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43891200" cx="32918400"/>
  <p:notesSz cx="6858000" cy="9144000"/>
  <p:embeddedFontLst>
    <p:embeddedFont>
      <p:font typeface="Dosis"/>
      <p:regular r:id="rId9"/>
      <p:bold r:id="rId10"/>
    </p:embeddedFont>
    <p:embeddedFont>
      <p:font typeface="Dosis ExtraBold"/>
      <p:bold r:id="rId11"/>
    </p:embeddedFont>
    <p:embeddedFont>
      <p:font typeface="Dosis Medium"/>
      <p:regular r:id="rId12"/>
      <p:bold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DosisExtraBold-bold.fntdata"/><Relationship Id="rId10" Type="http://schemas.openxmlformats.org/officeDocument/2006/relationships/font" Target="fonts/Dosis-bold.fntdata"/><Relationship Id="rId13" Type="http://schemas.openxmlformats.org/officeDocument/2006/relationships/font" Target="fonts/DosisMedium-bold.fntdata"/><Relationship Id="rId12" Type="http://schemas.openxmlformats.org/officeDocument/2006/relationships/font" Target="fonts/DosisMedium-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Dosis-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7.png"/><Relationship Id="rId10" Type="http://schemas.openxmlformats.org/officeDocument/2006/relationships/image" Target="../media/image9.png"/><Relationship Id="rId13" Type="http://schemas.openxmlformats.org/officeDocument/2006/relationships/image" Target="../media/image2.png"/><Relationship Id="rId12" Type="http://schemas.openxmlformats.org/officeDocument/2006/relationships/image" Target="../media/image10.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3.png"/><Relationship Id="rId4" Type="http://schemas.openxmlformats.org/officeDocument/2006/relationships/image" Target="../media/image19.png"/><Relationship Id="rId9" Type="http://schemas.openxmlformats.org/officeDocument/2006/relationships/image" Target="../media/image8.png"/><Relationship Id="rId5" Type="http://schemas.openxmlformats.org/officeDocument/2006/relationships/image" Target="../media/image6.png"/><Relationship Id="rId6" Type="http://schemas.openxmlformats.org/officeDocument/2006/relationships/image" Target="../media/image3.png"/><Relationship Id="rId7" Type="http://schemas.openxmlformats.org/officeDocument/2006/relationships/image" Target="../media/image12.png"/><Relationship Id="rId8" Type="http://schemas.openxmlformats.org/officeDocument/2006/relationships/image" Target="../media/image1.png"/></Relationships>
</file>

<file path=ppt/slides/_rels/slide2.xml.rels><?xml version="1.0" encoding="UTF-8" standalone="yes"?><Relationships xmlns="http://schemas.openxmlformats.org/package/2006/relationships"><Relationship Id="rId10" Type="http://schemas.openxmlformats.org/officeDocument/2006/relationships/image" Target="../media/image19.pn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3.png"/><Relationship Id="rId4" Type="http://schemas.openxmlformats.org/officeDocument/2006/relationships/image" Target="../media/image3.png"/><Relationship Id="rId9" Type="http://schemas.openxmlformats.org/officeDocument/2006/relationships/image" Target="../media/image1.png"/><Relationship Id="rId5" Type="http://schemas.openxmlformats.org/officeDocument/2006/relationships/image" Target="../media/image8.png"/><Relationship Id="rId6" Type="http://schemas.openxmlformats.org/officeDocument/2006/relationships/image" Target="../media/image6.png"/><Relationship Id="rId7" Type="http://schemas.openxmlformats.org/officeDocument/2006/relationships/image" Target="../media/image12.png"/><Relationship Id="rId8"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3.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DF4FF"/>
        </a:solidFill>
      </p:bgPr>
    </p:bg>
    <p:spTree>
      <p:nvGrpSpPr>
        <p:cNvPr id="83" name="Shape 83"/>
        <p:cNvGrpSpPr/>
        <p:nvPr/>
      </p:nvGrpSpPr>
      <p:grpSpPr>
        <a:xfrm>
          <a:off x="0" y="0"/>
          <a:ext cx="0" cy="0"/>
          <a:chOff x="0" y="0"/>
          <a:chExt cx="0" cy="0"/>
        </a:xfrm>
      </p:grpSpPr>
      <p:pic>
        <p:nvPicPr>
          <p:cNvPr id="84" name="Google Shape;84;p13"/>
          <p:cNvPicPr preferRelativeResize="0"/>
          <p:nvPr/>
        </p:nvPicPr>
        <p:blipFill>
          <a:blip r:embed="rId3">
            <a:alphaModFix/>
          </a:blip>
          <a:stretch>
            <a:fillRect/>
          </a:stretch>
        </p:blipFill>
        <p:spPr>
          <a:xfrm>
            <a:off x="-155975" y="-8891225"/>
            <a:ext cx="33230224" cy="66330895"/>
          </a:xfrm>
          <a:prstGeom prst="rect">
            <a:avLst/>
          </a:prstGeom>
          <a:noFill/>
          <a:ln>
            <a:noFill/>
          </a:ln>
        </p:spPr>
      </p:pic>
      <p:grpSp>
        <p:nvGrpSpPr>
          <p:cNvPr id="85" name="Google Shape;85;p13"/>
          <p:cNvGrpSpPr/>
          <p:nvPr/>
        </p:nvGrpSpPr>
        <p:grpSpPr>
          <a:xfrm>
            <a:off x="6951435" y="1347151"/>
            <a:ext cx="27697728" cy="10441602"/>
            <a:chOff x="0" y="-114300"/>
            <a:chExt cx="2418056" cy="911568"/>
          </a:xfrm>
        </p:grpSpPr>
        <p:sp>
          <p:nvSpPr>
            <p:cNvPr id="86" name="Google Shape;86;p13"/>
            <p:cNvSpPr/>
            <p:nvPr/>
          </p:nvSpPr>
          <p:spPr>
            <a:xfrm>
              <a:off x="0" y="0"/>
              <a:ext cx="2418056" cy="797268"/>
            </a:xfrm>
            <a:custGeom>
              <a:rect b="b" l="l" r="r" t="t"/>
              <a:pathLst>
                <a:path extrusionOk="0" h="797268" w="2418056">
                  <a:moveTo>
                    <a:pt x="42455" y="0"/>
                  </a:moveTo>
                  <a:lnTo>
                    <a:pt x="2375601" y="0"/>
                  </a:lnTo>
                  <a:cubicBezTo>
                    <a:pt x="2386861" y="0"/>
                    <a:pt x="2397659" y="4473"/>
                    <a:pt x="2405621" y="12435"/>
                  </a:cubicBezTo>
                  <a:cubicBezTo>
                    <a:pt x="2413583" y="20396"/>
                    <a:pt x="2418056" y="31195"/>
                    <a:pt x="2418056" y="42455"/>
                  </a:cubicBezTo>
                  <a:lnTo>
                    <a:pt x="2418056" y="754814"/>
                  </a:lnTo>
                  <a:cubicBezTo>
                    <a:pt x="2418056" y="778261"/>
                    <a:pt x="2399048" y="797268"/>
                    <a:pt x="2375601" y="797268"/>
                  </a:cubicBezTo>
                  <a:lnTo>
                    <a:pt x="42455" y="797268"/>
                  </a:lnTo>
                  <a:cubicBezTo>
                    <a:pt x="31195" y="797268"/>
                    <a:pt x="20396" y="792796"/>
                    <a:pt x="12435" y="784834"/>
                  </a:cubicBezTo>
                  <a:cubicBezTo>
                    <a:pt x="4473" y="776872"/>
                    <a:pt x="0" y="766073"/>
                    <a:pt x="0" y="754814"/>
                  </a:cubicBezTo>
                  <a:lnTo>
                    <a:pt x="0" y="42455"/>
                  </a:lnTo>
                  <a:cubicBezTo>
                    <a:pt x="0" y="31195"/>
                    <a:pt x="4473" y="20396"/>
                    <a:pt x="12435" y="12435"/>
                  </a:cubicBezTo>
                  <a:cubicBezTo>
                    <a:pt x="20396" y="4473"/>
                    <a:pt x="31195" y="0"/>
                    <a:pt x="42455" y="0"/>
                  </a:cubicBezTo>
                  <a:close/>
                </a:path>
              </a:pathLst>
            </a:custGeom>
            <a:solidFill>
              <a:srgbClr val="FFFFFF"/>
            </a:solidFill>
            <a:ln cap="rnd" cmpd="sng" w="152400">
              <a:solidFill>
                <a:srgbClr val="B89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3"/>
            <p:cNvSpPr txBox="1"/>
            <p:nvPr/>
          </p:nvSpPr>
          <p:spPr>
            <a:xfrm>
              <a:off x="0" y="-114300"/>
              <a:ext cx="2418056" cy="911568"/>
            </a:xfrm>
            <a:prstGeom prst="rect">
              <a:avLst/>
            </a:prstGeom>
            <a:noFill/>
            <a:ln>
              <a:noFill/>
            </a:ln>
          </p:spPr>
          <p:txBody>
            <a:bodyPr anchorCtr="0" anchor="ctr" bIns="208525" lIns="208525" spcFirstLastPara="1" rIns="208525" wrap="square" tIns="208525">
              <a:noAutofit/>
            </a:bodyPr>
            <a:lstStyle/>
            <a:p>
              <a:pPr indent="0" lvl="0" marL="0" marR="0" rtl="0" algn="ctr">
                <a:lnSpc>
                  <a:spcPct val="44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88" name="Google Shape;88;p13"/>
          <p:cNvSpPr/>
          <p:nvPr/>
        </p:nvSpPr>
        <p:spPr>
          <a:xfrm>
            <a:off x="1794087" y="449942"/>
            <a:ext cx="8226373" cy="11844254"/>
          </a:xfrm>
          <a:custGeom>
            <a:rect b="b" l="l" r="r" t="t"/>
            <a:pathLst>
              <a:path extrusionOk="0" h="11844254" w="8226373">
                <a:moveTo>
                  <a:pt x="0" y="0"/>
                </a:moveTo>
                <a:lnTo>
                  <a:pt x="8226373" y="0"/>
                </a:lnTo>
                <a:lnTo>
                  <a:pt x="8226373" y="11844254"/>
                </a:lnTo>
                <a:lnTo>
                  <a:pt x="0" y="11844254"/>
                </a:lnTo>
                <a:lnTo>
                  <a:pt x="0" y="0"/>
                </a:lnTo>
                <a:close/>
              </a:path>
            </a:pathLst>
          </a:custGeom>
          <a:blipFill rotWithShape="1">
            <a:blip r:embed="rId4">
              <a:alphaModFix/>
            </a:blip>
            <a:stretch>
              <a:fillRect b="0" l="0" r="0" t="0"/>
            </a:stretch>
          </a:blipFill>
          <a:ln>
            <a:noFill/>
          </a:ln>
        </p:spPr>
      </p:sp>
      <p:sp>
        <p:nvSpPr>
          <p:cNvPr id="89" name="Google Shape;89;p13"/>
          <p:cNvSpPr txBox="1"/>
          <p:nvPr/>
        </p:nvSpPr>
        <p:spPr>
          <a:xfrm>
            <a:off x="12385206" y="3842021"/>
            <a:ext cx="15453600" cy="41451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i="0" lang="en-US" sz="13464" u="none" cap="none" strike="noStrike">
                <a:solidFill>
                  <a:srgbClr val="6943A4"/>
                </a:solidFill>
                <a:latin typeface="Dosis ExtraBold"/>
                <a:ea typeface="Dosis ExtraBold"/>
                <a:cs typeface="Dosis ExtraBold"/>
                <a:sym typeface="Dosis ExtraBold"/>
              </a:rPr>
              <a:t>ACADEMIC RESEARCH POSTER</a:t>
            </a:r>
            <a:endParaRPr>
              <a:latin typeface="Dosis ExtraBold"/>
              <a:ea typeface="Dosis ExtraBold"/>
              <a:cs typeface="Dosis ExtraBold"/>
              <a:sym typeface="Dosis ExtraBold"/>
            </a:endParaRPr>
          </a:p>
        </p:txBody>
      </p:sp>
      <p:grpSp>
        <p:nvGrpSpPr>
          <p:cNvPr id="90" name="Google Shape;90;p13"/>
          <p:cNvGrpSpPr/>
          <p:nvPr/>
        </p:nvGrpSpPr>
        <p:grpSpPr>
          <a:xfrm>
            <a:off x="20566758" y="2582750"/>
            <a:ext cx="6485912" cy="3303384"/>
            <a:chOff x="0" y="-114300"/>
            <a:chExt cx="566230" cy="288391"/>
          </a:xfrm>
        </p:grpSpPr>
        <p:sp>
          <p:nvSpPr>
            <p:cNvPr id="91" name="Google Shape;91;p13"/>
            <p:cNvSpPr/>
            <p:nvPr/>
          </p:nvSpPr>
          <p:spPr>
            <a:xfrm>
              <a:off x="0" y="0"/>
              <a:ext cx="566230" cy="174091"/>
            </a:xfrm>
            <a:custGeom>
              <a:rect b="b" l="l" r="r" t="t"/>
              <a:pathLst>
                <a:path extrusionOk="0" h="174091" w="566230">
                  <a:moveTo>
                    <a:pt x="87045" y="0"/>
                  </a:moveTo>
                  <a:lnTo>
                    <a:pt x="479185" y="0"/>
                  </a:lnTo>
                  <a:cubicBezTo>
                    <a:pt x="527259" y="0"/>
                    <a:pt x="566230" y="38972"/>
                    <a:pt x="566230" y="87045"/>
                  </a:cubicBezTo>
                  <a:lnTo>
                    <a:pt x="566230" y="87045"/>
                  </a:lnTo>
                  <a:cubicBezTo>
                    <a:pt x="566230" y="110131"/>
                    <a:pt x="557060" y="132272"/>
                    <a:pt x="540735" y="148596"/>
                  </a:cubicBezTo>
                  <a:cubicBezTo>
                    <a:pt x="524411" y="164920"/>
                    <a:pt x="502271" y="174091"/>
                    <a:pt x="479185" y="174091"/>
                  </a:cubicBezTo>
                  <a:lnTo>
                    <a:pt x="87045" y="174091"/>
                  </a:lnTo>
                  <a:cubicBezTo>
                    <a:pt x="63960" y="174091"/>
                    <a:pt x="41819" y="164920"/>
                    <a:pt x="25495" y="148596"/>
                  </a:cubicBezTo>
                  <a:cubicBezTo>
                    <a:pt x="9171" y="132272"/>
                    <a:pt x="0" y="110131"/>
                    <a:pt x="0" y="87045"/>
                  </a:cubicBezTo>
                  <a:lnTo>
                    <a:pt x="0" y="87045"/>
                  </a:lnTo>
                  <a:cubicBezTo>
                    <a:pt x="0" y="63960"/>
                    <a:pt x="9171" y="41819"/>
                    <a:pt x="25495" y="25495"/>
                  </a:cubicBezTo>
                  <a:cubicBezTo>
                    <a:pt x="41819" y="9171"/>
                    <a:pt x="63960" y="0"/>
                    <a:pt x="87045" y="0"/>
                  </a:cubicBezTo>
                  <a:close/>
                </a:path>
              </a:pathLst>
            </a:custGeom>
            <a:solidFill>
              <a:srgbClr val="000000">
                <a:alpha val="0"/>
              </a:srgbClr>
            </a:solidFill>
            <a:ln cap="rnd" cmpd="sng" w="114300">
              <a:solidFill>
                <a:srgbClr val="B89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3"/>
            <p:cNvSpPr txBox="1"/>
            <p:nvPr/>
          </p:nvSpPr>
          <p:spPr>
            <a:xfrm>
              <a:off x="0" y="-114300"/>
              <a:ext cx="566230" cy="288391"/>
            </a:xfrm>
            <a:prstGeom prst="rect">
              <a:avLst/>
            </a:prstGeom>
            <a:noFill/>
            <a:ln>
              <a:noFill/>
            </a:ln>
          </p:spPr>
          <p:txBody>
            <a:bodyPr anchorCtr="0" anchor="ctr" bIns="208525" lIns="208525" spcFirstLastPara="1" rIns="208525" wrap="square" tIns="208525">
              <a:noAutofit/>
            </a:bodyPr>
            <a:lstStyle/>
            <a:p>
              <a:pPr indent="0" lvl="0" marL="0" marR="0" rtl="0" algn="ctr">
                <a:lnSpc>
                  <a:spcPct val="44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93" name="Google Shape;93;p13"/>
          <p:cNvGrpSpPr/>
          <p:nvPr/>
        </p:nvGrpSpPr>
        <p:grpSpPr>
          <a:xfrm>
            <a:off x="1839433" y="12570193"/>
            <a:ext cx="9603688" cy="8321604"/>
            <a:chOff x="0" y="-114300"/>
            <a:chExt cx="924622" cy="801186"/>
          </a:xfrm>
        </p:grpSpPr>
        <p:sp>
          <p:nvSpPr>
            <p:cNvPr id="94" name="Google Shape;94;p13"/>
            <p:cNvSpPr/>
            <p:nvPr/>
          </p:nvSpPr>
          <p:spPr>
            <a:xfrm>
              <a:off x="0" y="0"/>
              <a:ext cx="924622" cy="686885"/>
            </a:xfrm>
            <a:custGeom>
              <a:rect b="b" l="l" r="r" t="t"/>
              <a:pathLst>
                <a:path extrusionOk="0" h="686885" w="924622">
                  <a:moveTo>
                    <a:pt x="122442" y="0"/>
                  </a:moveTo>
                  <a:lnTo>
                    <a:pt x="802179" y="0"/>
                  </a:lnTo>
                  <a:cubicBezTo>
                    <a:pt x="834653" y="0"/>
                    <a:pt x="865797" y="12900"/>
                    <a:pt x="888759" y="35862"/>
                  </a:cubicBezTo>
                  <a:cubicBezTo>
                    <a:pt x="911721" y="58825"/>
                    <a:pt x="924622" y="89968"/>
                    <a:pt x="924622" y="122442"/>
                  </a:cubicBezTo>
                  <a:lnTo>
                    <a:pt x="924622" y="564443"/>
                  </a:lnTo>
                  <a:cubicBezTo>
                    <a:pt x="924622" y="632066"/>
                    <a:pt x="869802" y="686885"/>
                    <a:pt x="802179" y="686885"/>
                  </a:cubicBezTo>
                  <a:lnTo>
                    <a:pt x="122442" y="686885"/>
                  </a:lnTo>
                  <a:cubicBezTo>
                    <a:pt x="54819" y="686885"/>
                    <a:pt x="0" y="632066"/>
                    <a:pt x="0" y="564443"/>
                  </a:cubicBezTo>
                  <a:lnTo>
                    <a:pt x="0" y="122442"/>
                  </a:lnTo>
                  <a:cubicBezTo>
                    <a:pt x="0" y="54819"/>
                    <a:pt x="54819" y="0"/>
                    <a:pt x="122442" y="0"/>
                  </a:cubicBezTo>
                  <a:close/>
                </a:path>
              </a:pathLst>
            </a:custGeom>
            <a:solidFill>
              <a:srgbClr val="FFFFFF"/>
            </a:solidFill>
            <a:ln cap="rnd" cmpd="sng" w="76200">
              <a:solidFill>
                <a:srgbClr val="B89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3"/>
            <p:cNvSpPr txBox="1"/>
            <p:nvPr/>
          </p:nvSpPr>
          <p:spPr>
            <a:xfrm>
              <a:off x="0" y="-114300"/>
              <a:ext cx="924622" cy="801186"/>
            </a:xfrm>
            <a:prstGeom prst="rect">
              <a:avLst/>
            </a:prstGeom>
            <a:noFill/>
            <a:ln>
              <a:noFill/>
            </a:ln>
          </p:spPr>
          <p:txBody>
            <a:bodyPr anchorCtr="0" anchor="ctr" bIns="189075" lIns="189075" spcFirstLastPara="1" rIns="189075" wrap="square" tIns="189075">
              <a:noAutofit/>
            </a:bodyPr>
            <a:lstStyle/>
            <a:p>
              <a:pPr indent="0" lvl="0" marL="0" marR="0" rtl="0" algn="ctr">
                <a:lnSpc>
                  <a:spcPct val="44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6" name="Google Shape;96;p13"/>
          <p:cNvSpPr/>
          <p:nvPr/>
        </p:nvSpPr>
        <p:spPr>
          <a:xfrm>
            <a:off x="4974047" y="12955396"/>
            <a:ext cx="3334458" cy="2606112"/>
          </a:xfrm>
          <a:custGeom>
            <a:rect b="b" l="l" r="r" t="t"/>
            <a:pathLst>
              <a:path extrusionOk="0" h="2606112" w="3334458">
                <a:moveTo>
                  <a:pt x="0" y="0"/>
                </a:moveTo>
                <a:lnTo>
                  <a:pt x="3334459" y="0"/>
                </a:lnTo>
                <a:lnTo>
                  <a:pt x="3334459" y="2606113"/>
                </a:lnTo>
                <a:lnTo>
                  <a:pt x="0" y="2606113"/>
                </a:lnTo>
                <a:lnTo>
                  <a:pt x="0" y="0"/>
                </a:lnTo>
                <a:close/>
              </a:path>
            </a:pathLst>
          </a:custGeom>
          <a:blipFill rotWithShape="1">
            <a:blip r:embed="rId5">
              <a:alphaModFix/>
            </a:blip>
            <a:stretch>
              <a:fillRect b="0" l="0" r="0" t="0"/>
            </a:stretch>
          </a:blipFill>
          <a:ln>
            <a:noFill/>
          </a:ln>
        </p:spPr>
      </p:sp>
      <p:grpSp>
        <p:nvGrpSpPr>
          <p:cNvPr id="97" name="Google Shape;97;p13"/>
          <p:cNvGrpSpPr/>
          <p:nvPr/>
        </p:nvGrpSpPr>
        <p:grpSpPr>
          <a:xfrm>
            <a:off x="11657356" y="12570193"/>
            <a:ext cx="9603688" cy="8321604"/>
            <a:chOff x="0" y="-114300"/>
            <a:chExt cx="924622" cy="801186"/>
          </a:xfrm>
        </p:grpSpPr>
        <p:sp>
          <p:nvSpPr>
            <p:cNvPr id="98" name="Google Shape;98;p13"/>
            <p:cNvSpPr/>
            <p:nvPr/>
          </p:nvSpPr>
          <p:spPr>
            <a:xfrm>
              <a:off x="0" y="0"/>
              <a:ext cx="924622" cy="686885"/>
            </a:xfrm>
            <a:custGeom>
              <a:rect b="b" l="l" r="r" t="t"/>
              <a:pathLst>
                <a:path extrusionOk="0" h="686885" w="924622">
                  <a:moveTo>
                    <a:pt x="122442" y="0"/>
                  </a:moveTo>
                  <a:lnTo>
                    <a:pt x="802179" y="0"/>
                  </a:lnTo>
                  <a:cubicBezTo>
                    <a:pt x="834653" y="0"/>
                    <a:pt x="865797" y="12900"/>
                    <a:pt x="888759" y="35862"/>
                  </a:cubicBezTo>
                  <a:cubicBezTo>
                    <a:pt x="911721" y="58825"/>
                    <a:pt x="924622" y="89968"/>
                    <a:pt x="924622" y="122442"/>
                  </a:cubicBezTo>
                  <a:lnTo>
                    <a:pt x="924622" y="564443"/>
                  </a:lnTo>
                  <a:cubicBezTo>
                    <a:pt x="924622" y="632066"/>
                    <a:pt x="869802" y="686885"/>
                    <a:pt x="802179" y="686885"/>
                  </a:cubicBezTo>
                  <a:lnTo>
                    <a:pt x="122442" y="686885"/>
                  </a:lnTo>
                  <a:cubicBezTo>
                    <a:pt x="54819" y="686885"/>
                    <a:pt x="0" y="632066"/>
                    <a:pt x="0" y="564443"/>
                  </a:cubicBezTo>
                  <a:lnTo>
                    <a:pt x="0" y="122442"/>
                  </a:lnTo>
                  <a:cubicBezTo>
                    <a:pt x="0" y="54819"/>
                    <a:pt x="54819" y="0"/>
                    <a:pt x="122442" y="0"/>
                  </a:cubicBezTo>
                  <a:close/>
                </a:path>
              </a:pathLst>
            </a:custGeom>
            <a:solidFill>
              <a:srgbClr val="FFFFFF"/>
            </a:solidFill>
            <a:ln cap="rnd" cmpd="sng" w="76200">
              <a:solidFill>
                <a:srgbClr val="B89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3"/>
            <p:cNvSpPr txBox="1"/>
            <p:nvPr/>
          </p:nvSpPr>
          <p:spPr>
            <a:xfrm>
              <a:off x="0" y="-114300"/>
              <a:ext cx="924622" cy="801186"/>
            </a:xfrm>
            <a:prstGeom prst="rect">
              <a:avLst/>
            </a:prstGeom>
            <a:noFill/>
            <a:ln>
              <a:noFill/>
            </a:ln>
          </p:spPr>
          <p:txBody>
            <a:bodyPr anchorCtr="0" anchor="ctr" bIns="189075" lIns="189075" spcFirstLastPara="1" rIns="189075" wrap="square" tIns="189075">
              <a:noAutofit/>
            </a:bodyPr>
            <a:lstStyle/>
            <a:p>
              <a:pPr indent="0" lvl="0" marL="0" marR="0" rtl="0" algn="ctr">
                <a:lnSpc>
                  <a:spcPct val="44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00" name="Google Shape;100;p13"/>
          <p:cNvGrpSpPr/>
          <p:nvPr/>
        </p:nvGrpSpPr>
        <p:grpSpPr>
          <a:xfrm>
            <a:off x="21513817" y="12570193"/>
            <a:ext cx="9603688" cy="8321604"/>
            <a:chOff x="0" y="-114300"/>
            <a:chExt cx="924622" cy="801186"/>
          </a:xfrm>
        </p:grpSpPr>
        <p:sp>
          <p:nvSpPr>
            <p:cNvPr id="101" name="Google Shape;101;p13"/>
            <p:cNvSpPr/>
            <p:nvPr/>
          </p:nvSpPr>
          <p:spPr>
            <a:xfrm>
              <a:off x="0" y="0"/>
              <a:ext cx="924622" cy="686885"/>
            </a:xfrm>
            <a:custGeom>
              <a:rect b="b" l="l" r="r" t="t"/>
              <a:pathLst>
                <a:path extrusionOk="0" h="686885" w="924622">
                  <a:moveTo>
                    <a:pt x="122442" y="0"/>
                  </a:moveTo>
                  <a:lnTo>
                    <a:pt x="802179" y="0"/>
                  </a:lnTo>
                  <a:cubicBezTo>
                    <a:pt x="834653" y="0"/>
                    <a:pt x="865797" y="12900"/>
                    <a:pt x="888759" y="35862"/>
                  </a:cubicBezTo>
                  <a:cubicBezTo>
                    <a:pt x="911721" y="58825"/>
                    <a:pt x="924622" y="89968"/>
                    <a:pt x="924622" y="122442"/>
                  </a:cubicBezTo>
                  <a:lnTo>
                    <a:pt x="924622" y="564443"/>
                  </a:lnTo>
                  <a:cubicBezTo>
                    <a:pt x="924622" y="632066"/>
                    <a:pt x="869802" y="686885"/>
                    <a:pt x="802179" y="686885"/>
                  </a:cubicBezTo>
                  <a:lnTo>
                    <a:pt x="122442" y="686885"/>
                  </a:lnTo>
                  <a:cubicBezTo>
                    <a:pt x="54819" y="686885"/>
                    <a:pt x="0" y="632066"/>
                    <a:pt x="0" y="564443"/>
                  </a:cubicBezTo>
                  <a:lnTo>
                    <a:pt x="0" y="122442"/>
                  </a:lnTo>
                  <a:cubicBezTo>
                    <a:pt x="0" y="54819"/>
                    <a:pt x="54819" y="0"/>
                    <a:pt x="122442" y="0"/>
                  </a:cubicBezTo>
                  <a:close/>
                </a:path>
              </a:pathLst>
            </a:custGeom>
            <a:solidFill>
              <a:srgbClr val="FFFFFF"/>
            </a:solidFill>
            <a:ln cap="rnd" cmpd="sng" w="76200">
              <a:solidFill>
                <a:srgbClr val="B89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3"/>
            <p:cNvSpPr txBox="1"/>
            <p:nvPr/>
          </p:nvSpPr>
          <p:spPr>
            <a:xfrm>
              <a:off x="0" y="-114300"/>
              <a:ext cx="924622" cy="801186"/>
            </a:xfrm>
            <a:prstGeom prst="rect">
              <a:avLst/>
            </a:prstGeom>
            <a:noFill/>
            <a:ln>
              <a:noFill/>
            </a:ln>
          </p:spPr>
          <p:txBody>
            <a:bodyPr anchorCtr="0" anchor="ctr" bIns="189075" lIns="189075" spcFirstLastPara="1" rIns="189075" wrap="square" tIns="189075">
              <a:noAutofit/>
            </a:bodyPr>
            <a:lstStyle/>
            <a:p>
              <a:pPr indent="0" lvl="0" marL="0" marR="0" rtl="0" algn="ctr">
                <a:lnSpc>
                  <a:spcPct val="44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03" name="Google Shape;103;p13"/>
          <p:cNvSpPr/>
          <p:nvPr/>
        </p:nvSpPr>
        <p:spPr>
          <a:xfrm>
            <a:off x="15152126" y="13191405"/>
            <a:ext cx="2614148" cy="2134095"/>
          </a:xfrm>
          <a:custGeom>
            <a:rect b="b" l="l" r="r" t="t"/>
            <a:pathLst>
              <a:path extrusionOk="0" h="2134095" w="2614148">
                <a:moveTo>
                  <a:pt x="0" y="0"/>
                </a:moveTo>
                <a:lnTo>
                  <a:pt x="2614148" y="0"/>
                </a:lnTo>
                <a:lnTo>
                  <a:pt x="2614148" y="2134095"/>
                </a:lnTo>
                <a:lnTo>
                  <a:pt x="0" y="2134095"/>
                </a:lnTo>
                <a:lnTo>
                  <a:pt x="0" y="0"/>
                </a:lnTo>
                <a:close/>
              </a:path>
            </a:pathLst>
          </a:custGeom>
          <a:blipFill rotWithShape="1">
            <a:blip r:embed="rId6">
              <a:alphaModFix/>
            </a:blip>
            <a:stretch>
              <a:fillRect b="0" l="0" r="0" t="0"/>
            </a:stretch>
          </a:blipFill>
          <a:ln>
            <a:noFill/>
          </a:ln>
        </p:spPr>
      </p:sp>
      <p:sp>
        <p:nvSpPr>
          <p:cNvPr id="104" name="Google Shape;104;p13"/>
          <p:cNvSpPr/>
          <p:nvPr/>
        </p:nvSpPr>
        <p:spPr>
          <a:xfrm>
            <a:off x="24971751" y="13145923"/>
            <a:ext cx="2687819" cy="2179577"/>
          </a:xfrm>
          <a:custGeom>
            <a:rect b="b" l="l" r="r" t="t"/>
            <a:pathLst>
              <a:path extrusionOk="0" h="2179577" w="2687819">
                <a:moveTo>
                  <a:pt x="0" y="0"/>
                </a:moveTo>
                <a:lnTo>
                  <a:pt x="2687819" y="0"/>
                </a:lnTo>
                <a:lnTo>
                  <a:pt x="2687819" y="2179577"/>
                </a:lnTo>
                <a:lnTo>
                  <a:pt x="0" y="2179577"/>
                </a:lnTo>
                <a:lnTo>
                  <a:pt x="0" y="0"/>
                </a:lnTo>
                <a:close/>
              </a:path>
            </a:pathLst>
          </a:custGeom>
          <a:blipFill rotWithShape="1">
            <a:blip r:embed="rId7">
              <a:alphaModFix/>
            </a:blip>
            <a:stretch>
              <a:fillRect b="0" l="0" r="0" t="0"/>
            </a:stretch>
          </a:blipFill>
          <a:ln>
            <a:noFill/>
          </a:ln>
        </p:spPr>
      </p:sp>
      <p:grpSp>
        <p:nvGrpSpPr>
          <p:cNvPr id="105" name="Google Shape;105;p13"/>
          <p:cNvGrpSpPr/>
          <p:nvPr/>
        </p:nvGrpSpPr>
        <p:grpSpPr>
          <a:xfrm>
            <a:off x="1839433" y="21151328"/>
            <a:ext cx="9603688" cy="9299131"/>
            <a:chOff x="0" y="-114300"/>
            <a:chExt cx="924622" cy="895299"/>
          </a:xfrm>
        </p:grpSpPr>
        <p:sp>
          <p:nvSpPr>
            <p:cNvPr id="106" name="Google Shape;106;p13"/>
            <p:cNvSpPr/>
            <p:nvPr/>
          </p:nvSpPr>
          <p:spPr>
            <a:xfrm>
              <a:off x="0" y="0"/>
              <a:ext cx="924622" cy="780999"/>
            </a:xfrm>
            <a:custGeom>
              <a:rect b="b" l="l" r="r" t="t"/>
              <a:pathLst>
                <a:path extrusionOk="0" h="780999" w="924622">
                  <a:moveTo>
                    <a:pt x="122442" y="0"/>
                  </a:moveTo>
                  <a:lnTo>
                    <a:pt x="802179" y="0"/>
                  </a:lnTo>
                  <a:cubicBezTo>
                    <a:pt x="834653" y="0"/>
                    <a:pt x="865797" y="12900"/>
                    <a:pt x="888759" y="35862"/>
                  </a:cubicBezTo>
                  <a:cubicBezTo>
                    <a:pt x="911721" y="58825"/>
                    <a:pt x="924622" y="89968"/>
                    <a:pt x="924622" y="122442"/>
                  </a:cubicBezTo>
                  <a:lnTo>
                    <a:pt x="924622" y="658556"/>
                  </a:lnTo>
                  <a:cubicBezTo>
                    <a:pt x="924622" y="726179"/>
                    <a:pt x="869802" y="780999"/>
                    <a:pt x="802179" y="780999"/>
                  </a:cubicBezTo>
                  <a:lnTo>
                    <a:pt x="122442" y="780999"/>
                  </a:lnTo>
                  <a:cubicBezTo>
                    <a:pt x="54819" y="780999"/>
                    <a:pt x="0" y="726179"/>
                    <a:pt x="0" y="658556"/>
                  </a:cubicBezTo>
                  <a:lnTo>
                    <a:pt x="0" y="122442"/>
                  </a:lnTo>
                  <a:cubicBezTo>
                    <a:pt x="0" y="54819"/>
                    <a:pt x="54819" y="0"/>
                    <a:pt x="122442" y="0"/>
                  </a:cubicBezTo>
                  <a:close/>
                </a:path>
              </a:pathLst>
            </a:custGeom>
            <a:solidFill>
              <a:srgbClr val="FFFFFF"/>
            </a:solidFill>
            <a:ln cap="rnd" cmpd="sng" w="76200">
              <a:solidFill>
                <a:srgbClr val="B89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3"/>
            <p:cNvSpPr txBox="1"/>
            <p:nvPr/>
          </p:nvSpPr>
          <p:spPr>
            <a:xfrm>
              <a:off x="0" y="-114300"/>
              <a:ext cx="924622" cy="895298"/>
            </a:xfrm>
            <a:prstGeom prst="rect">
              <a:avLst/>
            </a:prstGeom>
            <a:noFill/>
            <a:ln>
              <a:noFill/>
            </a:ln>
          </p:spPr>
          <p:txBody>
            <a:bodyPr anchorCtr="0" anchor="ctr" bIns="189075" lIns="189075" spcFirstLastPara="1" rIns="189075" wrap="square" tIns="189075">
              <a:noAutofit/>
            </a:bodyPr>
            <a:lstStyle/>
            <a:p>
              <a:pPr indent="0" lvl="0" marL="0" marR="0" rtl="0" algn="ctr">
                <a:lnSpc>
                  <a:spcPct val="44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08" name="Google Shape;108;p13"/>
          <p:cNvSpPr/>
          <p:nvPr/>
        </p:nvSpPr>
        <p:spPr>
          <a:xfrm>
            <a:off x="5522636" y="21282803"/>
            <a:ext cx="2237280" cy="2728390"/>
          </a:xfrm>
          <a:custGeom>
            <a:rect b="b" l="l" r="r" t="t"/>
            <a:pathLst>
              <a:path extrusionOk="0" h="2728390" w="2237280">
                <a:moveTo>
                  <a:pt x="0" y="0"/>
                </a:moveTo>
                <a:lnTo>
                  <a:pt x="2237280" y="0"/>
                </a:lnTo>
                <a:lnTo>
                  <a:pt x="2237280" y="2728390"/>
                </a:lnTo>
                <a:lnTo>
                  <a:pt x="0" y="2728390"/>
                </a:lnTo>
                <a:lnTo>
                  <a:pt x="0" y="0"/>
                </a:lnTo>
                <a:close/>
              </a:path>
            </a:pathLst>
          </a:custGeom>
          <a:blipFill rotWithShape="1">
            <a:blip r:embed="rId8">
              <a:alphaModFix/>
            </a:blip>
            <a:stretch>
              <a:fillRect b="0" l="0" r="0" t="0"/>
            </a:stretch>
          </a:blipFill>
          <a:ln>
            <a:noFill/>
          </a:ln>
        </p:spPr>
      </p:sp>
      <p:grpSp>
        <p:nvGrpSpPr>
          <p:cNvPr id="109" name="Google Shape;109;p13"/>
          <p:cNvGrpSpPr/>
          <p:nvPr/>
        </p:nvGrpSpPr>
        <p:grpSpPr>
          <a:xfrm>
            <a:off x="11709581" y="20926158"/>
            <a:ext cx="19407923" cy="17460008"/>
            <a:chOff x="0" y="-114300"/>
            <a:chExt cx="1868551" cy="1681011"/>
          </a:xfrm>
        </p:grpSpPr>
        <p:sp>
          <p:nvSpPr>
            <p:cNvPr id="110" name="Google Shape;110;p13"/>
            <p:cNvSpPr/>
            <p:nvPr/>
          </p:nvSpPr>
          <p:spPr>
            <a:xfrm>
              <a:off x="0" y="0"/>
              <a:ext cx="1868551" cy="1566711"/>
            </a:xfrm>
            <a:custGeom>
              <a:rect b="b" l="l" r="r" t="t"/>
              <a:pathLst>
                <a:path extrusionOk="0" h="1566711" w="1868551">
                  <a:moveTo>
                    <a:pt x="60588" y="0"/>
                  </a:moveTo>
                  <a:lnTo>
                    <a:pt x="1807963" y="0"/>
                  </a:lnTo>
                  <a:cubicBezTo>
                    <a:pt x="1824032" y="0"/>
                    <a:pt x="1839443" y="6383"/>
                    <a:pt x="1850805" y="17746"/>
                  </a:cubicBezTo>
                  <a:cubicBezTo>
                    <a:pt x="1862168" y="29108"/>
                    <a:pt x="1868551" y="44519"/>
                    <a:pt x="1868551" y="60588"/>
                  </a:cubicBezTo>
                  <a:lnTo>
                    <a:pt x="1868551" y="1506122"/>
                  </a:lnTo>
                  <a:cubicBezTo>
                    <a:pt x="1868551" y="1522191"/>
                    <a:pt x="1862168" y="1537602"/>
                    <a:pt x="1850805" y="1548965"/>
                  </a:cubicBezTo>
                  <a:cubicBezTo>
                    <a:pt x="1839443" y="1560327"/>
                    <a:pt x="1824032" y="1566711"/>
                    <a:pt x="1807963" y="1566711"/>
                  </a:cubicBezTo>
                  <a:lnTo>
                    <a:pt x="60588" y="1566711"/>
                  </a:lnTo>
                  <a:cubicBezTo>
                    <a:pt x="44519" y="1566711"/>
                    <a:pt x="29108" y="1560327"/>
                    <a:pt x="17746" y="1548965"/>
                  </a:cubicBezTo>
                  <a:cubicBezTo>
                    <a:pt x="6383" y="1537602"/>
                    <a:pt x="0" y="1522191"/>
                    <a:pt x="0" y="1506122"/>
                  </a:cubicBezTo>
                  <a:lnTo>
                    <a:pt x="0" y="60588"/>
                  </a:lnTo>
                  <a:cubicBezTo>
                    <a:pt x="0" y="44519"/>
                    <a:pt x="6383" y="29108"/>
                    <a:pt x="17746" y="17746"/>
                  </a:cubicBezTo>
                  <a:cubicBezTo>
                    <a:pt x="29108" y="6383"/>
                    <a:pt x="44519" y="0"/>
                    <a:pt x="60588" y="0"/>
                  </a:cubicBezTo>
                  <a:close/>
                </a:path>
              </a:pathLst>
            </a:custGeom>
            <a:solidFill>
              <a:srgbClr val="FFFFFF"/>
            </a:solidFill>
            <a:ln cap="rnd" cmpd="sng" w="76200">
              <a:solidFill>
                <a:srgbClr val="B89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3"/>
            <p:cNvSpPr txBox="1"/>
            <p:nvPr/>
          </p:nvSpPr>
          <p:spPr>
            <a:xfrm>
              <a:off x="0" y="-114300"/>
              <a:ext cx="1868551" cy="1681011"/>
            </a:xfrm>
            <a:prstGeom prst="rect">
              <a:avLst/>
            </a:prstGeom>
            <a:noFill/>
            <a:ln>
              <a:noFill/>
            </a:ln>
          </p:spPr>
          <p:txBody>
            <a:bodyPr anchorCtr="0" anchor="ctr" bIns="189075" lIns="189075" spcFirstLastPara="1" rIns="189075" wrap="square" tIns="189075">
              <a:noAutofit/>
            </a:bodyPr>
            <a:lstStyle/>
            <a:p>
              <a:pPr indent="0" lvl="0" marL="0" marR="0" rtl="0" algn="ctr">
                <a:lnSpc>
                  <a:spcPct val="44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12" name="Google Shape;112;p13"/>
          <p:cNvSpPr/>
          <p:nvPr/>
        </p:nvSpPr>
        <p:spPr>
          <a:xfrm>
            <a:off x="19985245" y="21243702"/>
            <a:ext cx="2551598" cy="2542320"/>
          </a:xfrm>
          <a:custGeom>
            <a:rect b="b" l="l" r="r" t="t"/>
            <a:pathLst>
              <a:path extrusionOk="0" h="2542320" w="2551598">
                <a:moveTo>
                  <a:pt x="0" y="0"/>
                </a:moveTo>
                <a:lnTo>
                  <a:pt x="2551598" y="0"/>
                </a:lnTo>
                <a:lnTo>
                  <a:pt x="2551598" y="2542320"/>
                </a:lnTo>
                <a:lnTo>
                  <a:pt x="0" y="2542320"/>
                </a:lnTo>
                <a:lnTo>
                  <a:pt x="0" y="0"/>
                </a:lnTo>
                <a:close/>
              </a:path>
            </a:pathLst>
          </a:custGeom>
          <a:blipFill rotWithShape="1">
            <a:blip r:embed="rId9">
              <a:alphaModFix/>
            </a:blip>
            <a:stretch>
              <a:fillRect b="0" l="0" r="0" t="0"/>
            </a:stretch>
          </a:blipFill>
          <a:ln>
            <a:noFill/>
          </a:ln>
        </p:spPr>
      </p:sp>
      <p:pic>
        <p:nvPicPr>
          <p:cNvPr id="113" name="Google Shape;113;p13"/>
          <p:cNvPicPr preferRelativeResize="0"/>
          <p:nvPr/>
        </p:nvPicPr>
        <p:blipFill rotWithShape="1">
          <a:blip r:embed="rId10">
            <a:alphaModFix/>
          </a:blip>
          <a:srcRect b="0" l="0" r="0" t="0"/>
          <a:stretch/>
        </p:blipFill>
        <p:spPr>
          <a:xfrm>
            <a:off x="12167363" y="24346157"/>
            <a:ext cx="9162977" cy="5842385"/>
          </a:xfrm>
          <a:prstGeom prst="rect">
            <a:avLst/>
          </a:prstGeom>
          <a:noFill/>
          <a:ln>
            <a:noFill/>
          </a:ln>
        </p:spPr>
      </p:pic>
      <p:pic>
        <p:nvPicPr>
          <p:cNvPr id="114" name="Google Shape;114;p13"/>
          <p:cNvPicPr preferRelativeResize="0"/>
          <p:nvPr/>
        </p:nvPicPr>
        <p:blipFill rotWithShape="1">
          <a:blip r:embed="rId11">
            <a:alphaModFix/>
          </a:blip>
          <a:srcRect b="0" l="0" r="0" t="0"/>
          <a:stretch/>
        </p:blipFill>
        <p:spPr>
          <a:xfrm>
            <a:off x="21113981" y="24448716"/>
            <a:ext cx="9543673" cy="5858625"/>
          </a:xfrm>
          <a:prstGeom prst="rect">
            <a:avLst/>
          </a:prstGeom>
          <a:noFill/>
          <a:ln>
            <a:noFill/>
          </a:ln>
        </p:spPr>
      </p:pic>
      <p:pic>
        <p:nvPicPr>
          <p:cNvPr id="115" name="Google Shape;115;p13"/>
          <p:cNvPicPr preferRelativeResize="0"/>
          <p:nvPr/>
        </p:nvPicPr>
        <p:blipFill rotWithShape="1">
          <a:blip r:embed="rId12">
            <a:alphaModFix/>
          </a:blip>
          <a:srcRect b="0" l="0" r="0" t="0"/>
          <a:stretch/>
        </p:blipFill>
        <p:spPr>
          <a:xfrm>
            <a:off x="12212323" y="31338347"/>
            <a:ext cx="11690220" cy="7047567"/>
          </a:xfrm>
          <a:prstGeom prst="rect">
            <a:avLst/>
          </a:prstGeom>
          <a:noFill/>
          <a:ln>
            <a:noFill/>
          </a:ln>
        </p:spPr>
      </p:pic>
      <p:grpSp>
        <p:nvGrpSpPr>
          <p:cNvPr id="116" name="Google Shape;116;p13"/>
          <p:cNvGrpSpPr/>
          <p:nvPr/>
        </p:nvGrpSpPr>
        <p:grpSpPr>
          <a:xfrm>
            <a:off x="1839433" y="30064173"/>
            <a:ext cx="9603688" cy="8360705"/>
            <a:chOff x="0" y="-114300"/>
            <a:chExt cx="924622" cy="804950"/>
          </a:xfrm>
        </p:grpSpPr>
        <p:sp>
          <p:nvSpPr>
            <p:cNvPr id="117" name="Google Shape;117;p13"/>
            <p:cNvSpPr/>
            <p:nvPr/>
          </p:nvSpPr>
          <p:spPr>
            <a:xfrm>
              <a:off x="0" y="0"/>
              <a:ext cx="924622" cy="690650"/>
            </a:xfrm>
            <a:custGeom>
              <a:rect b="b" l="l" r="r" t="t"/>
              <a:pathLst>
                <a:path extrusionOk="0" h="690650" w="924622">
                  <a:moveTo>
                    <a:pt x="122442" y="0"/>
                  </a:moveTo>
                  <a:lnTo>
                    <a:pt x="802179" y="0"/>
                  </a:lnTo>
                  <a:cubicBezTo>
                    <a:pt x="834653" y="0"/>
                    <a:pt x="865797" y="12900"/>
                    <a:pt x="888759" y="35862"/>
                  </a:cubicBezTo>
                  <a:cubicBezTo>
                    <a:pt x="911721" y="58825"/>
                    <a:pt x="924622" y="89968"/>
                    <a:pt x="924622" y="122442"/>
                  </a:cubicBezTo>
                  <a:lnTo>
                    <a:pt x="924622" y="568208"/>
                  </a:lnTo>
                  <a:cubicBezTo>
                    <a:pt x="924622" y="635831"/>
                    <a:pt x="869802" y="690650"/>
                    <a:pt x="802179" y="690650"/>
                  </a:cubicBezTo>
                  <a:lnTo>
                    <a:pt x="122442" y="690650"/>
                  </a:lnTo>
                  <a:cubicBezTo>
                    <a:pt x="54819" y="690650"/>
                    <a:pt x="0" y="635831"/>
                    <a:pt x="0" y="568208"/>
                  </a:cubicBezTo>
                  <a:lnTo>
                    <a:pt x="0" y="122442"/>
                  </a:lnTo>
                  <a:cubicBezTo>
                    <a:pt x="0" y="54819"/>
                    <a:pt x="54819" y="0"/>
                    <a:pt x="122442" y="0"/>
                  </a:cubicBezTo>
                  <a:close/>
                </a:path>
              </a:pathLst>
            </a:custGeom>
            <a:solidFill>
              <a:srgbClr val="FFFFFF"/>
            </a:solidFill>
            <a:ln cap="rnd" cmpd="sng" w="76200">
              <a:solidFill>
                <a:srgbClr val="B89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3"/>
            <p:cNvSpPr txBox="1"/>
            <p:nvPr/>
          </p:nvSpPr>
          <p:spPr>
            <a:xfrm>
              <a:off x="0" y="-114300"/>
              <a:ext cx="924622" cy="804950"/>
            </a:xfrm>
            <a:prstGeom prst="rect">
              <a:avLst/>
            </a:prstGeom>
            <a:noFill/>
            <a:ln>
              <a:noFill/>
            </a:ln>
          </p:spPr>
          <p:txBody>
            <a:bodyPr anchorCtr="0" anchor="ctr" bIns="189075" lIns="189075" spcFirstLastPara="1" rIns="189075" wrap="square" tIns="189075">
              <a:noAutofit/>
            </a:bodyPr>
            <a:lstStyle/>
            <a:p>
              <a:pPr indent="0" lvl="0" marL="0" marR="0" rtl="0" algn="ctr">
                <a:lnSpc>
                  <a:spcPct val="44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19" name="Google Shape;119;p13"/>
          <p:cNvSpPr/>
          <p:nvPr/>
        </p:nvSpPr>
        <p:spPr>
          <a:xfrm>
            <a:off x="5617379" y="30841455"/>
            <a:ext cx="2047796" cy="2366150"/>
          </a:xfrm>
          <a:custGeom>
            <a:rect b="b" l="l" r="r" t="t"/>
            <a:pathLst>
              <a:path extrusionOk="0" h="2366150" w="2047796">
                <a:moveTo>
                  <a:pt x="0" y="0"/>
                </a:moveTo>
                <a:lnTo>
                  <a:pt x="2047795" y="0"/>
                </a:lnTo>
                <a:lnTo>
                  <a:pt x="2047795" y="2366150"/>
                </a:lnTo>
                <a:lnTo>
                  <a:pt x="0" y="2366150"/>
                </a:lnTo>
                <a:lnTo>
                  <a:pt x="0" y="0"/>
                </a:lnTo>
                <a:close/>
              </a:path>
            </a:pathLst>
          </a:custGeom>
          <a:blipFill rotWithShape="1">
            <a:blip r:embed="rId13">
              <a:alphaModFix/>
            </a:blip>
            <a:stretch>
              <a:fillRect b="0" l="0" r="0" t="0"/>
            </a:stretch>
          </a:blipFill>
          <a:ln>
            <a:noFill/>
          </a:ln>
        </p:spPr>
      </p:sp>
      <p:grpSp>
        <p:nvGrpSpPr>
          <p:cNvPr id="120" name="Google Shape;120;p13"/>
          <p:cNvGrpSpPr/>
          <p:nvPr/>
        </p:nvGrpSpPr>
        <p:grpSpPr>
          <a:xfrm>
            <a:off x="0" y="37858535"/>
            <a:ext cx="32918400" cy="6032665"/>
            <a:chOff x="0" y="-114300"/>
            <a:chExt cx="2873829" cy="526661"/>
          </a:xfrm>
        </p:grpSpPr>
        <p:sp>
          <p:nvSpPr>
            <p:cNvPr id="121" name="Google Shape;121;p13"/>
            <p:cNvSpPr/>
            <p:nvPr/>
          </p:nvSpPr>
          <p:spPr>
            <a:xfrm>
              <a:off x="0" y="0"/>
              <a:ext cx="2873829" cy="412361"/>
            </a:xfrm>
            <a:custGeom>
              <a:rect b="b" l="l" r="r" t="t"/>
              <a:pathLst>
                <a:path extrusionOk="0" h="412361" w="2873829">
                  <a:moveTo>
                    <a:pt x="0" y="0"/>
                  </a:moveTo>
                  <a:lnTo>
                    <a:pt x="2873829" y="0"/>
                  </a:lnTo>
                  <a:lnTo>
                    <a:pt x="2873829" y="412361"/>
                  </a:lnTo>
                  <a:lnTo>
                    <a:pt x="0" y="412361"/>
                  </a:lnTo>
                  <a:close/>
                </a:path>
              </a:pathLst>
            </a:custGeom>
            <a:solidFill>
              <a:srgbClr val="593EA1"/>
            </a:solidFill>
            <a:ln>
              <a:noFill/>
            </a:ln>
          </p:spPr>
        </p:sp>
        <p:sp>
          <p:nvSpPr>
            <p:cNvPr id="122" name="Google Shape;122;p13"/>
            <p:cNvSpPr txBox="1"/>
            <p:nvPr/>
          </p:nvSpPr>
          <p:spPr>
            <a:xfrm>
              <a:off x="0" y="-114300"/>
              <a:ext cx="2873829" cy="526661"/>
            </a:xfrm>
            <a:prstGeom prst="rect">
              <a:avLst/>
            </a:prstGeom>
            <a:noFill/>
            <a:ln>
              <a:noFill/>
            </a:ln>
          </p:spPr>
          <p:txBody>
            <a:bodyPr anchorCtr="0" anchor="ctr" bIns="208525" lIns="208525" spcFirstLastPara="1" rIns="208525" wrap="square" tIns="208525">
              <a:noAutofit/>
            </a:bodyPr>
            <a:lstStyle/>
            <a:p>
              <a:pPr indent="0" lvl="0" marL="0" marR="0" rtl="0" algn="ctr">
                <a:lnSpc>
                  <a:spcPct val="44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23" name="Google Shape;123;p13"/>
          <p:cNvSpPr txBox="1"/>
          <p:nvPr/>
        </p:nvSpPr>
        <p:spPr>
          <a:xfrm>
            <a:off x="12385206" y="8262512"/>
            <a:ext cx="13617300" cy="25023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4926" u="none" cap="none" strike="noStrike">
                <a:solidFill>
                  <a:srgbClr val="000000"/>
                </a:solidFill>
                <a:latin typeface="Dosis"/>
                <a:ea typeface="Dosis"/>
                <a:cs typeface="Dosis"/>
                <a:sym typeface="Dosis"/>
              </a:rPr>
              <a:t>Lorem ipsum dolor sit amet, consectetur adipiscing elit, sed do eiusmod tempor incididunt ut labore et dolore magna aliqua. Auctor augue mauris augue neque. </a:t>
            </a:r>
            <a:endParaRPr/>
          </a:p>
        </p:txBody>
      </p:sp>
      <p:sp>
        <p:nvSpPr>
          <p:cNvPr id="124" name="Google Shape;124;p13"/>
          <p:cNvSpPr txBox="1"/>
          <p:nvPr/>
        </p:nvSpPr>
        <p:spPr>
          <a:xfrm>
            <a:off x="21063269" y="4341660"/>
            <a:ext cx="5493000" cy="1137300"/>
          </a:xfrm>
          <a:prstGeom prst="rect">
            <a:avLst/>
          </a:prstGeom>
          <a:noFill/>
          <a:ln>
            <a:noFill/>
          </a:ln>
        </p:spPr>
        <p:txBody>
          <a:bodyPr anchorCtr="0" anchor="t" bIns="0" lIns="0" spcFirstLastPara="1" rIns="0" wrap="square" tIns="0">
            <a:spAutoFit/>
          </a:bodyPr>
          <a:lstStyle/>
          <a:p>
            <a:pPr indent="0" lvl="0" marL="0" marR="0" rtl="0" algn="ctr">
              <a:lnSpc>
                <a:spcPct val="119989"/>
              </a:lnSpc>
              <a:spcBef>
                <a:spcPts val="0"/>
              </a:spcBef>
              <a:spcAft>
                <a:spcPts val="0"/>
              </a:spcAft>
              <a:buNone/>
            </a:pPr>
            <a:r>
              <a:rPr i="0" lang="en-US" sz="7389" u="none" cap="none" strike="noStrike">
                <a:solidFill>
                  <a:srgbClr val="B89AD3"/>
                </a:solidFill>
                <a:latin typeface="Dosis ExtraBold"/>
                <a:ea typeface="Dosis ExtraBold"/>
                <a:cs typeface="Dosis ExtraBold"/>
                <a:sym typeface="Dosis ExtraBold"/>
              </a:rPr>
              <a:t>JUNE 2024</a:t>
            </a:r>
            <a:endParaRPr>
              <a:latin typeface="Dosis ExtraBold"/>
              <a:ea typeface="Dosis ExtraBold"/>
              <a:cs typeface="Dosis ExtraBold"/>
              <a:sym typeface="Dosis ExtraBold"/>
            </a:endParaRPr>
          </a:p>
        </p:txBody>
      </p:sp>
      <p:sp>
        <p:nvSpPr>
          <p:cNvPr id="125" name="Google Shape;125;p13"/>
          <p:cNvSpPr txBox="1"/>
          <p:nvPr/>
        </p:nvSpPr>
        <p:spPr>
          <a:xfrm>
            <a:off x="3783154" y="15820811"/>
            <a:ext cx="5716200" cy="8022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None/>
            </a:pPr>
            <a:r>
              <a:rPr i="0" lang="en-US" sz="5211" u="none" cap="none" strike="noStrike">
                <a:solidFill>
                  <a:srgbClr val="6943A4"/>
                </a:solidFill>
                <a:latin typeface="Dosis ExtraBold"/>
                <a:ea typeface="Dosis ExtraBold"/>
                <a:cs typeface="Dosis ExtraBold"/>
                <a:sym typeface="Dosis ExtraBold"/>
              </a:rPr>
              <a:t>01 Introduction</a:t>
            </a:r>
            <a:endParaRPr>
              <a:latin typeface="Dosis ExtraBold"/>
              <a:ea typeface="Dosis ExtraBold"/>
              <a:cs typeface="Dosis ExtraBold"/>
              <a:sym typeface="Dosis ExtraBold"/>
            </a:endParaRPr>
          </a:p>
        </p:txBody>
      </p:sp>
      <p:sp>
        <p:nvSpPr>
          <p:cNvPr id="126" name="Google Shape;126;p13"/>
          <p:cNvSpPr txBox="1"/>
          <p:nvPr/>
        </p:nvSpPr>
        <p:spPr>
          <a:xfrm>
            <a:off x="3253974" y="17029071"/>
            <a:ext cx="6774600" cy="31842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693" u="none" cap="none" strike="noStrike">
                <a:solidFill>
                  <a:srgbClr val="000000"/>
                </a:solidFill>
                <a:latin typeface="Dosis"/>
                <a:ea typeface="Dosis"/>
                <a:cs typeface="Dosis"/>
                <a:sym typeface="Dosis"/>
              </a:rPr>
              <a:t>Lorem ipsum dolor sit amet, consectetur adipiscing elit, sed do eiusmod tempor incididunt ut labore et dolore magna aliqua. Auctor augue mauris augue neque. </a:t>
            </a:r>
            <a:endParaRPr/>
          </a:p>
        </p:txBody>
      </p:sp>
      <p:sp>
        <p:nvSpPr>
          <p:cNvPr id="127" name="Google Shape;127;p13"/>
          <p:cNvSpPr txBox="1"/>
          <p:nvPr/>
        </p:nvSpPr>
        <p:spPr>
          <a:xfrm>
            <a:off x="13601078" y="15820811"/>
            <a:ext cx="5716200" cy="8022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None/>
            </a:pPr>
            <a:r>
              <a:rPr i="0" lang="en-US" sz="5211" u="none" cap="none" strike="noStrike">
                <a:solidFill>
                  <a:srgbClr val="6943A4"/>
                </a:solidFill>
                <a:latin typeface="Dosis ExtraBold"/>
                <a:ea typeface="Dosis ExtraBold"/>
                <a:cs typeface="Dosis ExtraBold"/>
                <a:sym typeface="Dosis ExtraBold"/>
              </a:rPr>
              <a:t>02 Objective</a:t>
            </a:r>
            <a:endParaRPr>
              <a:latin typeface="Dosis ExtraBold"/>
              <a:ea typeface="Dosis ExtraBold"/>
              <a:cs typeface="Dosis ExtraBold"/>
              <a:sym typeface="Dosis ExtraBold"/>
            </a:endParaRPr>
          </a:p>
        </p:txBody>
      </p:sp>
      <p:sp>
        <p:nvSpPr>
          <p:cNvPr id="128" name="Google Shape;128;p13"/>
          <p:cNvSpPr txBox="1"/>
          <p:nvPr/>
        </p:nvSpPr>
        <p:spPr>
          <a:xfrm>
            <a:off x="13071898" y="17009809"/>
            <a:ext cx="6774600" cy="31842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693" u="none" cap="none" strike="noStrike">
                <a:solidFill>
                  <a:srgbClr val="000000"/>
                </a:solidFill>
                <a:latin typeface="Dosis"/>
                <a:ea typeface="Dosis"/>
                <a:cs typeface="Dosis"/>
                <a:sym typeface="Dosis"/>
              </a:rPr>
              <a:t>Lorem ipsum dolor sit amet, consectetur adipiscing elit, sed do eiusmod tempor incididunt ut labore et dolore magna aliqua. Auctor augue mauris augue neque. </a:t>
            </a:r>
            <a:endParaRPr/>
          </a:p>
        </p:txBody>
      </p:sp>
      <p:sp>
        <p:nvSpPr>
          <p:cNvPr id="129" name="Google Shape;129;p13"/>
          <p:cNvSpPr txBox="1"/>
          <p:nvPr/>
        </p:nvSpPr>
        <p:spPr>
          <a:xfrm>
            <a:off x="23457538" y="15820811"/>
            <a:ext cx="5716200" cy="8022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None/>
            </a:pPr>
            <a:r>
              <a:rPr i="0" lang="en-US" sz="5211" u="none" cap="none" strike="noStrike">
                <a:solidFill>
                  <a:srgbClr val="6943A4"/>
                </a:solidFill>
                <a:latin typeface="Dosis ExtraBold"/>
                <a:ea typeface="Dosis ExtraBold"/>
                <a:cs typeface="Dosis ExtraBold"/>
                <a:sym typeface="Dosis ExtraBold"/>
              </a:rPr>
              <a:t>03 Methodology</a:t>
            </a:r>
            <a:endParaRPr>
              <a:latin typeface="Dosis ExtraBold"/>
              <a:ea typeface="Dosis ExtraBold"/>
              <a:cs typeface="Dosis ExtraBold"/>
              <a:sym typeface="Dosis ExtraBold"/>
            </a:endParaRPr>
          </a:p>
        </p:txBody>
      </p:sp>
      <p:sp>
        <p:nvSpPr>
          <p:cNvPr id="130" name="Google Shape;130;p13"/>
          <p:cNvSpPr txBox="1"/>
          <p:nvPr/>
        </p:nvSpPr>
        <p:spPr>
          <a:xfrm>
            <a:off x="22928358" y="17009809"/>
            <a:ext cx="6774600" cy="31842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693" u="none" cap="none" strike="noStrike">
                <a:solidFill>
                  <a:srgbClr val="000000"/>
                </a:solidFill>
                <a:latin typeface="Dosis"/>
                <a:ea typeface="Dosis"/>
                <a:cs typeface="Dosis"/>
                <a:sym typeface="Dosis"/>
              </a:rPr>
              <a:t>Lorem ipsum dolor sit amet, consectetur adipiscing elit, sed do eiusmod tempor incididunt ut labore et dolore magna aliqua. Auctor augue mauris augue neque. </a:t>
            </a:r>
            <a:endParaRPr/>
          </a:p>
        </p:txBody>
      </p:sp>
      <p:sp>
        <p:nvSpPr>
          <p:cNvPr id="131" name="Google Shape;131;p13"/>
          <p:cNvSpPr txBox="1"/>
          <p:nvPr/>
        </p:nvSpPr>
        <p:spPr>
          <a:xfrm>
            <a:off x="3783154" y="24267849"/>
            <a:ext cx="5716200" cy="8022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None/>
            </a:pPr>
            <a:r>
              <a:rPr i="0" lang="en-US" sz="5211" u="none" cap="none" strike="noStrike">
                <a:solidFill>
                  <a:srgbClr val="6943A4"/>
                </a:solidFill>
                <a:latin typeface="Dosis ExtraBold"/>
                <a:ea typeface="Dosis ExtraBold"/>
                <a:cs typeface="Dosis ExtraBold"/>
                <a:sym typeface="Dosis ExtraBold"/>
              </a:rPr>
              <a:t>04 Results</a:t>
            </a:r>
            <a:endParaRPr>
              <a:latin typeface="Dosis ExtraBold"/>
              <a:ea typeface="Dosis ExtraBold"/>
              <a:cs typeface="Dosis ExtraBold"/>
              <a:sym typeface="Dosis ExtraBold"/>
            </a:endParaRPr>
          </a:p>
        </p:txBody>
      </p:sp>
      <p:sp>
        <p:nvSpPr>
          <p:cNvPr id="132" name="Google Shape;132;p13"/>
          <p:cNvSpPr txBox="1"/>
          <p:nvPr/>
        </p:nvSpPr>
        <p:spPr>
          <a:xfrm>
            <a:off x="18555420" y="23873114"/>
            <a:ext cx="5716200" cy="8022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None/>
            </a:pPr>
            <a:r>
              <a:rPr i="0" lang="en-US" sz="5211" u="none" cap="none" strike="noStrike">
                <a:solidFill>
                  <a:srgbClr val="6943A4"/>
                </a:solidFill>
                <a:latin typeface="Dosis ExtraBold"/>
                <a:ea typeface="Dosis ExtraBold"/>
                <a:cs typeface="Dosis ExtraBold"/>
                <a:sym typeface="Dosis ExtraBold"/>
              </a:rPr>
              <a:t>05 Analysis</a:t>
            </a:r>
            <a:endParaRPr>
              <a:latin typeface="Dosis ExtraBold"/>
              <a:ea typeface="Dosis ExtraBold"/>
              <a:cs typeface="Dosis ExtraBold"/>
              <a:sym typeface="Dosis ExtraBold"/>
            </a:endParaRPr>
          </a:p>
        </p:txBody>
      </p:sp>
      <p:sp>
        <p:nvSpPr>
          <p:cNvPr id="133" name="Google Shape;133;p13"/>
          <p:cNvSpPr txBox="1"/>
          <p:nvPr/>
        </p:nvSpPr>
        <p:spPr>
          <a:xfrm>
            <a:off x="3783154" y="25495948"/>
            <a:ext cx="5668500" cy="44919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693" u="none" cap="none" strike="noStrike">
                <a:solidFill>
                  <a:srgbClr val="000000"/>
                </a:solidFill>
                <a:latin typeface="Dosis"/>
                <a:ea typeface="Dosis"/>
                <a:cs typeface="Dosis"/>
                <a:sym typeface="Dosis"/>
              </a:rPr>
              <a:t>Lorem ipsum dolor sit amet, consectetur adipiscing elit, sed do eiusmod tempor incididunt ut labore et dolore magna aliqua. Egestas congue quisque egestas diam in arcu. Dolor sit amet consectetur adipiscing.</a:t>
            </a:r>
            <a:endParaRPr/>
          </a:p>
        </p:txBody>
      </p:sp>
      <p:sp>
        <p:nvSpPr>
          <p:cNvPr id="134" name="Google Shape;134;p13"/>
          <p:cNvSpPr txBox="1"/>
          <p:nvPr/>
        </p:nvSpPr>
        <p:spPr>
          <a:xfrm>
            <a:off x="12930944" y="30101996"/>
            <a:ext cx="7728300" cy="12225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693" u="none" cap="none" strike="noStrike">
                <a:solidFill>
                  <a:srgbClr val="000000"/>
                </a:solidFill>
                <a:latin typeface="Dosis"/>
                <a:ea typeface="Dosis"/>
                <a:cs typeface="Dosis"/>
                <a:sym typeface="Dosis"/>
              </a:rPr>
              <a:t>Lorem ipsum dolor sit amet, consectetur adipiscing elit, sed do eiusmod tempor.</a:t>
            </a:r>
            <a:endParaRPr/>
          </a:p>
        </p:txBody>
      </p:sp>
      <p:sp>
        <p:nvSpPr>
          <p:cNvPr id="135" name="Google Shape;135;p13"/>
          <p:cNvSpPr txBox="1"/>
          <p:nvPr/>
        </p:nvSpPr>
        <p:spPr>
          <a:xfrm>
            <a:off x="23486648" y="33280803"/>
            <a:ext cx="6375600" cy="31842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3693" u="none" cap="none" strike="noStrike">
                <a:solidFill>
                  <a:srgbClr val="000000"/>
                </a:solidFill>
                <a:latin typeface="Dosis"/>
                <a:ea typeface="Dosis"/>
                <a:cs typeface="Dosis"/>
                <a:sym typeface="Dosis"/>
              </a:rPr>
              <a:t>Lorem ipsum dolor sit amet, consectetur adipiscing elit, sed do eiusmod tempor incididunt ut labore et dolore magna aliqua. Auctor augue mauris augue neque. </a:t>
            </a:r>
            <a:endParaRPr/>
          </a:p>
        </p:txBody>
      </p:sp>
      <p:sp>
        <p:nvSpPr>
          <p:cNvPr id="136" name="Google Shape;136;p13"/>
          <p:cNvSpPr txBox="1"/>
          <p:nvPr/>
        </p:nvSpPr>
        <p:spPr>
          <a:xfrm>
            <a:off x="22021617" y="30101996"/>
            <a:ext cx="7728300" cy="12225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693" u="none" cap="none" strike="noStrike">
                <a:solidFill>
                  <a:srgbClr val="000000"/>
                </a:solidFill>
                <a:latin typeface="Dosis"/>
                <a:ea typeface="Dosis"/>
                <a:cs typeface="Dosis"/>
                <a:sym typeface="Dosis"/>
              </a:rPr>
              <a:t>Lorem ipsum dolor sit amet, consectetur adipiscing elit, sed do eiusmod tempor.</a:t>
            </a:r>
            <a:endParaRPr/>
          </a:p>
        </p:txBody>
      </p:sp>
      <p:sp>
        <p:nvSpPr>
          <p:cNvPr id="137" name="Google Shape;137;p13"/>
          <p:cNvSpPr txBox="1"/>
          <p:nvPr/>
        </p:nvSpPr>
        <p:spPr>
          <a:xfrm>
            <a:off x="3783154" y="33180692"/>
            <a:ext cx="5716200" cy="8022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None/>
            </a:pPr>
            <a:r>
              <a:rPr i="0" lang="en-US" sz="5211" u="none" cap="none" strike="noStrike">
                <a:solidFill>
                  <a:srgbClr val="6943A4"/>
                </a:solidFill>
                <a:latin typeface="Dosis ExtraBold"/>
                <a:ea typeface="Dosis ExtraBold"/>
                <a:cs typeface="Dosis ExtraBold"/>
                <a:sym typeface="Dosis ExtraBold"/>
              </a:rPr>
              <a:t>06 Conclusion</a:t>
            </a:r>
            <a:endParaRPr>
              <a:latin typeface="Dosis ExtraBold"/>
              <a:ea typeface="Dosis ExtraBold"/>
              <a:cs typeface="Dosis ExtraBold"/>
              <a:sym typeface="Dosis ExtraBold"/>
            </a:endParaRPr>
          </a:p>
        </p:txBody>
      </p:sp>
      <p:sp>
        <p:nvSpPr>
          <p:cNvPr id="138" name="Google Shape;138;p13"/>
          <p:cNvSpPr txBox="1"/>
          <p:nvPr/>
        </p:nvSpPr>
        <p:spPr>
          <a:xfrm>
            <a:off x="3253974" y="34408792"/>
            <a:ext cx="6774600" cy="31842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693" u="none" cap="none" strike="noStrike">
                <a:solidFill>
                  <a:srgbClr val="000000"/>
                </a:solidFill>
                <a:latin typeface="Dosis"/>
                <a:ea typeface="Dosis"/>
                <a:cs typeface="Dosis"/>
                <a:sym typeface="Dosis"/>
              </a:rPr>
              <a:t>Lorem ipsum dolor sit amet, consectetur adipiscing elit, sed do eiusmod tempor incididunt ut labore et dolore magna aliqua. Auctor augue mauris augue neque. </a:t>
            </a:r>
            <a:endParaRPr/>
          </a:p>
        </p:txBody>
      </p:sp>
      <p:sp>
        <p:nvSpPr>
          <p:cNvPr id="139" name="Google Shape;139;p13"/>
          <p:cNvSpPr txBox="1"/>
          <p:nvPr/>
        </p:nvSpPr>
        <p:spPr>
          <a:xfrm>
            <a:off x="4093312" y="39777720"/>
            <a:ext cx="5716200" cy="8022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None/>
            </a:pPr>
            <a:r>
              <a:rPr i="0" lang="en-US" sz="5211" u="none" cap="none" strike="noStrike">
                <a:solidFill>
                  <a:srgbClr val="ADE1DA"/>
                </a:solidFill>
                <a:latin typeface="Dosis ExtraBold"/>
                <a:ea typeface="Dosis ExtraBold"/>
                <a:cs typeface="Dosis ExtraBold"/>
                <a:sym typeface="Dosis ExtraBold"/>
              </a:rPr>
              <a:t>RRL</a:t>
            </a:r>
            <a:endParaRPr>
              <a:latin typeface="Dosis ExtraBold"/>
              <a:ea typeface="Dosis ExtraBold"/>
              <a:cs typeface="Dosis ExtraBold"/>
              <a:sym typeface="Dosis ExtraBold"/>
            </a:endParaRPr>
          </a:p>
        </p:txBody>
      </p:sp>
      <p:sp>
        <p:nvSpPr>
          <p:cNvPr id="140" name="Google Shape;140;p13"/>
          <p:cNvSpPr txBox="1"/>
          <p:nvPr/>
        </p:nvSpPr>
        <p:spPr>
          <a:xfrm>
            <a:off x="1839433" y="40775308"/>
            <a:ext cx="5716200" cy="2249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source here</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source here</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source here</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source here</a:t>
            </a:r>
            <a:endParaRPr/>
          </a:p>
        </p:txBody>
      </p:sp>
      <p:sp>
        <p:nvSpPr>
          <p:cNvPr id="141" name="Google Shape;141;p13"/>
          <p:cNvSpPr txBox="1"/>
          <p:nvPr/>
        </p:nvSpPr>
        <p:spPr>
          <a:xfrm>
            <a:off x="6668962" y="40775308"/>
            <a:ext cx="5716200" cy="2249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source here</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source here</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source here</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source here</a:t>
            </a:r>
            <a:endParaRPr/>
          </a:p>
        </p:txBody>
      </p:sp>
      <p:cxnSp>
        <p:nvCxnSpPr>
          <p:cNvPr id="142" name="Google Shape;142;p13"/>
          <p:cNvCxnSpPr/>
          <p:nvPr/>
        </p:nvCxnSpPr>
        <p:spPr>
          <a:xfrm rot="10800000">
            <a:off x="13812272" y="39794889"/>
            <a:ext cx="0" cy="3231628"/>
          </a:xfrm>
          <a:prstGeom prst="straightConnector1">
            <a:avLst/>
          </a:prstGeom>
          <a:noFill/>
          <a:ln cap="flat" cmpd="sng" w="76200">
            <a:solidFill>
              <a:srgbClr val="FFFFFF"/>
            </a:solidFill>
            <a:prstDash val="solid"/>
            <a:round/>
            <a:headEnd len="sm" w="sm" type="none"/>
            <a:tailEnd len="sm" w="sm" type="none"/>
          </a:ln>
        </p:spPr>
      </p:cxnSp>
      <p:sp>
        <p:nvSpPr>
          <p:cNvPr id="143" name="Google Shape;143;p13"/>
          <p:cNvSpPr txBox="1"/>
          <p:nvPr/>
        </p:nvSpPr>
        <p:spPr>
          <a:xfrm>
            <a:off x="15239338" y="39777720"/>
            <a:ext cx="5716200" cy="8022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None/>
            </a:pPr>
            <a:r>
              <a:rPr i="0" lang="en-US" sz="5211" u="none" cap="none" strike="noStrike">
                <a:solidFill>
                  <a:srgbClr val="ADE1DA"/>
                </a:solidFill>
                <a:latin typeface="Dosis ExtraBold"/>
                <a:ea typeface="Dosis ExtraBold"/>
                <a:cs typeface="Dosis ExtraBold"/>
                <a:sym typeface="Dosis ExtraBold"/>
              </a:rPr>
              <a:t>Authors</a:t>
            </a:r>
            <a:endParaRPr>
              <a:latin typeface="Dosis ExtraBold"/>
              <a:ea typeface="Dosis ExtraBold"/>
              <a:cs typeface="Dosis ExtraBold"/>
              <a:sym typeface="Dosis ExtraBold"/>
            </a:endParaRPr>
          </a:p>
        </p:txBody>
      </p:sp>
      <p:sp>
        <p:nvSpPr>
          <p:cNvPr id="144" name="Google Shape;144;p13"/>
          <p:cNvSpPr txBox="1"/>
          <p:nvPr/>
        </p:nvSpPr>
        <p:spPr>
          <a:xfrm>
            <a:off x="15239338" y="40775308"/>
            <a:ext cx="5716200" cy="2249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Name here</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Name here</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Name here</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Add your Name here</a:t>
            </a:r>
            <a:endParaRPr/>
          </a:p>
        </p:txBody>
      </p:sp>
      <p:cxnSp>
        <p:nvCxnSpPr>
          <p:cNvPr id="145" name="Google Shape;145;p13"/>
          <p:cNvCxnSpPr/>
          <p:nvPr/>
        </p:nvCxnSpPr>
        <p:spPr>
          <a:xfrm rot="10800000">
            <a:off x="22382648" y="39794889"/>
            <a:ext cx="0" cy="3231628"/>
          </a:xfrm>
          <a:prstGeom prst="straightConnector1">
            <a:avLst/>
          </a:prstGeom>
          <a:noFill/>
          <a:ln cap="flat" cmpd="sng" w="76200">
            <a:solidFill>
              <a:srgbClr val="FFFFFF"/>
            </a:solidFill>
            <a:prstDash val="solid"/>
            <a:round/>
            <a:headEnd len="sm" w="sm" type="none"/>
            <a:tailEnd len="sm" w="sm" type="none"/>
          </a:ln>
        </p:spPr>
      </p:cxnSp>
      <p:sp>
        <p:nvSpPr>
          <p:cNvPr id="146" name="Google Shape;146;p13"/>
          <p:cNvSpPr txBox="1"/>
          <p:nvPr/>
        </p:nvSpPr>
        <p:spPr>
          <a:xfrm>
            <a:off x="23816375" y="39777720"/>
            <a:ext cx="5716200" cy="8022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None/>
            </a:pPr>
            <a:r>
              <a:rPr i="0" lang="en-US" sz="5211" u="none" cap="none" strike="noStrike">
                <a:solidFill>
                  <a:srgbClr val="ADE1DA"/>
                </a:solidFill>
                <a:latin typeface="Dosis ExtraBold"/>
                <a:ea typeface="Dosis ExtraBold"/>
                <a:cs typeface="Dosis ExtraBold"/>
                <a:sym typeface="Dosis ExtraBold"/>
              </a:rPr>
              <a:t>Contacts</a:t>
            </a:r>
            <a:endParaRPr>
              <a:latin typeface="Dosis ExtraBold"/>
              <a:ea typeface="Dosis ExtraBold"/>
              <a:cs typeface="Dosis ExtraBold"/>
              <a:sym typeface="Dosis ExtraBold"/>
            </a:endParaRPr>
          </a:p>
        </p:txBody>
      </p:sp>
      <p:sp>
        <p:nvSpPr>
          <p:cNvPr id="147" name="Google Shape;147;p13"/>
          <p:cNvSpPr txBox="1"/>
          <p:nvPr/>
        </p:nvSpPr>
        <p:spPr>
          <a:xfrm>
            <a:off x="23809714" y="40775308"/>
            <a:ext cx="5716200" cy="2249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123-456-7890</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Anywhere City, Anywhere Street</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Canva@email.com</a:t>
            </a:r>
            <a:endParaRPr/>
          </a:p>
          <a:p>
            <a:pPr indent="0" lvl="0" marL="0" marR="0" rtl="0" algn="ctr">
              <a:lnSpc>
                <a:spcPct val="115000"/>
              </a:lnSpc>
              <a:spcBef>
                <a:spcPts val="0"/>
              </a:spcBef>
              <a:spcAft>
                <a:spcPts val="0"/>
              </a:spcAft>
              <a:buNone/>
            </a:pPr>
            <a:r>
              <a:rPr b="0" i="0" lang="en-US" sz="3284" u="none" cap="none" strike="noStrike">
                <a:solidFill>
                  <a:srgbClr val="FFFFFF"/>
                </a:solidFill>
                <a:latin typeface="Dosis Medium"/>
                <a:ea typeface="Dosis Medium"/>
                <a:cs typeface="Dosis Medium"/>
                <a:sym typeface="Dosis Medium"/>
              </a:rPr>
              <a:t>@canvascience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DF4FF"/>
        </a:solidFill>
      </p:bgPr>
    </p:bg>
    <p:spTree>
      <p:nvGrpSpPr>
        <p:cNvPr id="151" name="Shape 151"/>
        <p:cNvGrpSpPr/>
        <p:nvPr/>
      </p:nvGrpSpPr>
      <p:grpSpPr>
        <a:xfrm>
          <a:off x="0" y="0"/>
          <a:ext cx="0" cy="0"/>
          <a:chOff x="0" y="0"/>
          <a:chExt cx="0" cy="0"/>
        </a:xfrm>
      </p:grpSpPr>
      <p:pic>
        <p:nvPicPr>
          <p:cNvPr id="152" name="Google Shape;152;p14"/>
          <p:cNvPicPr preferRelativeResize="0"/>
          <p:nvPr/>
        </p:nvPicPr>
        <p:blipFill>
          <a:blip r:embed="rId3">
            <a:alphaModFix/>
          </a:blip>
          <a:stretch>
            <a:fillRect/>
          </a:stretch>
        </p:blipFill>
        <p:spPr>
          <a:xfrm>
            <a:off x="-155975" y="-8891225"/>
            <a:ext cx="33230224" cy="66330895"/>
          </a:xfrm>
          <a:prstGeom prst="rect">
            <a:avLst/>
          </a:prstGeom>
          <a:noFill/>
          <a:ln>
            <a:noFill/>
          </a:ln>
        </p:spPr>
      </p:pic>
      <p:grpSp>
        <p:nvGrpSpPr>
          <p:cNvPr id="153" name="Google Shape;153;p14"/>
          <p:cNvGrpSpPr/>
          <p:nvPr/>
        </p:nvGrpSpPr>
        <p:grpSpPr>
          <a:xfrm>
            <a:off x="4045527" y="7495712"/>
            <a:ext cx="24827345" cy="13766714"/>
            <a:chOff x="0" y="-76200"/>
            <a:chExt cx="2702632" cy="1498604"/>
          </a:xfrm>
        </p:grpSpPr>
        <p:sp>
          <p:nvSpPr>
            <p:cNvPr id="154" name="Google Shape;154;p14"/>
            <p:cNvSpPr/>
            <p:nvPr/>
          </p:nvSpPr>
          <p:spPr>
            <a:xfrm>
              <a:off x="0" y="0"/>
              <a:ext cx="2702632" cy="1422404"/>
            </a:xfrm>
            <a:custGeom>
              <a:rect b="b" l="l" r="r" t="t"/>
              <a:pathLst>
                <a:path extrusionOk="0" h="1422404" w="2702632">
                  <a:moveTo>
                    <a:pt x="19201" y="0"/>
                  </a:moveTo>
                  <a:lnTo>
                    <a:pt x="2683431" y="0"/>
                  </a:lnTo>
                  <a:cubicBezTo>
                    <a:pt x="2694035" y="0"/>
                    <a:pt x="2702632" y="8597"/>
                    <a:pt x="2702632" y="19201"/>
                  </a:cubicBezTo>
                  <a:lnTo>
                    <a:pt x="2702632" y="1403203"/>
                  </a:lnTo>
                  <a:cubicBezTo>
                    <a:pt x="2702632" y="1408295"/>
                    <a:pt x="2700609" y="1413179"/>
                    <a:pt x="2697008" y="1416780"/>
                  </a:cubicBezTo>
                  <a:cubicBezTo>
                    <a:pt x="2693407" y="1420381"/>
                    <a:pt x="2688523" y="1422404"/>
                    <a:pt x="2683431" y="1422404"/>
                  </a:cubicBezTo>
                  <a:lnTo>
                    <a:pt x="19201" y="1422404"/>
                  </a:lnTo>
                  <a:cubicBezTo>
                    <a:pt x="14109" y="1422404"/>
                    <a:pt x="9225" y="1420381"/>
                    <a:pt x="5624" y="1416780"/>
                  </a:cubicBezTo>
                  <a:cubicBezTo>
                    <a:pt x="2023" y="1413179"/>
                    <a:pt x="0" y="1408295"/>
                    <a:pt x="0" y="1403203"/>
                  </a:cubicBezTo>
                  <a:lnTo>
                    <a:pt x="0" y="19201"/>
                  </a:lnTo>
                  <a:cubicBezTo>
                    <a:pt x="0" y="14109"/>
                    <a:pt x="2023" y="9225"/>
                    <a:pt x="5624" y="5624"/>
                  </a:cubicBezTo>
                  <a:cubicBezTo>
                    <a:pt x="9225" y="2023"/>
                    <a:pt x="14109" y="0"/>
                    <a:pt x="1920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4"/>
            <p:cNvSpPr txBox="1"/>
            <p:nvPr/>
          </p:nvSpPr>
          <p:spPr>
            <a:xfrm>
              <a:off x="0" y="-76200"/>
              <a:ext cx="2702632" cy="1498604"/>
            </a:xfrm>
            <a:prstGeom prst="rect">
              <a:avLst/>
            </a:prstGeom>
            <a:noFill/>
            <a:ln>
              <a:noFill/>
            </a:ln>
          </p:spPr>
          <p:txBody>
            <a:bodyPr anchorCtr="0" anchor="ctr" bIns="132250" lIns="132250" spcFirstLastPara="1" rIns="132250" wrap="square" tIns="132250">
              <a:noAutofit/>
            </a:bodyPr>
            <a:lstStyle/>
            <a:p>
              <a:pPr indent="0" lvl="0" marL="0" marR="0" rtl="0" algn="ctr">
                <a:lnSpc>
                  <a:spcPct val="35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6" name="Google Shape;156;p14"/>
          <p:cNvGrpSpPr/>
          <p:nvPr/>
        </p:nvGrpSpPr>
        <p:grpSpPr>
          <a:xfrm>
            <a:off x="4928113" y="8558291"/>
            <a:ext cx="10568329" cy="2265958"/>
            <a:chOff x="0" y="-76200"/>
            <a:chExt cx="1150437" cy="246666"/>
          </a:xfrm>
        </p:grpSpPr>
        <p:sp>
          <p:nvSpPr>
            <p:cNvPr id="157" name="Google Shape;157;p14"/>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rnd" cmpd="sng" w="38100">
              <a:solidFill>
                <a:srgbClr val="0F1A3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4"/>
            <p:cNvSpPr txBox="1"/>
            <p:nvPr/>
          </p:nvSpPr>
          <p:spPr>
            <a:xfrm>
              <a:off x="0" y="-76200"/>
              <a:ext cx="1150437" cy="246666"/>
            </a:xfrm>
            <a:prstGeom prst="rect">
              <a:avLst/>
            </a:prstGeom>
            <a:noFill/>
            <a:ln>
              <a:noFill/>
            </a:ln>
          </p:spPr>
          <p:txBody>
            <a:bodyPr anchorCtr="0" anchor="ctr" bIns="132250" lIns="132250" spcFirstLastPara="1" rIns="132250" wrap="square" tIns="132250">
              <a:noAutofit/>
            </a:bodyPr>
            <a:lstStyle/>
            <a:p>
              <a:pPr indent="0" lvl="0" marL="0" marR="0" rtl="0" algn="ctr">
                <a:lnSpc>
                  <a:spcPct val="35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9" name="Google Shape;159;p14"/>
          <p:cNvGrpSpPr/>
          <p:nvPr/>
        </p:nvGrpSpPr>
        <p:grpSpPr>
          <a:xfrm>
            <a:off x="16629195" y="8558291"/>
            <a:ext cx="10568329" cy="2265958"/>
            <a:chOff x="0" y="-76200"/>
            <a:chExt cx="1150437" cy="246666"/>
          </a:xfrm>
        </p:grpSpPr>
        <p:sp>
          <p:nvSpPr>
            <p:cNvPr id="160" name="Google Shape;160;p14"/>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rnd" cmpd="sng" w="38100">
              <a:solidFill>
                <a:srgbClr val="0F1A3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4"/>
            <p:cNvSpPr txBox="1"/>
            <p:nvPr/>
          </p:nvSpPr>
          <p:spPr>
            <a:xfrm>
              <a:off x="0" y="-76200"/>
              <a:ext cx="1150437" cy="246666"/>
            </a:xfrm>
            <a:prstGeom prst="rect">
              <a:avLst/>
            </a:prstGeom>
            <a:noFill/>
            <a:ln>
              <a:noFill/>
            </a:ln>
          </p:spPr>
          <p:txBody>
            <a:bodyPr anchorCtr="0" anchor="ctr" bIns="132250" lIns="132250" spcFirstLastPara="1" rIns="132250" wrap="square" tIns="132250">
              <a:noAutofit/>
            </a:bodyPr>
            <a:lstStyle/>
            <a:p>
              <a:pPr indent="0" lvl="0" marL="0" marR="0" rtl="0" algn="ctr">
                <a:lnSpc>
                  <a:spcPct val="35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2" name="Google Shape;162;p14"/>
          <p:cNvGrpSpPr/>
          <p:nvPr/>
        </p:nvGrpSpPr>
        <p:grpSpPr>
          <a:xfrm>
            <a:off x="22959662" y="14961208"/>
            <a:ext cx="1824762" cy="1824762"/>
            <a:chOff x="0" y="0"/>
            <a:chExt cx="812800" cy="812800"/>
          </a:xfrm>
        </p:grpSpPr>
        <p:sp>
          <p:nvSpPr>
            <p:cNvPr id="163" name="Google Shape;163;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B89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4"/>
            <p:cNvSpPr txBox="1"/>
            <p:nvPr/>
          </p:nvSpPr>
          <p:spPr>
            <a:xfrm>
              <a:off x="76200" y="0"/>
              <a:ext cx="660400" cy="736600"/>
            </a:xfrm>
            <a:prstGeom prst="rect">
              <a:avLst/>
            </a:prstGeom>
            <a:noFill/>
            <a:ln>
              <a:noFill/>
            </a:ln>
          </p:spPr>
          <p:txBody>
            <a:bodyPr anchorCtr="0" anchor="ctr" bIns="132250" lIns="132250" spcFirstLastPara="1" rIns="132250" wrap="square" tIns="132250">
              <a:noAutofit/>
            </a:bodyPr>
            <a:lstStyle/>
            <a:p>
              <a:pPr indent="0" lvl="0" marL="0" marR="0" rtl="0" algn="ctr">
                <a:lnSpc>
                  <a:spcPct val="35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65" name="Google Shape;165;p14"/>
          <p:cNvSpPr txBox="1"/>
          <p:nvPr/>
        </p:nvSpPr>
        <p:spPr>
          <a:xfrm>
            <a:off x="22394516" y="17027357"/>
            <a:ext cx="2955055" cy="412052"/>
          </a:xfrm>
          <a:prstGeom prst="rect">
            <a:avLst/>
          </a:prstGeom>
          <a:noFill/>
          <a:ln>
            <a:noFill/>
          </a:ln>
        </p:spPr>
        <p:txBody>
          <a:bodyPr anchorCtr="0" anchor="t" bIns="0" lIns="0" spcFirstLastPara="1" rIns="0" wrap="square" tIns="0">
            <a:spAutoFit/>
          </a:bodyPr>
          <a:lstStyle/>
          <a:p>
            <a:pPr indent="0" lvl="0" marL="0" marR="0" rtl="0" algn="ctr">
              <a:lnSpc>
                <a:spcPct val="102988"/>
              </a:lnSpc>
              <a:spcBef>
                <a:spcPts val="0"/>
              </a:spcBef>
              <a:spcAft>
                <a:spcPts val="0"/>
              </a:spcAft>
              <a:buNone/>
            </a:pPr>
            <a:r>
              <a:rPr b="0" i="0" lang="en-US" sz="3145" u="none" cap="none" strike="noStrike">
                <a:solidFill>
                  <a:srgbClr val="000000"/>
                </a:solidFill>
                <a:latin typeface="Arial"/>
                <a:ea typeface="Arial"/>
                <a:cs typeface="Arial"/>
                <a:sym typeface="Arial"/>
              </a:rPr>
              <a:t>#B89AD3</a:t>
            </a:r>
            <a:endParaRPr/>
          </a:p>
        </p:txBody>
      </p:sp>
      <p:grpSp>
        <p:nvGrpSpPr>
          <p:cNvPr id="166" name="Google Shape;166;p14"/>
          <p:cNvGrpSpPr/>
          <p:nvPr/>
        </p:nvGrpSpPr>
        <p:grpSpPr>
          <a:xfrm>
            <a:off x="4045527" y="21618141"/>
            <a:ext cx="24827345" cy="18544031"/>
            <a:chOff x="0" y="-76200"/>
            <a:chExt cx="2702632" cy="2018649"/>
          </a:xfrm>
        </p:grpSpPr>
        <p:sp>
          <p:nvSpPr>
            <p:cNvPr id="167" name="Google Shape;167;p14"/>
            <p:cNvSpPr/>
            <p:nvPr/>
          </p:nvSpPr>
          <p:spPr>
            <a:xfrm>
              <a:off x="0" y="0"/>
              <a:ext cx="2702632" cy="1942449"/>
            </a:xfrm>
            <a:custGeom>
              <a:rect b="b" l="l" r="r" t="t"/>
              <a:pathLst>
                <a:path extrusionOk="0" h="1942449" w="2702632">
                  <a:moveTo>
                    <a:pt x="19201" y="0"/>
                  </a:moveTo>
                  <a:lnTo>
                    <a:pt x="2683431" y="0"/>
                  </a:lnTo>
                  <a:cubicBezTo>
                    <a:pt x="2694035" y="0"/>
                    <a:pt x="2702632" y="8597"/>
                    <a:pt x="2702632" y="19201"/>
                  </a:cubicBezTo>
                  <a:lnTo>
                    <a:pt x="2702632" y="1923248"/>
                  </a:lnTo>
                  <a:cubicBezTo>
                    <a:pt x="2702632" y="1928340"/>
                    <a:pt x="2700609" y="1933224"/>
                    <a:pt x="2697008" y="1936825"/>
                  </a:cubicBezTo>
                  <a:cubicBezTo>
                    <a:pt x="2693407" y="1940426"/>
                    <a:pt x="2688523" y="1942449"/>
                    <a:pt x="2683431" y="1942449"/>
                  </a:cubicBezTo>
                  <a:lnTo>
                    <a:pt x="19201" y="1942449"/>
                  </a:lnTo>
                  <a:cubicBezTo>
                    <a:pt x="14109" y="1942449"/>
                    <a:pt x="9225" y="1940426"/>
                    <a:pt x="5624" y="1936825"/>
                  </a:cubicBezTo>
                  <a:cubicBezTo>
                    <a:pt x="2023" y="1933224"/>
                    <a:pt x="0" y="1928340"/>
                    <a:pt x="0" y="1923248"/>
                  </a:cubicBezTo>
                  <a:lnTo>
                    <a:pt x="0" y="19201"/>
                  </a:lnTo>
                  <a:cubicBezTo>
                    <a:pt x="0" y="14109"/>
                    <a:pt x="2023" y="9225"/>
                    <a:pt x="5624" y="5624"/>
                  </a:cubicBezTo>
                  <a:cubicBezTo>
                    <a:pt x="9225" y="2023"/>
                    <a:pt x="14109" y="0"/>
                    <a:pt x="1920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4"/>
            <p:cNvSpPr txBox="1"/>
            <p:nvPr/>
          </p:nvSpPr>
          <p:spPr>
            <a:xfrm>
              <a:off x="0" y="-76200"/>
              <a:ext cx="2702632" cy="2018649"/>
            </a:xfrm>
            <a:prstGeom prst="rect">
              <a:avLst/>
            </a:prstGeom>
            <a:noFill/>
            <a:ln>
              <a:noFill/>
            </a:ln>
          </p:spPr>
          <p:txBody>
            <a:bodyPr anchorCtr="0" anchor="ctr" bIns="132250" lIns="132250" spcFirstLastPara="1" rIns="132250" wrap="square" tIns="132250">
              <a:noAutofit/>
            </a:bodyPr>
            <a:lstStyle/>
            <a:p>
              <a:pPr indent="0" lvl="0" marL="0" marR="0" rtl="0" algn="ctr">
                <a:lnSpc>
                  <a:spcPct val="35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9" name="Google Shape;169;p14"/>
          <p:cNvGrpSpPr/>
          <p:nvPr/>
        </p:nvGrpSpPr>
        <p:grpSpPr>
          <a:xfrm>
            <a:off x="11345031" y="23103966"/>
            <a:ext cx="10568329" cy="2265958"/>
            <a:chOff x="0" y="-76200"/>
            <a:chExt cx="1150437" cy="246666"/>
          </a:xfrm>
        </p:grpSpPr>
        <p:sp>
          <p:nvSpPr>
            <p:cNvPr id="170" name="Google Shape;170;p14"/>
            <p:cNvSpPr/>
            <p:nvPr/>
          </p:nvSpPr>
          <p:spPr>
            <a:xfrm>
              <a:off x="0" y="0"/>
              <a:ext cx="1150437" cy="170466"/>
            </a:xfrm>
            <a:custGeom>
              <a:rect b="b" l="l" r="r" t="t"/>
              <a:pathLst>
                <a:path extrusionOk="0" h="170466" w="1150437">
                  <a:moveTo>
                    <a:pt x="33079" y="0"/>
                  </a:moveTo>
                  <a:lnTo>
                    <a:pt x="1117358" y="0"/>
                  </a:lnTo>
                  <a:cubicBezTo>
                    <a:pt x="1126131" y="0"/>
                    <a:pt x="1134545" y="3485"/>
                    <a:pt x="1140749" y="9689"/>
                  </a:cubicBezTo>
                  <a:cubicBezTo>
                    <a:pt x="1146952" y="15892"/>
                    <a:pt x="1150437" y="24306"/>
                    <a:pt x="1150437" y="33079"/>
                  </a:cubicBezTo>
                  <a:lnTo>
                    <a:pt x="1150437" y="137387"/>
                  </a:lnTo>
                  <a:cubicBezTo>
                    <a:pt x="1150437" y="146160"/>
                    <a:pt x="1146952" y="154574"/>
                    <a:pt x="1140749" y="160777"/>
                  </a:cubicBezTo>
                  <a:cubicBezTo>
                    <a:pt x="1134545" y="166981"/>
                    <a:pt x="1126131" y="170466"/>
                    <a:pt x="1117358" y="170466"/>
                  </a:cubicBezTo>
                  <a:lnTo>
                    <a:pt x="33079" y="170466"/>
                  </a:lnTo>
                  <a:cubicBezTo>
                    <a:pt x="24306" y="170466"/>
                    <a:pt x="15892" y="166981"/>
                    <a:pt x="9689" y="160777"/>
                  </a:cubicBezTo>
                  <a:cubicBezTo>
                    <a:pt x="3485" y="154574"/>
                    <a:pt x="0" y="146160"/>
                    <a:pt x="0" y="137387"/>
                  </a:cubicBezTo>
                  <a:lnTo>
                    <a:pt x="0" y="33079"/>
                  </a:lnTo>
                  <a:cubicBezTo>
                    <a:pt x="0" y="24306"/>
                    <a:pt x="3485" y="15892"/>
                    <a:pt x="9689" y="9689"/>
                  </a:cubicBezTo>
                  <a:cubicBezTo>
                    <a:pt x="15892" y="3485"/>
                    <a:pt x="24306" y="0"/>
                    <a:pt x="33079" y="0"/>
                  </a:cubicBezTo>
                  <a:close/>
                </a:path>
              </a:pathLst>
            </a:custGeom>
            <a:solidFill>
              <a:srgbClr val="000000">
                <a:alpha val="0"/>
              </a:srgbClr>
            </a:solidFill>
            <a:ln cap="rnd" cmpd="sng" w="38100">
              <a:solidFill>
                <a:srgbClr val="0F1A3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4"/>
            <p:cNvSpPr txBox="1"/>
            <p:nvPr/>
          </p:nvSpPr>
          <p:spPr>
            <a:xfrm>
              <a:off x="0" y="-76200"/>
              <a:ext cx="1150437" cy="246666"/>
            </a:xfrm>
            <a:prstGeom prst="rect">
              <a:avLst/>
            </a:prstGeom>
            <a:noFill/>
            <a:ln>
              <a:noFill/>
            </a:ln>
          </p:spPr>
          <p:txBody>
            <a:bodyPr anchorCtr="0" anchor="ctr" bIns="132250" lIns="132250" spcFirstLastPara="1" rIns="132250" wrap="square" tIns="132250">
              <a:noAutofit/>
            </a:bodyPr>
            <a:lstStyle/>
            <a:p>
              <a:pPr indent="0" lvl="0" marL="0" marR="0" rtl="0" algn="ctr">
                <a:lnSpc>
                  <a:spcPct val="35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2" name="Google Shape;172;p14"/>
          <p:cNvGrpSpPr/>
          <p:nvPr/>
        </p:nvGrpSpPr>
        <p:grpSpPr>
          <a:xfrm>
            <a:off x="22959662" y="11661893"/>
            <a:ext cx="1824762" cy="1824762"/>
            <a:chOff x="0" y="0"/>
            <a:chExt cx="812800" cy="812800"/>
          </a:xfrm>
        </p:grpSpPr>
        <p:sp>
          <p:nvSpPr>
            <p:cNvPr id="173" name="Google Shape;173;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DF4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4"/>
            <p:cNvSpPr txBox="1"/>
            <p:nvPr/>
          </p:nvSpPr>
          <p:spPr>
            <a:xfrm>
              <a:off x="76200" y="0"/>
              <a:ext cx="660400" cy="736600"/>
            </a:xfrm>
            <a:prstGeom prst="rect">
              <a:avLst/>
            </a:prstGeom>
            <a:noFill/>
            <a:ln>
              <a:noFill/>
            </a:ln>
          </p:spPr>
          <p:txBody>
            <a:bodyPr anchorCtr="0" anchor="ctr" bIns="132250" lIns="132250" spcFirstLastPara="1" rIns="132250" wrap="square" tIns="132250">
              <a:noAutofit/>
            </a:bodyPr>
            <a:lstStyle/>
            <a:p>
              <a:pPr indent="0" lvl="0" marL="0" marR="0" rtl="0" algn="ctr">
                <a:lnSpc>
                  <a:spcPct val="35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75" name="Google Shape;175;p14"/>
          <p:cNvSpPr txBox="1"/>
          <p:nvPr/>
        </p:nvSpPr>
        <p:spPr>
          <a:xfrm>
            <a:off x="22394516" y="13728043"/>
            <a:ext cx="2955055" cy="412052"/>
          </a:xfrm>
          <a:prstGeom prst="rect">
            <a:avLst/>
          </a:prstGeom>
          <a:noFill/>
          <a:ln>
            <a:noFill/>
          </a:ln>
        </p:spPr>
        <p:txBody>
          <a:bodyPr anchorCtr="0" anchor="t" bIns="0" lIns="0" spcFirstLastPara="1" rIns="0" wrap="square" tIns="0">
            <a:spAutoFit/>
          </a:bodyPr>
          <a:lstStyle/>
          <a:p>
            <a:pPr indent="0" lvl="0" marL="0" marR="0" rtl="0" algn="ctr">
              <a:lnSpc>
                <a:spcPct val="102988"/>
              </a:lnSpc>
              <a:spcBef>
                <a:spcPts val="0"/>
              </a:spcBef>
              <a:spcAft>
                <a:spcPts val="0"/>
              </a:spcAft>
              <a:buNone/>
            </a:pPr>
            <a:r>
              <a:rPr b="0" i="0" lang="en-US" sz="3145" u="none" cap="none" strike="noStrike">
                <a:solidFill>
                  <a:srgbClr val="000000"/>
                </a:solidFill>
                <a:latin typeface="Arial"/>
                <a:ea typeface="Arial"/>
                <a:cs typeface="Arial"/>
                <a:sym typeface="Arial"/>
              </a:rPr>
              <a:t>#EDF4FF</a:t>
            </a:r>
            <a:endParaRPr/>
          </a:p>
        </p:txBody>
      </p:sp>
      <p:grpSp>
        <p:nvGrpSpPr>
          <p:cNvPr id="176" name="Google Shape;176;p14"/>
          <p:cNvGrpSpPr/>
          <p:nvPr/>
        </p:nvGrpSpPr>
        <p:grpSpPr>
          <a:xfrm>
            <a:off x="19043120" y="14961208"/>
            <a:ext cx="1824762" cy="1824762"/>
            <a:chOff x="0" y="0"/>
            <a:chExt cx="812800" cy="812800"/>
          </a:xfrm>
        </p:grpSpPr>
        <p:sp>
          <p:nvSpPr>
            <p:cNvPr id="177" name="Google Shape;177;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ADE1D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4"/>
            <p:cNvSpPr txBox="1"/>
            <p:nvPr/>
          </p:nvSpPr>
          <p:spPr>
            <a:xfrm>
              <a:off x="76200" y="0"/>
              <a:ext cx="660400" cy="736600"/>
            </a:xfrm>
            <a:prstGeom prst="rect">
              <a:avLst/>
            </a:prstGeom>
            <a:noFill/>
            <a:ln>
              <a:noFill/>
            </a:ln>
          </p:spPr>
          <p:txBody>
            <a:bodyPr anchorCtr="0" anchor="ctr" bIns="132250" lIns="132250" spcFirstLastPara="1" rIns="132250" wrap="square" tIns="132250">
              <a:noAutofit/>
            </a:bodyPr>
            <a:lstStyle/>
            <a:p>
              <a:pPr indent="0" lvl="0" marL="0" marR="0" rtl="0" algn="ctr">
                <a:lnSpc>
                  <a:spcPct val="35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79" name="Google Shape;179;p14"/>
          <p:cNvSpPr txBox="1"/>
          <p:nvPr/>
        </p:nvSpPr>
        <p:spPr>
          <a:xfrm>
            <a:off x="18477973" y="17027357"/>
            <a:ext cx="2955055" cy="412052"/>
          </a:xfrm>
          <a:prstGeom prst="rect">
            <a:avLst/>
          </a:prstGeom>
          <a:noFill/>
          <a:ln>
            <a:noFill/>
          </a:ln>
        </p:spPr>
        <p:txBody>
          <a:bodyPr anchorCtr="0" anchor="t" bIns="0" lIns="0" spcFirstLastPara="1" rIns="0" wrap="square" tIns="0">
            <a:spAutoFit/>
          </a:bodyPr>
          <a:lstStyle/>
          <a:p>
            <a:pPr indent="0" lvl="0" marL="0" marR="0" rtl="0" algn="ctr">
              <a:lnSpc>
                <a:spcPct val="102988"/>
              </a:lnSpc>
              <a:spcBef>
                <a:spcPts val="0"/>
              </a:spcBef>
              <a:spcAft>
                <a:spcPts val="0"/>
              </a:spcAft>
              <a:buNone/>
            </a:pPr>
            <a:r>
              <a:rPr b="0" i="0" lang="en-US" sz="3145" u="none" cap="none" strike="noStrike">
                <a:solidFill>
                  <a:srgbClr val="000000"/>
                </a:solidFill>
                <a:latin typeface="Arial"/>
                <a:ea typeface="Arial"/>
                <a:cs typeface="Arial"/>
                <a:sym typeface="Arial"/>
              </a:rPr>
              <a:t>#ADE1DA</a:t>
            </a:r>
            <a:endParaRPr/>
          </a:p>
        </p:txBody>
      </p:sp>
      <p:grpSp>
        <p:nvGrpSpPr>
          <p:cNvPr id="180" name="Google Shape;180;p14"/>
          <p:cNvGrpSpPr/>
          <p:nvPr/>
        </p:nvGrpSpPr>
        <p:grpSpPr>
          <a:xfrm>
            <a:off x="19043120" y="11661893"/>
            <a:ext cx="1824762" cy="1824762"/>
            <a:chOff x="0" y="0"/>
            <a:chExt cx="812800" cy="812800"/>
          </a:xfrm>
        </p:grpSpPr>
        <p:sp>
          <p:nvSpPr>
            <p:cNvPr id="181" name="Google Shape;181;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943A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4"/>
            <p:cNvSpPr txBox="1"/>
            <p:nvPr/>
          </p:nvSpPr>
          <p:spPr>
            <a:xfrm>
              <a:off x="76200" y="0"/>
              <a:ext cx="660400" cy="736600"/>
            </a:xfrm>
            <a:prstGeom prst="rect">
              <a:avLst/>
            </a:prstGeom>
            <a:noFill/>
            <a:ln>
              <a:noFill/>
            </a:ln>
          </p:spPr>
          <p:txBody>
            <a:bodyPr anchorCtr="0" anchor="ctr" bIns="132250" lIns="132250" spcFirstLastPara="1" rIns="132250" wrap="square" tIns="132250">
              <a:noAutofit/>
            </a:bodyPr>
            <a:lstStyle/>
            <a:p>
              <a:pPr indent="0" lvl="0" marL="0" marR="0" rtl="0" algn="ctr">
                <a:lnSpc>
                  <a:spcPct val="35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83" name="Google Shape;183;p14"/>
          <p:cNvSpPr txBox="1"/>
          <p:nvPr/>
        </p:nvSpPr>
        <p:spPr>
          <a:xfrm>
            <a:off x="18477973" y="13728043"/>
            <a:ext cx="2955055" cy="412052"/>
          </a:xfrm>
          <a:prstGeom prst="rect">
            <a:avLst/>
          </a:prstGeom>
          <a:noFill/>
          <a:ln>
            <a:noFill/>
          </a:ln>
        </p:spPr>
        <p:txBody>
          <a:bodyPr anchorCtr="0" anchor="t" bIns="0" lIns="0" spcFirstLastPara="1" rIns="0" wrap="square" tIns="0">
            <a:spAutoFit/>
          </a:bodyPr>
          <a:lstStyle/>
          <a:p>
            <a:pPr indent="0" lvl="0" marL="0" marR="0" rtl="0" algn="ctr">
              <a:lnSpc>
                <a:spcPct val="102988"/>
              </a:lnSpc>
              <a:spcBef>
                <a:spcPts val="0"/>
              </a:spcBef>
              <a:spcAft>
                <a:spcPts val="0"/>
              </a:spcAft>
              <a:buNone/>
            </a:pPr>
            <a:r>
              <a:rPr b="0" i="0" lang="en-US" sz="3145" u="none" cap="none" strike="noStrike">
                <a:solidFill>
                  <a:srgbClr val="000000"/>
                </a:solidFill>
                <a:latin typeface="Arial"/>
                <a:ea typeface="Arial"/>
                <a:cs typeface="Arial"/>
                <a:sym typeface="Arial"/>
              </a:rPr>
              <a:t>#6943A4</a:t>
            </a:r>
            <a:endParaRPr/>
          </a:p>
        </p:txBody>
      </p:sp>
      <p:sp>
        <p:nvSpPr>
          <p:cNvPr id="184" name="Google Shape;184;p14"/>
          <p:cNvSpPr txBox="1"/>
          <p:nvPr/>
        </p:nvSpPr>
        <p:spPr>
          <a:xfrm>
            <a:off x="4521635" y="5507035"/>
            <a:ext cx="23875131" cy="1009458"/>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6568" u="none" cap="none" strike="noStrike">
                <a:solidFill>
                  <a:srgbClr val="000000"/>
                </a:solidFill>
                <a:latin typeface="Arial"/>
                <a:ea typeface="Arial"/>
                <a:cs typeface="Arial"/>
                <a:sym typeface="Arial"/>
              </a:rPr>
              <a:t>Use these design resources in your Canva Presentation.</a:t>
            </a:r>
            <a:endParaRPr/>
          </a:p>
        </p:txBody>
      </p:sp>
      <p:sp>
        <p:nvSpPr>
          <p:cNvPr id="185" name="Google Shape;185;p14"/>
          <p:cNvSpPr txBox="1"/>
          <p:nvPr/>
        </p:nvSpPr>
        <p:spPr>
          <a:xfrm>
            <a:off x="7570066" y="3389168"/>
            <a:ext cx="17778300" cy="22746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14778" u="none" cap="none" strike="noStrike">
                <a:solidFill>
                  <a:srgbClr val="6943A4"/>
                </a:solidFill>
              </a:rPr>
              <a:t>RESOURCE PAGE</a:t>
            </a:r>
            <a:endParaRPr b="1"/>
          </a:p>
        </p:txBody>
      </p:sp>
      <p:sp>
        <p:nvSpPr>
          <p:cNvPr id="186" name="Google Shape;186;p14"/>
          <p:cNvSpPr txBox="1"/>
          <p:nvPr/>
        </p:nvSpPr>
        <p:spPr>
          <a:xfrm>
            <a:off x="5154067" y="11398888"/>
            <a:ext cx="10116420" cy="1243523"/>
          </a:xfrm>
          <a:prstGeom prst="rect">
            <a:avLst/>
          </a:prstGeom>
          <a:noFill/>
          <a:ln>
            <a:noFill/>
          </a:ln>
        </p:spPr>
        <p:txBody>
          <a:bodyPr anchorCtr="0" anchor="t" bIns="0" lIns="0" spcFirstLastPara="1" rIns="0" wrap="square" tIns="0">
            <a:spAutoFit/>
          </a:bodyPr>
          <a:lstStyle/>
          <a:p>
            <a:pPr indent="0" lvl="0" marL="0" marR="0" rtl="0" algn="ctr">
              <a:lnSpc>
                <a:spcPct val="121979"/>
              </a:lnSpc>
              <a:spcBef>
                <a:spcPts val="0"/>
              </a:spcBef>
              <a:spcAft>
                <a:spcPts val="0"/>
              </a:spcAft>
              <a:buNone/>
            </a:pPr>
            <a:r>
              <a:rPr b="0" i="0" lang="en-US" sz="4113" u="none" cap="none" strike="noStrike">
                <a:solidFill>
                  <a:srgbClr val="000000"/>
                </a:solidFill>
                <a:latin typeface="Arial"/>
                <a:ea typeface="Arial"/>
                <a:cs typeface="Arial"/>
                <a:sym typeface="Arial"/>
              </a:rPr>
              <a:t>This presentation template</a:t>
            </a:r>
            <a:endParaRPr/>
          </a:p>
          <a:p>
            <a:pPr indent="0" lvl="0" marL="0" marR="0" rtl="0" algn="ctr">
              <a:lnSpc>
                <a:spcPct val="121979"/>
              </a:lnSpc>
              <a:spcBef>
                <a:spcPts val="0"/>
              </a:spcBef>
              <a:spcAft>
                <a:spcPts val="0"/>
              </a:spcAft>
              <a:buNone/>
            </a:pPr>
            <a:r>
              <a:rPr b="0" i="0" lang="en-US" sz="4113" u="none" cap="none" strike="noStrike">
                <a:solidFill>
                  <a:srgbClr val="000000"/>
                </a:solidFill>
                <a:latin typeface="Arial"/>
                <a:ea typeface="Arial"/>
                <a:cs typeface="Arial"/>
                <a:sym typeface="Arial"/>
              </a:rPr>
              <a:t>uses the following free fonts:</a:t>
            </a:r>
            <a:endParaRPr/>
          </a:p>
        </p:txBody>
      </p:sp>
      <p:sp>
        <p:nvSpPr>
          <p:cNvPr id="187" name="Google Shape;187;p14"/>
          <p:cNvSpPr txBox="1"/>
          <p:nvPr/>
        </p:nvSpPr>
        <p:spPr>
          <a:xfrm>
            <a:off x="5325725" y="19375928"/>
            <a:ext cx="10568329" cy="613619"/>
          </a:xfrm>
          <a:prstGeom prst="rect">
            <a:avLst/>
          </a:prstGeom>
          <a:noFill/>
          <a:ln>
            <a:noFill/>
          </a:ln>
        </p:spPr>
        <p:txBody>
          <a:bodyPr anchorCtr="0" anchor="t" bIns="0" lIns="0" spcFirstLastPara="1" rIns="0" wrap="square" tIns="0">
            <a:spAutoFit/>
          </a:bodyPr>
          <a:lstStyle/>
          <a:p>
            <a:pPr indent="0" lvl="0" marL="0" marR="0" rtl="0" algn="ctr">
              <a:lnSpc>
                <a:spcPct val="121979"/>
              </a:lnSpc>
              <a:spcBef>
                <a:spcPts val="0"/>
              </a:spcBef>
              <a:spcAft>
                <a:spcPts val="0"/>
              </a:spcAft>
              <a:buNone/>
            </a:pPr>
            <a:r>
              <a:rPr b="0" i="0" lang="en-US" sz="4113" u="none" cap="none" strike="noStrike">
                <a:solidFill>
                  <a:srgbClr val="000000"/>
                </a:solidFill>
                <a:latin typeface="Arial"/>
                <a:ea typeface="Arial"/>
                <a:cs typeface="Arial"/>
                <a:sym typeface="Arial"/>
              </a:rPr>
              <a:t>You can find these fonts online too.</a:t>
            </a:r>
            <a:endParaRPr/>
          </a:p>
        </p:txBody>
      </p:sp>
      <p:sp>
        <p:nvSpPr>
          <p:cNvPr id="188" name="Google Shape;188;p14"/>
          <p:cNvSpPr txBox="1"/>
          <p:nvPr/>
        </p:nvSpPr>
        <p:spPr>
          <a:xfrm>
            <a:off x="6400991" y="13513571"/>
            <a:ext cx="7622700" cy="5747100"/>
          </a:xfrm>
          <a:prstGeom prst="rect">
            <a:avLst/>
          </a:prstGeom>
          <a:noFill/>
          <a:ln>
            <a:noFill/>
          </a:ln>
        </p:spPr>
        <p:txBody>
          <a:bodyPr anchorCtr="0" anchor="t" bIns="0" lIns="0" spcFirstLastPara="1" rIns="0" wrap="square" tIns="0">
            <a:spAutoFit/>
          </a:bodyPr>
          <a:lstStyle/>
          <a:p>
            <a:pPr indent="0" lvl="0" marL="0" marR="0" rtl="0" algn="ctr">
              <a:lnSpc>
                <a:spcPct val="103008"/>
              </a:lnSpc>
              <a:spcBef>
                <a:spcPts val="0"/>
              </a:spcBef>
              <a:spcAft>
                <a:spcPts val="0"/>
              </a:spcAft>
              <a:buNone/>
            </a:pPr>
            <a:r>
              <a:rPr b="0" i="0" lang="en-US" sz="3623" u="none" cap="none" strike="noStrike">
                <a:solidFill>
                  <a:srgbClr val="000000"/>
                </a:solidFill>
                <a:latin typeface="Arial"/>
                <a:ea typeface="Arial"/>
                <a:cs typeface="Arial"/>
                <a:sym typeface="Arial"/>
              </a:rPr>
              <a:t>TITLES:</a:t>
            </a:r>
            <a:endParaRPr/>
          </a:p>
          <a:p>
            <a:pPr indent="0" lvl="0" marL="0" marR="0" rtl="0" algn="ctr">
              <a:lnSpc>
                <a:spcPct val="102996"/>
              </a:lnSpc>
              <a:spcBef>
                <a:spcPts val="0"/>
              </a:spcBef>
              <a:spcAft>
                <a:spcPts val="0"/>
              </a:spcAft>
              <a:buNone/>
            </a:pPr>
            <a:r>
              <a:rPr b="0" i="0" lang="en-US" sz="5106" u="none" cap="none" strike="noStrike">
                <a:solidFill>
                  <a:srgbClr val="000000"/>
                </a:solidFill>
                <a:latin typeface="Arial"/>
                <a:ea typeface="Arial"/>
                <a:cs typeface="Arial"/>
                <a:sym typeface="Arial"/>
              </a:rPr>
              <a:t>DOSIS</a:t>
            </a:r>
            <a:endParaRPr/>
          </a:p>
          <a:p>
            <a:pPr indent="0" lvl="0" marL="0" marR="0" rtl="0" algn="ctr">
              <a:lnSpc>
                <a:spcPct val="102996"/>
              </a:lnSpc>
              <a:spcBef>
                <a:spcPts val="0"/>
              </a:spcBef>
              <a:spcAft>
                <a:spcPts val="0"/>
              </a:spcAft>
              <a:buNone/>
            </a:pPr>
            <a:r>
              <a:t/>
            </a:r>
            <a:endParaRPr b="0" i="0" sz="5106" u="none" cap="none" strike="noStrike">
              <a:solidFill>
                <a:srgbClr val="000000"/>
              </a:solidFill>
              <a:latin typeface="Arial"/>
              <a:ea typeface="Arial"/>
              <a:cs typeface="Arial"/>
              <a:sym typeface="Arial"/>
            </a:endParaRPr>
          </a:p>
          <a:p>
            <a:pPr indent="0" lvl="0" marL="0" marR="0" rtl="0" algn="ctr">
              <a:lnSpc>
                <a:spcPct val="103008"/>
              </a:lnSpc>
              <a:spcBef>
                <a:spcPts val="0"/>
              </a:spcBef>
              <a:spcAft>
                <a:spcPts val="0"/>
              </a:spcAft>
              <a:buNone/>
            </a:pPr>
            <a:r>
              <a:rPr b="0" i="0" lang="en-US" sz="3623" u="none" cap="none" strike="noStrike">
                <a:solidFill>
                  <a:srgbClr val="000000"/>
                </a:solidFill>
                <a:latin typeface="Arial"/>
                <a:ea typeface="Arial"/>
                <a:cs typeface="Arial"/>
                <a:sym typeface="Arial"/>
              </a:rPr>
              <a:t>HEADERS:</a:t>
            </a:r>
            <a:endParaRPr/>
          </a:p>
          <a:p>
            <a:pPr indent="0" lvl="0" marL="0" marR="0" rtl="0" algn="ctr">
              <a:lnSpc>
                <a:spcPct val="102996"/>
              </a:lnSpc>
              <a:spcBef>
                <a:spcPts val="0"/>
              </a:spcBef>
              <a:spcAft>
                <a:spcPts val="0"/>
              </a:spcAft>
              <a:buNone/>
            </a:pPr>
            <a:r>
              <a:rPr b="0" i="0" lang="en-US" sz="5106" u="none" cap="none" strike="noStrike">
                <a:solidFill>
                  <a:srgbClr val="000000"/>
                </a:solidFill>
                <a:latin typeface="Arial"/>
                <a:ea typeface="Arial"/>
                <a:cs typeface="Arial"/>
                <a:sym typeface="Arial"/>
              </a:rPr>
              <a:t>DOSIS</a:t>
            </a:r>
            <a:endParaRPr/>
          </a:p>
          <a:p>
            <a:pPr indent="0" lvl="0" marL="0" marR="0" rtl="0" algn="ctr">
              <a:lnSpc>
                <a:spcPct val="102996"/>
              </a:lnSpc>
              <a:spcBef>
                <a:spcPts val="0"/>
              </a:spcBef>
              <a:spcAft>
                <a:spcPts val="0"/>
              </a:spcAft>
              <a:buNone/>
            </a:pPr>
            <a:r>
              <a:t/>
            </a:r>
            <a:endParaRPr b="0" i="0" sz="5106" u="none" cap="none" strike="noStrike">
              <a:solidFill>
                <a:srgbClr val="000000"/>
              </a:solidFill>
              <a:latin typeface="Arial"/>
              <a:ea typeface="Arial"/>
              <a:cs typeface="Arial"/>
              <a:sym typeface="Arial"/>
            </a:endParaRPr>
          </a:p>
          <a:p>
            <a:pPr indent="0" lvl="0" marL="0" marR="0" rtl="0" algn="ctr">
              <a:lnSpc>
                <a:spcPct val="103008"/>
              </a:lnSpc>
              <a:spcBef>
                <a:spcPts val="0"/>
              </a:spcBef>
              <a:spcAft>
                <a:spcPts val="0"/>
              </a:spcAft>
              <a:buNone/>
            </a:pPr>
            <a:r>
              <a:rPr b="0" i="0" lang="en-US" sz="3623" u="none" cap="none" strike="noStrike">
                <a:solidFill>
                  <a:srgbClr val="000000"/>
                </a:solidFill>
                <a:latin typeface="Arial"/>
                <a:ea typeface="Arial"/>
                <a:cs typeface="Arial"/>
                <a:sym typeface="Arial"/>
              </a:rPr>
              <a:t>BODY COPY:</a:t>
            </a:r>
            <a:endParaRPr/>
          </a:p>
          <a:p>
            <a:pPr indent="0" lvl="0" marL="0" marR="0" rtl="0" algn="ctr">
              <a:lnSpc>
                <a:spcPct val="102996"/>
              </a:lnSpc>
              <a:spcBef>
                <a:spcPts val="0"/>
              </a:spcBef>
              <a:spcAft>
                <a:spcPts val="0"/>
              </a:spcAft>
              <a:buNone/>
            </a:pPr>
            <a:r>
              <a:rPr b="0" i="0" lang="en-US" sz="5106" u="none" cap="none" strike="noStrike">
                <a:solidFill>
                  <a:srgbClr val="000000"/>
                </a:solidFill>
                <a:latin typeface="Arial"/>
                <a:ea typeface="Arial"/>
                <a:cs typeface="Arial"/>
                <a:sym typeface="Arial"/>
              </a:rPr>
              <a:t>DOSIS</a:t>
            </a:r>
            <a:endParaRPr/>
          </a:p>
        </p:txBody>
      </p:sp>
      <p:sp>
        <p:nvSpPr>
          <p:cNvPr id="189" name="Google Shape;189;p14"/>
          <p:cNvSpPr txBox="1"/>
          <p:nvPr/>
        </p:nvSpPr>
        <p:spPr>
          <a:xfrm>
            <a:off x="6400991" y="9578520"/>
            <a:ext cx="7622572" cy="915973"/>
          </a:xfrm>
          <a:prstGeom prst="rect">
            <a:avLst/>
          </a:prstGeom>
          <a:noFill/>
          <a:ln>
            <a:noFill/>
          </a:ln>
        </p:spPr>
        <p:txBody>
          <a:bodyPr anchorCtr="0" anchor="t" bIns="0" lIns="0" spcFirstLastPara="1" rIns="0" wrap="square" tIns="0">
            <a:spAutoFit/>
          </a:bodyPr>
          <a:lstStyle/>
          <a:p>
            <a:pPr indent="0" lvl="0" marL="0" marR="0" rtl="0" algn="ctr">
              <a:lnSpc>
                <a:spcPct val="122007"/>
              </a:lnSpc>
              <a:spcBef>
                <a:spcPts val="0"/>
              </a:spcBef>
              <a:spcAft>
                <a:spcPts val="0"/>
              </a:spcAft>
              <a:buNone/>
            </a:pPr>
            <a:r>
              <a:rPr b="0" i="0" lang="en-US" sz="6048" u="none" cap="none" strike="noStrike">
                <a:solidFill>
                  <a:srgbClr val="0F1A38"/>
                </a:solidFill>
                <a:latin typeface="Arial"/>
                <a:ea typeface="Arial"/>
                <a:cs typeface="Arial"/>
                <a:sym typeface="Arial"/>
              </a:rPr>
              <a:t>Fonts</a:t>
            </a:r>
            <a:endParaRPr/>
          </a:p>
        </p:txBody>
      </p:sp>
      <p:sp>
        <p:nvSpPr>
          <p:cNvPr id="190" name="Google Shape;190;p14"/>
          <p:cNvSpPr txBox="1"/>
          <p:nvPr/>
        </p:nvSpPr>
        <p:spPr>
          <a:xfrm>
            <a:off x="18102074" y="9502889"/>
            <a:ext cx="7622572" cy="915973"/>
          </a:xfrm>
          <a:prstGeom prst="rect">
            <a:avLst/>
          </a:prstGeom>
          <a:noFill/>
          <a:ln>
            <a:noFill/>
          </a:ln>
        </p:spPr>
        <p:txBody>
          <a:bodyPr anchorCtr="0" anchor="t" bIns="0" lIns="0" spcFirstLastPara="1" rIns="0" wrap="square" tIns="0">
            <a:spAutoFit/>
          </a:bodyPr>
          <a:lstStyle/>
          <a:p>
            <a:pPr indent="0" lvl="0" marL="0" marR="0" rtl="0" algn="ctr">
              <a:lnSpc>
                <a:spcPct val="122007"/>
              </a:lnSpc>
              <a:spcBef>
                <a:spcPts val="0"/>
              </a:spcBef>
              <a:spcAft>
                <a:spcPts val="0"/>
              </a:spcAft>
              <a:buNone/>
            </a:pPr>
            <a:r>
              <a:rPr b="0" i="0" lang="en-US" sz="6048" u="none" cap="none" strike="noStrike">
                <a:solidFill>
                  <a:srgbClr val="0F1A38"/>
                </a:solidFill>
                <a:latin typeface="Arial"/>
                <a:ea typeface="Arial"/>
                <a:cs typeface="Arial"/>
                <a:sym typeface="Arial"/>
              </a:rPr>
              <a:t>Colors</a:t>
            </a:r>
            <a:endParaRPr/>
          </a:p>
        </p:txBody>
      </p:sp>
      <p:sp>
        <p:nvSpPr>
          <p:cNvPr id="191" name="Google Shape;191;p14"/>
          <p:cNvSpPr txBox="1"/>
          <p:nvPr/>
        </p:nvSpPr>
        <p:spPr>
          <a:xfrm>
            <a:off x="12817910" y="24124195"/>
            <a:ext cx="7622572" cy="915973"/>
          </a:xfrm>
          <a:prstGeom prst="rect">
            <a:avLst/>
          </a:prstGeom>
          <a:noFill/>
          <a:ln>
            <a:noFill/>
          </a:ln>
        </p:spPr>
        <p:txBody>
          <a:bodyPr anchorCtr="0" anchor="t" bIns="0" lIns="0" spcFirstLastPara="1" rIns="0" wrap="square" tIns="0">
            <a:spAutoFit/>
          </a:bodyPr>
          <a:lstStyle/>
          <a:p>
            <a:pPr indent="0" lvl="0" marL="0" marR="0" rtl="0" algn="ctr">
              <a:lnSpc>
                <a:spcPct val="122007"/>
              </a:lnSpc>
              <a:spcBef>
                <a:spcPts val="0"/>
              </a:spcBef>
              <a:spcAft>
                <a:spcPts val="0"/>
              </a:spcAft>
              <a:buNone/>
            </a:pPr>
            <a:r>
              <a:rPr b="0" i="0" lang="en-US" sz="6048" u="none" cap="none" strike="noStrike">
                <a:solidFill>
                  <a:srgbClr val="0F1A38"/>
                </a:solidFill>
                <a:latin typeface="Arial"/>
                <a:ea typeface="Arial"/>
                <a:cs typeface="Arial"/>
                <a:sym typeface="Arial"/>
              </a:rPr>
              <a:t>Design Elements</a:t>
            </a:r>
            <a:endParaRPr/>
          </a:p>
        </p:txBody>
      </p:sp>
      <p:sp>
        <p:nvSpPr>
          <p:cNvPr id="192" name="Google Shape;192;p14"/>
          <p:cNvSpPr txBox="1"/>
          <p:nvPr/>
        </p:nvSpPr>
        <p:spPr>
          <a:xfrm>
            <a:off x="5846761" y="41790825"/>
            <a:ext cx="21564900" cy="758100"/>
          </a:xfrm>
          <a:prstGeom prst="rect">
            <a:avLst/>
          </a:prstGeom>
          <a:noFill/>
          <a:ln>
            <a:noFill/>
          </a:ln>
        </p:spPr>
        <p:txBody>
          <a:bodyPr anchorCtr="0" anchor="t" bIns="0" lIns="0" spcFirstLastPara="1" rIns="0" wrap="square" tIns="0">
            <a:spAutoFit/>
          </a:bodyPr>
          <a:lstStyle/>
          <a:p>
            <a:pPr indent="0" lvl="1" marL="0" marR="0" rtl="0" algn="ctr">
              <a:lnSpc>
                <a:spcPct val="121985"/>
              </a:lnSpc>
              <a:spcBef>
                <a:spcPts val="0"/>
              </a:spcBef>
              <a:spcAft>
                <a:spcPts val="0"/>
              </a:spcAft>
              <a:buNone/>
            </a:pPr>
            <a:r>
              <a:rPr b="1" i="0" lang="en-US" sz="4926" u="none" cap="none" strike="noStrike">
                <a:solidFill>
                  <a:srgbClr val="6943A4"/>
                </a:solidFill>
              </a:rPr>
              <a:t>DON'T FORGET TO DELETE THIS PAGE BEFORE PRESENTING. </a:t>
            </a:r>
            <a:endParaRPr b="1"/>
          </a:p>
        </p:txBody>
      </p:sp>
      <p:sp>
        <p:nvSpPr>
          <p:cNvPr id="193" name="Google Shape;193;p14"/>
          <p:cNvSpPr/>
          <p:nvPr/>
        </p:nvSpPr>
        <p:spPr>
          <a:xfrm>
            <a:off x="22449593" y="27393707"/>
            <a:ext cx="4598645" cy="3754166"/>
          </a:xfrm>
          <a:custGeom>
            <a:rect b="b" l="l" r="r" t="t"/>
            <a:pathLst>
              <a:path extrusionOk="0" h="3754166" w="4598645">
                <a:moveTo>
                  <a:pt x="0" y="0"/>
                </a:moveTo>
                <a:lnTo>
                  <a:pt x="4598645" y="0"/>
                </a:lnTo>
                <a:lnTo>
                  <a:pt x="4598645" y="3754166"/>
                </a:lnTo>
                <a:lnTo>
                  <a:pt x="0" y="3754166"/>
                </a:lnTo>
                <a:lnTo>
                  <a:pt x="0" y="0"/>
                </a:lnTo>
                <a:close/>
              </a:path>
            </a:pathLst>
          </a:custGeom>
          <a:blipFill rotWithShape="1">
            <a:blip r:embed="rId4">
              <a:alphaModFix/>
            </a:blip>
            <a:stretch>
              <a:fillRect b="0" l="0" r="0" t="0"/>
            </a:stretch>
          </a:blipFill>
          <a:ln>
            <a:noFill/>
          </a:ln>
        </p:spPr>
      </p:sp>
      <p:sp>
        <p:nvSpPr>
          <p:cNvPr id="194" name="Google Shape;194;p14"/>
          <p:cNvSpPr/>
          <p:nvPr/>
        </p:nvSpPr>
        <p:spPr>
          <a:xfrm>
            <a:off x="17479919" y="27301423"/>
            <a:ext cx="3953109" cy="3938734"/>
          </a:xfrm>
          <a:custGeom>
            <a:rect b="b" l="l" r="r" t="t"/>
            <a:pathLst>
              <a:path extrusionOk="0" h="3938734" w="3953109">
                <a:moveTo>
                  <a:pt x="0" y="0"/>
                </a:moveTo>
                <a:lnTo>
                  <a:pt x="3953109" y="0"/>
                </a:lnTo>
                <a:lnTo>
                  <a:pt x="3953109" y="3938734"/>
                </a:lnTo>
                <a:lnTo>
                  <a:pt x="0" y="3938734"/>
                </a:lnTo>
                <a:lnTo>
                  <a:pt x="0" y="0"/>
                </a:lnTo>
                <a:close/>
              </a:path>
            </a:pathLst>
          </a:custGeom>
          <a:blipFill rotWithShape="1">
            <a:blip r:embed="rId5">
              <a:alphaModFix/>
            </a:blip>
            <a:stretch>
              <a:fillRect b="0" l="0" r="0" t="0"/>
            </a:stretch>
          </a:blipFill>
          <a:ln>
            <a:noFill/>
          </a:ln>
        </p:spPr>
      </p:sp>
      <p:sp>
        <p:nvSpPr>
          <p:cNvPr id="195" name="Google Shape;195;p14"/>
          <p:cNvSpPr/>
          <p:nvPr/>
        </p:nvSpPr>
        <p:spPr>
          <a:xfrm>
            <a:off x="16822916" y="32221919"/>
            <a:ext cx="5406618" cy="4225650"/>
          </a:xfrm>
          <a:custGeom>
            <a:rect b="b" l="l" r="r" t="t"/>
            <a:pathLst>
              <a:path extrusionOk="0" h="4225650" w="5406618">
                <a:moveTo>
                  <a:pt x="0" y="0"/>
                </a:moveTo>
                <a:lnTo>
                  <a:pt x="5406618" y="0"/>
                </a:lnTo>
                <a:lnTo>
                  <a:pt x="5406618" y="4225650"/>
                </a:lnTo>
                <a:lnTo>
                  <a:pt x="0" y="4225650"/>
                </a:lnTo>
                <a:lnTo>
                  <a:pt x="0" y="0"/>
                </a:lnTo>
                <a:close/>
              </a:path>
            </a:pathLst>
          </a:custGeom>
          <a:blipFill rotWithShape="1">
            <a:blip r:embed="rId6">
              <a:alphaModFix/>
            </a:blip>
            <a:stretch>
              <a:fillRect b="0" l="0" r="0" t="0"/>
            </a:stretch>
          </a:blipFill>
          <a:ln>
            <a:noFill/>
          </a:ln>
        </p:spPr>
      </p:sp>
      <p:sp>
        <p:nvSpPr>
          <p:cNvPr id="196" name="Google Shape;196;p14"/>
          <p:cNvSpPr/>
          <p:nvPr/>
        </p:nvSpPr>
        <p:spPr>
          <a:xfrm>
            <a:off x="12384864" y="27552523"/>
            <a:ext cx="4074336" cy="3303916"/>
          </a:xfrm>
          <a:custGeom>
            <a:rect b="b" l="l" r="r" t="t"/>
            <a:pathLst>
              <a:path extrusionOk="0" h="3303916" w="4074336">
                <a:moveTo>
                  <a:pt x="0" y="0"/>
                </a:moveTo>
                <a:lnTo>
                  <a:pt x="4074336" y="0"/>
                </a:lnTo>
                <a:lnTo>
                  <a:pt x="4074336" y="3303916"/>
                </a:lnTo>
                <a:lnTo>
                  <a:pt x="0" y="3303916"/>
                </a:lnTo>
                <a:lnTo>
                  <a:pt x="0" y="0"/>
                </a:lnTo>
                <a:close/>
              </a:path>
            </a:pathLst>
          </a:custGeom>
          <a:blipFill rotWithShape="1">
            <a:blip r:embed="rId7">
              <a:alphaModFix/>
            </a:blip>
            <a:stretch>
              <a:fillRect b="0" l="0" r="0" t="0"/>
            </a:stretch>
          </a:blipFill>
          <a:ln>
            <a:noFill/>
          </a:ln>
        </p:spPr>
      </p:sp>
      <p:sp>
        <p:nvSpPr>
          <p:cNvPr id="197" name="Google Shape;197;p14"/>
          <p:cNvSpPr/>
          <p:nvPr/>
        </p:nvSpPr>
        <p:spPr>
          <a:xfrm>
            <a:off x="12384864" y="32217672"/>
            <a:ext cx="3664459" cy="4234144"/>
          </a:xfrm>
          <a:custGeom>
            <a:rect b="b" l="l" r="r" t="t"/>
            <a:pathLst>
              <a:path extrusionOk="0" h="4234144" w="3664459">
                <a:moveTo>
                  <a:pt x="0" y="0"/>
                </a:moveTo>
                <a:lnTo>
                  <a:pt x="3664459" y="0"/>
                </a:lnTo>
                <a:lnTo>
                  <a:pt x="3664459" y="4234144"/>
                </a:lnTo>
                <a:lnTo>
                  <a:pt x="0" y="4234144"/>
                </a:lnTo>
                <a:lnTo>
                  <a:pt x="0" y="0"/>
                </a:lnTo>
                <a:close/>
              </a:path>
            </a:pathLst>
          </a:custGeom>
          <a:blipFill rotWithShape="1">
            <a:blip r:embed="rId8">
              <a:alphaModFix/>
            </a:blip>
            <a:stretch>
              <a:fillRect b="0" l="0" r="0" t="0"/>
            </a:stretch>
          </a:blipFill>
          <a:ln>
            <a:noFill/>
          </a:ln>
        </p:spPr>
      </p:sp>
      <p:sp>
        <p:nvSpPr>
          <p:cNvPr id="198" name="Google Shape;198;p14"/>
          <p:cNvSpPr/>
          <p:nvPr/>
        </p:nvSpPr>
        <p:spPr>
          <a:xfrm>
            <a:off x="23003127" y="32233221"/>
            <a:ext cx="3446498" cy="4203046"/>
          </a:xfrm>
          <a:custGeom>
            <a:rect b="b" l="l" r="r" t="t"/>
            <a:pathLst>
              <a:path extrusionOk="0" h="4203046" w="3446498">
                <a:moveTo>
                  <a:pt x="0" y="0"/>
                </a:moveTo>
                <a:lnTo>
                  <a:pt x="3446498" y="0"/>
                </a:lnTo>
                <a:lnTo>
                  <a:pt x="3446498" y="4203046"/>
                </a:lnTo>
                <a:lnTo>
                  <a:pt x="0" y="4203046"/>
                </a:lnTo>
                <a:lnTo>
                  <a:pt x="0" y="0"/>
                </a:lnTo>
                <a:close/>
              </a:path>
            </a:pathLst>
          </a:custGeom>
          <a:blipFill rotWithShape="1">
            <a:blip r:embed="rId9">
              <a:alphaModFix/>
            </a:blip>
            <a:stretch>
              <a:fillRect b="0" l="0" r="0" t="0"/>
            </a:stretch>
          </a:blipFill>
          <a:ln>
            <a:noFill/>
          </a:ln>
        </p:spPr>
      </p:sp>
      <p:sp>
        <p:nvSpPr>
          <p:cNvPr id="199" name="Google Shape;199;p14"/>
          <p:cNvSpPr/>
          <p:nvPr/>
        </p:nvSpPr>
        <p:spPr>
          <a:xfrm>
            <a:off x="5788315" y="27987729"/>
            <a:ext cx="5556716" cy="8000507"/>
          </a:xfrm>
          <a:custGeom>
            <a:rect b="b" l="l" r="r" t="t"/>
            <a:pathLst>
              <a:path extrusionOk="0" h="8000507" w="5556716">
                <a:moveTo>
                  <a:pt x="0" y="0"/>
                </a:moveTo>
                <a:lnTo>
                  <a:pt x="5556716" y="0"/>
                </a:lnTo>
                <a:lnTo>
                  <a:pt x="5556716" y="8000508"/>
                </a:lnTo>
                <a:lnTo>
                  <a:pt x="0" y="8000508"/>
                </a:lnTo>
                <a:lnTo>
                  <a:pt x="0" y="0"/>
                </a:lnTo>
                <a:close/>
              </a:path>
            </a:pathLst>
          </a:custGeom>
          <a:blipFill rotWithShape="1">
            <a:blip r:embed="rId10">
              <a:alphaModFix/>
            </a:blip>
            <a:stretch>
              <a:fillRect b="0" l="0" r="0" t="0"/>
            </a:stretch>
          </a:blipFill>
          <a:ln>
            <a:noFill/>
          </a:ln>
        </p:spPr>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DF4FF"/>
        </a:solidFill>
      </p:bgPr>
    </p:bg>
    <p:spTree>
      <p:nvGrpSpPr>
        <p:cNvPr id="203" name="Shape 203"/>
        <p:cNvGrpSpPr/>
        <p:nvPr/>
      </p:nvGrpSpPr>
      <p:grpSpPr>
        <a:xfrm>
          <a:off x="0" y="0"/>
          <a:ext cx="0" cy="0"/>
          <a:chOff x="0" y="0"/>
          <a:chExt cx="0" cy="0"/>
        </a:xfrm>
      </p:grpSpPr>
      <p:pic>
        <p:nvPicPr>
          <p:cNvPr id="204" name="Google Shape;204;p15"/>
          <p:cNvPicPr preferRelativeResize="0"/>
          <p:nvPr/>
        </p:nvPicPr>
        <p:blipFill>
          <a:blip r:embed="rId3">
            <a:alphaModFix/>
          </a:blip>
          <a:stretch>
            <a:fillRect/>
          </a:stretch>
        </p:blipFill>
        <p:spPr>
          <a:xfrm>
            <a:off x="-155975" y="-8891225"/>
            <a:ext cx="33230224" cy="66330895"/>
          </a:xfrm>
          <a:prstGeom prst="rect">
            <a:avLst/>
          </a:prstGeom>
          <a:noFill/>
          <a:ln>
            <a:noFill/>
          </a:ln>
        </p:spPr>
      </p:pic>
      <p:sp>
        <p:nvSpPr>
          <p:cNvPr id="205" name="Google Shape;205;p15"/>
          <p:cNvSpPr txBox="1"/>
          <p:nvPr/>
        </p:nvSpPr>
        <p:spPr>
          <a:xfrm>
            <a:off x="6163378" y="12985451"/>
            <a:ext cx="20480512" cy="1945752"/>
          </a:xfrm>
          <a:prstGeom prst="rect">
            <a:avLst/>
          </a:prstGeom>
          <a:noFill/>
          <a:ln>
            <a:noFill/>
          </a:ln>
        </p:spPr>
        <p:txBody>
          <a:bodyPr anchorCtr="0" anchor="t" bIns="0" lIns="0" spcFirstLastPara="1" rIns="0" wrap="square" tIns="0">
            <a:spAutoFit/>
          </a:bodyPr>
          <a:lstStyle/>
          <a:p>
            <a:pPr indent="0" lvl="1" marL="0" marR="0" rtl="0" algn="ctr">
              <a:lnSpc>
                <a:spcPct val="121994"/>
              </a:lnSpc>
              <a:spcBef>
                <a:spcPts val="0"/>
              </a:spcBef>
              <a:spcAft>
                <a:spcPts val="0"/>
              </a:spcAft>
              <a:buNone/>
            </a:pPr>
            <a:r>
              <a:rPr b="0" i="0" lang="en-US" sz="6306" u="none" cap="none" strike="noStrike">
                <a:solidFill>
                  <a:srgbClr val="403838"/>
                </a:solidFill>
                <a:latin typeface="Arial"/>
                <a:ea typeface="Arial"/>
                <a:cs typeface="Arial"/>
                <a:sym typeface="Arial"/>
              </a:rPr>
              <a:t>This presentation template is free for everyone to use thanks to the following:</a:t>
            </a:r>
            <a:endParaRPr/>
          </a:p>
        </p:txBody>
      </p:sp>
      <p:sp>
        <p:nvSpPr>
          <p:cNvPr id="206" name="Google Shape;206;p15"/>
          <p:cNvSpPr txBox="1"/>
          <p:nvPr/>
        </p:nvSpPr>
        <p:spPr>
          <a:xfrm>
            <a:off x="11307089" y="32225971"/>
            <a:ext cx="10193100" cy="1092000"/>
          </a:xfrm>
          <a:prstGeom prst="rect">
            <a:avLst/>
          </a:prstGeom>
          <a:noFill/>
          <a:ln>
            <a:noFill/>
          </a:ln>
        </p:spPr>
        <p:txBody>
          <a:bodyPr anchorCtr="0" anchor="t" bIns="0" lIns="0" spcFirstLastPara="1" rIns="0" wrap="square" tIns="0">
            <a:spAutoFit/>
          </a:bodyPr>
          <a:lstStyle/>
          <a:p>
            <a:pPr indent="0" lvl="1" marL="0" marR="0" rtl="0" algn="ctr">
              <a:lnSpc>
                <a:spcPct val="122004"/>
              </a:lnSpc>
              <a:spcBef>
                <a:spcPts val="0"/>
              </a:spcBef>
              <a:spcAft>
                <a:spcPts val="0"/>
              </a:spcAft>
              <a:buNone/>
            </a:pPr>
            <a:r>
              <a:rPr b="1" i="0" lang="en-US" sz="7094" u="none" cap="none" strike="noStrike">
                <a:solidFill>
                  <a:srgbClr val="6943A4"/>
                </a:solidFill>
              </a:rPr>
              <a:t>Happy designing!</a:t>
            </a:r>
            <a:endParaRPr b="1"/>
          </a:p>
        </p:txBody>
      </p:sp>
      <p:sp>
        <p:nvSpPr>
          <p:cNvPr id="207" name="Google Shape;207;p15"/>
          <p:cNvSpPr txBox="1"/>
          <p:nvPr/>
        </p:nvSpPr>
        <p:spPr>
          <a:xfrm>
            <a:off x="4048341" y="20986194"/>
            <a:ext cx="24710586" cy="769583"/>
          </a:xfrm>
          <a:prstGeom prst="rect">
            <a:avLst/>
          </a:prstGeom>
          <a:noFill/>
          <a:ln>
            <a:noFill/>
          </a:ln>
        </p:spPr>
        <p:txBody>
          <a:bodyPr anchorCtr="0" anchor="t" bIns="0" lIns="0" spcFirstLastPara="1" rIns="0" wrap="square" tIns="0">
            <a:spAutoFit/>
          </a:bodyPr>
          <a:lstStyle/>
          <a:p>
            <a:pPr indent="0" lvl="1" marL="0" marR="0" rtl="0" algn="ctr">
              <a:lnSpc>
                <a:spcPct val="122004"/>
              </a:lnSpc>
              <a:spcBef>
                <a:spcPts val="0"/>
              </a:spcBef>
              <a:spcAft>
                <a:spcPts val="0"/>
              </a:spcAft>
              <a:buNone/>
            </a:pPr>
            <a:r>
              <a:rPr b="0" i="0" lang="en-US" sz="5008" u="none" cap="none" strike="noStrike">
                <a:solidFill>
                  <a:srgbClr val="403838"/>
                </a:solidFill>
                <a:latin typeface="Arial"/>
                <a:ea typeface="Arial"/>
                <a:cs typeface="Arial"/>
                <a:sym typeface="Arial"/>
              </a:rPr>
              <a:t>for the presentation template</a:t>
            </a:r>
            <a:endParaRPr/>
          </a:p>
        </p:txBody>
      </p:sp>
      <p:sp>
        <p:nvSpPr>
          <p:cNvPr id="208" name="Google Shape;208;p15"/>
          <p:cNvSpPr txBox="1"/>
          <p:nvPr/>
        </p:nvSpPr>
        <p:spPr>
          <a:xfrm>
            <a:off x="4048341" y="27758595"/>
            <a:ext cx="24710586" cy="769583"/>
          </a:xfrm>
          <a:prstGeom prst="rect">
            <a:avLst/>
          </a:prstGeom>
          <a:noFill/>
          <a:ln>
            <a:noFill/>
          </a:ln>
        </p:spPr>
        <p:txBody>
          <a:bodyPr anchorCtr="0" anchor="t" bIns="0" lIns="0" spcFirstLastPara="1" rIns="0" wrap="square" tIns="0">
            <a:spAutoFit/>
          </a:bodyPr>
          <a:lstStyle/>
          <a:p>
            <a:pPr indent="0" lvl="1" marL="0" marR="0" rtl="0" algn="ctr">
              <a:lnSpc>
                <a:spcPct val="122004"/>
              </a:lnSpc>
              <a:spcBef>
                <a:spcPts val="0"/>
              </a:spcBef>
              <a:spcAft>
                <a:spcPts val="0"/>
              </a:spcAft>
              <a:buNone/>
            </a:pPr>
            <a:r>
              <a:rPr b="0" i="0" lang="en-US" sz="5008" u="none" cap="none" strike="noStrike">
                <a:solidFill>
                  <a:srgbClr val="403838"/>
                </a:solidFill>
                <a:latin typeface="Arial"/>
                <a:ea typeface="Arial"/>
                <a:cs typeface="Arial"/>
                <a:sym typeface="Arial"/>
              </a:rPr>
              <a:t>for the photos</a:t>
            </a:r>
            <a:endParaRPr/>
          </a:p>
        </p:txBody>
      </p:sp>
      <p:sp>
        <p:nvSpPr>
          <p:cNvPr id="209" name="Google Shape;209;p15"/>
          <p:cNvSpPr txBox="1"/>
          <p:nvPr/>
        </p:nvSpPr>
        <p:spPr>
          <a:xfrm>
            <a:off x="7203446" y="10851672"/>
            <a:ext cx="18400500" cy="21840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14189" u="none" cap="none" strike="noStrike">
                <a:solidFill>
                  <a:srgbClr val="6943A4"/>
                </a:solidFill>
              </a:rPr>
              <a:t>CREDITS</a:t>
            </a:r>
            <a:endParaRPr b="1"/>
          </a:p>
        </p:txBody>
      </p:sp>
      <p:sp>
        <p:nvSpPr>
          <p:cNvPr id="210" name="Google Shape;210;p15"/>
          <p:cNvSpPr txBox="1"/>
          <p:nvPr/>
        </p:nvSpPr>
        <p:spPr>
          <a:xfrm>
            <a:off x="8806217" y="25924020"/>
            <a:ext cx="15194835" cy="1543552"/>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11800" u="none" cap="none" strike="noStrike">
                <a:solidFill>
                  <a:srgbClr val="403838"/>
                </a:solidFill>
                <a:latin typeface="Arial"/>
                <a:ea typeface="Arial"/>
                <a:cs typeface="Arial"/>
                <a:sym typeface="Arial"/>
              </a:rPr>
              <a:t>Pexels, Pixabay</a:t>
            </a:r>
            <a:endParaRPr/>
          </a:p>
        </p:txBody>
      </p:sp>
      <p:sp>
        <p:nvSpPr>
          <p:cNvPr id="211" name="Google Shape;211;p15"/>
          <p:cNvSpPr/>
          <p:nvPr/>
        </p:nvSpPr>
        <p:spPr>
          <a:xfrm>
            <a:off x="10363153" y="17458921"/>
            <a:ext cx="12080962" cy="3020241"/>
          </a:xfrm>
          <a:custGeom>
            <a:rect b="b" l="l" r="r" t="t"/>
            <a:pathLst>
              <a:path extrusionOk="0" h="3020241" w="12080962">
                <a:moveTo>
                  <a:pt x="0" y="0"/>
                </a:moveTo>
                <a:lnTo>
                  <a:pt x="12080962" y="0"/>
                </a:lnTo>
                <a:lnTo>
                  <a:pt x="12080962" y="3020240"/>
                </a:lnTo>
                <a:lnTo>
                  <a:pt x="0" y="3020240"/>
                </a:lnTo>
                <a:lnTo>
                  <a:pt x="0" y="0"/>
                </a:lnTo>
                <a:close/>
              </a:path>
            </a:pathLst>
          </a:custGeom>
          <a:blipFill rotWithShape="1">
            <a:blip r:embed="rId4">
              <a:alphaModFix/>
            </a:blip>
            <a:stretch>
              <a:fillRect b="0" l="0" r="0" t="0"/>
            </a:stretch>
          </a:blipFill>
          <a:ln>
            <a:noFill/>
          </a:ln>
        </p:spPr>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