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43891200" cx="32918400"/>
  <p:notesSz cx="6858000" cy="9144000"/>
  <p:embeddedFontLst>
    <p:embeddedFont>
      <p:font typeface="Poppins"/>
      <p:bold r:id="rId10"/>
      <p:boldItalic r:id="rId11"/>
    </p:embeddedFont>
    <p:embeddedFont>
      <p:font typeface="Poppins Medium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oppins-boldItalic.fntdata"/><Relationship Id="rId10" Type="http://schemas.openxmlformats.org/officeDocument/2006/relationships/font" Target="fonts/Poppins-bold.fntdata"/><Relationship Id="rId13" Type="http://schemas.openxmlformats.org/officeDocument/2006/relationships/font" Target="fonts/PoppinsMedium-bold.fntdata"/><Relationship Id="rId12" Type="http://schemas.openxmlformats.org/officeDocument/2006/relationships/font" Target="fonts/PoppinsMedium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oppinsMedium-boldItalic.fntdata"/><Relationship Id="rId14" Type="http://schemas.openxmlformats.org/officeDocument/2006/relationships/font" Target="fonts/PoppinsMedium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11" Type="http://schemas.openxmlformats.org/officeDocument/2006/relationships/image" Target="../media/image2.png"/><Relationship Id="rId10" Type="http://schemas.openxmlformats.org/officeDocument/2006/relationships/image" Target="../media/image12.png"/><Relationship Id="rId9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21.png"/><Relationship Id="rId7" Type="http://schemas.openxmlformats.org/officeDocument/2006/relationships/image" Target="../media/image3.png"/><Relationship Id="rId8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7.png"/><Relationship Id="rId4" Type="http://schemas.openxmlformats.org/officeDocument/2006/relationships/image" Target="../media/image8.png"/><Relationship Id="rId5" Type="http://schemas.openxmlformats.org/officeDocument/2006/relationships/image" Target="../media/image5.png"/><Relationship Id="rId6" Type="http://schemas.openxmlformats.org/officeDocument/2006/relationships/image" Target="../media/image14.png"/><Relationship Id="rId7" Type="http://schemas.openxmlformats.org/officeDocument/2006/relationships/image" Target="../media/image28.png"/><Relationship Id="rId8" Type="http://schemas.openxmlformats.org/officeDocument/2006/relationships/image" Target="../media/image31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.png"/><Relationship Id="rId10" Type="http://schemas.openxmlformats.org/officeDocument/2006/relationships/image" Target="../media/image9.png"/><Relationship Id="rId13" Type="http://schemas.openxmlformats.org/officeDocument/2006/relationships/image" Target="../media/image5.png"/><Relationship Id="rId1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30.png"/><Relationship Id="rId9" Type="http://schemas.openxmlformats.org/officeDocument/2006/relationships/image" Target="../media/image3.png"/><Relationship Id="rId15" Type="http://schemas.openxmlformats.org/officeDocument/2006/relationships/image" Target="../media/image12.png"/><Relationship Id="rId14" Type="http://schemas.openxmlformats.org/officeDocument/2006/relationships/image" Target="../media/image14.png"/><Relationship Id="rId16" Type="http://schemas.openxmlformats.org/officeDocument/2006/relationships/image" Target="../media/image2.png"/><Relationship Id="rId5" Type="http://schemas.openxmlformats.org/officeDocument/2006/relationships/image" Target="../media/image27.png"/><Relationship Id="rId6" Type="http://schemas.openxmlformats.org/officeDocument/2006/relationships/image" Target="../media/image10.png"/><Relationship Id="rId7" Type="http://schemas.openxmlformats.org/officeDocument/2006/relationships/image" Target="../media/image6.png"/><Relationship Id="rId8" Type="http://schemas.openxmlformats.org/officeDocument/2006/relationships/image" Target="../media/image2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D82E4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9961659" y="9649080"/>
            <a:ext cx="12514703" cy="13834613"/>
            <a:chOff x="0" y="-85725"/>
            <a:chExt cx="812800" cy="898525"/>
          </a:xfrm>
        </p:grpSpPr>
        <p:sp>
          <p:nvSpPr>
            <p:cNvPr id="85" name="Google Shape;85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>
              <a:gsLst>
                <a:gs pos="0">
                  <a:srgbClr val="FFEA5E"/>
                </a:gs>
                <a:gs pos="100000">
                  <a:srgbClr val="FFA172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3"/>
            <p:cNvSpPr txBox="1"/>
            <p:nvPr/>
          </p:nvSpPr>
          <p:spPr>
            <a:xfrm>
              <a:off x="76200" y="-85725"/>
              <a:ext cx="660400" cy="822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8525" lIns="208525" spcFirstLastPara="1" rIns="208525" wrap="square" tIns="208525">
              <a:noAutofit/>
            </a:bodyPr>
            <a:lstStyle/>
            <a:p>
              <a:pPr indent="0" lvl="0" marL="0" marR="0" rtl="0" algn="ctr">
                <a:lnSpc>
                  <a:spcPct val="44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7" name="Google Shape;87;p13"/>
          <p:cNvSpPr/>
          <p:nvPr/>
        </p:nvSpPr>
        <p:spPr>
          <a:xfrm rot="-492179">
            <a:off x="8470715" y="9218745"/>
            <a:ext cx="9526547" cy="13680421"/>
          </a:xfrm>
          <a:custGeom>
            <a:rect b="b" l="l" r="r" t="t"/>
            <a:pathLst>
              <a:path extrusionOk="0" h="13680421" w="9526547">
                <a:moveTo>
                  <a:pt x="0" y="0"/>
                </a:moveTo>
                <a:lnTo>
                  <a:pt x="9526548" y="0"/>
                </a:lnTo>
                <a:lnTo>
                  <a:pt x="9526548" y="13680421"/>
                </a:lnTo>
                <a:lnTo>
                  <a:pt x="0" y="136804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8" name="Google Shape;88;p13"/>
          <p:cNvSpPr/>
          <p:nvPr/>
        </p:nvSpPr>
        <p:spPr>
          <a:xfrm>
            <a:off x="10723757" y="15840517"/>
            <a:ext cx="12861455" cy="12884882"/>
          </a:xfrm>
          <a:custGeom>
            <a:rect b="b" l="l" r="r" t="t"/>
            <a:pathLst>
              <a:path extrusionOk="0" h="12884882" w="12861455">
                <a:moveTo>
                  <a:pt x="0" y="0"/>
                </a:moveTo>
                <a:lnTo>
                  <a:pt x="12861455" y="0"/>
                </a:lnTo>
                <a:lnTo>
                  <a:pt x="12861455" y="12884882"/>
                </a:lnTo>
                <a:lnTo>
                  <a:pt x="0" y="128848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9" name="Google Shape;89;p13"/>
          <p:cNvSpPr/>
          <p:nvPr/>
        </p:nvSpPr>
        <p:spPr>
          <a:xfrm>
            <a:off x="11470635" y="11492209"/>
            <a:ext cx="11367698" cy="16453247"/>
          </a:xfrm>
          <a:custGeom>
            <a:rect b="b" l="l" r="r" t="t"/>
            <a:pathLst>
              <a:path extrusionOk="0" h="16453247" w="11367698">
                <a:moveTo>
                  <a:pt x="0" y="0"/>
                </a:moveTo>
                <a:lnTo>
                  <a:pt x="11367698" y="0"/>
                </a:lnTo>
                <a:lnTo>
                  <a:pt x="11367698" y="16453247"/>
                </a:lnTo>
                <a:lnTo>
                  <a:pt x="0" y="164532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90" name="Google Shape;90;p13"/>
          <p:cNvGrpSpPr/>
          <p:nvPr/>
        </p:nvGrpSpPr>
        <p:grpSpPr>
          <a:xfrm>
            <a:off x="10442037" y="-603980"/>
            <a:ext cx="12034325" cy="3343278"/>
            <a:chOff x="0" y="-161925"/>
            <a:chExt cx="1050616" cy="291874"/>
          </a:xfrm>
        </p:grpSpPr>
        <p:sp>
          <p:nvSpPr>
            <p:cNvPr id="91" name="Google Shape;91;p13"/>
            <p:cNvSpPr/>
            <p:nvPr/>
          </p:nvSpPr>
          <p:spPr>
            <a:xfrm>
              <a:off x="0" y="0"/>
              <a:ext cx="1050616" cy="129949"/>
            </a:xfrm>
            <a:custGeom>
              <a:rect b="b" l="l" r="r" t="t"/>
              <a:pathLst>
                <a:path extrusionOk="0" h="129949" w="1050616">
                  <a:moveTo>
                    <a:pt x="64974" y="0"/>
                  </a:moveTo>
                  <a:lnTo>
                    <a:pt x="985641" y="0"/>
                  </a:lnTo>
                  <a:cubicBezTo>
                    <a:pt x="1021526" y="0"/>
                    <a:pt x="1050616" y="29090"/>
                    <a:pt x="1050616" y="64974"/>
                  </a:cubicBezTo>
                  <a:lnTo>
                    <a:pt x="1050616" y="64974"/>
                  </a:lnTo>
                  <a:cubicBezTo>
                    <a:pt x="1050616" y="82207"/>
                    <a:pt x="1043770" y="98733"/>
                    <a:pt x="1031585" y="110918"/>
                  </a:cubicBezTo>
                  <a:cubicBezTo>
                    <a:pt x="1019400" y="123103"/>
                    <a:pt x="1002874" y="129949"/>
                    <a:pt x="985641" y="129949"/>
                  </a:cubicBezTo>
                  <a:lnTo>
                    <a:pt x="64974" y="129949"/>
                  </a:lnTo>
                  <a:cubicBezTo>
                    <a:pt x="29090" y="129949"/>
                    <a:pt x="0" y="100859"/>
                    <a:pt x="0" y="64974"/>
                  </a:cubicBezTo>
                  <a:lnTo>
                    <a:pt x="0" y="64974"/>
                  </a:lnTo>
                  <a:cubicBezTo>
                    <a:pt x="0" y="29090"/>
                    <a:pt x="29090" y="0"/>
                    <a:pt x="64974" y="0"/>
                  </a:cubicBezTo>
                  <a:close/>
                </a:path>
              </a:pathLst>
            </a:custGeom>
            <a:solidFill>
              <a:srgbClr val="C9E1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3"/>
            <p:cNvSpPr txBox="1"/>
            <p:nvPr/>
          </p:nvSpPr>
          <p:spPr>
            <a:xfrm>
              <a:off x="0" y="-161925"/>
              <a:ext cx="1050616" cy="2918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8525" lIns="208525" spcFirstLastPara="1" rIns="208525" wrap="square" tIns="208525">
              <a:noAutofit/>
            </a:bodyPr>
            <a:lstStyle/>
            <a:p>
              <a:pPr indent="0" lvl="0" marL="0" marR="0" rtl="0" algn="ctr">
                <a:lnSpc>
                  <a:spcPct val="44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" name="Google Shape;93;p13"/>
          <p:cNvGrpSpPr/>
          <p:nvPr/>
        </p:nvGrpSpPr>
        <p:grpSpPr>
          <a:xfrm>
            <a:off x="0" y="28046208"/>
            <a:ext cx="32918400" cy="15844992"/>
            <a:chOff x="0" y="-161925"/>
            <a:chExt cx="2873829" cy="1383293"/>
          </a:xfrm>
        </p:grpSpPr>
        <p:sp>
          <p:nvSpPr>
            <p:cNvPr id="94" name="Google Shape;94;p13"/>
            <p:cNvSpPr/>
            <p:nvPr/>
          </p:nvSpPr>
          <p:spPr>
            <a:xfrm>
              <a:off x="0" y="0"/>
              <a:ext cx="2873829" cy="1221368"/>
            </a:xfrm>
            <a:custGeom>
              <a:rect b="b" l="l" r="r" t="t"/>
              <a:pathLst>
                <a:path extrusionOk="0" h="1221368" w="2873829">
                  <a:moveTo>
                    <a:pt x="0" y="0"/>
                  </a:moveTo>
                  <a:lnTo>
                    <a:pt x="2873829" y="0"/>
                  </a:lnTo>
                  <a:lnTo>
                    <a:pt x="2873829" y="1221368"/>
                  </a:lnTo>
                  <a:lnTo>
                    <a:pt x="0" y="1221368"/>
                  </a:lnTo>
                  <a:close/>
                </a:path>
              </a:pathLst>
            </a:custGeom>
            <a:solidFill>
              <a:srgbClr val="C9E16D"/>
            </a:solidFill>
            <a:ln>
              <a:noFill/>
            </a:ln>
          </p:spPr>
        </p:sp>
        <p:sp>
          <p:nvSpPr>
            <p:cNvPr id="95" name="Google Shape;95;p13"/>
            <p:cNvSpPr txBox="1"/>
            <p:nvPr/>
          </p:nvSpPr>
          <p:spPr>
            <a:xfrm>
              <a:off x="0" y="-161925"/>
              <a:ext cx="2873829" cy="138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8525" lIns="208525" spcFirstLastPara="1" rIns="208525" wrap="square" tIns="208525">
              <a:noAutofit/>
            </a:bodyPr>
            <a:lstStyle/>
            <a:p>
              <a:pPr indent="0" lvl="0" marL="0" marR="0" rtl="0" algn="ctr">
                <a:lnSpc>
                  <a:spcPct val="44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6" name="Google Shape;96;p13"/>
          <p:cNvSpPr/>
          <p:nvPr/>
        </p:nvSpPr>
        <p:spPr>
          <a:xfrm>
            <a:off x="-3048648" y="-116977"/>
            <a:ext cx="9645849" cy="9663419"/>
          </a:xfrm>
          <a:custGeom>
            <a:rect b="b" l="l" r="r" t="t"/>
            <a:pathLst>
              <a:path extrusionOk="0" h="9663419" w="9645849">
                <a:moveTo>
                  <a:pt x="0" y="0"/>
                </a:moveTo>
                <a:lnTo>
                  <a:pt x="9645849" y="0"/>
                </a:lnTo>
                <a:lnTo>
                  <a:pt x="9645849" y="9663419"/>
                </a:lnTo>
                <a:lnTo>
                  <a:pt x="0" y="96634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7" name="Google Shape;97;p13"/>
          <p:cNvSpPr/>
          <p:nvPr/>
        </p:nvSpPr>
        <p:spPr>
          <a:xfrm flipH="1">
            <a:off x="25840821" y="-116977"/>
            <a:ext cx="9645849" cy="9663419"/>
          </a:xfrm>
          <a:custGeom>
            <a:rect b="b" l="l" r="r" t="t"/>
            <a:pathLst>
              <a:path extrusionOk="0" h="9663419" w="9645849">
                <a:moveTo>
                  <a:pt x="9645849" y="0"/>
                </a:moveTo>
                <a:lnTo>
                  <a:pt x="0" y="0"/>
                </a:lnTo>
                <a:lnTo>
                  <a:pt x="0" y="9663419"/>
                </a:lnTo>
                <a:lnTo>
                  <a:pt x="9645849" y="9663419"/>
                </a:lnTo>
                <a:lnTo>
                  <a:pt x="9645849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98" name="Google Shape;98;p13"/>
          <p:cNvCxnSpPr/>
          <p:nvPr/>
        </p:nvCxnSpPr>
        <p:spPr>
          <a:xfrm>
            <a:off x="6664058" y="12964807"/>
            <a:ext cx="8810306" cy="0"/>
          </a:xfrm>
          <a:prstGeom prst="straightConnector1">
            <a:avLst/>
          </a:prstGeom>
          <a:noFill/>
          <a:ln cap="flat" cmpd="sng" w="152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99" name="Google Shape;99;p13"/>
          <p:cNvGrpSpPr/>
          <p:nvPr/>
        </p:nvGrpSpPr>
        <p:grpSpPr>
          <a:xfrm>
            <a:off x="2672423" y="10547997"/>
            <a:ext cx="3991635" cy="4412628"/>
            <a:chOff x="0" y="-85725"/>
            <a:chExt cx="812800" cy="898525"/>
          </a:xfrm>
        </p:grpSpPr>
        <p:sp>
          <p:nvSpPr>
            <p:cNvPr id="100" name="Google Shape;100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524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3"/>
            <p:cNvSpPr txBox="1"/>
            <p:nvPr/>
          </p:nvSpPr>
          <p:spPr>
            <a:xfrm>
              <a:off x="76200" y="-85725"/>
              <a:ext cx="660400" cy="822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8525" lIns="208525" spcFirstLastPara="1" rIns="208525" wrap="square" tIns="208525">
              <a:noAutofit/>
            </a:bodyPr>
            <a:lstStyle/>
            <a:p>
              <a:pPr indent="0" lvl="0" marL="0" marR="0" rtl="0" algn="ctr">
                <a:lnSpc>
                  <a:spcPct val="44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02" name="Google Shape;102;p13"/>
          <p:cNvCxnSpPr/>
          <p:nvPr/>
        </p:nvCxnSpPr>
        <p:spPr>
          <a:xfrm>
            <a:off x="6664058" y="21588788"/>
            <a:ext cx="5731563" cy="0"/>
          </a:xfrm>
          <a:prstGeom prst="straightConnector1">
            <a:avLst/>
          </a:prstGeom>
          <a:noFill/>
          <a:ln cap="flat" cmpd="sng" w="152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03" name="Google Shape;103;p13"/>
          <p:cNvGrpSpPr/>
          <p:nvPr/>
        </p:nvGrpSpPr>
        <p:grpSpPr>
          <a:xfrm>
            <a:off x="2672423" y="19171978"/>
            <a:ext cx="3991635" cy="4412628"/>
            <a:chOff x="0" y="-85725"/>
            <a:chExt cx="812800" cy="898525"/>
          </a:xfrm>
        </p:grpSpPr>
        <p:sp>
          <p:nvSpPr>
            <p:cNvPr id="104" name="Google Shape;104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524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3"/>
            <p:cNvSpPr txBox="1"/>
            <p:nvPr/>
          </p:nvSpPr>
          <p:spPr>
            <a:xfrm>
              <a:off x="76200" y="-85725"/>
              <a:ext cx="660400" cy="822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8525" lIns="208525" spcFirstLastPara="1" rIns="208525" wrap="square" tIns="208525">
              <a:noAutofit/>
            </a:bodyPr>
            <a:lstStyle/>
            <a:p>
              <a:pPr indent="0" lvl="0" marL="0" marR="0" rtl="0" algn="ctr">
                <a:lnSpc>
                  <a:spcPct val="44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6" name="Google Shape;106;p13"/>
          <p:cNvSpPr/>
          <p:nvPr/>
        </p:nvSpPr>
        <p:spPr>
          <a:xfrm>
            <a:off x="3695604" y="20450973"/>
            <a:ext cx="1945273" cy="2247689"/>
          </a:xfrm>
          <a:custGeom>
            <a:rect b="b" l="l" r="r" t="t"/>
            <a:pathLst>
              <a:path extrusionOk="0" h="2247689" w="1945273">
                <a:moveTo>
                  <a:pt x="0" y="0"/>
                </a:moveTo>
                <a:lnTo>
                  <a:pt x="1945273" y="0"/>
                </a:lnTo>
                <a:lnTo>
                  <a:pt x="1945273" y="2247690"/>
                </a:lnTo>
                <a:lnTo>
                  <a:pt x="0" y="22476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7" name="Google Shape;107;p13"/>
          <p:cNvSpPr/>
          <p:nvPr/>
        </p:nvSpPr>
        <p:spPr>
          <a:xfrm>
            <a:off x="3575136" y="12328819"/>
            <a:ext cx="2186210" cy="1271977"/>
          </a:xfrm>
          <a:custGeom>
            <a:rect b="b" l="l" r="r" t="t"/>
            <a:pathLst>
              <a:path extrusionOk="0" h="1271977" w="2186210">
                <a:moveTo>
                  <a:pt x="0" y="0"/>
                </a:moveTo>
                <a:lnTo>
                  <a:pt x="2186210" y="0"/>
                </a:lnTo>
                <a:lnTo>
                  <a:pt x="2186210" y="1271977"/>
                </a:lnTo>
                <a:lnTo>
                  <a:pt x="0" y="12719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108" name="Google Shape;108;p13"/>
          <p:cNvCxnSpPr/>
          <p:nvPr/>
        </p:nvCxnSpPr>
        <p:spPr>
          <a:xfrm>
            <a:off x="21966437" y="14368019"/>
            <a:ext cx="3893091" cy="0"/>
          </a:xfrm>
          <a:prstGeom prst="straightConnector1">
            <a:avLst/>
          </a:prstGeom>
          <a:noFill/>
          <a:ln cap="flat" cmpd="sng" w="152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09" name="Google Shape;109;p13"/>
          <p:cNvGrpSpPr/>
          <p:nvPr/>
        </p:nvGrpSpPr>
        <p:grpSpPr>
          <a:xfrm>
            <a:off x="25840821" y="11873007"/>
            <a:ext cx="3991635" cy="4412628"/>
            <a:chOff x="0" y="-85725"/>
            <a:chExt cx="812800" cy="898525"/>
          </a:xfrm>
        </p:grpSpPr>
        <p:sp>
          <p:nvSpPr>
            <p:cNvPr id="110" name="Google Shape;110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524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3"/>
            <p:cNvSpPr txBox="1"/>
            <p:nvPr/>
          </p:nvSpPr>
          <p:spPr>
            <a:xfrm>
              <a:off x="76200" y="-85725"/>
              <a:ext cx="660400" cy="822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8525" lIns="208525" spcFirstLastPara="1" rIns="208525" wrap="square" tIns="208525">
              <a:noAutofit/>
            </a:bodyPr>
            <a:lstStyle/>
            <a:p>
              <a:pPr indent="0" lvl="0" marL="0" marR="0" rtl="0" algn="ctr">
                <a:lnSpc>
                  <a:spcPct val="44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2" name="Google Shape;112;p13"/>
          <p:cNvSpPr/>
          <p:nvPr/>
        </p:nvSpPr>
        <p:spPr>
          <a:xfrm>
            <a:off x="26758841" y="13240363"/>
            <a:ext cx="2375309" cy="2098909"/>
          </a:xfrm>
          <a:custGeom>
            <a:rect b="b" l="l" r="r" t="t"/>
            <a:pathLst>
              <a:path extrusionOk="0" h="2098909" w="2375309">
                <a:moveTo>
                  <a:pt x="0" y="0"/>
                </a:moveTo>
                <a:lnTo>
                  <a:pt x="2375309" y="0"/>
                </a:lnTo>
                <a:lnTo>
                  <a:pt x="2375309" y="2098910"/>
                </a:lnTo>
                <a:lnTo>
                  <a:pt x="0" y="20989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113" name="Google Shape;113;p13"/>
          <p:cNvCxnSpPr/>
          <p:nvPr/>
        </p:nvCxnSpPr>
        <p:spPr>
          <a:xfrm>
            <a:off x="15630767" y="23461873"/>
            <a:ext cx="10047569" cy="0"/>
          </a:xfrm>
          <a:prstGeom prst="straightConnector1">
            <a:avLst/>
          </a:prstGeom>
          <a:noFill/>
          <a:ln cap="flat" cmpd="sng" w="152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14" name="Google Shape;114;p13"/>
          <p:cNvGrpSpPr/>
          <p:nvPr/>
        </p:nvGrpSpPr>
        <p:grpSpPr>
          <a:xfrm>
            <a:off x="25678335" y="20966861"/>
            <a:ext cx="3991635" cy="4412628"/>
            <a:chOff x="0" y="-85725"/>
            <a:chExt cx="812800" cy="898525"/>
          </a:xfrm>
        </p:grpSpPr>
        <p:sp>
          <p:nvSpPr>
            <p:cNvPr id="115" name="Google Shape;115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524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3"/>
            <p:cNvSpPr txBox="1"/>
            <p:nvPr/>
          </p:nvSpPr>
          <p:spPr>
            <a:xfrm>
              <a:off x="76200" y="-85725"/>
              <a:ext cx="660400" cy="822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8525" lIns="208525" spcFirstLastPara="1" rIns="208525" wrap="square" tIns="208525">
              <a:noAutofit/>
            </a:bodyPr>
            <a:lstStyle/>
            <a:p>
              <a:pPr indent="0" lvl="0" marL="0" marR="0" rtl="0" algn="ctr">
                <a:lnSpc>
                  <a:spcPct val="44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7" name="Google Shape;117;p13"/>
          <p:cNvSpPr/>
          <p:nvPr/>
        </p:nvSpPr>
        <p:spPr>
          <a:xfrm>
            <a:off x="26993978" y="21901189"/>
            <a:ext cx="1360351" cy="3121367"/>
          </a:xfrm>
          <a:custGeom>
            <a:rect b="b" l="l" r="r" t="t"/>
            <a:pathLst>
              <a:path extrusionOk="0" h="3121367" w="1360351">
                <a:moveTo>
                  <a:pt x="0" y="0"/>
                </a:moveTo>
                <a:lnTo>
                  <a:pt x="1360351" y="0"/>
                </a:lnTo>
                <a:lnTo>
                  <a:pt x="1360351" y="3121368"/>
                </a:lnTo>
                <a:lnTo>
                  <a:pt x="0" y="31213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-37778" l="0" r="0" t="-17868"/>
            </a:stretch>
          </a:blipFill>
          <a:ln>
            <a:noFill/>
          </a:ln>
        </p:spPr>
      </p:sp>
      <p:cxnSp>
        <p:nvCxnSpPr>
          <p:cNvPr id="118" name="Google Shape;118;p13"/>
          <p:cNvCxnSpPr/>
          <p:nvPr/>
        </p:nvCxnSpPr>
        <p:spPr>
          <a:xfrm>
            <a:off x="0" y="35509535"/>
            <a:ext cx="32918400" cy="0"/>
          </a:xfrm>
          <a:prstGeom prst="straightConnector1">
            <a:avLst/>
          </a:prstGeom>
          <a:noFill/>
          <a:ln cap="flat" cmpd="sng" w="152400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119" name="Google Shape;119;p13"/>
          <p:cNvSpPr/>
          <p:nvPr/>
        </p:nvSpPr>
        <p:spPr>
          <a:xfrm>
            <a:off x="1809238" y="30766500"/>
            <a:ext cx="6293788" cy="3606034"/>
          </a:xfrm>
          <a:custGeom>
            <a:rect b="b" l="l" r="r" t="t"/>
            <a:pathLst>
              <a:path extrusionOk="0" h="3606034" w="6293788">
                <a:moveTo>
                  <a:pt x="0" y="0"/>
                </a:moveTo>
                <a:lnTo>
                  <a:pt x="6293788" y="0"/>
                </a:lnTo>
                <a:lnTo>
                  <a:pt x="6293788" y="3606034"/>
                </a:lnTo>
                <a:lnTo>
                  <a:pt x="0" y="36060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120" name="Google Shape;120;p13"/>
          <p:cNvCxnSpPr/>
          <p:nvPr/>
        </p:nvCxnSpPr>
        <p:spPr>
          <a:xfrm rot="10800000">
            <a:off x="16928501" y="30628182"/>
            <a:ext cx="0" cy="4148773"/>
          </a:xfrm>
          <a:prstGeom prst="straightConnector1">
            <a:avLst/>
          </a:prstGeom>
          <a:noFill/>
          <a:ln cap="flat" cmpd="sng" w="152400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</p:cxnSp>
      <p:grpSp>
        <p:nvGrpSpPr>
          <p:cNvPr id="121" name="Google Shape;121;p13"/>
          <p:cNvGrpSpPr/>
          <p:nvPr/>
        </p:nvGrpSpPr>
        <p:grpSpPr>
          <a:xfrm>
            <a:off x="17926273" y="30354827"/>
            <a:ext cx="2591814" cy="2865169"/>
            <a:chOff x="0" y="-85725"/>
            <a:chExt cx="812800" cy="898525"/>
          </a:xfrm>
        </p:grpSpPr>
        <p:sp>
          <p:nvSpPr>
            <p:cNvPr id="122" name="Google Shape;122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3"/>
            <p:cNvSpPr txBox="1"/>
            <p:nvPr/>
          </p:nvSpPr>
          <p:spPr>
            <a:xfrm>
              <a:off x="76200" y="-85725"/>
              <a:ext cx="660400" cy="822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8525" lIns="208525" spcFirstLastPara="1" rIns="208525" wrap="square" tIns="208525">
              <a:noAutofit/>
            </a:bodyPr>
            <a:lstStyle/>
            <a:p>
              <a:pPr indent="0" lvl="0" marL="0" marR="0" rtl="0" algn="ctr">
                <a:lnSpc>
                  <a:spcPct val="44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4" name="Google Shape;124;p13"/>
          <p:cNvSpPr/>
          <p:nvPr/>
        </p:nvSpPr>
        <p:spPr>
          <a:xfrm>
            <a:off x="18303849" y="31004085"/>
            <a:ext cx="1666352" cy="1669388"/>
          </a:xfrm>
          <a:custGeom>
            <a:rect b="b" l="l" r="r" t="t"/>
            <a:pathLst>
              <a:path extrusionOk="0" h="1669388" w="1666352">
                <a:moveTo>
                  <a:pt x="0" y="0"/>
                </a:moveTo>
                <a:lnTo>
                  <a:pt x="1666353" y="0"/>
                </a:lnTo>
                <a:lnTo>
                  <a:pt x="1666353" y="1669388"/>
                </a:lnTo>
                <a:lnTo>
                  <a:pt x="0" y="16693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25" name="Google Shape;125;p13"/>
          <p:cNvGrpSpPr/>
          <p:nvPr/>
        </p:nvGrpSpPr>
        <p:grpSpPr>
          <a:xfrm>
            <a:off x="21080495" y="30354827"/>
            <a:ext cx="2591814" cy="2865169"/>
            <a:chOff x="0" y="-85725"/>
            <a:chExt cx="812800" cy="898525"/>
          </a:xfrm>
        </p:grpSpPr>
        <p:sp>
          <p:nvSpPr>
            <p:cNvPr id="126" name="Google Shape;126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3"/>
            <p:cNvSpPr txBox="1"/>
            <p:nvPr/>
          </p:nvSpPr>
          <p:spPr>
            <a:xfrm>
              <a:off x="76200" y="-85725"/>
              <a:ext cx="660400" cy="822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8525" lIns="208525" spcFirstLastPara="1" rIns="208525" wrap="square" tIns="208525">
              <a:noAutofit/>
            </a:bodyPr>
            <a:lstStyle/>
            <a:p>
              <a:pPr indent="0" lvl="0" marL="0" marR="0" rtl="0" algn="ctr">
                <a:lnSpc>
                  <a:spcPct val="44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8" name="Google Shape;128;p13"/>
          <p:cNvSpPr/>
          <p:nvPr/>
        </p:nvSpPr>
        <p:spPr>
          <a:xfrm>
            <a:off x="21966437" y="30996185"/>
            <a:ext cx="819930" cy="1855808"/>
          </a:xfrm>
          <a:custGeom>
            <a:rect b="b" l="l" r="r" t="t"/>
            <a:pathLst>
              <a:path extrusionOk="0" h="1855808" w="819930">
                <a:moveTo>
                  <a:pt x="0" y="0"/>
                </a:moveTo>
                <a:lnTo>
                  <a:pt x="819930" y="0"/>
                </a:lnTo>
                <a:lnTo>
                  <a:pt x="819930" y="1855808"/>
                </a:lnTo>
                <a:lnTo>
                  <a:pt x="0" y="18558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9" name="Google Shape;129;p13"/>
          <p:cNvSpPr txBox="1"/>
          <p:nvPr/>
        </p:nvSpPr>
        <p:spPr>
          <a:xfrm>
            <a:off x="10967077" y="1550200"/>
            <a:ext cx="11381100" cy="8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747" u="none" cap="none" strike="noStrike">
                <a:solidFill>
                  <a:srgbClr val="61407F"/>
                </a:solidFill>
                <a:latin typeface="Poppins"/>
                <a:ea typeface="Poppins"/>
                <a:cs typeface="Poppins"/>
                <a:sym typeface="Poppins"/>
              </a:rPr>
              <a:t>ANIMAL RESEARCH POSTER</a:t>
            </a:r>
            <a:endParaRPr/>
          </a:p>
        </p:txBody>
      </p:sp>
      <p:sp>
        <p:nvSpPr>
          <p:cNvPr id="130" name="Google Shape;130;p13"/>
          <p:cNvSpPr txBox="1"/>
          <p:nvPr/>
        </p:nvSpPr>
        <p:spPr>
          <a:xfrm>
            <a:off x="8441285" y="2950186"/>
            <a:ext cx="16035900" cy="30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704" u="none" cap="none" strike="noStrike">
                <a:solidFill>
                  <a:srgbClr val="FFE2AA"/>
                </a:solidFill>
                <a:latin typeface="Poppins"/>
                <a:ea typeface="Poppins"/>
                <a:cs typeface="Poppins"/>
                <a:sym typeface="Poppins"/>
              </a:rPr>
              <a:t>THE TOUCAN</a:t>
            </a:r>
            <a:endParaRPr/>
          </a:p>
        </p:txBody>
      </p:sp>
      <p:sp>
        <p:nvSpPr>
          <p:cNvPr id="131" name="Google Shape;131;p13"/>
          <p:cNvSpPr txBox="1"/>
          <p:nvPr/>
        </p:nvSpPr>
        <p:spPr>
          <a:xfrm>
            <a:off x="7543483" y="6016230"/>
            <a:ext cx="17831400" cy="25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926" u="none" cap="none" strike="noStrike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Lorem ipsum dolor sit amet, consectetur adipiscing elit, sed do eiusmod tempor incididunt ut labore et dolore magna aliqua. Auctor augue mauris augue neque. </a:t>
            </a:r>
            <a:endParaRPr/>
          </a:p>
        </p:txBody>
      </p:sp>
      <p:sp>
        <p:nvSpPr>
          <p:cNvPr id="132" name="Google Shape;132;p13"/>
          <p:cNvSpPr txBox="1"/>
          <p:nvPr/>
        </p:nvSpPr>
        <p:spPr>
          <a:xfrm>
            <a:off x="2881412" y="15339622"/>
            <a:ext cx="3573658" cy="868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926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THE EYES</a:t>
            </a:r>
            <a:endParaRPr/>
          </a:p>
        </p:txBody>
      </p:sp>
      <p:sp>
        <p:nvSpPr>
          <p:cNvPr id="133" name="Google Shape;133;p13"/>
          <p:cNvSpPr txBox="1"/>
          <p:nvPr/>
        </p:nvSpPr>
        <p:spPr>
          <a:xfrm>
            <a:off x="2199282" y="16376755"/>
            <a:ext cx="4938000" cy="22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84" u="none" cap="none" strike="noStrike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Lorem ipsum dolor sit amet, consectetur adipiscing elit, sed do eiusmod tempor.</a:t>
            </a:r>
            <a:endParaRPr/>
          </a:p>
        </p:txBody>
      </p:sp>
      <p:sp>
        <p:nvSpPr>
          <p:cNvPr id="134" name="Google Shape;134;p13"/>
          <p:cNvSpPr txBox="1"/>
          <p:nvPr/>
        </p:nvSpPr>
        <p:spPr>
          <a:xfrm>
            <a:off x="2021491" y="23959564"/>
            <a:ext cx="5293500" cy="868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926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THE FEATHERS</a:t>
            </a:r>
            <a:endParaRPr/>
          </a:p>
        </p:txBody>
      </p:sp>
      <p:sp>
        <p:nvSpPr>
          <p:cNvPr id="135" name="Google Shape;135;p13"/>
          <p:cNvSpPr txBox="1"/>
          <p:nvPr/>
        </p:nvSpPr>
        <p:spPr>
          <a:xfrm>
            <a:off x="2199282" y="25000736"/>
            <a:ext cx="4938000" cy="22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84" u="none" cap="none" strike="noStrike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Lorem ipsum dolor sit amet, consectetur adipiscing elit, sed do eiusmod tempor.</a:t>
            </a:r>
            <a:endParaRPr/>
          </a:p>
        </p:txBody>
      </p:sp>
      <p:sp>
        <p:nvSpPr>
          <p:cNvPr id="136" name="Google Shape;136;p13"/>
          <p:cNvSpPr txBox="1"/>
          <p:nvPr/>
        </p:nvSpPr>
        <p:spPr>
          <a:xfrm>
            <a:off x="26159667" y="16774248"/>
            <a:ext cx="3573658" cy="868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926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THE BEAK</a:t>
            </a:r>
            <a:endParaRPr/>
          </a:p>
        </p:txBody>
      </p:sp>
      <p:sp>
        <p:nvSpPr>
          <p:cNvPr id="137" name="Google Shape;137;p13"/>
          <p:cNvSpPr txBox="1"/>
          <p:nvPr/>
        </p:nvSpPr>
        <p:spPr>
          <a:xfrm>
            <a:off x="25477537" y="17811382"/>
            <a:ext cx="4938000" cy="22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84" u="none" cap="none" strike="noStrike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Lorem ipsum dolor sit amet, consectetur adipiscing elit, sed do eiusmod tempor.</a:t>
            </a:r>
            <a:endParaRPr/>
          </a:p>
        </p:txBody>
      </p:sp>
      <p:sp>
        <p:nvSpPr>
          <p:cNvPr id="138" name="Google Shape;138;p13"/>
          <p:cNvSpPr txBox="1"/>
          <p:nvPr/>
        </p:nvSpPr>
        <p:spPr>
          <a:xfrm>
            <a:off x="25576669" y="25519844"/>
            <a:ext cx="4093302" cy="868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926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THE CLAWS</a:t>
            </a:r>
            <a:endParaRPr/>
          </a:p>
        </p:txBody>
      </p:sp>
      <p:sp>
        <p:nvSpPr>
          <p:cNvPr id="139" name="Google Shape;139;p13"/>
          <p:cNvSpPr txBox="1"/>
          <p:nvPr/>
        </p:nvSpPr>
        <p:spPr>
          <a:xfrm>
            <a:off x="25154361" y="26576264"/>
            <a:ext cx="4938000" cy="22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84" u="none" cap="none" strike="noStrike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Lorem ipsum dolor sit amet, consectetur adipiscing elit, sed do eiusmod tempor.</a:t>
            </a:r>
            <a:endParaRPr/>
          </a:p>
        </p:txBody>
      </p:sp>
      <p:sp>
        <p:nvSpPr>
          <p:cNvPr id="140" name="Google Shape;140;p13"/>
          <p:cNvSpPr txBox="1"/>
          <p:nvPr/>
        </p:nvSpPr>
        <p:spPr>
          <a:xfrm>
            <a:off x="8572233" y="30633150"/>
            <a:ext cx="5293500" cy="868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926" u="none" cap="none" strike="noStrike">
                <a:solidFill>
                  <a:srgbClr val="61407F"/>
                </a:solidFill>
                <a:latin typeface="Poppins"/>
                <a:ea typeface="Poppins"/>
                <a:cs typeface="Poppins"/>
                <a:sym typeface="Poppins"/>
              </a:rPr>
              <a:t>POPULATION</a:t>
            </a:r>
            <a:endParaRPr/>
          </a:p>
        </p:txBody>
      </p:sp>
      <p:sp>
        <p:nvSpPr>
          <p:cNvPr id="141" name="Google Shape;141;p13"/>
          <p:cNvSpPr txBox="1"/>
          <p:nvPr/>
        </p:nvSpPr>
        <p:spPr>
          <a:xfrm>
            <a:off x="8572233" y="31751751"/>
            <a:ext cx="7646700" cy="28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84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Lorem ipsum dolor sit amet, consectetur adipiscing elit, sed do eiusmod tempor incididunt ut labore et dolore magna aliqua. Auctor augue mauris augue neque. </a:t>
            </a:r>
            <a:endParaRPr/>
          </a:p>
        </p:txBody>
      </p:sp>
      <p:sp>
        <p:nvSpPr>
          <p:cNvPr id="142" name="Google Shape;142;p13"/>
          <p:cNvSpPr txBox="1"/>
          <p:nvPr/>
        </p:nvSpPr>
        <p:spPr>
          <a:xfrm>
            <a:off x="24568341" y="30633150"/>
            <a:ext cx="5293500" cy="868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926" u="none" cap="none" strike="noStrike">
                <a:solidFill>
                  <a:srgbClr val="61407F"/>
                </a:solidFill>
                <a:latin typeface="Poppins"/>
                <a:ea typeface="Poppins"/>
                <a:cs typeface="Poppins"/>
                <a:sym typeface="Poppins"/>
              </a:rPr>
              <a:t>TOUCAN DIET</a:t>
            </a:r>
            <a:endParaRPr/>
          </a:p>
        </p:txBody>
      </p:sp>
      <p:sp>
        <p:nvSpPr>
          <p:cNvPr id="143" name="Google Shape;143;p13"/>
          <p:cNvSpPr txBox="1"/>
          <p:nvPr/>
        </p:nvSpPr>
        <p:spPr>
          <a:xfrm>
            <a:off x="24568341" y="31751751"/>
            <a:ext cx="6586500" cy="28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84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Lorem ipsum dolor sit amet, consectetur adipiscing elit, sed do eiusmod tempor incididunt ut labore et dolore magna. Lorem ipsum dolor sit amet.</a:t>
            </a:r>
            <a:endParaRPr/>
          </a:p>
        </p:txBody>
      </p:sp>
      <p:sp>
        <p:nvSpPr>
          <p:cNvPr id="144" name="Google Shape;144;p13"/>
          <p:cNvSpPr txBox="1"/>
          <p:nvPr/>
        </p:nvSpPr>
        <p:spPr>
          <a:xfrm>
            <a:off x="17515584" y="33532379"/>
            <a:ext cx="3242883" cy="7138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105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PLANTS</a:t>
            </a:r>
            <a:endParaRPr/>
          </a:p>
        </p:txBody>
      </p:sp>
      <p:sp>
        <p:nvSpPr>
          <p:cNvPr id="145" name="Google Shape;145;p13"/>
          <p:cNvSpPr txBox="1"/>
          <p:nvPr/>
        </p:nvSpPr>
        <p:spPr>
          <a:xfrm>
            <a:off x="20854921" y="33532379"/>
            <a:ext cx="3242883" cy="7138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105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FRUITS</a:t>
            </a:r>
            <a:endParaRPr/>
          </a:p>
        </p:txBody>
      </p:sp>
      <p:cxnSp>
        <p:nvCxnSpPr>
          <p:cNvPr id="146" name="Google Shape;146;p13"/>
          <p:cNvCxnSpPr/>
          <p:nvPr/>
        </p:nvCxnSpPr>
        <p:spPr>
          <a:xfrm>
            <a:off x="0" y="41971261"/>
            <a:ext cx="32918400" cy="0"/>
          </a:xfrm>
          <a:prstGeom prst="straightConnector1">
            <a:avLst/>
          </a:prstGeom>
          <a:noFill/>
          <a:ln cap="flat" cmpd="sng" w="152400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</p:cxnSp>
      <p:grpSp>
        <p:nvGrpSpPr>
          <p:cNvPr id="147" name="Google Shape;147;p13"/>
          <p:cNvGrpSpPr/>
          <p:nvPr/>
        </p:nvGrpSpPr>
        <p:grpSpPr>
          <a:xfrm>
            <a:off x="1982045" y="36212729"/>
            <a:ext cx="5293575" cy="4831424"/>
            <a:chOff x="0" y="-323850"/>
            <a:chExt cx="7058100" cy="6441898"/>
          </a:xfrm>
        </p:grpSpPr>
        <p:sp>
          <p:nvSpPr>
            <p:cNvPr id="148" name="Google Shape;148;p13"/>
            <p:cNvSpPr txBox="1"/>
            <p:nvPr/>
          </p:nvSpPr>
          <p:spPr>
            <a:xfrm>
              <a:off x="691808" y="-323850"/>
              <a:ext cx="5674500" cy="235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1494" u="none" cap="none" strike="noStrike">
                  <a:solidFill>
                    <a:srgbClr val="61407F"/>
                  </a:solidFill>
                  <a:latin typeface="Poppins"/>
                  <a:ea typeface="Poppins"/>
                  <a:cs typeface="Poppins"/>
                  <a:sym typeface="Poppins"/>
                </a:rPr>
                <a:t>100</a:t>
              </a:r>
              <a:endParaRPr/>
            </a:p>
          </p:txBody>
        </p:sp>
        <p:sp>
          <p:nvSpPr>
            <p:cNvPr id="149" name="Google Shape;149;p13"/>
            <p:cNvSpPr txBox="1"/>
            <p:nvPr/>
          </p:nvSpPr>
          <p:spPr>
            <a:xfrm>
              <a:off x="0" y="2188357"/>
              <a:ext cx="7058100" cy="101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926" u="none" cap="none" strike="noStrike">
                  <a:solidFill>
                    <a:srgbClr val="61407F"/>
                  </a:solidFill>
                  <a:latin typeface="Poppins"/>
                  <a:ea typeface="Poppins"/>
                  <a:cs typeface="Poppins"/>
                  <a:sym typeface="Poppins"/>
                </a:rPr>
                <a:t>POINT 01</a:t>
              </a:r>
              <a:endParaRPr/>
            </a:p>
          </p:txBody>
        </p:sp>
        <p:sp>
          <p:nvSpPr>
            <p:cNvPr id="150" name="Google Shape;150;p13"/>
            <p:cNvSpPr txBox="1"/>
            <p:nvPr/>
          </p:nvSpPr>
          <p:spPr>
            <a:xfrm>
              <a:off x="526999" y="3893848"/>
              <a:ext cx="6003900" cy="222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284" u="none" cap="none" strike="noStrike">
                  <a:solidFill>
                    <a:srgbClr val="000000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Lorem ipsum dolor sit amet, consectetur adipiscing.</a:t>
              </a:r>
              <a:endParaRPr/>
            </a:p>
          </p:txBody>
        </p:sp>
      </p:grpSp>
      <p:grpSp>
        <p:nvGrpSpPr>
          <p:cNvPr id="151" name="Google Shape;151;p13"/>
          <p:cNvGrpSpPr/>
          <p:nvPr/>
        </p:nvGrpSpPr>
        <p:grpSpPr>
          <a:xfrm>
            <a:off x="7696463" y="36212729"/>
            <a:ext cx="5293575" cy="4831424"/>
            <a:chOff x="0" y="-323850"/>
            <a:chExt cx="7058100" cy="6441898"/>
          </a:xfrm>
        </p:grpSpPr>
        <p:sp>
          <p:nvSpPr>
            <p:cNvPr id="152" name="Google Shape;152;p13"/>
            <p:cNvSpPr txBox="1"/>
            <p:nvPr/>
          </p:nvSpPr>
          <p:spPr>
            <a:xfrm>
              <a:off x="691808" y="-323850"/>
              <a:ext cx="5674500" cy="235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1494" u="none" cap="none" strike="noStrike">
                  <a:solidFill>
                    <a:srgbClr val="61407F"/>
                  </a:solidFill>
                  <a:latin typeface="Poppins"/>
                  <a:ea typeface="Poppins"/>
                  <a:cs typeface="Poppins"/>
                  <a:sym typeface="Poppins"/>
                </a:rPr>
                <a:t>1,000</a:t>
              </a:r>
              <a:endParaRPr/>
            </a:p>
          </p:txBody>
        </p:sp>
        <p:sp>
          <p:nvSpPr>
            <p:cNvPr id="153" name="Google Shape;153;p13"/>
            <p:cNvSpPr txBox="1"/>
            <p:nvPr/>
          </p:nvSpPr>
          <p:spPr>
            <a:xfrm>
              <a:off x="0" y="2188357"/>
              <a:ext cx="7058100" cy="101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926" u="none" cap="none" strike="noStrike">
                  <a:solidFill>
                    <a:srgbClr val="61407F"/>
                  </a:solidFill>
                  <a:latin typeface="Poppins"/>
                  <a:ea typeface="Poppins"/>
                  <a:cs typeface="Poppins"/>
                  <a:sym typeface="Poppins"/>
                </a:rPr>
                <a:t>POINT 02</a:t>
              </a:r>
              <a:endParaRPr/>
            </a:p>
          </p:txBody>
        </p:sp>
        <p:sp>
          <p:nvSpPr>
            <p:cNvPr id="154" name="Google Shape;154;p13"/>
            <p:cNvSpPr txBox="1"/>
            <p:nvPr/>
          </p:nvSpPr>
          <p:spPr>
            <a:xfrm>
              <a:off x="526999" y="3893848"/>
              <a:ext cx="6003900" cy="222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284" u="none" cap="none" strike="noStrike">
                  <a:solidFill>
                    <a:srgbClr val="000000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Lorem ipsum dolor sit amet, consectetur adipiscing.</a:t>
              </a:r>
              <a:endParaRPr/>
            </a:p>
          </p:txBody>
        </p:sp>
      </p:grpSp>
      <p:grpSp>
        <p:nvGrpSpPr>
          <p:cNvPr id="155" name="Google Shape;155;p13"/>
          <p:cNvGrpSpPr/>
          <p:nvPr/>
        </p:nvGrpSpPr>
        <p:grpSpPr>
          <a:xfrm>
            <a:off x="13410882" y="36212729"/>
            <a:ext cx="5293575" cy="4831424"/>
            <a:chOff x="0" y="-323850"/>
            <a:chExt cx="7058100" cy="6441898"/>
          </a:xfrm>
        </p:grpSpPr>
        <p:sp>
          <p:nvSpPr>
            <p:cNvPr id="156" name="Google Shape;156;p13"/>
            <p:cNvSpPr txBox="1"/>
            <p:nvPr/>
          </p:nvSpPr>
          <p:spPr>
            <a:xfrm>
              <a:off x="691808" y="-323850"/>
              <a:ext cx="5674500" cy="235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1494" u="none" cap="none" strike="noStrike">
                  <a:solidFill>
                    <a:srgbClr val="61407F"/>
                  </a:solidFill>
                  <a:latin typeface="Poppins"/>
                  <a:ea typeface="Poppins"/>
                  <a:cs typeface="Poppins"/>
                  <a:sym typeface="Poppins"/>
                </a:rPr>
                <a:t>10</a:t>
              </a:r>
              <a:endParaRPr/>
            </a:p>
          </p:txBody>
        </p:sp>
        <p:sp>
          <p:nvSpPr>
            <p:cNvPr id="157" name="Google Shape;157;p13"/>
            <p:cNvSpPr txBox="1"/>
            <p:nvPr/>
          </p:nvSpPr>
          <p:spPr>
            <a:xfrm>
              <a:off x="0" y="2188357"/>
              <a:ext cx="7058100" cy="101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926" u="none" cap="none" strike="noStrike">
                  <a:solidFill>
                    <a:srgbClr val="61407F"/>
                  </a:solidFill>
                  <a:latin typeface="Poppins"/>
                  <a:ea typeface="Poppins"/>
                  <a:cs typeface="Poppins"/>
                  <a:sym typeface="Poppins"/>
                </a:rPr>
                <a:t>POINT 03</a:t>
              </a:r>
              <a:endParaRPr/>
            </a:p>
          </p:txBody>
        </p:sp>
        <p:sp>
          <p:nvSpPr>
            <p:cNvPr id="158" name="Google Shape;158;p13"/>
            <p:cNvSpPr txBox="1"/>
            <p:nvPr/>
          </p:nvSpPr>
          <p:spPr>
            <a:xfrm>
              <a:off x="526999" y="3893848"/>
              <a:ext cx="6003900" cy="222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284" u="none" cap="none" strike="noStrike">
                  <a:solidFill>
                    <a:srgbClr val="000000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Lorem ipsum dolor sit amet, consectetur adipiscing.</a:t>
              </a:r>
              <a:endParaRPr/>
            </a:p>
          </p:txBody>
        </p:sp>
      </p:grpSp>
      <p:cxnSp>
        <p:nvCxnSpPr>
          <p:cNvPr id="159" name="Google Shape;159;p13"/>
          <p:cNvCxnSpPr/>
          <p:nvPr/>
        </p:nvCxnSpPr>
        <p:spPr>
          <a:xfrm rot="10800000">
            <a:off x="19892001" y="36455617"/>
            <a:ext cx="0" cy="4569563"/>
          </a:xfrm>
          <a:prstGeom prst="straightConnector1">
            <a:avLst/>
          </a:prstGeom>
          <a:noFill/>
          <a:ln cap="flat" cmpd="sng" w="152400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160" name="Google Shape;160;p13"/>
          <p:cNvSpPr/>
          <p:nvPr/>
        </p:nvSpPr>
        <p:spPr>
          <a:xfrm flipH="1">
            <a:off x="27861642" y="36553318"/>
            <a:ext cx="3022146" cy="4374159"/>
          </a:xfrm>
          <a:custGeom>
            <a:rect b="b" l="l" r="r" t="t"/>
            <a:pathLst>
              <a:path extrusionOk="0" h="4374159" w="3022146">
                <a:moveTo>
                  <a:pt x="3022146" y="0"/>
                </a:moveTo>
                <a:lnTo>
                  <a:pt x="0" y="0"/>
                </a:lnTo>
                <a:lnTo>
                  <a:pt x="0" y="4374159"/>
                </a:lnTo>
                <a:lnTo>
                  <a:pt x="3022146" y="4374159"/>
                </a:lnTo>
                <a:lnTo>
                  <a:pt x="3022146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1" name="Google Shape;161;p13"/>
          <p:cNvSpPr txBox="1"/>
          <p:nvPr/>
        </p:nvSpPr>
        <p:spPr>
          <a:xfrm>
            <a:off x="20707551" y="36322267"/>
            <a:ext cx="5293500" cy="868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926" u="none" cap="none" strike="noStrike">
                <a:solidFill>
                  <a:srgbClr val="61407F"/>
                </a:solidFill>
                <a:latin typeface="Poppins"/>
                <a:ea typeface="Poppins"/>
                <a:cs typeface="Poppins"/>
                <a:sym typeface="Poppins"/>
              </a:rPr>
              <a:t>FUN FACTS</a:t>
            </a:r>
            <a:endParaRPr/>
          </a:p>
        </p:txBody>
      </p:sp>
      <p:sp>
        <p:nvSpPr>
          <p:cNvPr id="162" name="Google Shape;162;p13"/>
          <p:cNvSpPr txBox="1"/>
          <p:nvPr/>
        </p:nvSpPr>
        <p:spPr>
          <a:xfrm>
            <a:off x="20707551" y="37412293"/>
            <a:ext cx="7646700" cy="34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54513" lvl="1" marL="709027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84"/>
              <a:buFont typeface="Arial"/>
              <a:buChar char="•"/>
            </a:pPr>
            <a:r>
              <a:rPr b="0" i="0" lang="en-US" sz="3284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Lorem ipsum dolor sit amet, consectetur adipiscing elit. </a:t>
            </a:r>
            <a:endParaRPr/>
          </a:p>
          <a:p>
            <a:pPr indent="-354513" lvl="1" marL="709027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84"/>
              <a:buFont typeface="Arial"/>
              <a:buChar char="•"/>
            </a:pPr>
            <a:r>
              <a:rPr b="0" i="0" lang="en-US" sz="3284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Lorem ipsum dolor sit amet, consectetur adipiscing elit.</a:t>
            </a:r>
            <a:endParaRPr/>
          </a:p>
          <a:p>
            <a:pPr indent="-354513" lvl="1" marL="709027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84"/>
              <a:buFont typeface="Arial"/>
              <a:buChar char="•"/>
            </a:pPr>
            <a:r>
              <a:rPr b="0" i="0" lang="en-US" sz="3284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Lorem ipsum dolor sit amet, consectetur adipiscing elit.</a:t>
            </a:r>
            <a:endParaRPr/>
          </a:p>
        </p:txBody>
      </p:sp>
      <p:sp>
        <p:nvSpPr>
          <p:cNvPr id="163" name="Google Shape;163;p13"/>
          <p:cNvSpPr txBox="1"/>
          <p:nvPr/>
        </p:nvSpPr>
        <p:spPr>
          <a:xfrm>
            <a:off x="5791586" y="42498619"/>
            <a:ext cx="21335100" cy="7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926" u="none" cap="none" strike="noStrike">
                <a:solidFill>
                  <a:srgbClr val="61407F"/>
                </a:solidFill>
                <a:latin typeface="Poppins"/>
                <a:ea typeface="Poppins"/>
                <a:cs typeface="Poppins"/>
                <a:sym typeface="Poppins"/>
              </a:rPr>
              <a:t>SOURCES: ADD LINKS/SOURCES HERE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BD4C6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14"/>
          <p:cNvGrpSpPr/>
          <p:nvPr/>
        </p:nvGrpSpPr>
        <p:grpSpPr>
          <a:xfrm>
            <a:off x="942109" y="-1854777"/>
            <a:ext cx="18499075" cy="46735893"/>
            <a:chOff x="0" y="-161925"/>
            <a:chExt cx="1614999" cy="4080118"/>
          </a:xfrm>
        </p:grpSpPr>
        <p:sp>
          <p:nvSpPr>
            <p:cNvPr id="169" name="Google Shape;169;p14"/>
            <p:cNvSpPr/>
            <p:nvPr/>
          </p:nvSpPr>
          <p:spPr>
            <a:xfrm>
              <a:off x="0" y="0"/>
              <a:ext cx="1614999" cy="3918193"/>
            </a:xfrm>
            <a:custGeom>
              <a:rect b="b" l="l" r="r" t="t"/>
              <a:pathLst>
                <a:path extrusionOk="0" h="3918193" w="1614999">
                  <a:moveTo>
                    <a:pt x="0" y="0"/>
                  </a:moveTo>
                  <a:lnTo>
                    <a:pt x="1614999" y="0"/>
                  </a:lnTo>
                  <a:lnTo>
                    <a:pt x="1614999" y="3918193"/>
                  </a:lnTo>
                  <a:lnTo>
                    <a:pt x="0" y="3918193"/>
                  </a:lnTo>
                  <a:close/>
                </a:path>
              </a:pathLst>
            </a:custGeom>
            <a:solidFill>
              <a:srgbClr val="F6FFD4"/>
            </a:solidFill>
            <a:ln>
              <a:noFill/>
            </a:ln>
          </p:spPr>
        </p:sp>
        <p:sp>
          <p:nvSpPr>
            <p:cNvPr id="170" name="Google Shape;170;p14"/>
            <p:cNvSpPr txBox="1"/>
            <p:nvPr/>
          </p:nvSpPr>
          <p:spPr>
            <a:xfrm>
              <a:off x="0" y="-161925"/>
              <a:ext cx="1614999" cy="40801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8525" lIns="208525" spcFirstLastPara="1" rIns="208525" wrap="square" tIns="208525">
              <a:noAutofit/>
            </a:bodyPr>
            <a:lstStyle/>
            <a:p>
              <a:pPr indent="0" lvl="0" marL="0" marR="0" rtl="0" algn="ctr">
                <a:lnSpc>
                  <a:spcPct val="44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1" name="Google Shape;171;p14"/>
          <p:cNvSpPr/>
          <p:nvPr/>
        </p:nvSpPr>
        <p:spPr>
          <a:xfrm rot="9128909">
            <a:off x="-3106350" y="-1108443"/>
            <a:ext cx="18952299" cy="17987455"/>
          </a:xfrm>
          <a:custGeom>
            <a:rect b="b" l="l" r="r" t="t"/>
            <a:pathLst>
              <a:path extrusionOk="0" h="17987455" w="18952299">
                <a:moveTo>
                  <a:pt x="0" y="0"/>
                </a:moveTo>
                <a:lnTo>
                  <a:pt x="18952299" y="0"/>
                </a:lnTo>
                <a:lnTo>
                  <a:pt x="18952299" y="17987454"/>
                </a:lnTo>
                <a:lnTo>
                  <a:pt x="0" y="179874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72" name="Google Shape;172;p14"/>
          <p:cNvGrpSpPr/>
          <p:nvPr/>
        </p:nvGrpSpPr>
        <p:grpSpPr>
          <a:xfrm>
            <a:off x="4174484" y="20090826"/>
            <a:ext cx="12034325" cy="3343278"/>
            <a:chOff x="0" y="-161925"/>
            <a:chExt cx="1050616" cy="291874"/>
          </a:xfrm>
        </p:grpSpPr>
        <p:sp>
          <p:nvSpPr>
            <p:cNvPr id="173" name="Google Shape;173;p14"/>
            <p:cNvSpPr/>
            <p:nvPr/>
          </p:nvSpPr>
          <p:spPr>
            <a:xfrm>
              <a:off x="0" y="0"/>
              <a:ext cx="1050616" cy="129949"/>
            </a:xfrm>
            <a:custGeom>
              <a:rect b="b" l="l" r="r" t="t"/>
              <a:pathLst>
                <a:path extrusionOk="0" h="129949" w="1050616">
                  <a:moveTo>
                    <a:pt x="64974" y="0"/>
                  </a:moveTo>
                  <a:lnTo>
                    <a:pt x="985641" y="0"/>
                  </a:lnTo>
                  <a:cubicBezTo>
                    <a:pt x="1021526" y="0"/>
                    <a:pt x="1050616" y="29090"/>
                    <a:pt x="1050616" y="64974"/>
                  </a:cubicBezTo>
                  <a:lnTo>
                    <a:pt x="1050616" y="64974"/>
                  </a:lnTo>
                  <a:cubicBezTo>
                    <a:pt x="1050616" y="82207"/>
                    <a:pt x="1043770" y="98733"/>
                    <a:pt x="1031585" y="110918"/>
                  </a:cubicBezTo>
                  <a:cubicBezTo>
                    <a:pt x="1019400" y="123103"/>
                    <a:pt x="1002874" y="129949"/>
                    <a:pt x="985641" y="129949"/>
                  </a:cubicBezTo>
                  <a:lnTo>
                    <a:pt x="64974" y="129949"/>
                  </a:lnTo>
                  <a:cubicBezTo>
                    <a:pt x="29090" y="129949"/>
                    <a:pt x="0" y="100859"/>
                    <a:pt x="0" y="64974"/>
                  </a:cubicBezTo>
                  <a:lnTo>
                    <a:pt x="0" y="64974"/>
                  </a:lnTo>
                  <a:cubicBezTo>
                    <a:pt x="0" y="29090"/>
                    <a:pt x="29090" y="0"/>
                    <a:pt x="64974" y="0"/>
                  </a:cubicBezTo>
                  <a:close/>
                </a:path>
              </a:pathLst>
            </a:custGeom>
            <a:solidFill>
              <a:srgbClr val="C9E1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4"/>
            <p:cNvSpPr txBox="1"/>
            <p:nvPr/>
          </p:nvSpPr>
          <p:spPr>
            <a:xfrm>
              <a:off x="0" y="-161925"/>
              <a:ext cx="1050616" cy="2918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8525" lIns="208525" spcFirstLastPara="1" rIns="208525" wrap="square" tIns="208525">
              <a:noAutofit/>
            </a:bodyPr>
            <a:lstStyle/>
            <a:p>
              <a:pPr indent="0" lvl="0" marL="0" marR="0" rtl="0" algn="ctr">
                <a:lnSpc>
                  <a:spcPct val="44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5" name="Google Shape;175;p14"/>
          <p:cNvGrpSpPr/>
          <p:nvPr/>
        </p:nvGrpSpPr>
        <p:grpSpPr>
          <a:xfrm>
            <a:off x="2966598" y="34118493"/>
            <a:ext cx="3886343" cy="4296231"/>
            <a:chOff x="0" y="-85725"/>
            <a:chExt cx="812800" cy="898525"/>
          </a:xfrm>
        </p:grpSpPr>
        <p:sp>
          <p:nvSpPr>
            <p:cNvPr id="176" name="Google Shape;176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4"/>
            <p:cNvSpPr txBox="1"/>
            <p:nvPr/>
          </p:nvSpPr>
          <p:spPr>
            <a:xfrm>
              <a:off x="76200" y="-85725"/>
              <a:ext cx="660400" cy="822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8525" lIns="208525" spcFirstLastPara="1" rIns="208525" wrap="square" tIns="208525">
              <a:noAutofit/>
            </a:bodyPr>
            <a:lstStyle/>
            <a:p>
              <a:pPr indent="0" lvl="0" marL="0" marR="0" rtl="0" algn="ctr">
                <a:lnSpc>
                  <a:spcPct val="44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8" name="Google Shape;178;p14"/>
          <p:cNvGrpSpPr/>
          <p:nvPr/>
        </p:nvGrpSpPr>
        <p:grpSpPr>
          <a:xfrm>
            <a:off x="8315223" y="34219811"/>
            <a:ext cx="3752847" cy="4148655"/>
            <a:chOff x="0" y="-85725"/>
            <a:chExt cx="812800" cy="898525"/>
          </a:xfrm>
        </p:grpSpPr>
        <p:sp>
          <p:nvSpPr>
            <p:cNvPr id="179" name="Google Shape;179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4"/>
            <p:cNvSpPr txBox="1"/>
            <p:nvPr/>
          </p:nvSpPr>
          <p:spPr>
            <a:xfrm>
              <a:off x="76200" y="-85725"/>
              <a:ext cx="660400" cy="822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8525" lIns="208525" spcFirstLastPara="1" rIns="208525" wrap="square" tIns="208525">
              <a:noAutofit/>
            </a:bodyPr>
            <a:lstStyle/>
            <a:p>
              <a:pPr indent="0" lvl="0" marL="0" marR="0" rtl="0" algn="ctr">
                <a:lnSpc>
                  <a:spcPct val="44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1" name="Google Shape;181;p14"/>
          <p:cNvGrpSpPr/>
          <p:nvPr/>
        </p:nvGrpSpPr>
        <p:grpSpPr>
          <a:xfrm>
            <a:off x="13514792" y="34219811"/>
            <a:ext cx="3752847" cy="4148655"/>
            <a:chOff x="0" y="-85725"/>
            <a:chExt cx="812800" cy="898525"/>
          </a:xfrm>
        </p:grpSpPr>
        <p:sp>
          <p:nvSpPr>
            <p:cNvPr id="182" name="Google Shape;182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4"/>
            <p:cNvSpPr txBox="1"/>
            <p:nvPr/>
          </p:nvSpPr>
          <p:spPr>
            <a:xfrm>
              <a:off x="76200" y="-85725"/>
              <a:ext cx="660400" cy="822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8525" lIns="208525" spcFirstLastPara="1" rIns="208525" wrap="square" tIns="208525">
              <a:noAutofit/>
            </a:bodyPr>
            <a:lstStyle/>
            <a:p>
              <a:pPr indent="0" lvl="0" marL="0" marR="0" rtl="0" algn="ctr">
                <a:lnSpc>
                  <a:spcPct val="44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4" name="Google Shape;184;p14"/>
          <p:cNvSpPr/>
          <p:nvPr/>
        </p:nvSpPr>
        <p:spPr>
          <a:xfrm>
            <a:off x="4331352" y="35089531"/>
            <a:ext cx="1230441" cy="2939909"/>
          </a:xfrm>
          <a:custGeom>
            <a:rect b="b" l="l" r="r" t="t"/>
            <a:pathLst>
              <a:path extrusionOk="0" h="2939909" w="1230441">
                <a:moveTo>
                  <a:pt x="0" y="0"/>
                </a:moveTo>
                <a:lnTo>
                  <a:pt x="1230441" y="0"/>
                </a:lnTo>
                <a:lnTo>
                  <a:pt x="1230441" y="2939909"/>
                </a:lnTo>
                <a:lnTo>
                  <a:pt x="0" y="29399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5" name="Google Shape;185;p14"/>
          <p:cNvSpPr/>
          <p:nvPr/>
        </p:nvSpPr>
        <p:spPr>
          <a:xfrm>
            <a:off x="8992142" y="35521534"/>
            <a:ext cx="2399009" cy="1941016"/>
          </a:xfrm>
          <a:custGeom>
            <a:rect b="b" l="l" r="r" t="t"/>
            <a:pathLst>
              <a:path extrusionOk="0" h="1941016" w="2399009">
                <a:moveTo>
                  <a:pt x="0" y="0"/>
                </a:moveTo>
                <a:lnTo>
                  <a:pt x="2399009" y="0"/>
                </a:lnTo>
                <a:lnTo>
                  <a:pt x="2399009" y="1941017"/>
                </a:lnTo>
                <a:lnTo>
                  <a:pt x="0" y="19410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6" name="Google Shape;186;p14"/>
          <p:cNvSpPr/>
          <p:nvPr/>
        </p:nvSpPr>
        <p:spPr>
          <a:xfrm>
            <a:off x="14840343" y="35110021"/>
            <a:ext cx="1406092" cy="2723065"/>
          </a:xfrm>
          <a:custGeom>
            <a:rect b="b" l="l" r="r" t="t"/>
            <a:pathLst>
              <a:path extrusionOk="0" h="2723065" w="1406092">
                <a:moveTo>
                  <a:pt x="0" y="0"/>
                </a:moveTo>
                <a:lnTo>
                  <a:pt x="1406092" y="0"/>
                </a:lnTo>
                <a:lnTo>
                  <a:pt x="1406092" y="2723064"/>
                </a:lnTo>
                <a:lnTo>
                  <a:pt x="0" y="27230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187" name="Google Shape;187;p14"/>
          <p:cNvCxnSpPr/>
          <p:nvPr/>
        </p:nvCxnSpPr>
        <p:spPr>
          <a:xfrm>
            <a:off x="20329736" y="12253491"/>
            <a:ext cx="11256511" cy="0"/>
          </a:xfrm>
          <a:prstGeom prst="straightConnector1">
            <a:avLst/>
          </a:prstGeom>
          <a:noFill/>
          <a:ln cap="flat" cmpd="sng" w="152400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88" name="Google Shape;188;p14"/>
          <p:cNvCxnSpPr/>
          <p:nvPr/>
        </p:nvCxnSpPr>
        <p:spPr>
          <a:xfrm>
            <a:off x="20329736" y="20188074"/>
            <a:ext cx="11256511" cy="0"/>
          </a:xfrm>
          <a:prstGeom prst="straightConnector1">
            <a:avLst/>
          </a:prstGeom>
          <a:noFill/>
          <a:ln cap="flat" cmpd="sng" w="152400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89" name="Google Shape;189;p14"/>
          <p:cNvCxnSpPr/>
          <p:nvPr/>
        </p:nvCxnSpPr>
        <p:spPr>
          <a:xfrm>
            <a:off x="20329736" y="31451301"/>
            <a:ext cx="11256511" cy="0"/>
          </a:xfrm>
          <a:prstGeom prst="straightConnector1">
            <a:avLst/>
          </a:prstGeom>
          <a:noFill/>
          <a:ln cap="flat" cmpd="sng" w="152400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</p:cxnSp>
      <p:pic>
        <p:nvPicPr>
          <p:cNvPr id="190" name="Google Shape;190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9387728" y="19530068"/>
            <a:ext cx="12925277" cy="82059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1" name="Google Shape;191;p14"/>
          <p:cNvCxnSpPr/>
          <p:nvPr/>
        </p:nvCxnSpPr>
        <p:spPr>
          <a:xfrm>
            <a:off x="20376313" y="38414724"/>
            <a:ext cx="11256511" cy="0"/>
          </a:xfrm>
          <a:prstGeom prst="straightConnector1">
            <a:avLst/>
          </a:prstGeom>
          <a:noFill/>
          <a:ln cap="flat" cmpd="sng" w="152400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92" name="Google Shape;192;p14"/>
          <p:cNvCxnSpPr/>
          <p:nvPr/>
        </p:nvCxnSpPr>
        <p:spPr>
          <a:xfrm rot="10800000">
            <a:off x="26105314" y="4821167"/>
            <a:ext cx="0" cy="5091121"/>
          </a:xfrm>
          <a:prstGeom prst="straightConnector1">
            <a:avLst/>
          </a:prstGeom>
          <a:noFill/>
          <a:ln cap="flat" cmpd="sng" w="152400">
            <a:solidFill>
              <a:srgbClr val="C9E16D"/>
            </a:solidFill>
            <a:prstDash val="dot"/>
            <a:round/>
            <a:headEnd len="sm" w="sm" type="none"/>
            <a:tailEnd len="sm" w="sm" type="none"/>
          </a:ln>
        </p:spPr>
      </p:cxnSp>
      <p:grpSp>
        <p:nvGrpSpPr>
          <p:cNvPr id="193" name="Google Shape;193;p14"/>
          <p:cNvGrpSpPr/>
          <p:nvPr/>
        </p:nvGrpSpPr>
        <p:grpSpPr>
          <a:xfrm>
            <a:off x="25785467" y="3956319"/>
            <a:ext cx="792511" cy="848234"/>
            <a:chOff x="0" y="-57150"/>
            <a:chExt cx="812800" cy="869950"/>
          </a:xfrm>
        </p:grpSpPr>
        <p:sp>
          <p:nvSpPr>
            <p:cNvPr id="194" name="Google Shape;194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442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4"/>
            <p:cNvSpPr txBox="1"/>
            <p:nvPr/>
          </p:nvSpPr>
          <p:spPr>
            <a:xfrm>
              <a:off x="76200" y="-57150"/>
              <a:ext cx="660400" cy="793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383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6" name="Google Shape;196;p14"/>
          <p:cNvSpPr txBox="1"/>
          <p:nvPr/>
        </p:nvSpPr>
        <p:spPr>
          <a:xfrm>
            <a:off x="4255785" y="22236950"/>
            <a:ext cx="12034200" cy="8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747" u="none" cap="none" strike="noStrike">
                <a:solidFill>
                  <a:srgbClr val="61407F"/>
                </a:solidFill>
                <a:latin typeface="Poppins"/>
                <a:ea typeface="Poppins"/>
                <a:cs typeface="Poppins"/>
                <a:sym typeface="Poppins"/>
              </a:rPr>
              <a:t>ANIMAL RESEARCH POSTER</a:t>
            </a:r>
            <a:endParaRPr/>
          </a:p>
        </p:txBody>
      </p:sp>
      <p:sp>
        <p:nvSpPr>
          <p:cNvPr id="197" name="Google Shape;197;p14"/>
          <p:cNvSpPr txBox="1"/>
          <p:nvPr/>
        </p:nvSpPr>
        <p:spPr>
          <a:xfrm>
            <a:off x="3413611" y="23598768"/>
            <a:ext cx="13556100" cy="30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704" u="none" cap="none" strike="noStrike">
                <a:solidFill>
                  <a:srgbClr val="0C7060"/>
                </a:solidFill>
                <a:latin typeface="Poppins"/>
                <a:ea typeface="Poppins"/>
                <a:cs typeface="Poppins"/>
                <a:sym typeface="Poppins"/>
              </a:rPr>
              <a:t>THE SNAKE</a:t>
            </a:r>
            <a:endParaRPr/>
          </a:p>
        </p:txBody>
      </p:sp>
      <p:sp>
        <p:nvSpPr>
          <p:cNvPr id="198" name="Google Shape;198;p14"/>
          <p:cNvSpPr txBox="1"/>
          <p:nvPr/>
        </p:nvSpPr>
        <p:spPr>
          <a:xfrm>
            <a:off x="3990082" y="28770222"/>
            <a:ext cx="12565500" cy="28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199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Lorem ipsum dolor sit amet, consectetur adipiscing elit, sed do eiusmod tempor incididunt ut labore et dolore magna aliqua. Auctor augue mauris augue neque. </a:t>
            </a:r>
            <a:endParaRPr/>
          </a:p>
        </p:txBody>
      </p:sp>
      <p:sp>
        <p:nvSpPr>
          <p:cNvPr id="199" name="Google Shape;199;p14"/>
          <p:cNvSpPr txBox="1"/>
          <p:nvPr/>
        </p:nvSpPr>
        <p:spPr>
          <a:xfrm>
            <a:off x="5378147" y="33025993"/>
            <a:ext cx="9789490" cy="8939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930" u="none" cap="none" strike="noStrike">
                <a:solidFill>
                  <a:srgbClr val="0C7060"/>
                </a:solidFill>
                <a:latin typeface="Poppins"/>
                <a:ea typeface="Poppins"/>
                <a:cs typeface="Poppins"/>
                <a:sym typeface="Poppins"/>
              </a:rPr>
              <a:t>OBJECTIVE</a:t>
            </a:r>
            <a:endParaRPr/>
          </a:p>
        </p:txBody>
      </p:sp>
      <p:sp>
        <p:nvSpPr>
          <p:cNvPr id="200" name="Google Shape;200;p14"/>
          <p:cNvSpPr txBox="1"/>
          <p:nvPr/>
        </p:nvSpPr>
        <p:spPr>
          <a:xfrm>
            <a:off x="3325017" y="38750582"/>
            <a:ext cx="3099640" cy="868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926" u="none" cap="none" strike="noStrike">
                <a:solidFill>
                  <a:srgbClr val="0C7060"/>
                </a:solidFill>
                <a:latin typeface="Poppins"/>
                <a:ea typeface="Poppins"/>
                <a:cs typeface="Poppins"/>
                <a:sym typeface="Poppins"/>
              </a:rPr>
              <a:t>POINT 01</a:t>
            </a:r>
            <a:endParaRPr/>
          </a:p>
        </p:txBody>
      </p:sp>
      <p:sp>
        <p:nvSpPr>
          <p:cNvPr id="201" name="Google Shape;201;p14"/>
          <p:cNvSpPr txBox="1"/>
          <p:nvPr/>
        </p:nvSpPr>
        <p:spPr>
          <a:xfrm>
            <a:off x="2508561" y="40002505"/>
            <a:ext cx="4732500" cy="22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84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Lorem ipsum dolor sit amet, consectetur adipiscing elit, sed do eiusmod tempor.</a:t>
            </a:r>
            <a:endParaRPr/>
          </a:p>
        </p:txBody>
      </p:sp>
      <p:sp>
        <p:nvSpPr>
          <p:cNvPr id="202" name="Google Shape;202;p14"/>
          <p:cNvSpPr txBox="1"/>
          <p:nvPr/>
        </p:nvSpPr>
        <p:spPr>
          <a:xfrm>
            <a:off x="8233598" y="38750582"/>
            <a:ext cx="3916096" cy="868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926" u="none" cap="none" strike="noStrike">
                <a:solidFill>
                  <a:srgbClr val="0C7060"/>
                </a:solidFill>
                <a:latin typeface="Poppins"/>
                <a:ea typeface="Poppins"/>
                <a:cs typeface="Poppins"/>
                <a:sym typeface="Poppins"/>
              </a:rPr>
              <a:t>POINT 02</a:t>
            </a:r>
            <a:endParaRPr/>
          </a:p>
        </p:txBody>
      </p:sp>
      <p:sp>
        <p:nvSpPr>
          <p:cNvPr id="203" name="Google Shape;203;p14"/>
          <p:cNvSpPr txBox="1"/>
          <p:nvPr/>
        </p:nvSpPr>
        <p:spPr>
          <a:xfrm>
            <a:off x="7825370" y="40080707"/>
            <a:ext cx="4732500" cy="22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84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Lorem ipsum dolor sit amet, consectetur adipiscing elit, sed do eiusmod tempor.</a:t>
            </a:r>
            <a:endParaRPr/>
          </a:p>
        </p:txBody>
      </p:sp>
      <p:sp>
        <p:nvSpPr>
          <p:cNvPr id="204" name="Google Shape;204;p14"/>
          <p:cNvSpPr txBox="1"/>
          <p:nvPr/>
        </p:nvSpPr>
        <p:spPr>
          <a:xfrm>
            <a:off x="13958636" y="38750582"/>
            <a:ext cx="3099640" cy="868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926" u="none" cap="none" strike="noStrike">
                <a:solidFill>
                  <a:srgbClr val="0C7060"/>
                </a:solidFill>
                <a:latin typeface="Poppins"/>
                <a:ea typeface="Poppins"/>
                <a:cs typeface="Poppins"/>
                <a:sym typeface="Poppins"/>
              </a:rPr>
              <a:t>POINT 03</a:t>
            </a:r>
            <a:endParaRPr/>
          </a:p>
        </p:txBody>
      </p:sp>
      <p:sp>
        <p:nvSpPr>
          <p:cNvPr id="205" name="Google Shape;205;p14"/>
          <p:cNvSpPr txBox="1"/>
          <p:nvPr/>
        </p:nvSpPr>
        <p:spPr>
          <a:xfrm>
            <a:off x="13142180" y="40002505"/>
            <a:ext cx="4732500" cy="22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84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Lorem ipsum dolor sit amet, consectetur adipiscing elit, sed do eiusmod tempor.</a:t>
            </a:r>
            <a:endParaRPr/>
          </a:p>
        </p:txBody>
      </p:sp>
      <p:sp>
        <p:nvSpPr>
          <p:cNvPr id="206" name="Google Shape;206;p14"/>
          <p:cNvSpPr txBox="1"/>
          <p:nvPr/>
        </p:nvSpPr>
        <p:spPr>
          <a:xfrm>
            <a:off x="23382364" y="818160"/>
            <a:ext cx="5293500" cy="868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926" u="none" cap="none" strike="noStrike">
                <a:solidFill>
                  <a:srgbClr val="0C7060"/>
                </a:solidFill>
                <a:latin typeface="Poppins"/>
                <a:ea typeface="Poppins"/>
                <a:cs typeface="Poppins"/>
                <a:sym typeface="Poppins"/>
              </a:rPr>
              <a:t>METHODOLOGY</a:t>
            </a:r>
            <a:endParaRPr/>
          </a:p>
        </p:txBody>
      </p:sp>
      <p:sp>
        <p:nvSpPr>
          <p:cNvPr id="207" name="Google Shape;207;p14"/>
          <p:cNvSpPr txBox="1"/>
          <p:nvPr/>
        </p:nvSpPr>
        <p:spPr>
          <a:xfrm>
            <a:off x="20400859" y="1788484"/>
            <a:ext cx="11256600" cy="16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84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Lorem ipsum dolor sit amet, consectetur adipiscing elit, sed do eiusmod tempor incididunt ut labore et dolore magna aliqua. Auctor augue mauris augue.</a:t>
            </a:r>
            <a:endParaRPr/>
          </a:p>
        </p:txBody>
      </p:sp>
      <p:sp>
        <p:nvSpPr>
          <p:cNvPr id="208" name="Google Shape;208;p14"/>
          <p:cNvSpPr txBox="1"/>
          <p:nvPr/>
        </p:nvSpPr>
        <p:spPr>
          <a:xfrm>
            <a:off x="20777469" y="14082709"/>
            <a:ext cx="4255788" cy="20651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494" u="none" cap="none" strike="noStrike">
                <a:solidFill>
                  <a:srgbClr val="0C7060"/>
                </a:solidFill>
                <a:latin typeface="Poppins"/>
                <a:ea typeface="Poppins"/>
                <a:cs typeface="Poppins"/>
                <a:sym typeface="Poppins"/>
              </a:rPr>
              <a:t>1,000</a:t>
            </a:r>
            <a:endParaRPr/>
          </a:p>
        </p:txBody>
      </p:sp>
      <p:sp>
        <p:nvSpPr>
          <p:cNvPr id="209" name="Google Shape;209;p14"/>
          <p:cNvSpPr txBox="1"/>
          <p:nvPr/>
        </p:nvSpPr>
        <p:spPr>
          <a:xfrm>
            <a:off x="20258613" y="16014489"/>
            <a:ext cx="5293500" cy="868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926" u="none" cap="none" strike="noStrike">
                <a:solidFill>
                  <a:srgbClr val="0C7060"/>
                </a:solidFill>
                <a:latin typeface="Poppins"/>
                <a:ea typeface="Poppins"/>
                <a:cs typeface="Poppins"/>
                <a:sym typeface="Poppins"/>
              </a:rPr>
              <a:t>POINT 01</a:t>
            </a:r>
            <a:endParaRPr/>
          </a:p>
        </p:txBody>
      </p:sp>
      <p:sp>
        <p:nvSpPr>
          <p:cNvPr id="210" name="Google Shape;210;p14"/>
          <p:cNvSpPr txBox="1"/>
          <p:nvPr/>
        </p:nvSpPr>
        <p:spPr>
          <a:xfrm>
            <a:off x="20653862" y="17305514"/>
            <a:ext cx="4503000" cy="16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84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Lorem ipsum dolor sit amet, consectetur adipiscing.</a:t>
            </a:r>
            <a:endParaRPr/>
          </a:p>
        </p:txBody>
      </p:sp>
      <p:sp>
        <p:nvSpPr>
          <p:cNvPr id="211" name="Google Shape;211;p14"/>
          <p:cNvSpPr txBox="1"/>
          <p:nvPr/>
        </p:nvSpPr>
        <p:spPr>
          <a:xfrm>
            <a:off x="26407129" y="14006686"/>
            <a:ext cx="5225695" cy="20651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494" u="none" cap="none" strike="noStrike">
                <a:solidFill>
                  <a:srgbClr val="0C7060"/>
                </a:solidFill>
                <a:latin typeface="Poppins"/>
                <a:ea typeface="Poppins"/>
                <a:cs typeface="Poppins"/>
                <a:sym typeface="Poppins"/>
              </a:rPr>
              <a:t>10,000</a:t>
            </a:r>
            <a:endParaRPr/>
          </a:p>
        </p:txBody>
      </p:sp>
      <p:sp>
        <p:nvSpPr>
          <p:cNvPr id="212" name="Google Shape;212;p14"/>
          <p:cNvSpPr txBox="1"/>
          <p:nvPr/>
        </p:nvSpPr>
        <p:spPr>
          <a:xfrm>
            <a:off x="26373226" y="16014489"/>
            <a:ext cx="5293500" cy="868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926" u="none" cap="none" strike="noStrike">
                <a:solidFill>
                  <a:srgbClr val="0C7060"/>
                </a:solidFill>
                <a:latin typeface="Poppins"/>
                <a:ea typeface="Poppins"/>
                <a:cs typeface="Poppins"/>
                <a:sym typeface="Poppins"/>
              </a:rPr>
              <a:t>POINT 02</a:t>
            </a:r>
            <a:endParaRPr/>
          </a:p>
        </p:txBody>
      </p:sp>
      <p:sp>
        <p:nvSpPr>
          <p:cNvPr id="213" name="Google Shape;213;p14"/>
          <p:cNvSpPr txBox="1"/>
          <p:nvPr/>
        </p:nvSpPr>
        <p:spPr>
          <a:xfrm>
            <a:off x="26768475" y="17305514"/>
            <a:ext cx="4503000" cy="16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84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Lorem ipsum dolor sit amet, consectetur adipiscing.</a:t>
            </a:r>
            <a:endParaRPr/>
          </a:p>
        </p:txBody>
      </p:sp>
      <p:sp>
        <p:nvSpPr>
          <p:cNvPr id="214" name="Google Shape;214;p14"/>
          <p:cNvSpPr txBox="1"/>
          <p:nvPr/>
        </p:nvSpPr>
        <p:spPr>
          <a:xfrm>
            <a:off x="22079782" y="39110049"/>
            <a:ext cx="8203883" cy="7505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0C7060"/>
                </a:solidFill>
                <a:latin typeface="Poppins"/>
                <a:ea typeface="Poppins"/>
                <a:cs typeface="Poppins"/>
                <a:sym typeface="Poppins"/>
              </a:rPr>
              <a:t>RELATED LITERATURE</a:t>
            </a:r>
            <a:endParaRPr/>
          </a:p>
        </p:txBody>
      </p:sp>
      <p:sp>
        <p:nvSpPr>
          <p:cNvPr id="215" name="Google Shape;215;p14"/>
          <p:cNvSpPr txBox="1"/>
          <p:nvPr/>
        </p:nvSpPr>
        <p:spPr>
          <a:xfrm>
            <a:off x="20581142" y="40295025"/>
            <a:ext cx="10780800" cy="24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02261" lvl="1" marL="604523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Lorem ipsum dolor sit amet, consectetur adipiscing elit. </a:t>
            </a:r>
            <a:endParaRPr/>
          </a:p>
          <a:p>
            <a:pPr indent="-302261" lvl="1" marL="604523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Lorem ipsum dolor sit amet, consectetur adipiscing elit.</a:t>
            </a:r>
            <a:endParaRPr/>
          </a:p>
          <a:p>
            <a:pPr indent="-302261" lvl="1" marL="604523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Lorem ipsum dolor sit amet, consectetur adipiscing elit.</a:t>
            </a:r>
            <a:endParaRPr/>
          </a:p>
          <a:p>
            <a:pPr indent="-302261" lvl="1" marL="604523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Lorem ipsum dolor sit amet, consectetur adipiscing elit. </a:t>
            </a:r>
            <a:endParaRPr/>
          </a:p>
          <a:p>
            <a:pPr indent="-302261" lvl="1" marL="604523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Lorem ipsum dolor sit amet, consectetur adipiscing elit.</a:t>
            </a:r>
            <a:endParaRPr/>
          </a:p>
        </p:txBody>
      </p:sp>
      <p:sp>
        <p:nvSpPr>
          <p:cNvPr id="216" name="Google Shape;216;p14"/>
          <p:cNvSpPr txBox="1"/>
          <p:nvPr/>
        </p:nvSpPr>
        <p:spPr>
          <a:xfrm>
            <a:off x="20865110" y="28413303"/>
            <a:ext cx="9970500" cy="22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84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Lorem ipsum dolor sit amet, consectetur adipiscing elit, sed do eiusmod tempor incididunt ut labore et dolore magna aliqua. Auctor augue mauris augue neque. </a:t>
            </a:r>
            <a:endParaRPr/>
          </a:p>
        </p:txBody>
      </p:sp>
      <p:sp>
        <p:nvSpPr>
          <p:cNvPr id="217" name="Google Shape;217;p14"/>
          <p:cNvSpPr txBox="1"/>
          <p:nvPr/>
        </p:nvSpPr>
        <p:spPr>
          <a:xfrm>
            <a:off x="23101591" y="27396133"/>
            <a:ext cx="5293500" cy="868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926" u="none" cap="none" strike="noStrike">
                <a:solidFill>
                  <a:srgbClr val="0C7060"/>
                </a:solidFill>
                <a:latin typeface="Poppins"/>
                <a:ea typeface="Poppins"/>
                <a:cs typeface="Poppins"/>
                <a:sym typeface="Poppins"/>
              </a:rPr>
              <a:t>ANALYSIS</a:t>
            </a:r>
            <a:endParaRPr/>
          </a:p>
        </p:txBody>
      </p:sp>
      <p:sp>
        <p:nvSpPr>
          <p:cNvPr id="218" name="Google Shape;218;p14"/>
          <p:cNvSpPr txBox="1"/>
          <p:nvPr/>
        </p:nvSpPr>
        <p:spPr>
          <a:xfrm>
            <a:off x="5718966" y="27626854"/>
            <a:ext cx="9789490" cy="8939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930" u="none" cap="none" strike="noStrike">
                <a:solidFill>
                  <a:srgbClr val="0C7060"/>
                </a:solidFill>
                <a:latin typeface="Poppins"/>
                <a:ea typeface="Poppins"/>
                <a:cs typeface="Poppins"/>
                <a:sym typeface="Poppins"/>
              </a:rPr>
              <a:t>INTRODUCTION</a:t>
            </a:r>
            <a:endParaRPr/>
          </a:p>
        </p:txBody>
      </p:sp>
      <p:grpSp>
        <p:nvGrpSpPr>
          <p:cNvPr id="219" name="Google Shape;219;p14"/>
          <p:cNvGrpSpPr/>
          <p:nvPr/>
        </p:nvGrpSpPr>
        <p:grpSpPr>
          <a:xfrm>
            <a:off x="25709059" y="6708314"/>
            <a:ext cx="792511" cy="848234"/>
            <a:chOff x="0" y="-57150"/>
            <a:chExt cx="812800" cy="869950"/>
          </a:xfrm>
        </p:grpSpPr>
        <p:sp>
          <p:nvSpPr>
            <p:cNvPr id="220" name="Google Shape;220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442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14"/>
            <p:cNvSpPr txBox="1"/>
            <p:nvPr/>
          </p:nvSpPr>
          <p:spPr>
            <a:xfrm>
              <a:off x="76200" y="-57150"/>
              <a:ext cx="660400" cy="793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383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2" name="Google Shape;222;p14"/>
          <p:cNvGrpSpPr/>
          <p:nvPr/>
        </p:nvGrpSpPr>
        <p:grpSpPr>
          <a:xfrm>
            <a:off x="25709666" y="9409452"/>
            <a:ext cx="792511" cy="848234"/>
            <a:chOff x="0" y="-57150"/>
            <a:chExt cx="812800" cy="869950"/>
          </a:xfrm>
        </p:grpSpPr>
        <p:sp>
          <p:nvSpPr>
            <p:cNvPr id="223" name="Google Shape;223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442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14"/>
            <p:cNvSpPr txBox="1"/>
            <p:nvPr/>
          </p:nvSpPr>
          <p:spPr>
            <a:xfrm>
              <a:off x="76200" y="-57150"/>
              <a:ext cx="660400" cy="793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383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5" name="Google Shape;225;p14"/>
          <p:cNvSpPr txBox="1"/>
          <p:nvPr/>
        </p:nvSpPr>
        <p:spPr>
          <a:xfrm>
            <a:off x="20200914" y="3992992"/>
            <a:ext cx="5293500" cy="8750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926" u="none" cap="none" strike="noStrike">
                <a:solidFill>
                  <a:srgbClr val="D44293"/>
                </a:solidFill>
                <a:latin typeface="Poppins"/>
                <a:ea typeface="Poppins"/>
                <a:cs typeface="Poppins"/>
                <a:sym typeface="Poppins"/>
              </a:rPr>
              <a:t>POINT 01</a:t>
            </a:r>
            <a:endParaRPr/>
          </a:p>
        </p:txBody>
      </p:sp>
      <p:sp>
        <p:nvSpPr>
          <p:cNvPr id="226" name="Google Shape;226;p14"/>
          <p:cNvSpPr txBox="1"/>
          <p:nvPr/>
        </p:nvSpPr>
        <p:spPr>
          <a:xfrm>
            <a:off x="20523443" y="4782270"/>
            <a:ext cx="5026500" cy="14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Lorem ipsum dolor sit amet, consectetur adipiscing elit, sed do eiusmod .</a:t>
            </a:r>
            <a:endParaRPr/>
          </a:p>
        </p:txBody>
      </p:sp>
      <p:sp>
        <p:nvSpPr>
          <p:cNvPr id="227" name="Google Shape;227;p14"/>
          <p:cNvSpPr txBox="1"/>
          <p:nvPr/>
        </p:nvSpPr>
        <p:spPr>
          <a:xfrm>
            <a:off x="20258613" y="9382683"/>
            <a:ext cx="5293500" cy="8750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926" u="none" cap="none" strike="noStrike">
                <a:solidFill>
                  <a:srgbClr val="D44293"/>
                </a:solidFill>
                <a:latin typeface="Poppins"/>
                <a:ea typeface="Poppins"/>
                <a:cs typeface="Poppins"/>
                <a:sym typeface="Poppins"/>
              </a:rPr>
              <a:t>POINT 03</a:t>
            </a:r>
            <a:endParaRPr/>
          </a:p>
        </p:txBody>
      </p:sp>
      <p:sp>
        <p:nvSpPr>
          <p:cNvPr id="228" name="Google Shape;228;p14"/>
          <p:cNvSpPr txBox="1"/>
          <p:nvPr/>
        </p:nvSpPr>
        <p:spPr>
          <a:xfrm>
            <a:off x="20581142" y="10171961"/>
            <a:ext cx="5026500" cy="14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Lorem ipsum dolor sit amet, consectetur adipiscing elit, sed do eiusmod .</a:t>
            </a:r>
            <a:endParaRPr/>
          </a:p>
        </p:txBody>
      </p:sp>
      <p:sp>
        <p:nvSpPr>
          <p:cNvPr id="229" name="Google Shape;229;p14"/>
          <p:cNvSpPr txBox="1"/>
          <p:nvPr/>
        </p:nvSpPr>
        <p:spPr>
          <a:xfrm>
            <a:off x="26979096" y="6690622"/>
            <a:ext cx="5293500" cy="8750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926" u="none" cap="none" strike="noStrike">
                <a:solidFill>
                  <a:srgbClr val="D44293"/>
                </a:solidFill>
                <a:latin typeface="Poppins"/>
                <a:ea typeface="Poppins"/>
                <a:cs typeface="Poppins"/>
                <a:sym typeface="Poppins"/>
              </a:rPr>
              <a:t>POINT 02</a:t>
            </a:r>
            <a:endParaRPr/>
          </a:p>
        </p:txBody>
      </p:sp>
      <p:sp>
        <p:nvSpPr>
          <p:cNvPr id="230" name="Google Shape;230;p14"/>
          <p:cNvSpPr txBox="1"/>
          <p:nvPr/>
        </p:nvSpPr>
        <p:spPr>
          <a:xfrm>
            <a:off x="26979096" y="7479900"/>
            <a:ext cx="5026500" cy="14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Lorem ipsum dolor sit amet, consectetur adipiscing elit, sed do eiusmod .</a:t>
            </a:r>
            <a:endParaRPr/>
          </a:p>
        </p:txBody>
      </p:sp>
      <p:sp>
        <p:nvSpPr>
          <p:cNvPr id="231" name="Google Shape;231;p14"/>
          <p:cNvSpPr txBox="1"/>
          <p:nvPr/>
        </p:nvSpPr>
        <p:spPr>
          <a:xfrm>
            <a:off x="23382364" y="12957270"/>
            <a:ext cx="5293500" cy="868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926" u="none" cap="none" strike="noStrike">
                <a:solidFill>
                  <a:srgbClr val="0C7060"/>
                </a:solidFill>
                <a:latin typeface="Poppins"/>
                <a:ea typeface="Poppins"/>
                <a:cs typeface="Poppins"/>
                <a:sym typeface="Poppins"/>
              </a:rPr>
              <a:t>RESULTS</a:t>
            </a:r>
            <a:endParaRPr/>
          </a:p>
        </p:txBody>
      </p:sp>
      <p:sp>
        <p:nvSpPr>
          <p:cNvPr id="232" name="Google Shape;232;p14"/>
          <p:cNvSpPr txBox="1"/>
          <p:nvPr/>
        </p:nvSpPr>
        <p:spPr>
          <a:xfrm>
            <a:off x="21003035" y="33667951"/>
            <a:ext cx="4788900" cy="34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84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Lorem ipsum dolor sit amet, consectetur adipiscing elit, sed do eiusmod tempor incididunt ut labore et dolore magna aliqua. </a:t>
            </a:r>
            <a:endParaRPr/>
          </a:p>
        </p:txBody>
      </p:sp>
      <p:sp>
        <p:nvSpPr>
          <p:cNvPr id="233" name="Google Shape;233;p14"/>
          <p:cNvSpPr txBox="1"/>
          <p:nvPr/>
        </p:nvSpPr>
        <p:spPr>
          <a:xfrm>
            <a:off x="23241304" y="32156151"/>
            <a:ext cx="5293500" cy="868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926" u="none" cap="none" strike="noStrike">
                <a:solidFill>
                  <a:srgbClr val="0C7060"/>
                </a:solidFill>
                <a:latin typeface="Poppins"/>
                <a:ea typeface="Poppins"/>
                <a:cs typeface="Poppins"/>
                <a:sym typeface="Poppins"/>
              </a:rPr>
              <a:t>CONCLUSION</a:t>
            </a:r>
            <a:endParaRPr/>
          </a:p>
        </p:txBody>
      </p:sp>
      <p:sp>
        <p:nvSpPr>
          <p:cNvPr id="234" name="Google Shape;234;p14"/>
          <p:cNvSpPr txBox="1"/>
          <p:nvPr/>
        </p:nvSpPr>
        <p:spPr>
          <a:xfrm>
            <a:off x="26573162" y="33659269"/>
            <a:ext cx="4788900" cy="34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84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Lorem ipsum dolor sit amet, consectetur adipiscing elit, sed do eiusmod tempor incididunt ut labore et dolore magna aliqua. </a:t>
            </a:r>
            <a:endParaRPr/>
          </a:p>
        </p:txBody>
      </p:sp>
      <p:pic>
        <p:nvPicPr>
          <p:cNvPr id="235" name="Google Shape;235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1010502" y="-2208675"/>
            <a:ext cx="20448027" cy="23136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D82E4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" name="Google Shape;240;p15"/>
          <p:cNvGrpSpPr/>
          <p:nvPr/>
        </p:nvGrpSpPr>
        <p:grpSpPr>
          <a:xfrm>
            <a:off x="3692827" y="6573933"/>
            <a:ext cx="25505488" cy="14052851"/>
            <a:chOff x="0" y="-66675"/>
            <a:chExt cx="2702632" cy="1489079"/>
          </a:xfrm>
        </p:grpSpPr>
        <p:sp>
          <p:nvSpPr>
            <p:cNvPr id="241" name="Google Shape;241;p15"/>
            <p:cNvSpPr/>
            <p:nvPr/>
          </p:nvSpPr>
          <p:spPr>
            <a:xfrm>
              <a:off x="0" y="0"/>
              <a:ext cx="2702632" cy="1422404"/>
            </a:xfrm>
            <a:custGeom>
              <a:rect b="b" l="l" r="r" t="t"/>
              <a:pathLst>
                <a:path extrusionOk="0" h="1422404" w="2702632">
                  <a:moveTo>
                    <a:pt x="19201" y="0"/>
                  </a:moveTo>
                  <a:lnTo>
                    <a:pt x="2683431" y="0"/>
                  </a:lnTo>
                  <a:cubicBezTo>
                    <a:pt x="2694035" y="0"/>
                    <a:pt x="2702632" y="8597"/>
                    <a:pt x="2702632" y="19201"/>
                  </a:cubicBezTo>
                  <a:lnTo>
                    <a:pt x="2702632" y="1403203"/>
                  </a:lnTo>
                  <a:cubicBezTo>
                    <a:pt x="2702632" y="1408295"/>
                    <a:pt x="2700609" y="1413179"/>
                    <a:pt x="2697008" y="1416780"/>
                  </a:cubicBezTo>
                  <a:cubicBezTo>
                    <a:pt x="2693407" y="1420381"/>
                    <a:pt x="2688523" y="1422404"/>
                    <a:pt x="2683431" y="1422404"/>
                  </a:cubicBezTo>
                  <a:lnTo>
                    <a:pt x="19201" y="1422404"/>
                  </a:lnTo>
                  <a:cubicBezTo>
                    <a:pt x="14109" y="1422404"/>
                    <a:pt x="9225" y="1420381"/>
                    <a:pt x="5624" y="1416780"/>
                  </a:cubicBezTo>
                  <a:cubicBezTo>
                    <a:pt x="2023" y="1413179"/>
                    <a:pt x="0" y="1408295"/>
                    <a:pt x="0" y="1403203"/>
                  </a:cubicBezTo>
                  <a:lnTo>
                    <a:pt x="0" y="19201"/>
                  </a:lnTo>
                  <a:cubicBezTo>
                    <a:pt x="0" y="14109"/>
                    <a:pt x="2023" y="9225"/>
                    <a:pt x="5624" y="5624"/>
                  </a:cubicBezTo>
                  <a:cubicBezTo>
                    <a:pt x="9225" y="2023"/>
                    <a:pt x="14109" y="0"/>
                    <a:pt x="19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5"/>
            <p:cNvSpPr txBox="1"/>
            <p:nvPr/>
          </p:nvSpPr>
          <p:spPr>
            <a:xfrm>
              <a:off x="0" y="-66675"/>
              <a:ext cx="2702632" cy="14890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5850" lIns="135850" spcFirstLastPara="1" rIns="135850" wrap="square" tIns="135850">
              <a:noAutofit/>
            </a:bodyPr>
            <a:lstStyle/>
            <a:p>
              <a:pPr indent="0" lvl="0" marL="0" marR="0" rtl="0" algn="ctr">
                <a:lnSpc>
                  <a:spcPct val="366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3" name="Google Shape;243;p15"/>
          <p:cNvGrpSpPr/>
          <p:nvPr/>
        </p:nvGrpSpPr>
        <p:grpSpPr>
          <a:xfrm>
            <a:off x="4599520" y="7665535"/>
            <a:ext cx="10856996" cy="2237961"/>
            <a:chOff x="0" y="-66675"/>
            <a:chExt cx="1150437" cy="237141"/>
          </a:xfrm>
        </p:grpSpPr>
        <p:sp>
          <p:nvSpPr>
            <p:cNvPr id="244" name="Google Shape;244;p15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38100">
              <a:solidFill>
                <a:srgbClr val="0F1A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5"/>
            <p:cNvSpPr txBox="1"/>
            <p:nvPr/>
          </p:nvSpPr>
          <p:spPr>
            <a:xfrm>
              <a:off x="0" y="-66675"/>
              <a:ext cx="1150437" cy="2371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5850" lIns="135850" spcFirstLastPara="1" rIns="135850" wrap="square" tIns="135850">
              <a:noAutofit/>
            </a:bodyPr>
            <a:lstStyle/>
            <a:p>
              <a:pPr indent="0" lvl="0" marL="0" marR="0" rtl="0" algn="ctr">
                <a:lnSpc>
                  <a:spcPct val="366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6" name="Google Shape;246;p15"/>
          <p:cNvGrpSpPr/>
          <p:nvPr/>
        </p:nvGrpSpPr>
        <p:grpSpPr>
          <a:xfrm>
            <a:off x="16620210" y="7665535"/>
            <a:ext cx="10856996" cy="2237961"/>
            <a:chOff x="0" y="-66675"/>
            <a:chExt cx="1150437" cy="237141"/>
          </a:xfrm>
        </p:grpSpPr>
        <p:sp>
          <p:nvSpPr>
            <p:cNvPr id="247" name="Google Shape;247;p15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38100">
              <a:solidFill>
                <a:srgbClr val="0F1A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15"/>
            <p:cNvSpPr txBox="1"/>
            <p:nvPr/>
          </p:nvSpPr>
          <p:spPr>
            <a:xfrm>
              <a:off x="0" y="-66675"/>
              <a:ext cx="1150437" cy="2371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5850" lIns="135850" spcFirstLastPara="1" rIns="135850" wrap="square" tIns="135850">
              <a:noAutofit/>
            </a:bodyPr>
            <a:lstStyle/>
            <a:p>
              <a:pPr indent="0" lvl="0" marL="0" marR="0" rtl="0" algn="ctr">
                <a:lnSpc>
                  <a:spcPct val="366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9" name="Google Shape;249;p15"/>
          <p:cNvGrpSpPr/>
          <p:nvPr/>
        </p:nvGrpSpPr>
        <p:grpSpPr>
          <a:xfrm>
            <a:off x="23123570" y="14208244"/>
            <a:ext cx="1874642" cy="1874642"/>
            <a:chOff x="0" y="0"/>
            <a:chExt cx="812800" cy="812800"/>
          </a:xfrm>
        </p:grpSpPr>
        <p:sp>
          <p:nvSpPr>
            <p:cNvPr id="250" name="Google Shape;250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C70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15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5850" lIns="135850" spcFirstLastPara="1" rIns="135850" wrap="square" tIns="135850">
              <a:noAutofit/>
            </a:bodyPr>
            <a:lstStyle/>
            <a:p>
              <a:pPr indent="0" lvl="0" marL="0" marR="0" rtl="0" algn="ctr">
                <a:lnSpc>
                  <a:spcPct val="366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2" name="Google Shape;252;p15"/>
          <p:cNvSpPr txBox="1"/>
          <p:nvPr/>
        </p:nvSpPr>
        <p:spPr>
          <a:xfrm>
            <a:off x="22543006" y="16274738"/>
            <a:ext cx="3035700" cy="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3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#0C7060</a:t>
            </a:r>
            <a:endParaRPr/>
          </a:p>
        </p:txBody>
      </p:sp>
      <p:grpSp>
        <p:nvGrpSpPr>
          <p:cNvPr id="253" name="Google Shape;253;p15"/>
          <p:cNvGrpSpPr/>
          <p:nvPr/>
        </p:nvGrpSpPr>
        <p:grpSpPr>
          <a:xfrm>
            <a:off x="3720085" y="20616679"/>
            <a:ext cx="25505488" cy="18960658"/>
            <a:chOff x="0" y="-66675"/>
            <a:chExt cx="2702632" cy="2009124"/>
          </a:xfrm>
        </p:grpSpPr>
        <p:sp>
          <p:nvSpPr>
            <p:cNvPr id="254" name="Google Shape;254;p15"/>
            <p:cNvSpPr/>
            <p:nvPr/>
          </p:nvSpPr>
          <p:spPr>
            <a:xfrm>
              <a:off x="0" y="0"/>
              <a:ext cx="2702632" cy="1942449"/>
            </a:xfrm>
            <a:custGeom>
              <a:rect b="b" l="l" r="r" t="t"/>
              <a:pathLst>
                <a:path extrusionOk="0" h="1942449" w="2702632">
                  <a:moveTo>
                    <a:pt x="19201" y="0"/>
                  </a:moveTo>
                  <a:lnTo>
                    <a:pt x="2683431" y="0"/>
                  </a:lnTo>
                  <a:cubicBezTo>
                    <a:pt x="2694035" y="0"/>
                    <a:pt x="2702632" y="8597"/>
                    <a:pt x="2702632" y="19201"/>
                  </a:cubicBezTo>
                  <a:lnTo>
                    <a:pt x="2702632" y="1923248"/>
                  </a:lnTo>
                  <a:cubicBezTo>
                    <a:pt x="2702632" y="1928340"/>
                    <a:pt x="2700609" y="1933224"/>
                    <a:pt x="2697008" y="1936825"/>
                  </a:cubicBezTo>
                  <a:cubicBezTo>
                    <a:pt x="2693407" y="1940426"/>
                    <a:pt x="2688523" y="1942449"/>
                    <a:pt x="2683431" y="1942449"/>
                  </a:cubicBezTo>
                  <a:lnTo>
                    <a:pt x="19201" y="1942449"/>
                  </a:lnTo>
                  <a:cubicBezTo>
                    <a:pt x="14109" y="1942449"/>
                    <a:pt x="9225" y="1940426"/>
                    <a:pt x="5624" y="1936825"/>
                  </a:cubicBezTo>
                  <a:cubicBezTo>
                    <a:pt x="2023" y="1933224"/>
                    <a:pt x="0" y="1928340"/>
                    <a:pt x="0" y="1923248"/>
                  </a:cubicBezTo>
                  <a:lnTo>
                    <a:pt x="0" y="19201"/>
                  </a:lnTo>
                  <a:cubicBezTo>
                    <a:pt x="0" y="14109"/>
                    <a:pt x="2023" y="9225"/>
                    <a:pt x="5624" y="5624"/>
                  </a:cubicBezTo>
                  <a:cubicBezTo>
                    <a:pt x="9225" y="2023"/>
                    <a:pt x="14109" y="0"/>
                    <a:pt x="19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5"/>
            <p:cNvSpPr txBox="1"/>
            <p:nvPr/>
          </p:nvSpPr>
          <p:spPr>
            <a:xfrm>
              <a:off x="0" y="-66675"/>
              <a:ext cx="2702632" cy="20091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5850" lIns="135850" spcFirstLastPara="1" rIns="135850" wrap="square" tIns="135850">
              <a:noAutofit/>
            </a:bodyPr>
            <a:lstStyle/>
            <a:p>
              <a:pPr indent="0" lvl="0" marL="0" marR="0" rtl="0" algn="ctr">
                <a:lnSpc>
                  <a:spcPct val="366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6" name="Google Shape;256;p15"/>
          <p:cNvGrpSpPr/>
          <p:nvPr/>
        </p:nvGrpSpPr>
        <p:grpSpPr>
          <a:xfrm>
            <a:off x="11218970" y="22143088"/>
            <a:ext cx="10856996" cy="2237961"/>
            <a:chOff x="0" y="-66675"/>
            <a:chExt cx="1150437" cy="237141"/>
          </a:xfrm>
        </p:grpSpPr>
        <p:sp>
          <p:nvSpPr>
            <p:cNvPr id="257" name="Google Shape;257;p15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38100">
              <a:solidFill>
                <a:srgbClr val="0F1A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5"/>
            <p:cNvSpPr txBox="1"/>
            <p:nvPr/>
          </p:nvSpPr>
          <p:spPr>
            <a:xfrm>
              <a:off x="0" y="-66675"/>
              <a:ext cx="1150437" cy="2371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5850" lIns="135850" spcFirstLastPara="1" rIns="135850" wrap="square" tIns="135850">
              <a:noAutofit/>
            </a:bodyPr>
            <a:lstStyle/>
            <a:p>
              <a:pPr indent="0" lvl="0" marL="0" marR="0" rtl="0" algn="ctr">
                <a:lnSpc>
                  <a:spcPct val="366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9" name="Google Shape;259;p15"/>
          <p:cNvGrpSpPr/>
          <p:nvPr/>
        </p:nvGrpSpPr>
        <p:grpSpPr>
          <a:xfrm>
            <a:off x="23123570" y="10915724"/>
            <a:ext cx="1874642" cy="1874642"/>
            <a:chOff x="0" y="0"/>
            <a:chExt cx="812800" cy="812800"/>
          </a:xfrm>
        </p:grpSpPr>
        <p:sp>
          <p:nvSpPr>
            <p:cNvPr id="260" name="Google Shape;260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9E1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5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5850" lIns="135850" spcFirstLastPara="1" rIns="135850" wrap="square" tIns="135850">
              <a:noAutofit/>
            </a:bodyPr>
            <a:lstStyle/>
            <a:p>
              <a:pPr indent="0" lvl="0" marL="0" marR="0" rtl="0" algn="ctr">
                <a:lnSpc>
                  <a:spcPct val="366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2" name="Google Shape;262;p15"/>
          <p:cNvSpPr txBox="1"/>
          <p:nvPr/>
        </p:nvSpPr>
        <p:spPr>
          <a:xfrm>
            <a:off x="22543006" y="12885305"/>
            <a:ext cx="3035700" cy="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3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#C9E16D</a:t>
            </a:r>
            <a:endParaRPr/>
          </a:p>
        </p:txBody>
      </p:sp>
      <p:grpSp>
        <p:nvGrpSpPr>
          <p:cNvPr id="263" name="Google Shape;263;p15"/>
          <p:cNvGrpSpPr/>
          <p:nvPr/>
        </p:nvGrpSpPr>
        <p:grpSpPr>
          <a:xfrm>
            <a:off x="19099425" y="14153454"/>
            <a:ext cx="1874642" cy="1874642"/>
            <a:chOff x="0" y="0"/>
            <a:chExt cx="812800" cy="812800"/>
          </a:xfrm>
        </p:grpSpPr>
        <p:sp>
          <p:nvSpPr>
            <p:cNvPr id="264" name="Google Shape;264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2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5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5850" lIns="135850" spcFirstLastPara="1" rIns="135850" wrap="square" tIns="135850">
              <a:noAutofit/>
            </a:bodyPr>
            <a:lstStyle/>
            <a:p>
              <a:pPr indent="0" lvl="0" marL="0" marR="0" rtl="0" algn="ctr">
                <a:lnSpc>
                  <a:spcPct val="366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6" name="Google Shape;266;p15"/>
          <p:cNvSpPr txBox="1"/>
          <p:nvPr/>
        </p:nvSpPr>
        <p:spPr>
          <a:xfrm>
            <a:off x="18518861" y="16274738"/>
            <a:ext cx="3035700" cy="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3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#FFE2AA</a:t>
            </a:r>
            <a:endParaRPr/>
          </a:p>
        </p:txBody>
      </p:sp>
      <p:grpSp>
        <p:nvGrpSpPr>
          <p:cNvPr id="267" name="Google Shape;267;p15"/>
          <p:cNvGrpSpPr/>
          <p:nvPr/>
        </p:nvGrpSpPr>
        <p:grpSpPr>
          <a:xfrm>
            <a:off x="19099425" y="10764021"/>
            <a:ext cx="1874642" cy="1874642"/>
            <a:chOff x="0" y="0"/>
            <a:chExt cx="812800" cy="812800"/>
          </a:xfrm>
        </p:grpSpPr>
        <p:sp>
          <p:nvSpPr>
            <p:cNvPr id="268" name="Google Shape;268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D82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5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5850" lIns="135850" spcFirstLastPara="1" rIns="135850" wrap="square" tIns="135850">
              <a:noAutofit/>
            </a:bodyPr>
            <a:lstStyle/>
            <a:p>
              <a:pPr indent="0" lvl="0" marL="0" marR="0" rtl="0" algn="ctr">
                <a:lnSpc>
                  <a:spcPct val="366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0" name="Google Shape;270;p15"/>
          <p:cNvSpPr txBox="1"/>
          <p:nvPr/>
        </p:nvSpPr>
        <p:spPr>
          <a:xfrm>
            <a:off x="18518861" y="12885305"/>
            <a:ext cx="3035700" cy="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3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#8D82E4</a:t>
            </a:r>
            <a:endParaRPr/>
          </a:p>
        </p:txBody>
      </p:sp>
      <p:sp>
        <p:nvSpPr>
          <p:cNvPr id="271" name="Google Shape;271;p15"/>
          <p:cNvSpPr txBox="1"/>
          <p:nvPr/>
        </p:nvSpPr>
        <p:spPr>
          <a:xfrm>
            <a:off x="4181939" y="4651918"/>
            <a:ext cx="24527264" cy="1036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74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Presentation.</a:t>
            </a:r>
            <a:endParaRPr/>
          </a:p>
        </p:txBody>
      </p:sp>
      <p:sp>
        <p:nvSpPr>
          <p:cNvPr id="272" name="Google Shape;272;p15"/>
          <p:cNvSpPr txBox="1"/>
          <p:nvPr/>
        </p:nvSpPr>
        <p:spPr>
          <a:xfrm>
            <a:off x="7313637" y="2477663"/>
            <a:ext cx="18264000" cy="23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181" u="none" cap="none" strike="noStrike">
                <a:solidFill>
                  <a:srgbClr val="FFE2AA"/>
                </a:solidFill>
              </a:rPr>
              <a:t>RESOURCE PAGE</a:t>
            </a:r>
            <a:endParaRPr b="1"/>
          </a:p>
        </p:txBody>
      </p:sp>
      <p:sp>
        <p:nvSpPr>
          <p:cNvPr id="273" name="Google Shape;273;p15"/>
          <p:cNvSpPr txBox="1"/>
          <p:nvPr/>
        </p:nvSpPr>
        <p:spPr>
          <a:xfrm>
            <a:off x="4831646" y="10503616"/>
            <a:ext cx="10392743" cy="1267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22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22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274" name="Google Shape;274;p15"/>
          <p:cNvSpPr txBox="1"/>
          <p:nvPr/>
        </p:nvSpPr>
        <p:spPr>
          <a:xfrm>
            <a:off x="5007992" y="18698544"/>
            <a:ext cx="10856996" cy="6205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22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275" name="Google Shape;275;p15"/>
          <p:cNvSpPr txBox="1"/>
          <p:nvPr/>
        </p:nvSpPr>
        <p:spPr>
          <a:xfrm>
            <a:off x="6112629" y="12509034"/>
            <a:ext cx="7830900" cy="59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72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  <a:p>
            <a:pPr indent="0" lvl="0" marL="0" marR="0" rtl="0" algn="ctr">
              <a:lnSpc>
                <a:spcPct val="103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24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POPPINS</a:t>
            </a:r>
            <a:endParaRPr/>
          </a:p>
          <a:p>
            <a:pPr indent="0" lvl="0" marL="0" marR="0" rtl="0" algn="ctr">
              <a:lnSpc>
                <a:spcPct val="103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5245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72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HEADERS:</a:t>
            </a:r>
            <a:endParaRPr/>
          </a:p>
          <a:p>
            <a:pPr indent="0" lvl="0" marL="0" marR="0" rtl="0" algn="ctr">
              <a:lnSpc>
                <a:spcPct val="103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24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POPPINS</a:t>
            </a:r>
            <a:endParaRPr/>
          </a:p>
          <a:p>
            <a:pPr indent="0" lvl="0" marL="0" marR="0" rtl="0" algn="ctr">
              <a:lnSpc>
                <a:spcPct val="103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5245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72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COPY:</a:t>
            </a:r>
            <a:endParaRPr/>
          </a:p>
          <a:p>
            <a:pPr indent="0" lvl="0" marL="0" marR="0" rtl="0" algn="ctr">
              <a:lnSpc>
                <a:spcPct val="103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24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POPPINS</a:t>
            </a:r>
            <a:endParaRPr/>
          </a:p>
        </p:txBody>
      </p:sp>
      <p:sp>
        <p:nvSpPr>
          <p:cNvPr id="276" name="Google Shape;276;p15"/>
          <p:cNvSpPr txBox="1"/>
          <p:nvPr/>
        </p:nvSpPr>
        <p:spPr>
          <a:xfrm>
            <a:off x="6112629" y="8624002"/>
            <a:ext cx="7830777" cy="9407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21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Fonts</a:t>
            </a:r>
            <a:endParaRPr/>
          </a:p>
        </p:txBody>
      </p:sp>
      <p:sp>
        <p:nvSpPr>
          <p:cNvPr id="277" name="Google Shape;277;p15"/>
          <p:cNvSpPr txBox="1"/>
          <p:nvPr/>
        </p:nvSpPr>
        <p:spPr>
          <a:xfrm>
            <a:off x="18133319" y="8546305"/>
            <a:ext cx="7830777" cy="9407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21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Colors</a:t>
            </a:r>
            <a:endParaRPr/>
          </a:p>
        </p:txBody>
      </p:sp>
      <p:sp>
        <p:nvSpPr>
          <p:cNvPr id="278" name="Google Shape;278;p15"/>
          <p:cNvSpPr txBox="1"/>
          <p:nvPr/>
        </p:nvSpPr>
        <p:spPr>
          <a:xfrm>
            <a:off x="12732079" y="23101554"/>
            <a:ext cx="7830777" cy="9407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21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Design Elements</a:t>
            </a:r>
            <a:endParaRPr/>
          </a:p>
        </p:txBody>
      </p:sp>
      <p:sp>
        <p:nvSpPr>
          <p:cNvPr id="279" name="Google Shape;279;p15"/>
          <p:cNvSpPr txBox="1"/>
          <p:nvPr/>
        </p:nvSpPr>
        <p:spPr>
          <a:xfrm>
            <a:off x="5297726" y="40874900"/>
            <a:ext cx="22295700" cy="7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60" u="none" cap="none" strike="noStrike">
                <a:solidFill>
                  <a:srgbClr val="FFFFFF"/>
                </a:solidFill>
              </a:rPr>
              <a:t>DON'T FORGET TO DELETE THIS PAGE BEFORE PRESENTING. </a:t>
            </a:r>
            <a:endParaRPr b="1"/>
          </a:p>
        </p:txBody>
      </p:sp>
      <p:grpSp>
        <p:nvGrpSpPr>
          <p:cNvPr id="280" name="Google Shape;280;p15"/>
          <p:cNvGrpSpPr/>
          <p:nvPr/>
        </p:nvGrpSpPr>
        <p:grpSpPr>
          <a:xfrm>
            <a:off x="23123570" y="17412454"/>
            <a:ext cx="1874642" cy="1874642"/>
            <a:chOff x="0" y="0"/>
            <a:chExt cx="812800" cy="812800"/>
          </a:xfrm>
        </p:grpSpPr>
        <p:sp>
          <p:nvSpPr>
            <p:cNvPr id="281" name="Google Shape;281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7B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15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5850" lIns="135850" spcFirstLastPara="1" rIns="135850" wrap="square" tIns="135850">
              <a:noAutofit/>
            </a:bodyPr>
            <a:lstStyle/>
            <a:p>
              <a:pPr indent="0" lvl="0" marL="0" marR="0" rtl="0" algn="ctr">
                <a:lnSpc>
                  <a:spcPct val="366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3" name="Google Shape;283;p15"/>
          <p:cNvSpPr txBox="1"/>
          <p:nvPr/>
        </p:nvSpPr>
        <p:spPr>
          <a:xfrm>
            <a:off x="22543041" y="19525315"/>
            <a:ext cx="3035700" cy="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3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#F7B030</a:t>
            </a:r>
            <a:endParaRPr/>
          </a:p>
        </p:txBody>
      </p:sp>
      <p:grpSp>
        <p:nvGrpSpPr>
          <p:cNvPr id="284" name="Google Shape;284;p15"/>
          <p:cNvGrpSpPr/>
          <p:nvPr/>
        </p:nvGrpSpPr>
        <p:grpSpPr>
          <a:xfrm>
            <a:off x="19099425" y="17317689"/>
            <a:ext cx="1874642" cy="1874642"/>
            <a:chOff x="0" y="0"/>
            <a:chExt cx="812800" cy="812800"/>
          </a:xfrm>
        </p:grpSpPr>
        <p:sp>
          <p:nvSpPr>
            <p:cNvPr id="285" name="Google Shape;285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442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15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5850" lIns="135850" spcFirstLastPara="1" rIns="135850" wrap="square" tIns="135850">
              <a:noAutofit/>
            </a:bodyPr>
            <a:lstStyle/>
            <a:p>
              <a:pPr indent="0" lvl="0" marL="0" marR="0" rtl="0" algn="ctr">
                <a:lnSpc>
                  <a:spcPct val="366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7" name="Google Shape;287;p15"/>
          <p:cNvSpPr txBox="1"/>
          <p:nvPr/>
        </p:nvSpPr>
        <p:spPr>
          <a:xfrm>
            <a:off x="18518896" y="19615999"/>
            <a:ext cx="3035700" cy="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3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#D44293</a:t>
            </a:r>
            <a:endParaRPr/>
          </a:p>
        </p:txBody>
      </p:sp>
      <p:sp>
        <p:nvSpPr>
          <p:cNvPr id="288" name="Google Shape;288;p15"/>
          <p:cNvSpPr/>
          <p:nvPr/>
        </p:nvSpPr>
        <p:spPr>
          <a:xfrm>
            <a:off x="6722789" y="25465601"/>
            <a:ext cx="3799425" cy="5499168"/>
          </a:xfrm>
          <a:custGeom>
            <a:rect b="b" l="l" r="r" t="t"/>
            <a:pathLst>
              <a:path extrusionOk="0" h="5499168" w="3799425">
                <a:moveTo>
                  <a:pt x="0" y="0"/>
                </a:moveTo>
                <a:lnTo>
                  <a:pt x="3799425" y="0"/>
                </a:lnTo>
                <a:lnTo>
                  <a:pt x="3799425" y="5499168"/>
                </a:lnTo>
                <a:lnTo>
                  <a:pt x="0" y="54991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9" name="Google Shape;289;p15"/>
          <p:cNvSpPr/>
          <p:nvPr/>
        </p:nvSpPr>
        <p:spPr>
          <a:xfrm>
            <a:off x="11074799" y="25465601"/>
            <a:ext cx="4196596" cy="4749235"/>
          </a:xfrm>
          <a:custGeom>
            <a:rect b="b" l="l" r="r" t="t"/>
            <a:pathLst>
              <a:path extrusionOk="0" h="4749235" w="4196596">
                <a:moveTo>
                  <a:pt x="0" y="0"/>
                </a:moveTo>
                <a:lnTo>
                  <a:pt x="4196596" y="0"/>
                </a:lnTo>
                <a:lnTo>
                  <a:pt x="4196596" y="4749235"/>
                </a:lnTo>
                <a:lnTo>
                  <a:pt x="0" y="47492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0" name="Google Shape;290;p15"/>
          <p:cNvSpPr/>
          <p:nvPr/>
        </p:nvSpPr>
        <p:spPr>
          <a:xfrm>
            <a:off x="23093736" y="26165292"/>
            <a:ext cx="3464780" cy="3288392"/>
          </a:xfrm>
          <a:custGeom>
            <a:rect b="b" l="l" r="r" t="t"/>
            <a:pathLst>
              <a:path extrusionOk="0" h="3288392" w="3464780">
                <a:moveTo>
                  <a:pt x="0" y="0"/>
                </a:moveTo>
                <a:lnTo>
                  <a:pt x="3464781" y="0"/>
                </a:lnTo>
                <a:lnTo>
                  <a:pt x="3464781" y="3288391"/>
                </a:lnTo>
                <a:lnTo>
                  <a:pt x="0" y="32883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1" name="Google Shape;291;p15"/>
          <p:cNvSpPr/>
          <p:nvPr/>
        </p:nvSpPr>
        <p:spPr>
          <a:xfrm>
            <a:off x="15823979" y="25465601"/>
            <a:ext cx="3888301" cy="3895383"/>
          </a:xfrm>
          <a:custGeom>
            <a:rect b="b" l="l" r="r" t="t"/>
            <a:pathLst>
              <a:path extrusionOk="0" h="3895383" w="3888301">
                <a:moveTo>
                  <a:pt x="0" y="0"/>
                </a:moveTo>
                <a:lnTo>
                  <a:pt x="3888301" y="0"/>
                </a:lnTo>
                <a:lnTo>
                  <a:pt x="3888301" y="3895383"/>
                </a:lnTo>
                <a:lnTo>
                  <a:pt x="0" y="38953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2" name="Google Shape;292;p15"/>
          <p:cNvSpPr/>
          <p:nvPr/>
        </p:nvSpPr>
        <p:spPr>
          <a:xfrm>
            <a:off x="20264864" y="25465601"/>
            <a:ext cx="2289916" cy="3288392"/>
          </a:xfrm>
          <a:custGeom>
            <a:rect b="b" l="l" r="r" t="t"/>
            <a:pathLst>
              <a:path extrusionOk="0" h="3288392" w="2289916">
                <a:moveTo>
                  <a:pt x="0" y="0"/>
                </a:moveTo>
                <a:lnTo>
                  <a:pt x="2289917" y="0"/>
                </a:lnTo>
                <a:lnTo>
                  <a:pt x="2289917" y="3288392"/>
                </a:lnTo>
                <a:lnTo>
                  <a:pt x="0" y="32883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3" name="Google Shape;293;p15"/>
          <p:cNvSpPr/>
          <p:nvPr/>
        </p:nvSpPr>
        <p:spPr>
          <a:xfrm>
            <a:off x="9517011" y="31608133"/>
            <a:ext cx="1998407" cy="2309083"/>
          </a:xfrm>
          <a:custGeom>
            <a:rect b="b" l="l" r="r" t="t"/>
            <a:pathLst>
              <a:path extrusionOk="0" h="2309083" w="1998407">
                <a:moveTo>
                  <a:pt x="0" y="0"/>
                </a:moveTo>
                <a:lnTo>
                  <a:pt x="1998407" y="0"/>
                </a:lnTo>
                <a:lnTo>
                  <a:pt x="1998407" y="2309084"/>
                </a:lnTo>
                <a:lnTo>
                  <a:pt x="0" y="23090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4" name="Google Shape;294;p15"/>
          <p:cNvSpPr/>
          <p:nvPr/>
        </p:nvSpPr>
        <p:spPr>
          <a:xfrm>
            <a:off x="6139887" y="32109315"/>
            <a:ext cx="2245925" cy="1306720"/>
          </a:xfrm>
          <a:custGeom>
            <a:rect b="b" l="l" r="r" t="t"/>
            <a:pathLst>
              <a:path extrusionOk="0" h="1306720" w="2245925">
                <a:moveTo>
                  <a:pt x="0" y="0"/>
                </a:moveTo>
                <a:lnTo>
                  <a:pt x="2245924" y="0"/>
                </a:lnTo>
                <a:lnTo>
                  <a:pt x="2245924" y="1306720"/>
                </a:lnTo>
                <a:lnTo>
                  <a:pt x="0" y="13067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5" name="Google Shape;295;p15"/>
          <p:cNvSpPr/>
          <p:nvPr/>
        </p:nvSpPr>
        <p:spPr>
          <a:xfrm>
            <a:off x="12646618" y="31584013"/>
            <a:ext cx="2667754" cy="2357324"/>
          </a:xfrm>
          <a:custGeom>
            <a:rect b="b" l="l" r="r" t="t"/>
            <a:pathLst>
              <a:path extrusionOk="0" h="2357324" w="2667754">
                <a:moveTo>
                  <a:pt x="0" y="0"/>
                </a:moveTo>
                <a:lnTo>
                  <a:pt x="2667753" y="0"/>
                </a:lnTo>
                <a:lnTo>
                  <a:pt x="2667753" y="2357324"/>
                </a:lnTo>
                <a:lnTo>
                  <a:pt x="0" y="23573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6" name="Google Shape;296;p15"/>
          <p:cNvSpPr/>
          <p:nvPr/>
        </p:nvSpPr>
        <p:spPr>
          <a:xfrm>
            <a:off x="16445571" y="30964769"/>
            <a:ext cx="1567123" cy="3595812"/>
          </a:xfrm>
          <a:custGeom>
            <a:rect b="b" l="l" r="r" t="t"/>
            <a:pathLst>
              <a:path extrusionOk="0" h="3595812" w="1567123">
                <a:moveTo>
                  <a:pt x="0" y="0"/>
                </a:moveTo>
                <a:lnTo>
                  <a:pt x="1567123" y="0"/>
                </a:lnTo>
                <a:lnTo>
                  <a:pt x="1567123" y="3595812"/>
                </a:lnTo>
                <a:lnTo>
                  <a:pt x="0" y="35958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-37778" l="0" r="0" t="-17868"/>
            </a:stretch>
          </a:blipFill>
          <a:ln>
            <a:noFill/>
          </a:ln>
        </p:spPr>
      </p:sp>
      <p:sp>
        <p:nvSpPr>
          <p:cNvPr id="297" name="Google Shape;297;p15"/>
          <p:cNvSpPr/>
          <p:nvPr/>
        </p:nvSpPr>
        <p:spPr>
          <a:xfrm>
            <a:off x="21872184" y="31093048"/>
            <a:ext cx="1397580" cy="3339255"/>
          </a:xfrm>
          <a:custGeom>
            <a:rect b="b" l="l" r="r" t="t"/>
            <a:pathLst>
              <a:path extrusionOk="0" h="3339255" w="1397580">
                <a:moveTo>
                  <a:pt x="0" y="0"/>
                </a:moveTo>
                <a:lnTo>
                  <a:pt x="1397579" y="0"/>
                </a:lnTo>
                <a:lnTo>
                  <a:pt x="1397579" y="3339255"/>
                </a:lnTo>
                <a:lnTo>
                  <a:pt x="0" y="33392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8" name="Google Shape;298;p15"/>
          <p:cNvSpPr/>
          <p:nvPr/>
        </p:nvSpPr>
        <p:spPr>
          <a:xfrm>
            <a:off x="24387334" y="32360027"/>
            <a:ext cx="2724881" cy="2204677"/>
          </a:xfrm>
          <a:custGeom>
            <a:rect b="b" l="l" r="r" t="t"/>
            <a:pathLst>
              <a:path extrusionOk="0" h="2204677" w="2724881">
                <a:moveTo>
                  <a:pt x="0" y="0"/>
                </a:moveTo>
                <a:lnTo>
                  <a:pt x="2724881" y="0"/>
                </a:lnTo>
                <a:lnTo>
                  <a:pt x="2724881" y="2204677"/>
                </a:lnTo>
                <a:lnTo>
                  <a:pt x="0" y="22046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9" name="Google Shape;299;p15"/>
          <p:cNvSpPr/>
          <p:nvPr/>
        </p:nvSpPr>
        <p:spPr>
          <a:xfrm>
            <a:off x="19143894" y="31216197"/>
            <a:ext cx="1597090" cy="3092955"/>
          </a:xfrm>
          <a:custGeom>
            <a:rect b="b" l="l" r="r" t="t"/>
            <a:pathLst>
              <a:path extrusionOk="0" h="3092955" w="1597090">
                <a:moveTo>
                  <a:pt x="0" y="0"/>
                </a:moveTo>
                <a:lnTo>
                  <a:pt x="1597090" y="0"/>
                </a:lnTo>
                <a:lnTo>
                  <a:pt x="1597090" y="3092956"/>
                </a:lnTo>
                <a:lnTo>
                  <a:pt x="0" y="3092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0" name="Google Shape;300;p15"/>
          <p:cNvSpPr/>
          <p:nvPr/>
        </p:nvSpPr>
        <p:spPr>
          <a:xfrm>
            <a:off x="11298620" y="35483369"/>
            <a:ext cx="5514958" cy="3159803"/>
          </a:xfrm>
          <a:custGeom>
            <a:rect b="b" l="l" r="r" t="t"/>
            <a:pathLst>
              <a:path extrusionOk="0" h="3159803" w="5514958">
                <a:moveTo>
                  <a:pt x="0" y="0"/>
                </a:moveTo>
                <a:lnTo>
                  <a:pt x="5514958" y="0"/>
                </a:lnTo>
                <a:lnTo>
                  <a:pt x="5514958" y="3159803"/>
                </a:lnTo>
                <a:lnTo>
                  <a:pt x="0" y="31598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1" name="Google Shape;301;p15"/>
          <p:cNvSpPr/>
          <p:nvPr/>
        </p:nvSpPr>
        <p:spPr>
          <a:xfrm>
            <a:off x="19096290" y="35323785"/>
            <a:ext cx="1466566" cy="3319387"/>
          </a:xfrm>
          <a:custGeom>
            <a:rect b="b" l="l" r="r" t="t"/>
            <a:pathLst>
              <a:path extrusionOk="0" h="3319387" w="1466566">
                <a:moveTo>
                  <a:pt x="0" y="0"/>
                </a:moveTo>
                <a:lnTo>
                  <a:pt x="1466566" y="0"/>
                </a:lnTo>
                <a:lnTo>
                  <a:pt x="1466566" y="3319387"/>
                </a:lnTo>
                <a:lnTo>
                  <a:pt x="0" y="33193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BD4C6"/>
        </a:solidFill>
      </p:bgPr>
    </p:bg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6"/>
          <p:cNvSpPr txBox="1"/>
          <p:nvPr/>
        </p:nvSpPr>
        <p:spPr>
          <a:xfrm>
            <a:off x="5728301" y="12782620"/>
            <a:ext cx="21366548" cy="20295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79" u="none" cap="none" strike="noStrike">
                <a:solidFill>
                  <a:srgbClr val="403838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307" name="Google Shape;307;p16"/>
          <p:cNvSpPr txBox="1"/>
          <p:nvPr/>
        </p:nvSpPr>
        <p:spPr>
          <a:xfrm>
            <a:off x="11189791" y="32496680"/>
            <a:ext cx="106341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401" u="none" cap="none" strike="noStrike">
                <a:solidFill>
                  <a:srgbClr val="0C7060"/>
                </a:solidFill>
              </a:rPr>
              <a:t>Happy designing!</a:t>
            </a:r>
            <a:endParaRPr b="1"/>
          </a:p>
        </p:txBody>
      </p:sp>
      <p:sp>
        <p:nvSpPr>
          <p:cNvPr id="308" name="Google Shape;308;p16"/>
          <p:cNvSpPr txBox="1"/>
          <p:nvPr/>
        </p:nvSpPr>
        <p:spPr>
          <a:xfrm>
            <a:off x="3521763" y="21139431"/>
            <a:ext cx="25779625" cy="7925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224" u="none" cap="none" strike="noStrike">
                <a:solidFill>
                  <a:srgbClr val="403838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/>
          </a:p>
        </p:txBody>
      </p:sp>
      <p:sp>
        <p:nvSpPr>
          <p:cNvPr id="309" name="Google Shape;309;p16"/>
          <p:cNvSpPr txBox="1"/>
          <p:nvPr/>
        </p:nvSpPr>
        <p:spPr>
          <a:xfrm>
            <a:off x="3617013" y="27836034"/>
            <a:ext cx="25779625" cy="7925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224" u="none" cap="none" strike="noStrike">
                <a:solidFill>
                  <a:srgbClr val="403838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310" name="Google Shape;310;p16"/>
          <p:cNvSpPr txBox="1"/>
          <p:nvPr/>
        </p:nvSpPr>
        <p:spPr>
          <a:xfrm>
            <a:off x="6813364" y="10553691"/>
            <a:ext cx="19196400" cy="22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803" u="none" cap="none" strike="noStrike">
                <a:solidFill>
                  <a:srgbClr val="0C7060"/>
                </a:solidFill>
              </a:rPr>
              <a:t>CREDITS</a:t>
            </a:r>
            <a:endParaRPr b="1"/>
          </a:p>
        </p:txBody>
      </p:sp>
      <p:sp>
        <p:nvSpPr>
          <p:cNvPr id="311" name="Google Shape;311;p16"/>
          <p:cNvSpPr txBox="1"/>
          <p:nvPr/>
        </p:nvSpPr>
        <p:spPr>
          <a:xfrm>
            <a:off x="8580725" y="25921314"/>
            <a:ext cx="15852200" cy="16007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310" u="none" cap="none" strike="noStrike">
                <a:solidFill>
                  <a:srgbClr val="403838"/>
                </a:solidFill>
                <a:latin typeface="Arial"/>
                <a:ea typeface="Arial"/>
                <a:cs typeface="Arial"/>
                <a:sym typeface="Arial"/>
              </a:rPr>
              <a:t>Pexels, Pixabay</a:t>
            </a:r>
            <a:endParaRPr/>
          </a:p>
        </p:txBody>
      </p:sp>
      <p:sp>
        <p:nvSpPr>
          <p:cNvPr id="312" name="Google Shape;312;p16"/>
          <p:cNvSpPr/>
          <p:nvPr/>
        </p:nvSpPr>
        <p:spPr>
          <a:xfrm>
            <a:off x="10109768" y="17449210"/>
            <a:ext cx="12603613" cy="3150903"/>
          </a:xfrm>
          <a:custGeom>
            <a:rect b="b" l="l" r="r" t="t"/>
            <a:pathLst>
              <a:path extrusionOk="0" h="3150903" w="12603613">
                <a:moveTo>
                  <a:pt x="0" y="0"/>
                </a:moveTo>
                <a:lnTo>
                  <a:pt x="12603614" y="0"/>
                </a:lnTo>
                <a:lnTo>
                  <a:pt x="12603614" y="3150904"/>
                </a:lnTo>
                <a:lnTo>
                  <a:pt x="0" y="31509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