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43891200" cx="32918400"/>
  <p:notesSz cx="6858000" cy="9144000"/>
  <p:embeddedFontLst>
    <p:embeddedFont>
      <p:font typeface="Heebo"/>
      <p:bold r:id="rId10"/>
    </p:embeddedFont>
    <p:embeddedFont>
      <p:font typeface="Poppins"/>
      <p:bold r:id="rId11"/>
      <p:boldItalic r:id="rId12"/>
    </p:embeddedFont>
    <p:embeddedFont>
      <p:font typeface="Heebo Black"/>
      <p:bold r:id="rId13"/>
    </p:embeddedFont>
    <p:embeddedFont>
      <p:font typeface="Poppins Medium"/>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Poppins-bold.fntdata"/><Relationship Id="rId10" Type="http://schemas.openxmlformats.org/officeDocument/2006/relationships/font" Target="fonts/Heebo-bold.fntdata"/><Relationship Id="rId13" Type="http://schemas.openxmlformats.org/officeDocument/2006/relationships/font" Target="fonts/HeeboBlack-bold.fntdata"/><Relationship Id="rId12" Type="http://schemas.openxmlformats.org/officeDocument/2006/relationships/font" Target="fonts/Poppi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Medium-bold.fntdata"/><Relationship Id="rId14" Type="http://schemas.openxmlformats.org/officeDocument/2006/relationships/font" Target="fonts/PoppinsMedium-regular.fntdata"/><Relationship Id="rId17" Type="http://schemas.openxmlformats.org/officeDocument/2006/relationships/font" Target="fonts/PoppinsMedium-boldItalic.fntdata"/><Relationship Id="rId16" Type="http://schemas.openxmlformats.org/officeDocument/2006/relationships/font" Target="fonts/PoppinsMedium-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0.png"/><Relationship Id="rId11" Type="http://schemas.openxmlformats.org/officeDocument/2006/relationships/image" Target="../media/image1.png"/><Relationship Id="rId10" Type="http://schemas.openxmlformats.org/officeDocument/2006/relationships/image" Target="../media/image8.png"/><Relationship Id="rId12" Type="http://schemas.openxmlformats.org/officeDocument/2006/relationships/image" Target="../media/image19.png"/><Relationship Id="rId9" Type="http://schemas.openxmlformats.org/officeDocument/2006/relationships/image" Target="../media/image17.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4.png"/><Relationship Id="rId8"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0.png"/><Relationship Id="rId11" Type="http://schemas.openxmlformats.org/officeDocument/2006/relationships/image" Target="../media/image16.png"/><Relationship Id="rId10" Type="http://schemas.openxmlformats.org/officeDocument/2006/relationships/image" Target="../media/image21.png"/><Relationship Id="rId9" Type="http://schemas.openxmlformats.org/officeDocument/2006/relationships/image" Target="../media/image17.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4.png"/><Relationship Id="rId8"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0.png"/><Relationship Id="rId11" Type="http://schemas.openxmlformats.org/officeDocument/2006/relationships/image" Target="../media/image1.png"/><Relationship Id="rId10" Type="http://schemas.openxmlformats.org/officeDocument/2006/relationships/image" Target="../media/image19.png"/><Relationship Id="rId9" Type="http://schemas.openxmlformats.org/officeDocument/2006/relationships/image" Target="../media/image17.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4.png"/><Relationship Id="rId8"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6.pn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8D4FF"/>
        </a:solidFill>
      </p:bgPr>
    </p:bg>
    <p:spTree>
      <p:nvGrpSpPr>
        <p:cNvPr id="83" name="Shape 83"/>
        <p:cNvGrpSpPr/>
        <p:nvPr/>
      </p:nvGrpSpPr>
      <p:grpSpPr>
        <a:xfrm>
          <a:off x="0" y="0"/>
          <a:ext cx="0" cy="0"/>
          <a:chOff x="0" y="0"/>
          <a:chExt cx="0" cy="0"/>
        </a:xfrm>
      </p:grpSpPr>
      <p:sp>
        <p:nvSpPr>
          <p:cNvPr id="84" name="Google Shape;84;p13"/>
          <p:cNvSpPr/>
          <p:nvPr/>
        </p:nvSpPr>
        <p:spPr>
          <a:xfrm>
            <a:off x="-1483573" y="32146408"/>
            <a:ext cx="11024310" cy="12476072"/>
          </a:xfrm>
          <a:custGeom>
            <a:rect b="b" l="l" r="r" t="t"/>
            <a:pathLst>
              <a:path extrusionOk="0" h="12476072" w="11024310">
                <a:moveTo>
                  <a:pt x="0" y="0"/>
                </a:moveTo>
                <a:lnTo>
                  <a:pt x="11024311" y="0"/>
                </a:lnTo>
                <a:lnTo>
                  <a:pt x="11024311" y="12476071"/>
                </a:lnTo>
                <a:lnTo>
                  <a:pt x="0" y="12476071"/>
                </a:lnTo>
                <a:lnTo>
                  <a:pt x="0" y="0"/>
                </a:lnTo>
                <a:close/>
              </a:path>
            </a:pathLst>
          </a:custGeom>
          <a:blipFill rotWithShape="1">
            <a:blip r:embed="rId3">
              <a:alphaModFix/>
            </a:blip>
            <a:stretch>
              <a:fillRect b="0" l="0" r="0" t="0"/>
            </a:stretch>
          </a:blipFill>
          <a:ln>
            <a:noFill/>
          </a:ln>
        </p:spPr>
      </p:sp>
      <p:sp>
        <p:nvSpPr>
          <p:cNvPr id="85" name="Google Shape;85;p13"/>
          <p:cNvSpPr/>
          <p:nvPr/>
        </p:nvSpPr>
        <p:spPr>
          <a:xfrm>
            <a:off x="15315461" y="35951531"/>
            <a:ext cx="8319617" cy="9454110"/>
          </a:xfrm>
          <a:custGeom>
            <a:rect b="b" l="l" r="r" t="t"/>
            <a:pathLst>
              <a:path extrusionOk="0" h="9454110" w="8319617">
                <a:moveTo>
                  <a:pt x="0" y="0"/>
                </a:moveTo>
                <a:lnTo>
                  <a:pt x="8319617" y="0"/>
                </a:lnTo>
                <a:lnTo>
                  <a:pt x="8319617" y="9454109"/>
                </a:lnTo>
                <a:lnTo>
                  <a:pt x="0" y="9454109"/>
                </a:lnTo>
                <a:lnTo>
                  <a:pt x="0" y="0"/>
                </a:lnTo>
                <a:close/>
              </a:path>
            </a:pathLst>
          </a:custGeom>
          <a:blipFill rotWithShape="1">
            <a:blip r:embed="rId4">
              <a:alphaModFix/>
            </a:blip>
            <a:stretch>
              <a:fillRect b="0" l="0" r="0" t="0"/>
            </a:stretch>
          </a:blipFill>
          <a:ln>
            <a:noFill/>
          </a:ln>
        </p:spPr>
      </p:sp>
      <p:sp>
        <p:nvSpPr>
          <p:cNvPr id="86" name="Google Shape;86;p13"/>
          <p:cNvSpPr/>
          <p:nvPr/>
        </p:nvSpPr>
        <p:spPr>
          <a:xfrm>
            <a:off x="7925237" y="36343111"/>
            <a:ext cx="9032238" cy="8670949"/>
          </a:xfrm>
          <a:custGeom>
            <a:rect b="b" l="l" r="r" t="t"/>
            <a:pathLst>
              <a:path extrusionOk="0" h="8670949" w="9032238">
                <a:moveTo>
                  <a:pt x="0" y="0"/>
                </a:moveTo>
                <a:lnTo>
                  <a:pt x="9032238" y="0"/>
                </a:lnTo>
                <a:lnTo>
                  <a:pt x="9032238" y="8670949"/>
                </a:lnTo>
                <a:lnTo>
                  <a:pt x="0" y="8670949"/>
                </a:lnTo>
                <a:lnTo>
                  <a:pt x="0" y="0"/>
                </a:lnTo>
                <a:close/>
              </a:path>
            </a:pathLst>
          </a:custGeom>
          <a:blipFill rotWithShape="1">
            <a:blip r:embed="rId5">
              <a:alphaModFix/>
            </a:blip>
            <a:stretch>
              <a:fillRect b="0" l="0" r="0" t="0"/>
            </a:stretch>
          </a:blipFill>
          <a:ln>
            <a:noFill/>
          </a:ln>
        </p:spPr>
      </p:sp>
      <p:sp>
        <p:nvSpPr>
          <p:cNvPr id="87" name="Google Shape;87;p13"/>
          <p:cNvSpPr/>
          <p:nvPr/>
        </p:nvSpPr>
        <p:spPr>
          <a:xfrm>
            <a:off x="21322051" y="34347978"/>
            <a:ext cx="11530221" cy="12195426"/>
          </a:xfrm>
          <a:custGeom>
            <a:rect b="b" l="l" r="r" t="t"/>
            <a:pathLst>
              <a:path extrusionOk="0" h="12195426" w="11530221">
                <a:moveTo>
                  <a:pt x="0" y="0"/>
                </a:moveTo>
                <a:lnTo>
                  <a:pt x="11530221" y="0"/>
                </a:lnTo>
                <a:lnTo>
                  <a:pt x="11530221" y="12195426"/>
                </a:lnTo>
                <a:lnTo>
                  <a:pt x="0" y="12195426"/>
                </a:lnTo>
                <a:lnTo>
                  <a:pt x="0" y="0"/>
                </a:lnTo>
                <a:close/>
              </a:path>
            </a:pathLst>
          </a:custGeom>
          <a:blipFill rotWithShape="1">
            <a:blip r:embed="rId6">
              <a:alphaModFix/>
            </a:blip>
            <a:stretch>
              <a:fillRect b="0" l="0" r="0" t="0"/>
            </a:stretch>
          </a:blipFill>
          <a:ln>
            <a:noFill/>
          </a:ln>
        </p:spPr>
      </p:sp>
      <p:sp>
        <p:nvSpPr>
          <p:cNvPr id="88" name="Google Shape;88;p13"/>
          <p:cNvSpPr/>
          <p:nvPr/>
        </p:nvSpPr>
        <p:spPr>
          <a:xfrm rot="-641544">
            <a:off x="25232623" y="36937141"/>
            <a:ext cx="5705172" cy="4688614"/>
          </a:xfrm>
          <a:custGeom>
            <a:rect b="b" l="l" r="r" t="t"/>
            <a:pathLst>
              <a:path extrusionOk="0" h="4688614" w="5705172">
                <a:moveTo>
                  <a:pt x="0" y="0"/>
                </a:moveTo>
                <a:lnTo>
                  <a:pt x="5705172" y="0"/>
                </a:lnTo>
                <a:lnTo>
                  <a:pt x="5705172" y="4688614"/>
                </a:lnTo>
                <a:lnTo>
                  <a:pt x="0" y="4688614"/>
                </a:lnTo>
                <a:lnTo>
                  <a:pt x="0" y="0"/>
                </a:lnTo>
                <a:close/>
              </a:path>
            </a:pathLst>
          </a:custGeom>
          <a:blipFill rotWithShape="1">
            <a:blip r:embed="rId7">
              <a:alphaModFix/>
            </a:blip>
            <a:stretch>
              <a:fillRect b="0" l="0" r="0" t="0"/>
            </a:stretch>
          </a:blipFill>
          <a:ln>
            <a:noFill/>
          </a:ln>
        </p:spPr>
      </p:sp>
      <p:sp>
        <p:nvSpPr>
          <p:cNvPr id="89" name="Google Shape;89;p13"/>
          <p:cNvSpPr/>
          <p:nvPr/>
        </p:nvSpPr>
        <p:spPr>
          <a:xfrm>
            <a:off x="1063734" y="35256210"/>
            <a:ext cx="7512755" cy="6174119"/>
          </a:xfrm>
          <a:custGeom>
            <a:rect b="b" l="l" r="r" t="t"/>
            <a:pathLst>
              <a:path extrusionOk="0" h="6174119" w="7512755">
                <a:moveTo>
                  <a:pt x="0" y="0"/>
                </a:moveTo>
                <a:lnTo>
                  <a:pt x="7512755" y="0"/>
                </a:lnTo>
                <a:lnTo>
                  <a:pt x="7512755" y="6174119"/>
                </a:lnTo>
                <a:lnTo>
                  <a:pt x="0" y="6174119"/>
                </a:lnTo>
                <a:lnTo>
                  <a:pt x="0" y="0"/>
                </a:lnTo>
                <a:close/>
              </a:path>
            </a:pathLst>
          </a:custGeom>
          <a:blipFill rotWithShape="1">
            <a:blip r:embed="rId7">
              <a:alphaModFix/>
            </a:blip>
            <a:stretch>
              <a:fillRect b="0" l="0" r="0" t="0"/>
            </a:stretch>
          </a:blipFill>
          <a:ln>
            <a:noFill/>
          </a:ln>
        </p:spPr>
      </p:sp>
      <p:sp>
        <p:nvSpPr>
          <p:cNvPr id="90" name="Google Shape;90;p13"/>
          <p:cNvSpPr/>
          <p:nvPr/>
        </p:nvSpPr>
        <p:spPr>
          <a:xfrm rot="-725932">
            <a:off x="13151664" y="36375313"/>
            <a:ext cx="7120356" cy="5851638"/>
          </a:xfrm>
          <a:custGeom>
            <a:rect b="b" l="l" r="r" t="t"/>
            <a:pathLst>
              <a:path extrusionOk="0" h="5851638" w="7120356">
                <a:moveTo>
                  <a:pt x="0" y="0"/>
                </a:moveTo>
                <a:lnTo>
                  <a:pt x="7120357" y="0"/>
                </a:lnTo>
                <a:lnTo>
                  <a:pt x="7120357" y="5851639"/>
                </a:lnTo>
                <a:lnTo>
                  <a:pt x="0" y="5851639"/>
                </a:lnTo>
                <a:lnTo>
                  <a:pt x="0" y="0"/>
                </a:lnTo>
                <a:close/>
              </a:path>
            </a:pathLst>
          </a:custGeom>
          <a:blipFill rotWithShape="1">
            <a:blip r:embed="rId7">
              <a:alphaModFix/>
            </a:blip>
            <a:stretch>
              <a:fillRect b="0" l="0" r="0" t="0"/>
            </a:stretch>
          </a:blipFill>
          <a:ln>
            <a:noFill/>
          </a:ln>
        </p:spPr>
      </p:sp>
      <p:grpSp>
        <p:nvGrpSpPr>
          <p:cNvPr id="91" name="Google Shape;91;p13"/>
          <p:cNvGrpSpPr/>
          <p:nvPr/>
        </p:nvGrpSpPr>
        <p:grpSpPr>
          <a:xfrm>
            <a:off x="3508160" y="5136541"/>
            <a:ext cx="25902079" cy="7617237"/>
            <a:chOff x="0" y="-133350"/>
            <a:chExt cx="2261293" cy="664997"/>
          </a:xfrm>
        </p:grpSpPr>
        <p:sp>
          <p:nvSpPr>
            <p:cNvPr id="92" name="Google Shape;92;p13"/>
            <p:cNvSpPr/>
            <p:nvPr/>
          </p:nvSpPr>
          <p:spPr>
            <a:xfrm>
              <a:off x="0" y="0"/>
              <a:ext cx="2261293" cy="531647"/>
            </a:xfrm>
            <a:custGeom>
              <a:rect b="b" l="l" r="r" t="t"/>
              <a:pathLst>
                <a:path extrusionOk="0" h="531647" w="2261293">
                  <a:moveTo>
                    <a:pt x="45398" y="0"/>
                  </a:moveTo>
                  <a:lnTo>
                    <a:pt x="2215895" y="0"/>
                  </a:lnTo>
                  <a:cubicBezTo>
                    <a:pt x="2227935" y="0"/>
                    <a:pt x="2239482" y="4783"/>
                    <a:pt x="2247996" y="13297"/>
                  </a:cubicBezTo>
                  <a:cubicBezTo>
                    <a:pt x="2256510" y="21810"/>
                    <a:pt x="2261293" y="33358"/>
                    <a:pt x="2261293" y="45398"/>
                  </a:cubicBezTo>
                  <a:lnTo>
                    <a:pt x="2261293" y="486249"/>
                  </a:lnTo>
                  <a:cubicBezTo>
                    <a:pt x="2261293" y="498289"/>
                    <a:pt x="2256510" y="509836"/>
                    <a:pt x="2247996" y="518350"/>
                  </a:cubicBezTo>
                  <a:cubicBezTo>
                    <a:pt x="2239482" y="526864"/>
                    <a:pt x="2227935" y="531647"/>
                    <a:pt x="2215895" y="531647"/>
                  </a:cubicBezTo>
                  <a:lnTo>
                    <a:pt x="45398" y="531647"/>
                  </a:lnTo>
                  <a:cubicBezTo>
                    <a:pt x="33358" y="531647"/>
                    <a:pt x="21810" y="526864"/>
                    <a:pt x="13297" y="518350"/>
                  </a:cubicBezTo>
                  <a:cubicBezTo>
                    <a:pt x="4783" y="509836"/>
                    <a:pt x="0" y="498289"/>
                    <a:pt x="0" y="486249"/>
                  </a:cubicBezTo>
                  <a:lnTo>
                    <a:pt x="0" y="45398"/>
                  </a:lnTo>
                  <a:cubicBezTo>
                    <a:pt x="0" y="33358"/>
                    <a:pt x="4783" y="21810"/>
                    <a:pt x="13297" y="13297"/>
                  </a:cubicBezTo>
                  <a:cubicBezTo>
                    <a:pt x="21810" y="4783"/>
                    <a:pt x="33358" y="0"/>
                    <a:pt x="45398" y="0"/>
                  </a:cubicBezTo>
                  <a:close/>
                </a:path>
              </a:pathLst>
            </a:custGeom>
            <a:solidFill>
              <a:srgbClr val="DA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txBox="1"/>
            <p:nvPr/>
          </p:nvSpPr>
          <p:spPr>
            <a:xfrm>
              <a:off x="0" y="-133350"/>
              <a:ext cx="2261293" cy="664997"/>
            </a:xfrm>
            <a:prstGeom prst="rect">
              <a:avLst/>
            </a:prstGeom>
            <a:noFill/>
            <a:ln>
              <a:noFill/>
            </a:ln>
          </p:spPr>
          <p:txBody>
            <a:bodyPr anchorCtr="0" anchor="ctr" bIns="208525" lIns="208525" spcFirstLastPara="1" rIns="208525" wrap="square" tIns="208525">
              <a:noAutofit/>
            </a:bodyPr>
            <a:lstStyle/>
            <a:p>
              <a:pPr indent="0" lvl="0" marL="0" marR="0" rtl="0" algn="ctr">
                <a:lnSpc>
                  <a:spcPct val="574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4" name="Google Shape;94;p13"/>
          <p:cNvGrpSpPr/>
          <p:nvPr/>
        </p:nvGrpSpPr>
        <p:grpSpPr>
          <a:xfrm>
            <a:off x="12194091" y="4807474"/>
            <a:ext cx="8448368" cy="3152691"/>
            <a:chOff x="0" y="-133350"/>
            <a:chExt cx="737556" cy="275234"/>
          </a:xfrm>
        </p:grpSpPr>
        <p:sp>
          <p:nvSpPr>
            <p:cNvPr id="95" name="Google Shape;95;p13"/>
            <p:cNvSpPr/>
            <p:nvPr/>
          </p:nvSpPr>
          <p:spPr>
            <a:xfrm>
              <a:off x="0" y="0"/>
              <a:ext cx="737556" cy="141884"/>
            </a:xfrm>
            <a:custGeom>
              <a:rect b="b" l="l" r="r" t="t"/>
              <a:pathLst>
                <a:path extrusionOk="0" h="141884" w="737556">
                  <a:moveTo>
                    <a:pt x="70942" y="0"/>
                  </a:moveTo>
                  <a:lnTo>
                    <a:pt x="666614" y="0"/>
                  </a:lnTo>
                  <a:cubicBezTo>
                    <a:pt x="685429" y="0"/>
                    <a:pt x="703473" y="7474"/>
                    <a:pt x="716778" y="20778"/>
                  </a:cubicBezTo>
                  <a:cubicBezTo>
                    <a:pt x="730082" y="34083"/>
                    <a:pt x="737556" y="52127"/>
                    <a:pt x="737556" y="70942"/>
                  </a:cubicBezTo>
                  <a:lnTo>
                    <a:pt x="737556" y="70942"/>
                  </a:lnTo>
                  <a:cubicBezTo>
                    <a:pt x="737556" y="110122"/>
                    <a:pt x="705794" y="141884"/>
                    <a:pt x="666614" y="141884"/>
                  </a:cubicBezTo>
                  <a:lnTo>
                    <a:pt x="70942" y="141884"/>
                  </a:lnTo>
                  <a:cubicBezTo>
                    <a:pt x="31762" y="141884"/>
                    <a:pt x="0" y="110122"/>
                    <a:pt x="0" y="70942"/>
                  </a:cubicBezTo>
                  <a:lnTo>
                    <a:pt x="0" y="70942"/>
                  </a:lnTo>
                  <a:cubicBezTo>
                    <a:pt x="0" y="31762"/>
                    <a:pt x="31762" y="0"/>
                    <a:pt x="70942" y="0"/>
                  </a:cubicBezTo>
                  <a:close/>
                </a:path>
              </a:pathLst>
            </a:custGeom>
            <a:solidFill>
              <a:srgbClr val="0F29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txBox="1"/>
            <p:nvPr/>
          </p:nvSpPr>
          <p:spPr>
            <a:xfrm>
              <a:off x="0" y="-133350"/>
              <a:ext cx="737556" cy="275233"/>
            </a:xfrm>
            <a:prstGeom prst="rect">
              <a:avLst/>
            </a:prstGeom>
            <a:noFill/>
            <a:ln>
              <a:noFill/>
            </a:ln>
          </p:spPr>
          <p:txBody>
            <a:bodyPr anchorCtr="0" anchor="ctr" bIns="208525" lIns="208525" spcFirstLastPara="1" rIns="208525" wrap="square" tIns="208525">
              <a:noAutofit/>
            </a:bodyPr>
            <a:lstStyle/>
            <a:p>
              <a:pPr indent="0" lvl="0" marL="0" marR="0" rtl="0" algn="ctr">
                <a:lnSpc>
                  <a:spcPct val="574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7" name="Google Shape;97;p13"/>
          <p:cNvSpPr/>
          <p:nvPr/>
        </p:nvSpPr>
        <p:spPr>
          <a:xfrm rot="-1510916">
            <a:off x="24558563" y="-2242635"/>
            <a:ext cx="6920491" cy="5687385"/>
          </a:xfrm>
          <a:custGeom>
            <a:rect b="b" l="l" r="r" t="t"/>
            <a:pathLst>
              <a:path extrusionOk="0" h="5687385" w="6920491">
                <a:moveTo>
                  <a:pt x="0" y="0"/>
                </a:moveTo>
                <a:lnTo>
                  <a:pt x="6920491" y="0"/>
                </a:lnTo>
                <a:lnTo>
                  <a:pt x="6920491" y="5687386"/>
                </a:lnTo>
                <a:lnTo>
                  <a:pt x="0" y="5687386"/>
                </a:lnTo>
                <a:lnTo>
                  <a:pt x="0" y="0"/>
                </a:lnTo>
                <a:close/>
              </a:path>
            </a:pathLst>
          </a:custGeom>
          <a:blipFill rotWithShape="1">
            <a:blip r:embed="rId7">
              <a:alphaModFix/>
            </a:blip>
            <a:stretch>
              <a:fillRect b="0" l="0" r="0" t="0"/>
            </a:stretch>
          </a:blipFill>
          <a:ln>
            <a:noFill/>
          </a:ln>
        </p:spPr>
      </p:sp>
      <p:sp>
        <p:nvSpPr>
          <p:cNvPr id="98" name="Google Shape;98;p13"/>
          <p:cNvSpPr/>
          <p:nvPr/>
        </p:nvSpPr>
        <p:spPr>
          <a:xfrm rot="-1510916">
            <a:off x="1090600" y="-1691316"/>
            <a:ext cx="6920491" cy="5687385"/>
          </a:xfrm>
          <a:custGeom>
            <a:rect b="b" l="l" r="r" t="t"/>
            <a:pathLst>
              <a:path extrusionOk="0" h="5687385" w="6920491">
                <a:moveTo>
                  <a:pt x="0" y="0"/>
                </a:moveTo>
                <a:lnTo>
                  <a:pt x="6920492" y="0"/>
                </a:lnTo>
                <a:lnTo>
                  <a:pt x="6920492" y="5687385"/>
                </a:lnTo>
                <a:lnTo>
                  <a:pt x="0" y="5687385"/>
                </a:lnTo>
                <a:lnTo>
                  <a:pt x="0" y="0"/>
                </a:lnTo>
                <a:close/>
              </a:path>
            </a:pathLst>
          </a:custGeom>
          <a:blipFill rotWithShape="1">
            <a:blip r:embed="rId7">
              <a:alphaModFix/>
            </a:blip>
            <a:stretch>
              <a:fillRect b="0" l="0" r="0" t="0"/>
            </a:stretch>
          </a:blipFill>
          <a:ln>
            <a:noFill/>
          </a:ln>
        </p:spPr>
      </p:sp>
      <p:sp>
        <p:nvSpPr>
          <p:cNvPr id="99" name="Google Shape;99;p13"/>
          <p:cNvSpPr/>
          <p:nvPr/>
        </p:nvSpPr>
        <p:spPr>
          <a:xfrm>
            <a:off x="25179927" y="8680600"/>
            <a:ext cx="3596320" cy="4086727"/>
          </a:xfrm>
          <a:custGeom>
            <a:rect b="b" l="l" r="r" t="t"/>
            <a:pathLst>
              <a:path extrusionOk="0" h="4086727" w="3596320">
                <a:moveTo>
                  <a:pt x="0" y="0"/>
                </a:moveTo>
                <a:lnTo>
                  <a:pt x="3596320" y="0"/>
                </a:lnTo>
                <a:lnTo>
                  <a:pt x="3596320" y="4086727"/>
                </a:lnTo>
                <a:lnTo>
                  <a:pt x="0" y="4086727"/>
                </a:lnTo>
                <a:lnTo>
                  <a:pt x="0" y="0"/>
                </a:lnTo>
                <a:close/>
              </a:path>
            </a:pathLst>
          </a:custGeom>
          <a:blipFill rotWithShape="1">
            <a:blip r:embed="rId4">
              <a:alphaModFix/>
            </a:blip>
            <a:stretch>
              <a:fillRect b="0" l="0" r="0" t="0"/>
            </a:stretch>
          </a:blipFill>
          <a:ln>
            <a:noFill/>
          </a:ln>
        </p:spPr>
      </p:sp>
      <p:sp>
        <p:nvSpPr>
          <p:cNvPr id="100" name="Google Shape;100;p13"/>
          <p:cNvSpPr/>
          <p:nvPr/>
        </p:nvSpPr>
        <p:spPr>
          <a:xfrm>
            <a:off x="26346304" y="5861646"/>
            <a:ext cx="4047543" cy="7158035"/>
          </a:xfrm>
          <a:custGeom>
            <a:rect b="b" l="l" r="r" t="t"/>
            <a:pathLst>
              <a:path extrusionOk="0" h="7158035" w="4047543">
                <a:moveTo>
                  <a:pt x="0" y="0"/>
                </a:moveTo>
                <a:lnTo>
                  <a:pt x="4047543" y="0"/>
                </a:lnTo>
                <a:lnTo>
                  <a:pt x="4047543" y="7158035"/>
                </a:lnTo>
                <a:lnTo>
                  <a:pt x="0" y="7158035"/>
                </a:lnTo>
                <a:lnTo>
                  <a:pt x="0" y="0"/>
                </a:lnTo>
                <a:close/>
              </a:path>
            </a:pathLst>
          </a:custGeom>
          <a:blipFill rotWithShape="1">
            <a:blip r:embed="rId8">
              <a:alphaModFix/>
            </a:blip>
            <a:stretch>
              <a:fillRect b="0" l="0" r="0" t="0"/>
            </a:stretch>
          </a:blipFill>
          <a:ln>
            <a:noFill/>
          </a:ln>
        </p:spPr>
      </p:sp>
      <p:sp>
        <p:nvSpPr>
          <p:cNvPr id="101" name="Google Shape;101;p13"/>
          <p:cNvSpPr/>
          <p:nvPr/>
        </p:nvSpPr>
        <p:spPr>
          <a:xfrm>
            <a:off x="3884279" y="8386635"/>
            <a:ext cx="4563222" cy="4380693"/>
          </a:xfrm>
          <a:custGeom>
            <a:rect b="b" l="l" r="r" t="t"/>
            <a:pathLst>
              <a:path extrusionOk="0" h="4380693" w="4563222">
                <a:moveTo>
                  <a:pt x="0" y="0"/>
                </a:moveTo>
                <a:lnTo>
                  <a:pt x="4563221" y="0"/>
                </a:lnTo>
                <a:lnTo>
                  <a:pt x="4563221" y="4380692"/>
                </a:lnTo>
                <a:lnTo>
                  <a:pt x="0" y="4380692"/>
                </a:lnTo>
                <a:lnTo>
                  <a:pt x="0" y="0"/>
                </a:lnTo>
                <a:close/>
              </a:path>
            </a:pathLst>
          </a:custGeom>
          <a:blipFill rotWithShape="1">
            <a:blip r:embed="rId5">
              <a:alphaModFix/>
            </a:blip>
            <a:stretch>
              <a:fillRect b="0" l="0" r="0" t="0"/>
            </a:stretch>
          </a:blipFill>
          <a:ln>
            <a:noFill/>
          </a:ln>
        </p:spPr>
      </p:sp>
      <p:sp>
        <p:nvSpPr>
          <p:cNvPr id="102" name="Google Shape;102;p13"/>
          <p:cNvSpPr/>
          <p:nvPr/>
        </p:nvSpPr>
        <p:spPr>
          <a:xfrm>
            <a:off x="942109" y="6228209"/>
            <a:ext cx="6563576" cy="4904781"/>
          </a:xfrm>
          <a:custGeom>
            <a:rect b="b" l="l" r="r" t="t"/>
            <a:pathLst>
              <a:path extrusionOk="0" h="4904781" w="6563576">
                <a:moveTo>
                  <a:pt x="0" y="0"/>
                </a:moveTo>
                <a:lnTo>
                  <a:pt x="6563576" y="0"/>
                </a:lnTo>
                <a:lnTo>
                  <a:pt x="6563576" y="4904782"/>
                </a:lnTo>
                <a:lnTo>
                  <a:pt x="0" y="4904782"/>
                </a:lnTo>
                <a:lnTo>
                  <a:pt x="0" y="0"/>
                </a:lnTo>
                <a:close/>
              </a:path>
            </a:pathLst>
          </a:custGeom>
          <a:blipFill rotWithShape="1">
            <a:blip r:embed="rId9">
              <a:alphaModFix/>
            </a:blip>
            <a:stretch>
              <a:fillRect b="0" l="0" r="0" t="0"/>
            </a:stretch>
          </a:blipFill>
          <a:ln>
            <a:noFill/>
          </a:ln>
        </p:spPr>
      </p:sp>
      <p:cxnSp>
        <p:nvCxnSpPr>
          <p:cNvPr id="103" name="Google Shape;103;p13"/>
          <p:cNvCxnSpPr/>
          <p:nvPr/>
        </p:nvCxnSpPr>
        <p:spPr>
          <a:xfrm rot="10800000">
            <a:off x="16459200" y="14152105"/>
            <a:ext cx="0" cy="9968072"/>
          </a:xfrm>
          <a:prstGeom prst="straightConnector1">
            <a:avLst/>
          </a:prstGeom>
          <a:noFill/>
          <a:ln cap="flat" cmpd="sng" w="76200">
            <a:solidFill>
              <a:srgbClr val="0F29B4"/>
            </a:solidFill>
            <a:prstDash val="dot"/>
            <a:round/>
            <a:headEnd len="sm" w="sm" type="none"/>
            <a:tailEnd len="sm" w="sm" type="none"/>
          </a:ln>
        </p:spPr>
      </p:cxnSp>
      <p:grpSp>
        <p:nvGrpSpPr>
          <p:cNvPr id="104" name="Google Shape;104;p13"/>
          <p:cNvGrpSpPr/>
          <p:nvPr/>
        </p:nvGrpSpPr>
        <p:grpSpPr>
          <a:xfrm>
            <a:off x="5268206" y="12598078"/>
            <a:ext cx="6897849" cy="3152691"/>
            <a:chOff x="0" y="-133350"/>
            <a:chExt cx="602193" cy="275234"/>
          </a:xfrm>
        </p:grpSpPr>
        <p:sp>
          <p:nvSpPr>
            <p:cNvPr id="105" name="Google Shape;105;p13"/>
            <p:cNvSpPr/>
            <p:nvPr/>
          </p:nvSpPr>
          <p:spPr>
            <a:xfrm>
              <a:off x="0" y="0"/>
              <a:ext cx="602193" cy="141884"/>
            </a:xfrm>
            <a:custGeom>
              <a:rect b="b" l="l" r="r" t="t"/>
              <a:pathLst>
                <a:path extrusionOk="0" h="141884" w="602193">
                  <a:moveTo>
                    <a:pt x="70942" y="0"/>
                  </a:moveTo>
                  <a:lnTo>
                    <a:pt x="531251" y="0"/>
                  </a:lnTo>
                  <a:cubicBezTo>
                    <a:pt x="570431" y="0"/>
                    <a:pt x="602193" y="31762"/>
                    <a:pt x="602193" y="70942"/>
                  </a:cubicBezTo>
                  <a:lnTo>
                    <a:pt x="602193" y="70942"/>
                  </a:lnTo>
                  <a:cubicBezTo>
                    <a:pt x="602193" y="89757"/>
                    <a:pt x="594719" y="107801"/>
                    <a:pt x="581415" y="121105"/>
                  </a:cubicBezTo>
                  <a:cubicBezTo>
                    <a:pt x="568111" y="134409"/>
                    <a:pt x="550066" y="141884"/>
                    <a:pt x="531251" y="141884"/>
                  </a:cubicBezTo>
                  <a:lnTo>
                    <a:pt x="70942" y="141884"/>
                  </a:lnTo>
                  <a:cubicBezTo>
                    <a:pt x="31762" y="141884"/>
                    <a:pt x="0" y="110122"/>
                    <a:pt x="0" y="70942"/>
                  </a:cubicBezTo>
                  <a:lnTo>
                    <a:pt x="0" y="70942"/>
                  </a:lnTo>
                  <a:cubicBezTo>
                    <a:pt x="0" y="31762"/>
                    <a:pt x="31762" y="0"/>
                    <a:pt x="70942" y="0"/>
                  </a:cubicBezTo>
                  <a:close/>
                </a:path>
              </a:pathLst>
            </a:custGeom>
            <a:solidFill>
              <a:srgbClr val="0F29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txBox="1"/>
            <p:nvPr/>
          </p:nvSpPr>
          <p:spPr>
            <a:xfrm>
              <a:off x="0" y="-133350"/>
              <a:ext cx="602193" cy="275233"/>
            </a:xfrm>
            <a:prstGeom prst="rect">
              <a:avLst/>
            </a:prstGeom>
            <a:noFill/>
            <a:ln>
              <a:noFill/>
            </a:ln>
          </p:spPr>
          <p:txBody>
            <a:bodyPr anchorCtr="0" anchor="ctr" bIns="208525" lIns="208525" spcFirstLastPara="1" rIns="208525" wrap="square" tIns="208525">
              <a:noAutofit/>
            </a:bodyPr>
            <a:lstStyle/>
            <a:p>
              <a:pPr indent="0" lvl="0" marL="0" marR="0" rtl="0" algn="ctr">
                <a:lnSpc>
                  <a:spcPct val="574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7" name="Google Shape;107;p13"/>
          <p:cNvSpPr txBox="1"/>
          <p:nvPr/>
        </p:nvSpPr>
        <p:spPr>
          <a:xfrm>
            <a:off x="6899410" y="14330783"/>
            <a:ext cx="3635440" cy="1090914"/>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None/>
            </a:pPr>
            <a:r>
              <a:rPr b="1" i="0" lang="en-US" sz="6568" u="none" cap="none" strike="noStrike">
                <a:solidFill>
                  <a:srgbClr val="FFFFFF"/>
                </a:solidFill>
                <a:latin typeface="Heebo"/>
                <a:ea typeface="Heebo"/>
                <a:cs typeface="Heebo"/>
                <a:sym typeface="Heebo"/>
              </a:rPr>
              <a:t>POINT 01</a:t>
            </a:r>
            <a:endParaRPr/>
          </a:p>
        </p:txBody>
      </p:sp>
      <p:sp>
        <p:nvSpPr>
          <p:cNvPr id="108" name="Google Shape;108;p13"/>
          <p:cNvSpPr txBox="1"/>
          <p:nvPr/>
        </p:nvSpPr>
        <p:spPr>
          <a:xfrm>
            <a:off x="2547768" y="16066565"/>
            <a:ext cx="12688880" cy="2522897"/>
          </a:xfrm>
          <a:prstGeom prst="rect">
            <a:avLst/>
          </a:prstGeom>
          <a:noFill/>
          <a:ln>
            <a:noFill/>
          </a:ln>
        </p:spPr>
        <p:txBody>
          <a:bodyPr anchorCtr="0" anchor="t" bIns="0" lIns="0" spcFirstLastPara="1" rIns="0" wrap="square" tIns="0">
            <a:spAutoFit/>
          </a:bodyPr>
          <a:lstStyle/>
          <a:p>
            <a:pPr indent="0" lvl="0" marL="0" marR="0" rtl="0" algn="ctr">
              <a:lnSpc>
                <a:spcPct val="140048"/>
              </a:lnSpc>
              <a:spcBef>
                <a:spcPts val="0"/>
              </a:spcBef>
              <a:spcAft>
                <a:spcPts val="0"/>
              </a:spcAft>
              <a:buNone/>
            </a:pPr>
            <a:r>
              <a:rPr b="0" i="0" lang="en-US" sz="3693" u="none" cap="none" strike="noStrike">
                <a:solidFill>
                  <a:srgbClr val="383A49"/>
                </a:solidFill>
                <a:latin typeface="Poppins Medium"/>
                <a:ea typeface="Poppins Medium"/>
                <a:cs typeface="Poppins Medium"/>
                <a:sym typeface="Poppins Medium"/>
              </a:rPr>
              <a:t>Lorem ipsum dolor sit amet, consectetur adipiscing elit, sed do eiusmod tempor incididunt ut labore et dolore magna aliqua. gestas congue quisque egestas diam in arcu. </a:t>
            </a:r>
            <a:endParaRPr/>
          </a:p>
        </p:txBody>
      </p:sp>
      <p:grpSp>
        <p:nvGrpSpPr>
          <p:cNvPr id="109" name="Google Shape;109;p13"/>
          <p:cNvGrpSpPr/>
          <p:nvPr/>
        </p:nvGrpSpPr>
        <p:grpSpPr>
          <a:xfrm>
            <a:off x="5268206" y="18128793"/>
            <a:ext cx="6897849" cy="3152691"/>
            <a:chOff x="0" y="-133350"/>
            <a:chExt cx="602193" cy="275234"/>
          </a:xfrm>
        </p:grpSpPr>
        <p:sp>
          <p:nvSpPr>
            <p:cNvPr id="110" name="Google Shape;110;p13"/>
            <p:cNvSpPr/>
            <p:nvPr/>
          </p:nvSpPr>
          <p:spPr>
            <a:xfrm>
              <a:off x="0" y="0"/>
              <a:ext cx="602193" cy="141884"/>
            </a:xfrm>
            <a:custGeom>
              <a:rect b="b" l="l" r="r" t="t"/>
              <a:pathLst>
                <a:path extrusionOk="0" h="141884" w="602193">
                  <a:moveTo>
                    <a:pt x="70942" y="0"/>
                  </a:moveTo>
                  <a:lnTo>
                    <a:pt x="531251" y="0"/>
                  </a:lnTo>
                  <a:cubicBezTo>
                    <a:pt x="570431" y="0"/>
                    <a:pt x="602193" y="31762"/>
                    <a:pt x="602193" y="70942"/>
                  </a:cubicBezTo>
                  <a:lnTo>
                    <a:pt x="602193" y="70942"/>
                  </a:lnTo>
                  <a:cubicBezTo>
                    <a:pt x="602193" y="89757"/>
                    <a:pt x="594719" y="107801"/>
                    <a:pt x="581415" y="121105"/>
                  </a:cubicBezTo>
                  <a:cubicBezTo>
                    <a:pt x="568111" y="134409"/>
                    <a:pt x="550066" y="141884"/>
                    <a:pt x="531251" y="141884"/>
                  </a:cubicBezTo>
                  <a:lnTo>
                    <a:pt x="70942" y="141884"/>
                  </a:lnTo>
                  <a:cubicBezTo>
                    <a:pt x="31762" y="141884"/>
                    <a:pt x="0" y="110122"/>
                    <a:pt x="0" y="70942"/>
                  </a:cubicBezTo>
                  <a:lnTo>
                    <a:pt x="0" y="70942"/>
                  </a:lnTo>
                  <a:cubicBezTo>
                    <a:pt x="0" y="31762"/>
                    <a:pt x="31762" y="0"/>
                    <a:pt x="70942" y="0"/>
                  </a:cubicBezTo>
                  <a:close/>
                </a:path>
              </a:pathLst>
            </a:custGeom>
            <a:solidFill>
              <a:srgbClr val="0F29B4"/>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111" name="Google Shape;111;p13"/>
            <p:cNvSpPr txBox="1"/>
            <p:nvPr/>
          </p:nvSpPr>
          <p:spPr>
            <a:xfrm>
              <a:off x="0" y="-133350"/>
              <a:ext cx="602193" cy="275233"/>
            </a:xfrm>
            <a:prstGeom prst="rect">
              <a:avLst/>
            </a:prstGeom>
            <a:noFill/>
            <a:ln>
              <a:noFill/>
            </a:ln>
          </p:spPr>
          <p:txBody>
            <a:bodyPr anchorCtr="0" anchor="ctr" bIns="208525" lIns="208525" spcFirstLastPara="1" rIns="208525" wrap="square" tIns="208525">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2" name="Google Shape;112;p13"/>
          <p:cNvSpPr txBox="1"/>
          <p:nvPr/>
        </p:nvSpPr>
        <p:spPr>
          <a:xfrm>
            <a:off x="6124802" y="19861498"/>
            <a:ext cx="5184657" cy="1061013"/>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None/>
            </a:pPr>
            <a:r>
              <a:rPr b="1" i="0" lang="en-US" sz="6568" u="none" cap="none" strike="noStrike">
                <a:solidFill>
                  <a:srgbClr val="FFFFFF"/>
                </a:solidFill>
                <a:latin typeface="Heebo"/>
                <a:ea typeface="Heebo"/>
                <a:cs typeface="Heebo"/>
                <a:sym typeface="Heebo"/>
              </a:rPr>
              <a:t>POINT 02</a:t>
            </a:r>
            <a:endParaRPr/>
          </a:p>
        </p:txBody>
      </p:sp>
      <p:sp>
        <p:nvSpPr>
          <p:cNvPr id="113" name="Google Shape;113;p13"/>
          <p:cNvSpPr txBox="1"/>
          <p:nvPr/>
        </p:nvSpPr>
        <p:spPr>
          <a:xfrm>
            <a:off x="2547768" y="21597280"/>
            <a:ext cx="12688800" cy="253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693" u="none" cap="none" strike="noStrike">
                <a:solidFill>
                  <a:srgbClr val="383A49"/>
                </a:solidFill>
                <a:latin typeface="Poppins Medium"/>
                <a:ea typeface="Poppins Medium"/>
                <a:cs typeface="Poppins Medium"/>
                <a:sym typeface="Poppins Medium"/>
              </a:rPr>
              <a:t>Lorem ipsum dolor sit amet, consectetur adipiscing elit, sed do eiusmod tempor incididunt ut labore et dolore magna aliqua. gestas congue quisque egestas diam in arcu. </a:t>
            </a:r>
            <a:endParaRPr/>
          </a:p>
        </p:txBody>
      </p:sp>
      <p:pic>
        <p:nvPicPr>
          <p:cNvPr id="114" name="Google Shape;114;p13"/>
          <p:cNvPicPr preferRelativeResize="0"/>
          <p:nvPr/>
        </p:nvPicPr>
        <p:blipFill rotWithShape="1">
          <a:blip r:embed="rId10">
            <a:alphaModFix/>
          </a:blip>
          <a:srcRect b="0" l="0" r="0" t="0"/>
          <a:stretch/>
        </p:blipFill>
        <p:spPr>
          <a:xfrm>
            <a:off x="16274670" y="13044738"/>
            <a:ext cx="14329711" cy="9039871"/>
          </a:xfrm>
          <a:prstGeom prst="rect">
            <a:avLst/>
          </a:prstGeom>
          <a:noFill/>
          <a:ln>
            <a:noFill/>
          </a:ln>
        </p:spPr>
      </p:pic>
      <p:grpSp>
        <p:nvGrpSpPr>
          <p:cNvPr id="115" name="Google Shape;115;p13"/>
          <p:cNvGrpSpPr/>
          <p:nvPr/>
        </p:nvGrpSpPr>
        <p:grpSpPr>
          <a:xfrm>
            <a:off x="2813876" y="23626012"/>
            <a:ext cx="10495760" cy="7250179"/>
            <a:chOff x="0" y="-133350"/>
            <a:chExt cx="916297" cy="632952"/>
          </a:xfrm>
        </p:grpSpPr>
        <p:sp>
          <p:nvSpPr>
            <p:cNvPr id="116" name="Google Shape;116;p13"/>
            <p:cNvSpPr/>
            <p:nvPr/>
          </p:nvSpPr>
          <p:spPr>
            <a:xfrm>
              <a:off x="0" y="0"/>
              <a:ext cx="916297" cy="499602"/>
            </a:xfrm>
            <a:custGeom>
              <a:rect b="b" l="l" r="r" t="t"/>
              <a:pathLst>
                <a:path extrusionOk="0" h="499602" w="916297">
                  <a:moveTo>
                    <a:pt x="45420" y="0"/>
                  </a:moveTo>
                  <a:lnTo>
                    <a:pt x="870877" y="0"/>
                  </a:lnTo>
                  <a:cubicBezTo>
                    <a:pt x="882923" y="0"/>
                    <a:pt x="894476" y="4785"/>
                    <a:pt x="902993" y="13303"/>
                  </a:cubicBezTo>
                  <a:cubicBezTo>
                    <a:pt x="911511" y="21821"/>
                    <a:pt x="916297" y="33374"/>
                    <a:pt x="916297" y="45420"/>
                  </a:cubicBezTo>
                  <a:lnTo>
                    <a:pt x="916297" y="454182"/>
                  </a:lnTo>
                  <a:cubicBezTo>
                    <a:pt x="916297" y="466228"/>
                    <a:pt x="911511" y="477781"/>
                    <a:pt x="902993" y="486299"/>
                  </a:cubicBezTo>
                  <a:cubicBezTo>
                    <a:pt x="894476" y="494817"/>
                    <a:pt x="882923" y="499602"/>
                    <a:pt x="870877" y="499602"/>
                  </a:cubicBezTo>
                  <a:lnTo>
                    <a:pt x="45420" y="499602"/>
                  </a:lnTo>
                  <a:cubicBezTo>
                    <a:pt x="20335" y="499602"/>
                    <a:pt x="0" y="479267"/>
                    <a:pt x="0" y="454182"/>
                  </a:cubicBezTo>
                  <a:lnTo>
                    <a:pt x="0" y="45420"/>
                  </a:lnTo>
                  <a:cubicBezTo>
                    <a:pt x="0" y="33374"/>
                    <a:pt x="4785" y="21821"/>
                    <a:pt x="13303" y="13303"/>
                  </a:cubicBezTo>
                  <a:cubicBezTo>
                    <a:pt x="21821" y="4785"/>
                    <a:pt x="33374" y="0"/>
                    <a:pt x="45420" y="0"/>
                  </a:cubicBezTo>
                  <a:close/>
                </a:path>
              </a:pathLst>
            </a:custGeom>
            <a:solidFill>
              <a:srgbClr val="000000">
                <a:alpha val="0"/>
              </a:srgbClr>
            </a:solidFill>
            <a:ln cap="rnd" cmpd="sng" w="76200">
              <a:solidFill>
                <a:srgbClr val="0F29B4"/>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txBox="1"/>
            <p:nvPr/>
          </p:nvSpPr>
          <p:spPr>
            <a:xfrm>
              <a:off x="0" y="-133350"/>
              <a:ext cx="916297" cy="632952"/>
            </a:xfrm>
            <a:prstGeom prst="rect">
              <a:avLst/>
            </a:prstGeom>
            <a:noFill/>
            <a:ln>
              <a:noFill/>
            </a:ln>
          </p:spPr>
          <p:txBody>
            <a:bodyPr anchorCtr="0" anchor="ctr" bIns="208525" lIns="208525" spcFirstLastPara="1" rIns="208525" wrap="square" tIns="208525">
              <a:noAutofit/>
            </a:bodyPr>
            <a:lstStyle/>
            <a:p>
              <a:pPr indent="0" lvl="0" marL="0" marR="0" rtl="0" algn="ctr">
                <a:lnSpc>
                  <a:spcPct val="574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8" name="Google Shape;118;p13"/>
          <p:cNvSpPr/>
          <p:nvPr/>
        </p:nvSpPr>
        <p:spPr>
          <a:xfrm>
            <a:off x="9778489" y="26407913"/>
            <a:ext cx="3061940" cy="2744612"/>
          </a:xfrm>
          <a:custGeom>
            <a:rect b="b" l="l" r="r" t="t"/>
            <a:pathLst>
              <a:path extrusionOk="0" h="2744612" w="3061940">
                <a:moveTo>
                  <a:pt x="0" y="0"/>
                </a:moveTo>
                <a:lnTo>
                  <a:pt x="3061940" y="0"/>
                </a:lnTo>
                <a:lnTo>
                  <a:pt x="3061940" y="2744612"/>
                </a:lnTo>
                <a:lnTo>
                  <a:pt x="0" y="2744612"/>
                </a:lnTo>
                <a:lnTo>
                  <a:pt x="0" y="0"/>
                </a:lnTo>
                <a:close/>
              </a:path>
            </a:pathLst>
          </a:custGeom>
          <a:blipFill rotWithShape="1">
            <a:blip r:embed="rId11">
              <a:alphaModFix/>
            </a:blip>
            <a:stretch>
              <a:fillRect b="0" l="0" r="0" t="0"/>
            </a:stretch>
          </a:blipFill>
          <a:ln>
            <a:noFill/>
          </a:ln>
        </p:spPr>
      </p:sp>
      <p:grpSp>
        <p:nvGrpSpPr>
          <p:cNvPr id="119" name="Google Shape;119;p13"/>
          <p:cNvGrpSpPr/>
          <p:nvPr/>
        </p:nvGrpSpPr>
        <p:grpSpPr>
          <a:xfrm>
            <a:off x="2831249" y="29845805"/>
            <a:ext cx="10495760" cy="9185112"/>
            <a:chOff x="0" y="-133350"/>
            <a:chExt cx="916297" cy="801875"/>
          </a:xfrm>
        </p:grpSpPr>
        <p:sp>
          <p:nvSpPr>
            <p:cNvPr id="120" name="Google Shape;120;p13"/>
            <p:cNvSpPr/>
            <p:nvPr/>
          </p:nvSpPr>
          <p:spPr>
            <a:xfrm>
              <a:off x="0" y="0"/>
              <a:ext cx="916297" cy="668525"/>
            </a:xfrm>
            <a:custGeom>
              <a:rect b="b" l="l" r="r" t="t"/>
              <a:pathLst>
                <a:path extrusionOk="0" h="668525" w="916297">
                  <a:moveTo>
                    <a:pt x="45420" y="0"/>
                  </a:moveTo>
                  <a:lnTo>
                    <a:pt x="870877" y="0"/>
                  </a:lnTo>
                  <a:cubicBezTo>
                    <a:pt x="882923" y="0"/>
                    <a:pt x="894476" y="4785"/>
                    <a:pt x="902993" y="13303"/>
                  </a:cubicBezTo>
                  <a:cubicBezTo>
                    <a:pt x="911511" y="21821"/>
                    <a:pt x="916297" y="33374"/>
                    <a:pt x="916297" y="45420"/>
                  </a:cubicBezTo>
                  <a:lnTo>
                    <a:pt x="916297" y="623105"/>
                  </a:lnTo>
                  <a:cubicBezTo>
                    <a:pt x="916297" y="648190"/>
                    <a:pt x="895961" y="668525"/>
                    <a:pt x="870877" y="668525"/>
                  </a:cubicBezTo>
                  <a:lnTo>
                    <a:pt x="45420" y="668525"/>
                  </a:lnTo>
                  <a:cubicBezTo>
                    <a:pt x="33374" y="668525"/>
                    <a:pt x="21821" y="663740"/>
                    <a:pt x="13303" y="655222"/>
                  </a:cubicBezTo>
                  <a:cubicBezTo>
                    <a:pt x="4785" y="646704"/>
                    <a:pt x="0" y="635151"/>
                    <a:pt x="0" y="623105"/>
                  </a:cubicBezTo>
                  <a:lnTo>
                    <a:pt x="0" y="45420"/>
                  </a:lnTo>
                  <a:cubicBezTo>
                    <a:pt x="0" y="33374"/>
                    <a:pt x="4785" y="21821"/>
                    <a:pt x="13303" y="13303"/>
                  </a:cubicBezTo>
                  <a:cubicBezTo>
                    <a:pt x="21821" y="4785"/>
                    <a:pt x="33374" y="0"/>
                    <a:pt x="454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3"/>
            <p:cNvSpPr txBox="1"/>
            <p:nvPr/>
          </p:nvSpPr>
          <p:spPr>
            <a:xfrm>
              <a:off x="0" y="-133350"/>
              <a:ext cx="916297" cy="801875"/>
            </a:xfrm>
            <a:prstGeom prst="rect">
              <a:avLst/>
            </a:prstGeom>
            <a:noFill/>
            <a:ln>
              <a:noFill/>
            </a:ln>
          </p:spPr>
          <p:txBody>
            <a:bodyPr anchorCtr="0" anchor="ctr" bIns="208525" lIns="208525" spcFirstLastPara="1" rIns="208525" wrap="square" tIns="208525">
              <a:noAutofit/>
            </a:bodyPr>
            <a:lstStyle/>
            <a:p>
              <a:pPr indent="0" lvl="0" marL="0" marR="0" rtl="0" algn="ctr">
                <a:lnSpc>
                  <a:spcPct val="574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2" name="Google Shape;122;p13"/>
          <p:cNvGrpSpPr/>
          <p:nvPr/>
        </p:nvGrpSpPr>
        <p:grpSpPr>
          <a:xfrm>
            <a:off x="0" y="40704152"/>
            <a:ext cx="32852272" cy="3187048"/>
            <a:chOff x="0" y="-133350"/>
            <a:chExt cx="2868056" cy="278235"/>
          </a:xfrm>
        </p:grpSpPr>
        <p:sp>
          <p:nvSpPr>
            <p:cNvPr id="123" name="Google Shape;123;p13"/>
            <p:cNvSpPr/>
            <p:nvPr/>
          </p:nvSpPr>
          <p:spPr>
            <a:xfrm>
              <a:off x="0" y="0"/>
              <a:ext cx="2868056" cy="144885"/>
            </a:xfrm>
            <a:custGeom>
              <a:rect b="b" l="l" r="r" t="t"/>
              <a:pathLst>
                <a:path extrusionOk="0" h="144885" w="2868056">
                  <a:moveTo>
                    <a:pt x="0" y="0"/>
                  </a:moveTo>
                  <a:lnTo>
                    <a:pt x="2868056" y="0"/>
                  </a:lnTo>
                  <a:lnTo>
                    <a:pt x="2868056" y="144885"/>
                  </a:lnTo>
                  <a:lnTo>
                    <a:pt x="0" y="144885"/>
                  </a:lnTo>
                  <a:close/>
                </a:path>
              </a:pathLst>
            </a:custGeom>
            <a:solidFill>
              <a:srgbClr val="0F29B4"/>
            </a:solidFill>
            <a:ln>
              <a:noFill/>
            </a:ln>
          </p:spPr>
        </p:sp>
        <p:sp>
          <p:nvSpPr>
            <p:cNvPr id="124" name="Google Shape;124;p13"/>
            <p:cNvSpPr txBox="1"/>
            <p:nvPr/>
          </p:nvSpPr>
          <p:spPr>
            <a:xfrm>
              <a:off x="0" y="-133350"/>
              <a:ext cx="2868056" cy="278235"/>
            </a:xfrm>
            <a:prstGeom prst="rect">
              <a:avLst/>
            </a:prstGeom>
            <a:noFill/>
            <a:ln>
              <a:noFill/>
            </a:ln>
          </p:spPr>
          <p:txBody>
            <a:bodyPr anchorCtr="0" anchor="ctr" bIns="208525" lIns="208525" spcFirstLastPara="1" rIns="208525" wrap="square" tIns="208525">
              <a:noAutofit/>
            </a:bodyPr>
            <a:lstStyle/>
            <a:p>
              <a:pPr indent="0" lvl="0" marL="0" marR="0" rtl="0" algn="ctr">
                <a:lnSpc>
                  <a:spcPct val="574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5" name="Google Shape;125;p13"/>
          <p:cNvSpPr txBox="1"/>
          <p:nvPr/>
        </p:nvSpPr>
        <p:spPr>
          <a:xfrm>
            <a:off x="2772951" y="1489445"/>
            <a:ext cx="27290648" cy="246316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400" u="none" cap="none" strike="noStrike">
                <a:solidFill>
                  <a:srgbClr val="0F29B4"/>
                </a:solidFill>
                <a:latin typeface="Heebo Black"/>
                <a:ea typeface="Heebo Black"/>
                <a:cs typeface="Heebo Black"/>
                <a:sym typeface="Heebo Black"/>
              </a:rPr>
              <a:t>RESEARCH POSTER</a:t>
            </a:r>
            <a:endParaRPr/>
          </a:p>
        </p:txBody>
      </p:sp>
      <p:sp>
        <p:nvSpPr>
          <p:cNvPr id="126" name="Google Shape;126;p13"/>
          <p:cNvSpPr txBox="1"/>
          <p:nvPr/>
        </p:nvSpPr>
        <p:spPr>
          <a:xfrm>
            <a:off x="13128304" y="3962135"/>
            <a:ext cx="7463939" cy="1235987"/>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1" i="0" lang="en-US" sz="7389" u="none" cap="none" strike="noStrike">
                <a:solidFill>
                  <a:srgbClr val="383A49"/>
                </a:solidFill>
                <a:latin typeface="Heebo"/>
                <a:ea typeface="Heebo"/>
                <a:cs typeface="Heebo"/>
                <a:sym typeface="Heebo"/>
              </a:rPr>
              <a:t>by Amanda Smith</a:t>
            </a:r>
            <a:endParaRPr/>
          </a:p>
        </p:txBody>
      </p:sp>
      <p:sp>
        <p:nvSpPr>
          <p:cNvPr id="127" name="Google Shape;127;p13"/>
          <p:cNvSpPr txBox="1"/>
          <p:nvPr/>
        </p:nvSpPr>
        <p:spPr>
          <a:xfrm>
            <a:off x="13402488" y="6540179"/>
            <a:ext cx="6031574" cy="1090914"/>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None/>
            </a:pPr>
            <a:r>
              <a:rPr b="1" i="0" lang="en-US" sz="6568" u="none" cap="none" strike="noStrike">
                <a:solidFill>
                  <a:srgbClr val="FFFFFF"/>
                </a:solidFill>
                <a:latin typeface="Heebo"/>
                <a:ea typeface="Heebo"/>
                <a:cs typeface="Heebo"/>
                <a:sym typeface="Heebo"/>
              </a:rPr>
              <a:t>INTRODUCTION</a:t>
            </a:r>
            <a:endParaRPr/>
          </a:p>
        </p:txBody>
      </p:sp>
      <p:sp>
        <p:nvSpPr>
          <p:cNvPr id="128" name="Google Shape;128;p13"/>
          <p:cNvSpPr txBox="1"/>
          <p:nvPr/>
        </p:nvSpPr>
        <p:spPr>
          <a:xfrm>
            <a:off x="9159129" y="8566300"/>
            <a:ext cx="15402300" cy="281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4105" u="none" cap="none" strike="noStrike">
                <a:solidFill>
                  <a:srgbClr val="383A49"/>
                </a:solidFill>
                <a:latin typeface="Poppins Medium"/>
                <a:ea typeface="Poppins Medium"/>
                <a:cs typeface="Poppins Medium"/>
                <a:sym typeface="Poppins Medium"/>
              </a:rPr>
              <a:t>Lorem ipsum dolor sit amet, consectetur adipiscing elit, sed do eiusmod tempor incididunt ut labore et dolore magna aliqua. Egestas congue quisque egestas diam in arcu. Dolor sit amet consectetur adipiscing.</a:t>
            </a:r>
            <a:endParaRPr/>
          </a:p>
        </p:txBody>
      </p:sp>
      <p:sp>
        <p:nvSpPr>
          <p:cNvPr id="129" name="Google Shape;129;p13"/>
          <p:cNvSpPr txBox="1"/>
          <p:nvPr/>
        </p:nvSpPr>
        <p:spPr>
          <a:xfrm>
            <a:off x="17479739" y="21597280"/>
            <a:ext cx="12138300" cy="253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693" u="none" cap="none" strike="noStrike">
                <a:solidFill>
                  <a:srgbClr val="383A49"/>
                </a:solidFill>
                <a:latin typeface="Poppins Medium"/>
                <a:ea typeface="Poppins Medium"/>
                <a:cs typeface="Poppins Medium"/>
                <a:sym typeface="Poppins Medium"/>
              </a:rPr>
              <a:t>Lorem ipsum dolor sit amet, consectetur adipiscing elit, sed do eiusmod tempor incididunt ut labore et dolore magna aliqua. Egestas congue quisque egestas diam in.</a:t>
            </a:r>
            <a:endParaRPr/>
          </a:p>
        </p:txBody>
      </p:sp>
      <p:grpSp>
        <p:nvGrpSpPr>
          <p:cNvPr id="130" name="Google Shape;130;p13"/>
          <p:cNvGrpSpPr/>
          <p:nvPr/>
        </p:nvGrpSpPr>
        <p:grpSpPr>
          <a:xfrm>
            <a:off x="14007926" y="23626013"/>
            <a:ext cx="16096598" cy="15404904"/>
            <a:chOff x="0" y="-133350"/>
            <a:chExt cx="1405259" cy="1344873"/>
          </a:xfrm>
        </p:grpSpPr>
        <p:sp>
          <p:nvSpPr>
            <p:cNvPr id="131" name="Google Shape;131;p13"/>
            <p:cNvSpPr/>
            <p:nvPr/>
          </p:nvSpPr>
          <p:spPr>
            <a:xfrm>
              <a:off x="0" y="0"/>
              <a:ext cx="1405259" cy="1211523"/>
            </a:xfrm>
            <a:custGeom>
              <a:rect b="b" l="l" r="r" t="t"/>
              <a:pathLst>
                <a:path extrusionOk="0" h="1211523" w="1405259">
                  <a:moveTo>
                    <a:pt x="36072" y="0"/>
                  </a:moveTo>
                  <a:lnTo>
                    <a:pt x="1369186" y="0"/>
                  </a:lnTo>
                  <a:cubicBezTo>
                    <a:pt x="1389108" y="0"/>
                    <a:pt x="1405259" y="16150"/>
                    <a:pt x="1405259" y="36072"/>
                  </a:cubicBezTo>
                  <a:lnTo>
                    <a:pt x="1405259" y="1175450"/>
                  </a:lnTo>
                  <a:cubicBezTo>
                    <a:pt x="1405259" y="1185017"/>
                    <a:pt x="1401458" y="1194192"/>
                    <a:pt x="1394693" y="1200957"/>
                  </a:cubicBezTo>
                  <a:cubicBezTo>
                    <a:pt x="1387928" y="1207722"/>
                    <a:pt x="1378753" y="1211523"/>
                    <a:pt x="1369186" y="1211523"/>
                  </a:cubicBezTo>
                  <a:lnTo>
                    <a:pt x="36072" y="1211523"/>
                  </a:lnTo>
                  <a:cubicBezTo>
                    <a:pt x="26505" y="1211523"/>
                    <a:pt x="17330" y="1207722"/>
                    <a:pt x="10565" y="1200957"/>
                  </a:cubicBezTo>
                  <a:cubicBezTo>
                    <a:pt x="3800" y="1194192"/>
                    <a:pt x="0" y="1185017"/>
                    <a:pt x="0" y="1175450"/>
                  </a:cubicBezTo>
                  <a:lnTo>
                    <a:pt x="0" y="36072"/>
                  </a:lnTo>
                  <a:cubicBezTo>
                    <a:pt x="0" y="26505"/>
                    <a:pt x="3800" y="17330"/>
                    <a:pt x="10565" y="10565"/>
                  </a:cubicBezTo>
                  <a:cubicBezTo>
                    <a:pt x="17330" y="3800"/>
                    <a:pt x="26505" y="0"/>
                    <a:pt x="36072" y="0"/>
                  </a:cubicBezTo>
                  <a:close/>
                </a:path>
              </a:pathLst>
            </a:custGeom>
            <a:solidFill>
              <a:srgbClr val="EEF6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txBox="1"/>
            <p:nvPr/>
          </p:nvSpPr>
          <p:spPr>
            <a:xfrm>
              <a:off x="0" y="-133350"/>
              <a:ext cx="1405259" cy="1344873"/>
            </a:xfrm>
            <a:prstGeom prst="rect">
              <a:avLst/>
            </a:prstGeom>
            <a:noFill/>
            <a:ln>
              <a:noFill/>
            </a:ln>
          </p:spPr>
          <p:txBody>
            <a:bodyPr anchorCtr="0" anchor="ctr" bIns="208525" lIns="208525" spcFirstLastPara="1" rIns="208525" wrap="square" tIns="208525">
              <a:noAutofit/>
            </a:bodyPr>
            <a:lstStyle/>
            <a:p>
              <a:pPr indent="0" lvl="0" marL="0" marR="0" rtl="0" algn="ctr">
                <a:lnSpc>
                  <a:spcPct val="574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3" name="Google Shape;133;p13"/>
          <p:cNvSpPr/>
          <p:nvPr/>
        </p:nvSpPr>
        <p:spPr>
          <a:xfrm>
            <a:off x="15207751" y="26382160"/>
            <a:ext cx="6581188" cy="11420073"/>
          </a:xfrm>
          <a:custGeom>
            <a:rect b="b" l="l" r="r" t="t"/>
            <a:pathLst>
              <a:path extrusionOk="0" h="11420073" w="6581188">
                <a:moveTo>
                  <a:pt x="0" y="0"/>
                </a:moveTo>
                <a:lnTo>
                  <a:pt x="6581188" y="0"/>
                </a:lnTo>
                <a:lnTo>
                  <a:pt x="6581188" y="11420073"/>
                </a:lnTo>
                <a:lnTo>
                  <a:pt x="0" y="11420073"/>
                </a:lnTo>
                <a:lnTo>
                  <a:pt x="0" y="0"/>
                </a:lnTo>
                <a:close/>
              </a:path>
            </a:pathLst>
          </a:custGeom>
          <a:blipFill rotWithShape="1">
            <a:blip r:embed="rId12">
              <a:alphaModFix/>
            </a:blip>
            <a:stretch>
              <a:fillRect b="0" l="0" r="0" t="0"/>
            </a:stretch>
          </a:blipFill>
          <a:ln>
            <a:noFill/>
          </a:ln>
        </p:spPr>
      </p:sp>
      <p:grpSp>
        <p:nvGrpSpPr>
          <p:cNvPr id="134" name="Google Shape;134;p13"/>
          <p:cNvGrpSpPr/>
          <p:nvPr/>
        </p:nvGrpSpPr>
        <p:grpSpPr>
          <a:xfrm>
            <a:off x="22334388" y="30746113"/>
            <a:ext cx="6831357" cy="6552751"/>
            <a:chOff x="0" y="-133350"/>
            <a:chExt cx="596388" cy="572065"/>
          </a:xfrm>
        </p:grpSpPr>
        <p:sp>
          <p:nvSpPr>
            <p:cNvPr id="135" name="Google Shape;135;p13"/>
            <p:cNvSpPr/>
            <p:nvPr/>
          </p:nvSpPr>
          <p:spPr>
            <a:xfrm>
              <a:off x="0" y="0"/>
              <a:ext cx="596388" cy="438715"/>
            </a:xfrm>
            <a:custGeom>
              <a:rect b="b" l="l" r="r" t="t"/>
              <a:pathLst>
                <a:path extrusionOk="0" h="438715" w="596388">
                  <a:moveTo>
                    <a:pt x="16999" y="0"/>
                  </a:moveTo>
                  <a:lnTo>
                    <a:pt x="579389" y="0"/>
                  </a:lnTo>
                  <a:cubicBezTo>
                    <a:pt x="583897" y="0"/>
                    <a:pt x="588221" y="1791"/>
                    <a:pt x="591409" y="4979"/>
                  </a:cubicBezTo>
                  <a:cubicBezTo>
                    <a:pt x="594597" y="8167"/>
                    <a:pt x="596388" y="12491"/>
                    <a:pt x="596388" y="16999"/>
                  </a:cubicBezTo>
                  <a:lnTo>
                    <a:pt x="596388" y="421716"/>
                  </a:lnTo>
                  <a:cubicBezTo>
                    <a:pt x="596388" y="426225"/>
                    <a:pt x="594597" y="430548"/>
                    <a:pt x="591409" y="433736"/>
                  </a:cubicBezTo>
                  <a:cubicBezTo>
                    <a:pt x="588221" y="436924"/>
                    <a:pt x="583897" y="438715"/>
                    <a:pt x="579389" y="438715"/>
                  </a:cubicBezTo>
                  <a:lnTo>
                    <a:pt x="16999" y="438715"/>
                  </a:lnTo>
                  <a:cubicBezTo>
                    <a:pt x="12491" y="438715"/>
                    <a:pt x="8167" y="436924"/>
                    <a:pt x="4979" y="433736"/>
                  </a:cubicBezTo>
                  <a:cubicBezTo>
                    <a:pt x="1791" y="430548"/>
                    <a:pt x="0" y="426225"/>
                    <a:pt x="0" y="421716"/>
                  </a:cubicBezTo>
                  <a:lnTo>
                    <a:pt x="0" y="16999"/>
                  </a:lnTo>
                  <a:cubicBezTo>
                    <a:pt x="0" y="12491"/>
                    <a:pt x="1791" y="8167"/>
                    <a:pt x="4979" y="4979"/>
                  </a:cubicBezTo>
                  <a:cubicBezTo>
                    <a:pt x="8167" y="1791"/>
                    <a:pt x="12491" y="0"/>
                    <a:pt x="16999" y="0"/>
                  </a:cubicBezTo>
                  <a:close/>
                </a:path>
              </a:pathLst>
            </a:custGeom>
            <a:solidFill>
              <a:srgbClr val="DA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txBox="1"/>
            <p:nvPr/>
          </p:nvSpPr>
          <p:spPr>
            <a:xfrm>
              <a:off x="0" y="-133350"/>
              <a:ext cx="596388" cy="572065"/>
            </a:xfrm>
            <a:prstGeom prst="rect">
              <a:avLst/>
            </a:prstGeom>
            <a:noFill/>
            <a:ln>
              <a:noFill/>
            </a:ln>
          </p:spPr>
          <p:txBody>
            <a:bodyPr anchorCtr="0" anchor="ctr" bIns="208525" lIns="208525" spcFirstLastPara="1" rIns="208525" wrap="square" tIns="208525">
              <a:noAutofit/>
            </a:bodyPr>
            <a:lstStyle/>
            <a:p>
              <a:pPr indent="0" lvl="0" marL="0" marR="0" rtl="0" algn="ctr">
                <a:lnSpc>
                  <a:spcPct val="574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7" name="Google Shape;137;p13"/>
          <p:cNvSpPr txBox="1"/>
          <p:nvPr/>
        </p:nvSpPr>
        <p:spPr>
          <a:xfrm>
            <a:off x="22496553" y="26732150"/>
            <a:ext cx="6031500" cy="1011000"/>
          </a:xfrm>
          <a:prstGeom prst="rect">
            <a:avLst/>
          </a:prstGeom>
          <a:noFill/>
          <a:ln>
            <a:noFill/>
          </a:ln>
        </p:spPr>
        <p:txBody>
          <a:bodyPr anchorCtr="0" anchor="t" bIns="0" lIns="0" spcFirstLastPara="1" rIns="0" wrap="square" tIns="0">
            <a:spAutoFit/>
          </a:bodyPr>
          <a:lstStyle/>
          <a:p>
            <a:pPr indent="0" lvl="0" marL="0" marR="0" rtl="0" algn="l">
              <a:lnSpc>
                <a:spcPct val="139996"/>
              </a:lnSpc>
              <a:spcBef>
                <a:spcPts val="0"/>
              </a:spcBef>
              <a:spcAft>
                <a:spcPts val="0"/>
              </a:spcAft>
              <a:buNone/>
            </a:pPr>
            <a:r>
              <a:rPr b="1" i="0" lang="en-US" sz="6568" u="none" cap="none" strike="noStrike">
                <a:solidFill>
                  <a:srgbClr val="0F29B4"/>
                </a:solidFill>
                <a:latin typeface="Heebo"/>
                <a:ea typeface="Heebo"/>
                <a:cs typeface="Heebo"/>
                <a:sym typeface="Heebo"/>
              </a:rPr>
              <a:t>FOOD WEB</a:t>
            </a:r>
            <a:endParaRPr/>
          </a:p>
        </p:txBody>
      </p:sp>
      <p:sp>
        <p:nvSpPr>
          <p:cNvPr id="138" name="Google Shape;138;p13"/>
          <p:cNvSpPr txBox="1"/>
          <p:nvPr/>
        </p:nvSpPr>
        <p:spPr>
          <a:xfrm>
            <a:off x="22496544" y="28147341"/>
            <a:ext cx="6669300" cy="3184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693" u="none" cap="none" strike="noStrike">
                <a:solidFill>
                  <a:srgbClr val="383A49"/>
                </a:solidFill>
                <a:latin typeface="Poppins Medium"/>
                <a:ea typeface="Poppins Medium"/>
                <a:cs typeface="Poppins Medium"/>
                <a:sym typeface="Poppins Medium"/>
              </a:rPr>
              <a:t>Lorem ipsum dolor sit amet, consectetur adipiscing elit, sed do eiusmod tempor incididunt ut labore et dolore magna aliqua.</a:t>
            </a:r>
            <a:endParaRPr/>
          </a:p>
        </p:txBody>
      </p:sp>
      <p:sp>
        <p:nvSpPr>
          <p:cNvPr id="139" name="Google Shape;139;p13"/>
          <p:cNvSpPr txBox="1"/>
          <p:nvPr/>
        </p:nvSpPr>
        <p:spPr>
          <a:xfrm>
            <a:off x="23669680" y="32971772"/>
            <a:ext cx="4700400" cy="3411900"/>
          </a:xfrm>
          <a:prstGeom prst="rect">
            <a:avLst/>
          </a:prstGeom>
          <a:noFill/>
          <a:ln>
            <a:noFill/>
          </a:ln>
        </p:spPr>
        <p:txBody>
          <a:bodyPr anchorCtr="0" anchor="t" bIns="0" lIns="0" spcFirstLastPara="1" rIns="0" wrap="square" tIns="0">
            <a:spAutoFit/>
          </a:bodyPr>
          <a:lstStyle/>
          <a:p>
            <a:pPr indent="-354513" lvl="1" marL="709027" marR="0" rtl="0" algn="l">
              <a:lnSpc>
                <a:spcPct val="115000"/>
              </a:lnSpc>
              <a:spcBef>
                <a:spcPts val="0"/>
              </a:spcBef>
              <a:spcAft>
                <a:spcPts val="0"/>
              </a:spcAft>
              <a:buClr>
                <a:srgbClr val="000000"/>
              </a:buClr>
              <a:buSzPts val="3284"/>
              <a:buFont typeface="Arial"/>
              <a:buChar char="•"/>
            </a:pPr>
            <a:r>
              <a:rPr b="0" i="0" lang="en-US" sz="3284" u="none" cap="none" strike="noStrike">
                <a:solidFill>
                  <a:srgbClr val="000000"/>
                </a:solidFill>
                <a:latin typeface="Heebo"/>
                <a:ea typeface="Heebo"/>
                <a:cs typeface="Heebo"/>
                <a:sym typeface="Heebo"/>
              </a:rPr>
              <a:t>Add Animals here</a:t>
            </a:r>
            <a:endParaRPr/>
          </a:p>
          <a:p>
            <a:pPr indent="-354513" lvl="1" marL="709027" marR="0" rtl="0" algn="l">
              <a:lnSpc>
                <a:spcPct val="115000"/>
              </a:lnSpc>
              <a:spcBef>
                <a:spcPts val="0"/>
              </a:spcBef>
              <a:spcAft>
                <a:spcPts val="0"/>
              </a:spcAft>
              <a:buClr>
                <a:srgbClr val="000000"/>
              </a:buClr>
              <a:buSzPts val="3284"/>
              <a:buFont typeface="Arial"/>
              <a:buChar char="•"/>
            </a:pPr>
            <a:r>
              <a:rPr b="0" i="0" lang="en-US" sz="3284" u="none" cap="none" strike="noStrike">
                <a:solidFill>
                  <a:srgbClr val="000000"/>
                </a:solidFill>
                <a:latin typeface="Heebo"/>
                <a:ea typeface="Heebo"/>
                <a:cs typeface="Heebo"/>
                <a:sym typeface="Heebo"/>
              </a:rPr>
              <a:t>Add Animals here</a:t>
            </a:r>
            <a:endParaRPr/>
          </a:p>
          <a:p>
            <a:pPr indent="-354513" lvl="1" marL="709027" marR="0" rtl="0" algn="l">
              <a:lnSpc>
                <a:spcPct val="115000"/>
              </a:lnSpc>
              <a:spcBef>
                <a:spcPts val="0"/>
              </a:spcBef>
              <a:spcAft>
                <a:spcPts val="0"/>
              </a:spcAft>
              <a:buClr>
                <a:srgbClr val="000000"/>
              </a:buClr>
              <a:buSzPts val="3284"/>
              <a:buFont typeface="Arial"/>
              <a:buChar char="•"/>
            </a:pPr>
            <a:r>
              <a:rPr b="0" i="0" lang="en-US" sz="3284" u="none" cap="none" strike="noStrike">
                <a:solidFill>
                  <a:srgbClr val="000000"/>
                </a:solidFill>
                <a:latin typeface="Heebo"/>
                <a:ea typeface="Heebo"/>
                <a:cs typeface="Heebo"/>
                <a:sym typeface="Heebo"/>
              </a:rPr>
              <a:t>Add Animals here</a:t>
            </a:r>
            <a:endParaRPr/>
          </a:p>
          <a:p>
            <a:pPr indent="-354513" lvl="1" marL="709027" marR="0" rtl="0" algn="l">
              <a:lnSpc>
                <a:spcPct val="115000"/>
              </a:lnSpc>
              <a:spcBef>
                <a:spcPts val="0"/>
              </a:spcBef>
              <a:spcAft>
                <a:spcPts val="0"/>
              </a:spcAft>
              <a:buClr>
                <a:srgbClr val="000000"/>
              </a:buClr>
              <a:buSzPts val="3284"/>
              <a:buFont typeface="Arial"/>
              <a:buChar char="•"/>
            </a:pPr>
            <a:r>
              <a:rPr b="0" i="0" lang="en-US" sz="3284" u="none" cap="none" strike="noStrike">
                <a:solidFill>
                  <a:srgbClr val="000000"/>
                </a:solidFill>
                <a:latin typeface="Heebo"/>
                <a:ea typeface="Heebo"/>
                <a:cs typeface="Heebo"/>
                <a:sym typeface="Heebo"/>
              </a:rPr>
              <a:t>Add Animals here</a:t>
            </a:r>
            <a:endParaRPr/>
          </a:p>
          <a:p>
            <a:pPr indent="-354513" lvl="1" marL="709027" marR="0" rtl="0" algn="l">
              <a:lnSpc>
                <a:spcPct val="115000"/>
              </a:lnSpc>
              <a:spcBef>
                <a:spcPts val="0"/>
              </a:spcBef>
              <a:spcAft>
                <a:spcPts val="0"/>
              </a:spcAft>
              <a:buClr>
                <a:srgbClr val="000000"/>
              </a:buClr>
              <a:buSzPts val="3284"/>
              <a:buFont typeface="Arial"/>
              <a:buChar char="•"/>
            </a:pPr>
            <a:r>
              <a:rPr b="0" i="0" lang="en-US" sz="3284" u="none" cap="none" strike="noStrike">
                <a:solidFill>
                  <a:srgbClr val="000000"/>
                </a:solidFill>
                <a:latin typeface="Heebo"/>
                <a:ea typeface="Heebo"/>
                <a:cs typeface="Heebo"/>
                <a:sym typeface="Heebo"/>
              </a:rPr>
              <a:t>Add Animals here</a:t>
            </a:r>
            <a:endParaRPr/>
          </a:p>
          <a:p>
            <a:pPr indent="-354513" lvl="1" marL="709027" marR="0" rtl="0" algn="l">
              <a:lnSpc>
                <a:spcPct val="115000"/>
              </a:lnSpc>
              <a:spcBef>
                <a:spcPts val="0"/>
              </a:spcBef>
              <a:spcAft>
                <a:spcPts val="0"/>
              </a:spcAft>
              <a:buClr>
                <a:srgbClr val="000000"/>
              </a:buClr>
              <a:buSzPts val="3284"/>
              <a:buFont typeface="Arial"/>
              <a:buChar char="•"/>
            </a:pPr>
            <a:r>
              <a:rPr b="0" i="0" lang="en-US" sz="3284" u="none" cap="none" strike="noStrike">
                <a:solidFill>
                  <a:srgbClr val="000000"/>
                </a:solidFill>
                <a:latin typeface="Heebo"/>
                <a:ea typeface="Heebo"/>
                <a:cs typeface="Heebo"/>
                <a:sym typeface="Heebo"/>
              </a:rPr>
              <a:t>Add Animals here</a:t>
            </a:r>
            <a:endParaRPr/>
          </a:p>
        </p:txBody>
      </p:sp>
      <p:sp>
        <p:nvSpPr>
          <p:cNvPr id="140" name="Google Shape;140;p13"/>
          <p:cNvSpPr txBox="1"/>
          <p:nvPr/>
        </p:nvSpPr>
        <p:spPr>
          <a:xfrm>
            <a:off x="3884279" y="26043258"/>
            <a:ext cx="3889288" cy="1090914"/>
          </a:xfrm>
          <a:prstGeom prst="rect">
            <a:avLst/>
          </a:prstGeom>
          <a:noFill/>
          <a:ln>
            <a:noFill/>
          </a:ln>
        </p:spPr>
        <p:txBody>
          <a:bodyPr anchorCtr="0" anchor="t" bIns="0" lIns="0" spcFirstLastPara="1" rIns="0" wrap="square" tIns="0">
            <a:spAutoFit/>
          </a:bodyPr>
          <a:lstStyle/>
          <a:p>
            <a:pPr indent="0" lvl="0" marL="0" marR="0" rtl="0" algn="l">
              <a:lnSpc>
                <a:spcPct val="139996"/>
              </a:lnSpc>
              <a:spcBef>
                <a:spcPts val="0"/>
              </a:spcBef>
              <a:spcAft>
                <a:spcPts val="0"/>
              </a:spcAft>
              <a:buNone/>
            </a:pPr>
            <a:r>
              <a:rPr b="1" i="0" lang="en-US" sz="6568" u="none" cap="none" strike="noStrike">
                <a:solidFill>
                  <a:srgbClr val="0F29B4"/>
                </a:solidFill>
                <a:latin typeface="Heebo"/>
                <a:ea typeface="Heebo"/>
                <a:cs typeface="Heebo"/>
                <a:sym typeface="Heebo"/>
              </a:rPr>
              <a:t>FUN FACT</a:t>
            </a:r>
            <a:endParaRPr/>
          </a:p>
        </p:txBody>
      </p:sp>
      <p:sp>
        <p:nvSpPr>
          <p:cNvPr id="141" name="Google Shape;141;p13"/>
          <p:cNvSpPr txBox="1"/>
          <p:nvPr/>
        </p:nvSpPr>
        <p:spPr>
          <a:xfrm>
            <a:off x="3884279" y="27326371"/>
            <a:ext cx="6531000" cy="2530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693" u="none" cap="none" strike="noStrike">
                <a:solidFill>
                  <a:srgbClr val="383A49"/>
                </a:solidFill>
                <a:latin typeface="Poppins Medium"/>
                <a:ea typeface="Poppins Medium"/>
                <a:cs typeface="Poppins Medium"/>
                <a:sym typeface="Poppins Medium"/>
              </a:rPr>
              <a:t>Lorem ipsum dolor sit amet, consectetur adipiscing elit, sed do eiusmod tempor ut labore.</a:t>
            </a:r>
            <a:endParaRPr/>
          </a:p>
        </p:txBody>
      </p:sp>
      <p:sp>
        <p:nvSpPr>
          <p:cNvPr id="142" name="Google Shape;142;p13"/>
          <p:cNvSpPr txBox="1"/>
          <p:nvPr/>
        </p:nvSpPr>
        <p:spPr>
          <a:xfrm>
            <a:off x="5486575" y="32645080"/>
            <a:ext cx="5185107" cy="1090914"/>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None/>
            </a:pPr>
            <a:r>
              <a:rPr b="1" i="0" lang="en-US" sz="6568" u="none" cap="none" strike="noStrike">
                <a:solidFill>
                  <a:srgbClr val="0F29B4"/>
                </a:solidFill>
                <a:latin typeface="Heebo"/>
                <a:ea typeface="Heebo"/>
                <a:cs typeface="Heebo"/>
                <a:sym typeface="Heebo"/>
              </a:rPr>
              <a:t>CONCLUSION</a:t>
            </a:r>
            <a:endParaRPr/>
          </a:p>
        </p:txBody>
      </p:sp>
      <p:sp>
        <p:nvSpPr>
          <p:cNvPr id="143" name="Google Shape;143;p13"/>
          <p:cNvSpPr txBox="1"/>
          <p:nvPr/>
        </p:nvSpPr>
        <p:spPr>
          <a:xfrm>
            <a:off x="3369826" y="34112399"/>
            <a:ext cx="9470700" cy="383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693" u="none" cap="none" strike="noStrike">
                <a:solidFill>
                  <a:srgbClr val="383A49"/>
                </a:solidFill>
                <a:latin typeface="Poppins Medium"/>
                <a:ea typeface="Poppins Medium"/>
                <a:cs typeface="Poppins Medium"/>
                <a:sym typeface="Poppins Medium"/>
              </a:rPr>
              <a:t>Lorem ipsum dolor sit amet, consectetur adipiscing elit, sed do eiusmod tempor incididunt ut labore et dolore magna aliqua. Egestas congue quisque egestas diam in arcu. Dolor sit amet consectetur adipiscing.</a:t>
            </a:r>
            <a:endParaRPr/>
          </a:p>
        </p:txBody>
      </p:sp>
      <p:sp>
        <p:nvSpPr>
          <p:cNvPr id="144" name="Google Shape;144;p13"/>
          <p:cNvSpPr txBox="1"/>
          <p:nvPr/>
        </p:nvSpPr>
        <p:spPr>
          <a:xfrm>
            <a:off x="6289861" y="42851022"/>
            <a:ext cx="21335229" cy="529834"/>
          </a:xfrm>
          <a:prstGeom prst="rect">
            <a:avLst/>
          </a:prstGeom>
          <a:noFill/>
          <a:ln>
            <a:noFill/>
          </a:ln>
        </p:spPr>
        <p:txBody>
          <a:bodyPr anchorCtr="0" anchor="t" bIns="0" lIns="0" spcFirstLastPara="1" rIns="0" wrap="square" tIns="0">
            <a:spAutoFit/>
          </a:bodyPr>
          <a:lstStyle/>
          <a:p>
            <a:pPr indent="0" lvl="0" marL="0" marR="0" rtl="0" algn="ctr">
              <a:lnSpc>
                <a:spcPct val="139981"/>
              </a:lnSpc>
              <a:spcBef>
                <a:spcPts val="0"/>
              </a:spcBef>
              <a:spcAft>
                <a:spcPts val="0"/>
              </a:spcAft>
              <a:buNone/>
            </a:pPr>
            <a:r>
              <a:rPr b="0" i="0" lang="en-US" sz="3284" u="none" cap="none" strike="noStrike">
                <a:solidFill>
                  <a:srgbClr val="FFFFFF"/>
                </a:solidFill>
                <a:latin typeface="Heebo"/>
                <a:ea typeface="Heebo"/>
                <a:cs typeface="Heebo"/>
                <a:sym typeface="Heebo"/>
              </a:rPr>
              <a:t>SOURCES: ADD LINKS/SOURCES HERE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8D4FF"/>
        </a:solidFill>
      </p:bgPr>
    </p:bg>
    <p:spTree>
      <p:nvGrpSpPr>
        <p:cNvPr id="148" name="Shape 148"/>
        <p:cNvGrpSpPr/>
        <p:nvPr/>
      </p:nvGrpSpPr>
      <p:grpSpPr>
        <a:xfrm>
          <a:off x="0" y="0"/>
          <a:ext cx="0" cy="0"/>
          <a:chOff x="0" y="0"/>
          <a:chExt cx="0" cy="0"/>
        </a:xfrm>
      </p:grpSpPr>
      <p:sp>
        <p:nvSpPr>
          <p:cNvPr id="149" name="Google Shape;149;p14"/>
          <p:cNvSpPr/>
          <p:nvPr/>
        </p:nvSpPr>
        <p:spPr>
          <a:xfrm>
            <a:off x="-749648" y="31144771"/>
            <a:ext cx="11024310" cy="12476072"/>
          </a:xfrm>
          <a:custGeom>
            <a:rect b="b" l="l" r="r" t="t"/>
            <a:pathLst>
              <a:path extrusionOk="0" h="12476072" w="11024310">
                <a:moveTo>
                  <a:pt x="0" y="0"/>
                </a:moveTo>
                <a:lnTo>
                  <a:pt x="11024311" y="0"/>
                </a:lnTo>
                <a:lnTo>
                  <a:pt x="11024311" y="12476072"/>
                </a:lnTo>
                <a:lnTo>
                  <a:pt x="0" y="12476072"/>
                </a:lnTo>
                <a:lnTo>
                  <a:pt x="0" y="0"/>
                </a:lnTo>
                <a:close/>
              </a:path>
            </a:pathLst>
          </a:custGeom>
          <a:blipFill rotWithShape="1">
            <a:blip r:embed="rId3">
              <a:alphaModFix/>
            </a:blip>
            <a:stretch>
              <a:fillRect b="0" l="0" r="0" t="0"/>
            </a:stretch>
          </a:blipFill>
          <a:ln>
            <a:noFill/>
          </a:ln>
        </p:spPr>
      </p:sp>
      <p:sp>
        <p:nvSpPr>
          <p:cNvPr id="150" name="Google Shape;150;p14"/>
          <p:cNvSpPr/>
          <p:nvPr/>
        </p:nvSpPr>
        <p:spPr>
          <a:xfrm>
            <a:off x="16049386" y="34949894"/>
            <a:ext cx="8319617" cy="9454110"/>
          </a:xfrm>
          <a:custGeom>
            <a:rect b="b" l="l" r="r" t="t"/>
            <a:pathLst>
              <a:path extrusionOk="0" h="9454110" w="8319617">
                <a:moveTo>
                  <a:pt x="0" y="0"/>
                </a:moveTo>
                <a:lnTo>
                  <a:pt x="8319617" y="0"/>
                </a:lnTo>
                <a:lnTo>
                  <a:pt x="8319617" y="9454110"/>
                </a:lnTo>
                <a:lnTo>
                  <a:pt x="0" y="9454110"/>
                </a:lnTo>
                <a:lnTo>
                  <a:pt x="0" y="0"/>
                </a:lnTo>
                <a:close/>
              </a:path>
            </a:pathLst>
          </a:custGeom>
          <a:blipFill rotWithShape="1">
            <a:blip r:embed="rId4">
              <a:alphaModFix/>
            </a:blip>
            <a:stretch>
              <a:fillRect b="0" l="0" r="0" t="0"/>
            </a:stretch>
          </a:blipFill>
          <a:ln>
            <a:noFill/>
          </a:ln>
        </p:spPr>
      </p:sp>
      <p:sp>
        <p:nvSpPr>
          <p:cNvPr id="151" name="Google Shape;151;p14"/>
          <p:cNvSpPr/>
          <p:nvPr/>
        </p:nvSpPr>
        <p:spPr>
          <a:xfrm>
            <a:off x="8659162" y="35341475"/>
            <a:ext cx="9032238" cy="8670949"/>
          </a:xfrm>
          <a:custGeom>
            <a:rect b="b" l="l" r="r" t="t"/>
            <a:pathLst>
              <a:path extrusionOk="0" h="8670949" w="9032238">
                <a:moveTo>
                  <a:pt x="0" y="0"/>
                </a:moveTo>
                <a:lnTo>
                  <a:pt x="9032238" y="0"/>
                </a:lnTo>
                <a:lnTo>
                  <a:pt x="9032238" y="8670948"/>
                </a:lnTo>
                <a:lnTo>
                  <a:pt x="0" y="8670948"/>
                </a:lnTo>
                <a:lnTo>
                  <a:pt x="0" y="0"/>
                </a:lnTo>
                <a:close/>
              </a:path>
            </a:pathLst>
          </a:custGeom>
          <a:blipFill rotWithShape="1">
            <a:blip r:embed="rId5">
              <a:alphaModFix/>
            </a:blip>
            <a:stretch>
              <a:fillRect b="0" l="0" r="0" t="0"/>
            </a:stretch>
          </a:blipFill>
          <a:ln>
            <a:noFill/>
          </a:ln>
        </p:spPr>
      </p:sp>
      <p:sp>
        <p:nvSpPr>
          <p:cNvPr id="152" name="Google Shape;152;p14"/>
          <p:cNvSpPr/>
          <p:nvPr/>
        </p:nvSpPr>
        <p:spPr>
          <a:xfrm>
            <a:off x="22055977" y="33346341"/>
            <a:ext cx="11530221" cy="12195426"/>
          </a:xfrm>
          <a:custGeom>
            <a:rect b="b" l="l" r="r" t="t"/>
            <a:pathLst>
              <a:path extrusionOk="0" h="12195426" w="11530221">
                <a:moveTo>
                  <a:pt x="0" y="0"/>
                </a:moveTo>
                <a:lnTo>
                  <a:pt x="11530221" y="0"/>
                </a:lnTo>
                <a:lnTo>
                  <a:pt x="11530221" y="12195426"/>
                </a:lnTo>
                <a:lnTo>
                  <a:pt x="0" y="12195426"/>
                </a:lnTo>
                <a:lnTo>
                  <a:pt x="0" y="0"/>
                </a:lnTo>
                <a:close/>
              </a:path>
            </a:pathLst>
          </a:custGeom>
          <a:blipFill rotWithShape="1">
            <a:blip r:embed="rId6">
              <a:alphaModFix/>
            </a:blip>
            <a:stretch>
              <a:fillRect b="0" l="0" r="0" t="0"/>
            </a:stretch>
          </a:blipFill>
          <a:ln>
            <a:noFill/>
          </a:ln>
        </p:spPr>
      </p:sp>
      <p:sp>
        <p:nvSpPr>
          <p:cNvPr id="153" name="Google Shape;153;p14"/>
          <p:cNvSpPr/>
          <p:nvPr/>
        </p:nvSpPr>
        <p:spPr>
          <a:xfrm rot="-641544">
            <a:off x="25966548" y="35935504"/>
            <a:ext cx="5705172" cy="4688614"/>
          </a:xfrm>
          <a:custGeom>
            <a:rect b="b" l="l" r="r" t="t"/>
            <a:pathLst>
              <a:path extrusionOk="0" h="4688614" w="5705172">
                <a:moveTo>
                  <a:pt x="0" y="0"/>
                </a:moveTo>
                <a:lnTo>
                  <a:pt x="5705172" y="0"/>
                </a:lnTo>
                <a:lnTo>
                  <a:pt x="5705172" y="4688615"/>
                </a:lnTo>
                <a:lnTo>
                  <a:pt x="0" y="4688615"/>
                </a:lnTo>
                <a:lnTo>
                  <a:pt x="0" y="0"/>
                </a:lnTo>
                <a:close/>
              </a:path>
            </a:pathLst>
          </a:custGeom>
          <a:blipFill rotWithShape="1">
            <a:blip r:embed="rId7">
              <a:alphaModFix/>
            </a:blip>
            <a:stretch>
              <a:fillRect b="0" l="0" r="0" t="0"/>
            </a:stretch>
          </a:blipFill>
          <a:ln>
            <a:noFill/>
          </a:ln>
        </p:spPr>
      </p:sp>
      <p:sp>
        <p:nvSpPr>
          <p:cNvPr id="154" name="Google Shape;154;p14"/>
          <p:cNvSpPr/>
          <p:nvPr/>
        </p:nvSpPr>
        <p:spPr>
          <a:xfrm>
            <a:off x="1797659" y="34254574"/>
            <a:ext cx="7512755" cy="6174119"/>
          </a:xfrm>
          <a:custGeom>
            <a:rect b="b" l="l" r="r" t="t"/>
            <a:pathLst>
              <a:path extrusionOk="0" h="6174119" w="7512755">
                <a:moveTo>
                  <a:pt x="0" y="0"/>
                </a:moveTo>
                <a:lnTo>
                  <a:pt x="7512755" y="0"/>
                </a:lnTo>
                <a:lnTo>
                  <a:pt x="7512755" y="6174118"/>
                </a:lnTo>
                <a:lnTo>
                  <a:pt x="0" y="6174118"/>
                </a:lnTo>
                <a:lnTo>
                  <a:pt x="0" y="0"/>
                </a:lnTo>
                <a:close/>
              </a:path>
            </a:pathLst>
          </a:custGeom>
          <a:blipFill rotWithShape="1">
            <a:blip r:embed="rId7">
              <a:alphaModFix/>
            </a:blip>
            <a:stretch>
              <a:fillRect b="0" l="0" r="0" t="0"/>
            </a:stretch>
          </a:blipFill>
          <a:ln>
            <a:noFill/>
          </a:ln>
        </p:spPr>
      </p:sp>
      <p:sp>
        <p:nvSpPr>
          <p:cNvPr id="155" name="Google Shape;155;p14"/>
          <p:cNvSpPr/>
          <p:nvPr/>
        </p:nvSpPr>
        <p:spPr>
          <a:xfrm rot="-725932">
            <a:off x="13885590" y="35373677"/>
            <a:ext cx="7120356" cy="5851638"/>
          </a:xfrm>
          <a:custGeom>
            <a:rect b="b" l="l" r="r" t="t"/>
            <a:pathLst>
              <a:path extrusionOk="0" h="5851638" w="7120356">
                <a:moveTo>
                  <a:pt x="0" y="0"/>
                </a:moveTo>
                <a:lnTo>
                  <a:pt x="7120356" y="0"/>
                </a:lnTo>
                <a:lnTo>
                  <a:pt x="7120356" y="5851638"/>
                </a:lnTo>
                <a:lnTo>
                  <a:pt x="0" y="5851638"/>
                </a:lnTo>
                <a:lnTo>
                  <a:pt x="0" y="0"/>
                </a:lnTo>
                <a:close/>
              </a:path>
            </a:pathLst>
          </a:custGeom>
          <a:blipFill rotWithShape="1">
            <a:blip r:embed="rId7">
              <a:alphaModFix/>
            </a:blip>
            <a:stretch>
              <a:fillRect b="0" l="0" r="0" t="0"/>
            </a:stretch>
          </a:blipFill>
          <a:ln>
            <a:noFill/>
          </a:ln>
        </p:spPr>
      </p:sp>
      <p:grpSp>
        <p:nvGrpSpPr>
          <p:cNvPr id="156" name="Google Shape;156;p14"/>
          <p:cNvGrpSpPr/>
          <p:nvPr/>
        </p:nvGrpSpPr>
        <p:grpSpPr>
          <a:xfrm>
            <a:off x="3508160" y="5136541"/>
            <a:ext cx="25902079" cy="7617237"/>
            <a:chOff x="0" y="-133350"/>
            <a:chExt cx="2261293" cy="664997"/>
          </a:xfrm>
        </p:grpSpPr>
        <p:sp>
          <p:nvSpPr>
            <p:cNvPr id="157" name="Google Shape;157;p14"/>
            <p:cNvSpPr/>
            <p:nvPr/>
          </p:nvSpPr>
          <p:spPr>
            <a:xfrm>
              <a:off x="0" y="0"/>
              <a:ext cx="2261293" cy="531647"/>
            </a:xfrm>
            <a:custGeom>
              <a:rect b="b" l="l" r="r" t="t"/>
              <a:pathLst>
                <a:path extrusionOk="0" h="531647" w="2261293">
                  <a:moveTo>
                    <a:pt x="45398" y="0"/>
                  </a:moveTo>
                  <a:lnTo>
                    <a:pt x="2215895" y="0"/>
                  </a:lnTo>
                  <a:cubicBezTo>
                    <a:pt x="2227935" y="0"/>
                    <a:pt x="2239482" y="4783"/>
                    <a:pt x="2247996" y="13297"/>
                  </a:cubicBezTo>
                  <a:cubicBezTo>
                    <a:pt x="2256510" y="21810"/>
                    <a:pt x="2261293" y="33358"/>
                    <a:pt x="2261293" y="45398"/>
                  </a:cubicBezTo>
                  <a:lnTo>
                    <a:pt x="2261293" y="486249"/>
                  </a:lnTo>
                  <a:cubicBezTo>
                    <a:pt x="2261293" y="498289"/>
                    <a:pt x="2256510" y="509836"/>
                    <a:pt x="2247996" y="518350"/>
                  </a:cubicBezTo>
                  <a:cubicBezTo>
                    <a:pt x="2239482" y="526864"/>
                    <a:pt x="2227935" y="531647"/>
                    <a:pt x="2215895" y="531647"/>
                  </a:cubicBezTo>
                  <a:lnTo>
                    <a:pt x="45398" y="531647"/>
                  </a:lnTo>
                  <a:cubicBezTo>
                    <a:pt x="33358" y="531647"/>
                    <a:pt x="21810" y="526864"/>
                    <a:pt x="13297" y="518350"/>
                  </a:cubicBezTo>
                  <a:cubicBezTo>
                    <a:pt x="4783" y="509836"/>
                    <a:pt x="0" y="498289"/>
                    <a:pt x="0" y="486249"/>
                  </a:cubicBezTo>
                  <a:lnTo>
                    <a:pt x="0" y="45398"/>
                  </a:lnTo>
                  <a:cubicBezTo>
                    <a:pt x="0" y="33358"/>
                    <a:pt x="4783" y="21810"/>
                    <a:pt x="13297" y="13297"/>
                  </a:cubicBezTo>
                  <a:cubicBezTo>
                    <a:pt x="21810" y="4783"/>
                    <a:pt x="33358" y="0"/>
                    <a:pt x="45398" y="0"/>
                  </a:cubicBezTo>
                  <a:close/>
                </a:path>
              </a:pathLst>
            </a:custGeom>
            <a:solidFill>
              <a:srgbClr val="DA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4"/>
            <p:cNvSpPr txBox="1"/>
            <p:nvPr/>
          </p:nvSpPr>
          <p:spPr>
            <a:xfrm>
              <a:off x="0" y="-133350"/>
              <a:ext cx="2261293" cy="664997"/>
            </a:xfrm>
            <a:prstGeom prst="rect">
              <a:avLst/>
            </a:prstGeom>
            <a:noFill/>
            <a:ln>
              <a:noFill/>
            </a:ln>
          </p:spPr>
          <p:txBody>
            <a:bodyPr anchorCtr="0" anchor="ctr" bIns="208525" lIns="208525" spcFirstLastPara="1" rIns="208525" wrap="square" tIns="208525">
              <a:noAutofit/>
            </a:bodyPr>
            <a:lstStyle/>
            <a:p>
              <a:pPr indent="0" lvl="0" marL="0" marR="0" rtl="0" algn="ctr">
                <a:lnSpc>
                  <a:spcPct val="574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9" name="Google Shape;159;p14"/>
          <p:cNvGrpSpPr/>
          <p:nvPr/>
        </p:nvGrpSpPr>
        <p:grpSpPr>
          <a:xfrm>
            <a:off x="12194091" y="4807474"/>
            <a:ext cx="8448368" cy="3152691"/>
            <a:chOff x="0" y="-133350"/>
            <a:chExt cx="737556" cy="275234"/>
          </a:xfrm>
        </p:grpSpPr>
        <p:sp>
          <p:nvSpPr>
            <p:cNvPr id="160" name="Google Shape;160;p14"/>
            <p:cNvSpPr/>
            <p:nvPr/>
          </p:nvSpPr>
          <p:spPr>
            <a:xfrm>
              <a:off x="0" y="0"/>
              <a:ext cx="737556" cy="141884"/>
            </a:xfrm>
            <a:custGeom>
              <a:rect b="b" l="l" r="r" t="t"/>
              <a:pathLst>
                <a:path extrusionOk="0" h="141884" w="737556">
                  <a:moveTo>
                    <a:pt x="70942" y="0"/>
                  </a:moveTo>
                  <a:lnTo>
                    <a:pt x="666614" y="0"/>
                  </a:lnTo>
                  <a:cubicBezTo>
                    <a:pt x="685429" y="0"/>
                    <a:pt x="703473" y="7474"/>
                    <a:pt x="716778" y="20778"/>
                  </a:cubicBezTo>
                  <a:cubicBezTo>
                    <a:pt x="730082" y="34083"/>
                    <a:pt x="737556" y="52127"/>
                    <a:pt x="737556" y="70942"/>
                  </a:cubicBezTo>
                  <a:lnTo>
                    <a:pt x="737556" y="70942"/>
                  </a:lnTo>
                  <a:cubicBezTo>
                    <a:pt x="737556" y="110122"/>
                    <a:pt x="705794" y="141884"/>
                    <a:pt x="666614" y="141884"/>
                  </a:cubicBezTo>
                  <a:lnTo>
                    <a:pt x="70942" y="141884"/>
                  </a:lnTo>
                  <a:cubicBezTo>
                    <a:pt x="31762" y="141884"/>
                    <a:pt x="0" y="110122"/>
                    <a:pt x="0" y="70942"/>
                  </a:cubicBezTo>
                  <a:lnTo>
                    <a:pt x="0" y="70942"/>
                  </a:lnTo>
                  <a:cubicBezTo>
                    <a:pt x="0" y="31762"/>
                    <a:pt x="31762" y="0"/>
                    <a:pt x="70942" y="0"/>
                  </a:cubicBezTo>
                  <a:close/>
                </a:path>
              </a:pathLst>
            </a:custGeom>
            <a:solidFill>
              <a:srgbClr val="0F29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4"/>
            <p:cNvSpPr txBox="1"/>
            <p:nvPr/>
          </p:nvSpPr>
          <p:spPr>
            <a:xfrm>
              <a:off x="0" y="-133350"/>
              <a:ext cx="737556" cy="275233"/>
            </a:xfrm>
            <a:prstGeom prst="rect">
              <a:avLst/>
            </a:prstGeom>
            <a:noFill/>
            <a:ln>
              <a:noFill/>
            </a:ln>
          </p:spPr>
          <p:txBody>
            <a:bodyPr anchorCtr="0" anchor="ctr" bIns="208525" lIns="208525" spcFirstLastPara="1" rIns="208525" wrap="square" tIns="208525">
              <a:noAutofit/>
            </a:bodyPr>
            <a:lstStyle/>
            <a:p>
              <a:pPr indent="0" lvl="0" marL="0" marR="0" rtl="0" algn="ctr">
                <a:lnSpc>
                  <a:spcPct val="574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2" name="Google Shape;162;p14"/>
          <p:cNvSpPr/>
          <p:nvPr/>
        </p:nvSpPr>
        <p:spPr>
          <a:xfrm rot="-1510916">
            <a:off x="24558563" y="-2242635"/>
            <a:ext cx="6920491" cy="5687385"/>
          </a:xfrm>
          <a:custGeom>
            <a:rect b="b" l="l" r="r" t="t"/>
            <a:pathLst>
              <a:path extrusionOk="0" h="5687385" w="6920491">
                <a:moveTo>
                  <a:pt x="0" y="0"/>
                </a:moveTo>
                <a:lnTo>
                  <a:pt x="6920491" y="0"/>
                </a:lnTo>
                <a:lnTo>
                  <a:pt x="6920491" y="5687386"/>
                </a:lnTo>
                <a:lnTo>
                  <a:pt x="0" y="5687386"/>
                </a:lnTo>
                <a:lnTo>
                  <a:pt x="0" y="0"/>
                </a:lnTo>
                <a:close/>
              </a:path>
            </a:pathLst>
          </a:custGeom>
          <a:blipFill rotWithShape="1">
            <a:blip r:embed="rId7">
              <a:alphaModFix/>
            </a:blip>
            <a:stretch>
              <a:fillRect b="0" l="0" r="0" t="0"/>
            </a:stretch>
          </a:blipFill>
          <a:ln>
            <a:noFill/>
          </a:ln>
        </p:spPr>
      </p:sp>
      <p:sp>
        <p:nvSpPr>
          <p:cNvPr id="163" name="Google Shape;163;p14"/>
          <p:cNvSpPr/>
          <p:nvPr/>
        </p:nvSpPr>
        <p:spPr>
          <a:xfrm rot="-1510916">
            <a:off x="1090600" y="-1691316"/>
            <a:ext cx="6920491" cy="5687385"/>
          </a:xfrm>
          <a:custGeom>
            <a:rect b="b" l="l" r="r" t="t"/>
            <a:pathLst>
              <a:path extrusionOk="0" h="5687385" w="6920491">
                <a:moveTo>
                  <a:pt x="0" y="0"/>
                </a:moveTo>
                <a:lnTo>
                  <a:pt x="6920492" y="0"/>
                </a:lnTo>
                <a:lnTo>
                  <a:pt x="6920492" y="5687385"/>
                </a:lnTo>
                <a:lnTo>
                  <a:pt x="0" y="5687385"/>
                </a:lnTo>
                <a:lnTo>
                  <a:pt x="0" y="0"/>
                </a:lnTo>
                <a:close/>
              </a:path>
            </a:pathLst>
          </a:custGeom>
          <a:blipFill rotWithShape="1">
            <a:blip r:embed="rId7">
              <a:alphaModFix/>
            </a:blip>
            <a:stretch>
              <a:fillRect b="0" l="0" r="0" t="0"/>
            </a:stretch>
          </a:blipFill>
          <a:ln>
            <a:noFill/>
          </a:ln>
        </p:spPr>
      </p:sp>
      <p:sp>
        <p:nvSpPr>
          <p:cNvPr id="164" name="Google Shape;164;p14"/>
          <p:cNvSpPr/>
          <p:nvPr/>
        </p:nvSpPr>
        <p:spPr>
          <a:xfrm>
            <a:off x="25179927" y="8680600"/>
            <a:ext cx="3596320" cy="4086727"/>
          </a:xfrm>
          <a:custGeom>
            <a:rect b="b" l="l" r="r" t="t"/>
            <a:pathLst>
              <a:path extrusionOk="0" h="4086727" w="3596320">
                <a:moveTo>
                  <a:pt x="0" y="0"/>
                </a:moveTo>
                <a:lnTo>
                  <a:pt x="3596320" y="0"/>
                </a:lnTo>
                <a:lnTo>
                  <a:pt x="3596320" y="4086727"/>
                </a:lnTo>
                <a:lnTo>
                  <a:pt x="0" y="4086727"/>
                </a:lnTo>
                <a:lnTo>
                  <a:pt x="0" y="0"/>
                </a:lnTo>
                <a:close/>
              </a:path>
            </a:pathLst>
          </a:custGeom>
          <a:blipFill rotWithShape="1">
            <a:blip r:embed="rId4">
              <a:alphaModFix/>
            </a:blip>
            <a:stretch>
              <a:fillRect b="0" l="0" r="0" t="0"/>
            </a:stretch>
          </a:blipFill>
          <a:ln>
            <a:noFill/>
          </a:ln>
        </p:spPr>
      </p:sp>
      <p:sp>
        <p:nvSpPr>
          <p:cNvPr id="165" name="Google Shape;165;p14"/>
          <p:cNvSpPr/>
          <p:nvPr/>
        </p:nvSpPr>
        <p:spPr>
          <a:xfrm>
            <a:off x="26346304" y="5861646"/>
            <a:ext cx="4047543" cy="7158035"/>
          </a:xfrm>
          <a:custGeom>
            <a:rect b="b" l="l" r="r" t="t"/>
            <a:pathLst>
              <a:path extrusionOk="0" h="7158035" w="4047543">
                <a:moveTo>
                  <a:pt x="0" y="0"/>
                </a:moveTo>
                <a:lnTo>
                  <a:pt x="4047543" y="0"/>
                </a:lnTo>
                <a:lnTo>
                  <a:pt x="4047543" y="7158035"/>
                </a:lnTo>
                <a:lnTo>
                  <a:pt x="0" y="7158035"/>
                </a:lnTo>
                <a:lnTo>
                  <a:pt x="0" y="0"/>
                </a:lnTo>
                <a:close/>
              </a:path>
            </a:pathLst>
          </a:custGeom>
          <a:blipFill rotWithShape="1">
            <a:blip r:embed="rId8">
              <a:alphaModFix/>
            </a:blip>
            <a:stretch>
              <a:fillRect b="0" l="0" r="0" t="0"/>
            </a:stretch>
          </a:blipFill>
          <a:ln>
            <a:noFill/>
          </a:ln>
        </p:spPr>
      </p:sp>
      <p:sp>
        <p:nvSpPr>
          <p:cNvPr id="166" name="Google Shape;166;p14"/>
          <p:cNvSpPr/>
          <p:nvPr/>
        </p:nvSpPr>
        <p:spPr>
          <a:xfrm>
            <a:off x="3884279" y="8386635"/>
            <a:ext cx="4563222" cy="4380693"/>
          </a:xfrm>
          <a:custGeom>
            <a:rect b="b" l="l" r="r" t="t"/>
            <a:pathLst>
              <a:path extrusionOk="0" h="4380693" w="4563222">
                <a:moveTo>
                  <a:pt x="0" y="0"/>
                </a:moveTo>
                <a:lnTo>
                  <a:pt x="4563221" y="0"/>
                </a:lnTo>
                <a:lnTo>
                  <a:pt x="4563221" y="4380692"/>
                </a:lnTo>
                <a:lnTo>
                  <a:pt x="0" y="4380692"/>
                </a:lnTo>
                <a:lnTo>
                  <a:pt x="0" y="0"/>
                </a:lnTo>
                <a:close/>
              </a:path>
            </a:pathLst>
          </a:custGeom>
          <a:blipFill rotWithShape="1">
            <a:blip r:embed="rId5">
              <a:alphaModFix/>
            </a:blip>
            <a:stretch>
              <a:fillRect b="0" l="0" r="0" t="0"/>
            </a:stretch>
          </a:blipFill>
          <a:ln>
            <a:noFill/>
          </a:ln>
        </p:spPr>
      </p:sp>
      <p:sp>
        <p:nvSpPr>
          <p:cNvPr id="167" name="Google Shape;167;p14"/>
          <p:cNvSpPr/>
          <p:nvPr/>
        </p:nvSpPr>
        <p:spPr>
          <a:xfrm>
            <a:off x="942109" y="6228209"/>
            <a:ext cx="6563576" cy="4904781"/>
          </a:xfrm>
          <a:custGeom>
            <a:rect b="b" l="l" r="r" t="t"/>
            <a:pathLst>
              <a:path extrusionOk="0" h="4904781" w="6563576">
                <a:moveTo>
                  <a:pt x="0" y="0"/>
                </a:moveTo>
                <a:lnTo>
                  <a:pt x="6563576" y="0"/>
                </a:lnTo>
                <a:lnTo>
                  <a:pt x="6563576" y="4904782"/>
                </a:lnTo>
                <a:lnTo>
                  <a:pt x="0" y="4904782"/>
                </a:lnTo>
                <a:lnTo>
                  <a:pt x="0" y="0"/>
                </a:lnTo>
                <a:close/>
              </a:path>
            </a:pathLst>
          </a:custGeom>
          <a:blipFill rotWithShape="1">
            <a:blip r:embed="rId9">
              <a:alphaModFix/>
            </a:blip>
            <a:stretch>
              <a:fillRect b="0" l="0" r="0" t="0"/>
            </a:stretch>
          </a:blipFill>
          <a:ln>
            <a:noFill/>
          </a:ln>
        </p:spPr>
      </p:sp>
      <p:cxnSp>
        <p:nvCxnSpPr>
          <p:cNvPr id="168" name="Google Shape;168;p14"/>
          <p:cNvCxnSpPr/>
          <p:nvPr/>
        </p:nvCxnSpPr>
        <p:spPr>
          <a:xfrm rot="10800000">
            <a:off x="16459200" y="13923505"/>
            <a:ext cx="0" cy="5202519"/>
          </a:xfrm>
          <a:prstGeom prst="straightConnector1">
            <a:avLst/>
          </a:prstGeom>
          <a:noFill/>
          <a:ln cap="flat" cmpd="sng" w="76200">
            <a:solidFill>
              <a:srgbClr val="0F29B4"/>
            </a:solidFill>
            <a:prstDash val="dot"/>
            <a:round/>
            <a:headEnd len="sm" w="sm" type="none"/>
            <a:tailEnd len="sm" w="sm" type="none"/>
          </a:ln>
        </p:spPr>
      </p:cxnSp>
      <p:grpSp>
        <p:nvGrpSpPr>
          <p:cNvPr id="169" name="Google Shape;169;p14"/>
          <p:cNvGrpSpPr/>
          <p:nvPr/>
        </p:nvGrpSpPr>
        <p:grpSpPr>
          <a:xfrm>
            <a:off x="5268206" y="12369478"/>
            <a:ext cx="6897849" cy="3152691"/>
            <a:chOff x="0" y="-133350"/>
            <a:chExt cx="602193" cy="275234"/>
          </a:xfrm>
        </p:grpSpPr>
        <p:sp>
          <p:nvSpPr>
            <p:cNvPr id="170" name="Google Shape;170;p14"/>
            <p:cNvSpPr/>
            <p:nvPr/>
          </p:nvSpPr>
          <p:spPr>
            <a:xfrm>
              <a:off x="0" y="0"/>
              <a:ext cx="602193" cy="141884"/>
            </a:xfrm>
            <a:custGeom>
              <a:rect b="b" l="l" r="r" t="t"/>
              <a:pathLst>
                <a:path extrusionOk="0" h="141884" w="602193">
                  <a:moveTo>
                    <a:pt x="70942" y="0"/>
                  </a:moveTo>
                  <a:lnTo>
                    <a:pt x="531251" y="0"/>
                  </a:lnTo>
                  <a:cubicBezTo>
                    <a:pt x="570431" y="0"/>
                    <a:pt x="602193" y="31762"/>
                    <a:pt x="602193" y="70942"/>
                  </a:cubicBezTo>
                  <a:lnTo>
                    <a:pt x="602193" y="70942"/>
                  </a:lnTo>
                  <a:cubicBezTo>
                    <a:pt x="602193" y="89757"/>
                    <a:pt x="594719" y="107801"/>
                    <a:pt x="581415" y="121105"/>
                  </a:cubicBezTo>
                  <a:cubicBezTo>
                    <a:pt x="568111" y="134409"/>
                    <a:pt x="550066" y="141884"/>
                    <a:pt x="531251" y="141884"/>
                  </a:cubicBezTo>
                  <a:lnTo>
                    <a:pt x="70942" y="141884"/>
                  </a:lnTo>
                  <a:cubicBezTo>
                    <a:pt x="31762" y="141884"/>
                    <a:pt x="0" y="110122"/>
                    <a:pt x="0" y="70942"/>
                  </a:cubicBezTo>
                  <a:lnTo>
                    <a:pt x="0" y="70942"/>
                  </a:lnTo>
                  <a:cubicBezTo>
                    <a:pt x="0" y="31762"/>
                    <a:pt x="31762" y="0"/>
                    <a:pt x="70942" y="0"/>
                  </a:cubicBezTo>
                  <a:close/>
                </a:path>
              </a:pathLst>
            </a:custGeom>
            <a:solidFill>
              <a:srgbClr val="0F29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4"/>
            <p:cNvSpPr txBox="1"/>
            <p:nvPr/>
          </p:nvSpPr>
          <p:spPr>
            <a:xfrm>
              <a:off x="0" y="-133350"/>
              <a:ext cx="602193" cy="275233"/>
            </a:xfrm>
            <a:prstGeom prst="rect">
              <a:avLst/>
            </a:prstGeom>
            <a:noFill/>
            <a:ln>
              <a:noFill/>
            </a:ln>
          </p:spPr>
          <p:txBody>
            <a:bodyPr anchorCtr="0" anchor="ctr" bIns="208525" lIns="208525" spcFirstLastPara="1" rIns="208525" wrap="square" tIns="208525">
              <a:noAutofit/>
            </a:bodyPr>
            <a:lstStyle/>
            <a:p>
              <a:pPr indent="0" lvl="0" marL="0" marR="0" rtl="0" algn="ctr">
                <a:lnSpc>
                  <a:spcPct val="574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2" name="Google Shape;172;p14"/>
          <p:cNvSpPr txBox="1"/>
          <p:nvPr/>
        </p:nvSpPr>
        <p:spPr>
          <a:xfrm>
            <a:off x="6025840" y="14102183"/>
            <a:ext cx="5266644" cy="1090914"/>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None/>
            </a:pPr>
            <a:r>
              <a:rPr b="1" i="0" lang="en-US" sz="6568" u="none" cap="none" strike="noStrike">
                <a:solidFill>
                  <a:srgbClr val="FFFFFF"/>
                </a:solidFill>
                <a:latin typeface="Heebo"/>
                <a:ea typeface="Heebo"/>
                <a:cs typeface="Heebo"/>
                <a:sym typeface="Heebo"/>
              </a:rPr>
              <a:t>OBJECTIVE</a:t>
            </a:r>
            <a:endParaRPr/>
          </a:p>
        </p:txBody>
      </p:sp>
      <p:sp>
        <p:nvSpPr>
          <p:cNvPr id="173" name="Google Shape;173;p14"/>
          <p:cNvSpPr txBox="1"/>
          <p:nvPr/>
        </p:nvSpPr>
        <p:spPr>
          <a:xfrm>
            <a:off x="2547768" y="15837965"/>
            <a:ext cx="12688800" cy="253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693" u="none" cap="none" strike="noStrike">
                <a:solidFill>
                  <a:srgbClr val="383A49"/>
                </a:solidFill>
                <a:latin typeface="Poppins Medium"/>
                <a:ea typeface="Poppins Medium"/>
                <a:cs typeface="Poppins Medium"/>
                <a:sym typeface="Poppins Medium"/>
              </a:rPr>
              <a:t>Lorem ipsum dolor sit amet, consectetur adipiscing elit, sed do eiusmod tempor incididunt ut labore et dolore magna aliqua. gestas congue quisque egestas diam in arcu. </a:t>
            </a:r>
            <a:endParaRPr/>
          </a:p>
        </p:txBody>
      </p:sp>
      <p:grpSp>
        <p:nvGrpSpPr>
          <p:cNvPr id="174" name="Google Shape;174;p14"/>
          <p:cNvGrpSpPr/>
          <p:nvPr/>
        </p:nvGrpSpPr>
        <p:grpSpPr>
          <a:xfrm>
            <a:off x="19507990" y="12322368"/>
            <a:ext cx="8422338" cy="3152691"/>
            <a:chOff x="0" y="-133350"/>
            <a:chExt cx="735283" cy="275234"/>
          </a:xfrm>
        </p:grpSpPr>
        <p:sp>
          <p:nvSpPr>
            <p:cNvPr id="175" name="Google Shape;175;p14"/>
            <p:cNvSpPr/>
            <p:nvPr/>
          </p:nvSpPr>
          <p:spPr>
            <a:xfrm>
              <a:off x="0" y="0"/>
              <a:ext cx="735283" cy="141884"/>
            </a:xfrm>
            <a:custGeom>
              <a:rect b="b" l="l" r="r" t="t"/>
              <a:pathLst>
                <a:path extrusionOk="0" h="141884" w="735283">
                  <a:moveTo>
                    <a:pt x="70942" y="0"/>
                  </a:moveTo>
                  <a:lnTo>
                    <a:pt x="664342" y="0"/>
                  </a:lnTo>
                  <a:cubicBezTo>
                    <a:pt x="703522" y="0"/>
                    <a:pt x="735283" y="31762"/>
                    <a:pt x="735283" y="70942"/>
                  </a:cubicBezTo>
                  <a:lnTo>
                    <a:pt x="735283" y="70942"/>
                  </a:lnTo>
                  <a:cubicBezTo>
                    <a:pt x="735283" y="89757"/>
                    <a:pt x="727809" y="107801"/>
                    <a:pt x="714505" y="121105"/>
                  </a:cubicBezTo>
                  <a:cubicBezTo>
                    <a:pt x="701201" y="134409"/>
                    <a:pt x="683157" y="141884"/>
                    <a:pt x="664342" y="141884"/>
                  </a:cubicBezTo>
                  <a:lnTo>
                    <a:pt x="70942" y="141884"/>
                  </a:lnTo>
                  <a:cubicBezTo>
                    <a:pt x="31762" y="141884"/>
                    <a:pt x="0" y="110122"/>
                    <a:pt x="0" y="70942"/>
                  </a:cubicBezTo>
                  <a:lnTo>
                    <a:pt x="0" y="70942"/>
                  </a:lnTo>
                  <a:cubicBezTo>
                    <a:pt x="0" y="31762"/>
                    <a:pt x="31762" y="0"/>
                    <a:pt x="70942" y="0"/>
                  </a:cubicBezTo>
                  <a:close/>
                </a:path>
              </a:pathLst>
            </a:custGeom>
            <a:solidFill>
              <a:srgbClr val="0F29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4"/>
            <p:cNvSpPr txBox="1"/>
            <p:nvPr/>
          </p:nvSpPr>
          <p:spPr>
            <a:xfrm>
              <a:off x="0" y="-133350"/>
              <a:ext cx="735283" cy="275233"/>
            </a:xfrm>
            <a:prstGeom prst="rect">
              <a:avLst/>
            </a:prstGeom>
            <a:noFill/>
            <a:ln>
              <a:noFill/>
            </a:ln>
          </p:spPr>
          <p:txBody>
            <a:bodyPr anchorCtr="0" anchor="ctr" bIns="208525" lIns="208525" spcFirstLastPara="1" rIns="208525" wrap="square" tIns="208525">
              <a:noAutofit/>
            </a:bodyPr>
            <a:lstStyle/>
            <a:p>
              <a:pPr indent="0" lvl="0" marL="0" marR="0" rtl="0" algn="ctr">
                <a:lnSpc>
                  <a:spcPct val="574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7" name="Google Shape;177;p14"/>
          <p:cNvSpPr txBox="1"/>
          <p:nvPr/>
        </p:nvSpPr>
        <p:spPr>
          <a:xfrm>
            <a:off x="20284491" y="13995091"/>
            <a:ext cx="6869335" cy="1090914"/>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None/>
            </a:pPr>
            <a:r>
              <a:rPr b="1" i="0" lang="en-US" sz="6568" u="none" cap="none" strike="noStrike">
                <a:solidFill>
                  <a:srgbClr val="FFFFFF"/>
                </a:solidFill>
                <a:latin typeface="Heebo"/>
                <a:ea typeface="Heebo"/>
                <a:cs typeface="Heebo"/>
                <a:sym typeface="Heebo"/>
              </a:rPr>
              <a:t>METHODOLOGY</a:t>
            </a:r>
            <a:endParaRPr/>
          </a:p>
        </p:txBody>
      </p:sp>
      <p:sp>
        <p:nvSpPr>
          <p:cNvPr id="178" name="Google Shape;178;p14"/>
          <p:cNvSpPr txBox="1"/>
          <p:nvPr/>
        </p:nvSpPr>
        <p:spPr>
          <a:xfrm>
            <a:off x="17374719" y="15779848"/>
            <a:ext cx="12688800" cy="253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693" u="none" cap="none" strike="noStrike">
                <a:solidFill>
                  <a:srgbClr val="383A49"/>
                </a:solidFill>
                <a:latin typeface="Poppins Medium"/>
                <a:ea typeface="Poppins Medium"/>
                <a:cs typeface="Poppins Medium"/>
                <a:sym typeface="Poppins Medium"/>
              </a:rPr>
              <a:t>Lorem ipsum dolor sit amet, consectetur adipiscing elit, sed do eiusmod tempor incididunt ut labore et dolore magna aliqua. gestas congue quisque egestas diam in arcu. </a:t>
            </a:r>
            <a:endParaRPr/>
          </a:p>
        </p:txBody>
      </p:sp>
      <p:grpSp>
        <p:nvGrpSpPr>
          <p:cNvPr id="179" name="Google Shape;179;p14"/>
          <p:cNvGrpSpPr/>
          <p:nvPr/>
        </p:nvGrpSpPr>
        <p:grpSpPr>
          <a:xfrm>
            <a:off x="2831249" y="24589388"/>
            <a:ext cx="27562599" cy="10540420"/>
            <a:chOff x="0" y="-133350"/>
            <a:chExt cx="2406259" cy="920195"/>
          </a:xfrm>
        </p:grpSpPr>
        <p:sp>
          <p:nvSpPr>
            <p:cNvPr id="180" name="Google Shape;180;p14"/>
            <p:cNvSpPr/>
            <p:nvPr/>
          </p:nvSpPr>
          <p:spPr>
            <a:xfrm>
              <a:off x="0" y="0"/>
              <a:ext cx="2406259" cy="786845"/>
            </a:xfrm>
            <a:custGeom>
              <a:rect b="b" l="l" r="r" t="t"/>
              <a:pathLst>
                <a:path extrusionOk="0" h="786845" w="2406259">
                  <a:moveTo>
                    <a:pt x="17296" y="0"/>
                  </a:moveTo>
                  <a:lnTo>
                    <a:pt x="2388963" y="0"/>
                  </a:lnTo>
                  <a:cubicBezTo>
                    <a:pt x="2393550" y="0"/>
                    <a:pt x="2397949" y="1822"/>
                    <a:pt x="2401193" y="5066"/>
                  </a:cubicBezTo>
                  <a:cubicBezTo>
                    <a:pt x="2404436" y="8309"/>
                    <a:pt x="2406259" y="12709"/>
                    <a:pt x="2406259" y="17296"/>
                  </a:cubicBezTo>
                  <a:lnTo>
                    <a:pt x="2406259" y="769550"/>
                  </a:lnTo>
                  <a:cubicBezTo>
                    <a:pt x="2406259" y="779102"/>
                    <a:pt x="2398515" y="786845"/>
                    <a:pt x="2388963" y="786845"/>
                  </a:cubicBezTo>
                  <a:lnTo>
                    <a:pt x="17296" y="786845"/>
                  </a:lnTo>
                  <a:cubicBezTo>
                    <a:pt x="7744" y="786845"/>
                    <a:pt x="0" y="779102"/>
                    <a:pt x="0" y="769550"/>
                  </a:cubicBezTo>
                  <a:lnTo>
                    <a:pt x="0" y="17296"/>
                  </a:lnTo>
                  <a:cubicBezTo>
                    <a:pt x="0" y="7744"/>
                    <a:pt x="7744" y="0"/>
                    <a:pt x="17296" y="0"/>
                  </a:cubicBezTo>
                  <a:close/>
                </a:path>
              </a:pathLst>
            </a:custGeom>
            <a:solidFill>
              <a:srgbClr val="EEF6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4"/>
            <p:cNvSpPr txBox="1"/>
            <p:nvPr/>
          </p:nvSpPr>
          <p:spPr>
            <a:xfrm>
              <a:off x="0" y="-133350"/>
              <a:ext cx="2406259" cy="920195"/>
            </a:xfrm>
            <a:prstGeom prst="rect">
              <a:avLst/>
            </a:prstGeom>
            <a:noFill/>
            <a:ln>
              <a:noFill/>
            </a:ln>
          </p:spPr>
          <p:txBody>
            <a:bodyPr anchorCtr="0" anchor="ctr" bIns="208525" lIns="208525" spcFirstLastPara="1" rIns="208525" wrap="square" tIns="208525">
              <a:noAutofit/>
            </a:bodyPr>
            <a:lstStyle/>
            <a:p>
              <a:pPr indent="0" lvl="0" marL="0" marR="0" rtl="0" algn="ctr">
                <a:lnSpc>
                  <a:spcPct val="574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82" name="Google Shape;182;p14"/>
          <p:cNvPicPr preferRelativeResize="0"/>
          <p:nvPr/>
        </p:nvPicPr>
        <p:blipFill rotWithShape="1">
          <a:blip r:embed="rId10">
            <a:alphaModFix/>
          </a:blip>
          <a:srcRect b="0" l="0" r="0" t="0"/>
          <a:stretch/>
        </p:blipFill>
        <p:spPr>
          <a:xfrm>
            <a:off x="9915961" y="25918315"/>
            <a:ext cx="10376207" cy="7384308"/>
          </a:xfrm>
          <a:prstGeom prst="rect">
            <a:avLst/>
          </a:prstGeom>
          <a:noFill/>
          <a:ln>
            <a:noFill/>
          </a:ln>
        </p:spPr>
      </p:pic>
      <p:grpSp>
        <p:nvGrpSpPr>
          <p:cNvPr id="183" name="Google Shape;183;p14"/>
          <p:cNvGrpSpPr/>
          <p:nvPr/>
        </p:nvGrpSpPr>
        <p:grpSpPr>
          <a:xfrm>
            <a:off x="2831249" y="34661917"/>
            <a:ext cx="27562599" cy="5733990"/>
            <a:chOff x="0" y="-133350"/>
            <a:chExt cx="2406259" cy="500586"/>
          </a:xfrm>
        </p:grpSpPr>
        <p:sp>
          <p:nvSpPr>
            <p:cNvPr id="184" name="Google Shape;184;p14"/>
            <p:cNvSpPr/>
            <p:nvPr/>
          </p:nvSpPr>
          <p:spPr>
            <a:xfrm>
              <a:off x="0" y="0"/>
              <a:ext cx="2406259" cy="367236"/>
            </a:xfrm>
            <a:custGeom>
              <a:rect b="b" l="l" r="r" t="t"/>
              <a:pathLst>
                <a:path extrusionOk="0" h="367236" w="2406259">
                  <a:moveTo>
                    <a:pt x="17296" y="0"/>
                  </a:moveTo>
                  <a:lnTo>
                    <a:pt x="2388963" y="0"/>
                  </a:lnTo>
                  <a:cubicBezTo>
                    <a:pt x="2393550" y="0"/>
                    <a:pt x="2397949" y="1822"/>
                    <a:pt x="2401193" y="5066"/>
                  </a:cubicBezTo>
                  <a:cubicBezTo>
                    <a:pt x="2404436" y="8309"/>
                    <a:pt x="2406259" y="12709"/>
                    <a:pt x="2406259" y="17296"/>
                  </a:cubicBezTo>
                  <a:lnTo>
                    <a:pt x="2406259" y="349941"/>
                  </a:lnTo>
                  <a:cubicBezTo>
                    <a:pt x="2406259" y="359493"/>
                    <a:pt x="2398515" y="367236"/>
                    <a:pt x="2388963" y="367236"/>
                  </a:cubicBezTo>
                  <a:lnTo>
                    <a:pt x="17296" y="367236"/>
                  </a:lnTo>
                  <a:cubicBezTo>
                    <a:pt x="7744" y="367236"/>
                    <a:pt x="0" y="359493"/>
                    <a:pt x="0" y="349941"/>
                  </a:cubicBezTo>
                  <a:lnTo>
                    <a:pt x="0" y="17296"/>
                  </a:lnTo>
                  <a:cubicBezTo>
                    <a:pt x="0" y="7744"/>
                    <a:pt x="7744" y="0"/>
                    <a:pt x="172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4"/>
            <p:cNvSpPr txBox="1"/>
            <p:nvPr/>
          </p:nvSpPr>
          <p:spPr>
            <a:xfrm>
              <a:off x="0" y="-133350"/>
              <a:ext cx="2406259" cy="500586"/>
            </a:xfrm>
            <a:prstGeom prst="rect">
              <a:avLst/>
            </a:prstGeom>
            <a:noFill/>
            <a:ln>
              <a:noFill/>
            </a:ln>
          </p:spPr>
          <p:txBody>
            <a:bodyPr anchorCtr="0" anchor="ctr" bIns="208525" lIns="208525" spcFirstLastPara="1" rIns="208525" wrap="square" tIns="208525">
              <a:noAutofit/>
            </a:bodyPr>
            <a:lstStyle/>
            <a:p>
              <a:pPr indent="0" lvl="0" marL="0" marR="0" rtl="0" algn="ctr">
                <a:lnSpc>
                  <a:spcPct val="574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6" name="Google Shape;186;p14"/>
          <p:cNvGrpSpPr/>
          <p:nvPr/>
        </p:nvGrpSpPr>
        <p:grpSpPr>
          <a:xfrm>
            <a:off x="0" y="40064793"/>
            <a:ext cx="32852272" cy="3826407"/>
            <a:chOff x="0" y="-133350"/>
            <a:chExt cx="2868056" cy="334052"/>
          </a:xfrm>
        </p:grpSpPr>
        <p:sp>
          <p:nvSpPr>
            <p:cNvPr id="187" name="Google Shape;187;p14"/>
            <p:cNvSpPr/>
            <p:nvPr/>
          </p:nvSpPr>
          <p:spPr>
            <a:xfrm>
              <a:off x="0" y="0"/>
              <a:ext cx="2868056" cy="200702"/>
            </a:xfrm>
            <a:custGeom>
              <a:rect b="b" l="l" r="r" t="t"/>
              <a:pathLst>
                <a:path extrusionOk="0" h="200702" w="2868056">
                  <a:moveTo>
                    <a:pt x="0" y="0"/>
                  </a:moveTo>
                  <a:lnTo>
                    <a:pt x="2868056" y="0"/>
                  </a:lnTo>
                  <a:lnTo>
                    <a:pt x="2868056" y="200702"/>
                  </a:lnTo>
                  <a:lnTo>
                    <a:pt x="0" y="200702"/>
                  </a:lnTo>
                  <a:close/>
                </a:path>
              </a:pathLst>
            </a:custGeom>
            <a:solidFill>
              <a:srgbClr val="0F29B4"/>
            </a:solidFill>
            <a:ln>
              <a:noFill/>
            </a:ln>
          </p:spPr>
        </p:sp>
        <p:sp>
          <p:nvSpPr>
            <p:cNvPr id="188" name="Google Shape;188;p14"/>
            <p:cNvSpPr txBox="1"/>
            <p:nvPr/>
          </p:nvSpPr>
          <p:spPr>
            <a:xfrm>
              <a:off x="0" y="-133350"/>
              <a:ext cx="2868056" cy="334052"/>
            </a:xfrm>
            <a:prstGeom prst="rect">
              <a:avLst/>
            </a:prstGeom>
            <a:noFill/>
            <a:ln>
              <a:noFill/>
            </a:ln>
          </p:spPr>
          <p:txBody>
            <a:bodyPr anchorCtr="0" anchor="ctr" bIns="208525" lIns="208525" spcFirstLastPara="1" rIns="208525" wrap="square" tIns="208525">
              <a:noAutofit/>
            </a:bodyPr>
            <a:lstStyle/>
            <a:p>
              <a:pPr indent="0" lvl="0" marL="0" marR="0" rtl="0" algn="ctr">
                <a:lnSpc>
                  <a:spcPct val="574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9" name="Google Shape;189;p14"/>
          <p:cNvSpPr txBox="1"/>
          <p:nvPr/>
        </p:nvSpPr>
        <p:spPr>
          <a:xfrm>
            <a:off x="2772951" y="1489445"/>
            <a:ext cx="27290648" cy="246316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400" u="none" cap="none" strike="noStrike">
                <a:solidFill>
                  <a:srgbClr val="0F29B4"/>
                </a:solidFill>
                <a:latin typeface="Heebo Black"/>
                <a:ea typeface="Heebo Black"/>
                <a:cs typeface="Heebo Black"/>
                <a:sym typeface="Heebo Black"/>
              </a:rPr>
              <a:t>RESEARCH POSTER</a:t>
            </a:r>
            <a:endParaRPr/>
          </a:p>
        </p:txBody>
      </p:sp>
      <p:sp>
        <p:nvSpPr>
          <p:cNvPr id="190" name="Google Shape;190;p14"/>
          <p:cNvSpPr txBox="1"/>
          <p:nvPr/>
        </p:nvSpPr>
        <p:spPr>
          <a:xfrm>
            <a:off x="13128304" y="3962135"/>
            <a:ext cx="7463939" cy="1235987"/>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1" i="0" lang="en-US" sz="7389" u="none" cap="none" strike="noStrike">
                <a:solidFill>
                  <a:srgbClr val="383A49"/>
                </a:solidFill>
                <a:latin typeface="Heebo"/>
                <a:ea typeface="Heebo"/>
                <a:cs typeface="Heebo"/>
                <a:sym typeface="Heebo"/>
              </a:rPr>
              <a:t>by Amanda Smith</a:t>
            </a:r>
            <a:endParaRPr/>
          </a:p>
        </p:txBody>
      </p:sp>
      <p:sp>
        <p:nvSpPr>
          <p:cNvPr id="191" name="Google Shape;191;p14"/>
          <p:cNvSpPr txBox="1"/>
          <p:nvPr/>
        </p:nvSpPr>
        <p:spPr>
          <a:xfrm>
            <a:off x="13402488" y="6540179"/>
            <a:ext cx="6031574" cy="1090914"/>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None/>
            </a:pPr>
            <a:r>
              <a:rPr b="1" i="0" lang="en-US" sz="6568" u="none" cap="none" strike="noStrike">
                <a:solidFill>
                  <a:srgbClr val="FFFFFF"/>
                </a:solidFill>
                <a:latin typeface="Heebo"/>
                <a:ea typeface="Heebo"/>
                <a:cs typeface="Heebo"/>
                <a:sym typeface="Heebo"/>
              </a:rPr>
              <a:t>INTRODUCTION</a:t>
            </a:r>
            <a:endParaRPr/>
          </a:p>
        </p:txBody>
      </p:sp>
      <p:sp>
        <p:nvSpPr>
          <p:cNvPr id="192" name="Google Shape;192;p14"/>
          <p:cNvSpPr txBox="1"/>
          <p:nvPr/>
        </p:nvSpPr>
        <p:spPr>
          <a:xfrm>
            <a:off x="9159129" y="8566300"/>
            <a:ext cx="15402300" cy="281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4105" u="none" cap="none" strike="noStrike">
                <a:solidFill>
                  <a:srgbClr val="383A49"/>
                </a:solidFill>
                <a:latin typeface="Poppins Medium"/>
                <a:ea typeface="Poppins Medium"/>
                <a:cs typeface="Poppins Medium"/>
                <a:sym typeface="Poppins Medium"/>
              </a:rPr>
              <a:t>Lorem ipsum dolor sit amet, consectetur adipiscing elit, sed do eiusmod tempor incididunt ut labore et dolore magna aliqua. Egestas congue quisque egestas diam in arcu. Dolor sit amet consectetur adipiscing.</a:t>
            </a:r>
            <a:endParaRPr/>
          </a:p>
        </p:txBody>
      </p:sp>
      <p:sp>
        <p:nvSpPr>
          <p:cNvPr id="193" name="Google Shape;193;p14"/>
          <p:cNvSpPr txBox="1"/>
          <p:nvPr/>
        </p:nvSpPr>
        <p:spPr>
          <a:xfrm>
            <a:off x="11478685" y="32879939"/>
            <a:ext cx="7993200" cy="1625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383A49"/>
                </a:solidFill>
                <a:latin typeface="Poppins Medium"/>
                <a:ea typeface="Poppins Medium"/>
                <a:cs typeface="Poppins Medium"/>
                <a:sym typeface="Poppins Medium"/>
              </a:rPr>
              <a:t>Lorem ipsum dolor sit amet, consectetur adipiscing elit, sed do eiusmod tempor incididunt.</a:t>
            </a:r>
            <a:endParaRPr/>
          </a:p>
        </p:txBody>
      </p:sp>
      <p:sp>
        <p:nvSpPr>
          <p:cNvPr id="194" name="Google Shape;194;p14"/>
          <p:cNvSpPr txBox="1"/>
          <p:nvPr/>
        </p:nvSpPr>
        <p:spPr>
          <a:xfrm>
            <a:off x="4652696" y="27966532"/>
            <a:ext cx="3961209" cy="1119046"/>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None/>
            </a:pPr>
            <a:r>
              <a:rPr b="1" i="0" lang="en-US" sz="6568" u="none" cap="none" strike="noStrike">
                <a:solidFill>
                  <a:srgbClr val="0F29B4"/>
                </a:solidFill>
                <a:latin typeface="Heebo"/>
                <a:ea typeface="Heebo"/>
                <a:cs typeface="Heebo"/>
                <a:sym typeface="Heebo"/>
              </a:rPr>
              <a:t>ANALYSIS</a:t>
            </a:r>
            <a:endParaRPr/>
          </a:p>
        </p:txBody>
      </p:sp>
      <p:sp>
        <p:nvSpPr>
          <p:cNvPr id="195" name="Google Shape;195;p14"/>
          <p:cNvSpPr txBox="1"/>
          <p:nvPr/>
        </p:nvSpPr>
        <p:spPr>
          <a:xfrm>
            <a:off x="4016914" y="29249645"/>
            <a:ext cx="5232900" cy="383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693" u="none" cap="none" strike="noStrike">
                <a:solidFill>
                  <a:srgbClr val="383A49"/>
                </a:solidFill>
                <a:latin typeface="Poppins Medium"/>
                <a:ea typeface="Poppins Medium"/>
                <a:cs typeface="Poppins Medium"/>
                <a:sym typeface="Poppins Medium"/>
              </a:rPr>
              <a:t>Lorem ipsum dolor sit amet, consectetur adipiscing elit, sed do eiusmod tempor incididunt ut labore et dolore magna aliqua. </a:t>
            </a:r>
            <a:endParaRPr/>
          </a:p>
        </p:txBody>
      </p:sp>
      <p:sp>
        <p:nvSpPr>
          <p:cNvPr id="196" name="Google Shape;196;p14"/>
          <p:cNvSpPr txBox="1"/>
          <p:nvPr/>
        </p:nvSpPr>
        <p:spPr>
          <a:xfrm>
            <a:off x="5075656" y="37625880"/>
            <a:ext cx="23073900" cy="1876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693" u="none" cap="none" strike="noStrike">
                <a:solidFill>
                  <a:srgbClr val="383A49"/>
                </a:solidFill>
                <a:latin typeface="Poppins Medium"/>
                <a:ea typeface="Poppins Medium"/>
                <a:cs typeface="Poppins Medium"/>
                <a:sym typeface="Poppins Medium"/>
              </a:rPr>
              <a:t>Lorem ipsum dolor sit amet, consectetur adipiscing elit, sed do eiusmod tempor incididunt ut labore et dolore magna aliqua. Egestas congue quisque egestas diam in arcu. Dolor sit amet consectetur adipiscing.</a:t>
            </a:r>
            <a:endParaRPr/>
          </a:p>
        </p:txBody>
      </p:sp>
      <p:sp>
        <p:nvSpPr>
          <p:cNvPr id="197" name="Google Shape;197;p14"/>
          <p:cNvSpPr txBox="1"/>
          <p:nvPr/>
        </p:nvSpPr>
        <p:spPr>
          <a:xfrm>
            <a:off x="1797659" y="42435772"/>
            <a:ext cx="5088807" cy="554760"/>
          </a:xfrm>
          <a:prstGeom prst="rect">
            <a:avLst/>
          </a:prstGeom>
          <a:noFill/>
          <a:ln>
            <a:noFill/>
          </a:ln>
        </p:spPr>
        <p:txBody>
          <a:bodyPr anchorCtr="0" anchor="t" bIns="0" lIns="0" spcFirstLastPara="1" rIns="0" wrap="square" tIns="0">
            <a:spAutoFit/>
          </a:bodyPr>
          <a:lstStyle/>
          <a:p>
            <a:pPr indent="0" lvl="0" marL="0" marR="0" rtl="0" algn="l">
              <a:lnSpc>
                <a:spcPct val="139981"/>
              </a:lnSpc>
              <a:spcBef>
                <a:spcPts val="0"/>
              </a:spcBef>
              <a:spcAft>
                <a:spcPts val="0"/>
              </a:spcAft>
              <a:buNone/>
            </a:pPr>
            <a:r>
              <a:rPr b="1" i="0" lang="en-US" sz="3284" u="none" cap="none" strike="noStrike">
                <a:solidFill>
                  <a:srgbClr val="FFFFFF"/>
                </a:solidFill>
                <a:latin typeface="Heebo"/>
                <a:ea typeface="Heebo"/>
                <a:cs typeface="Heebo"/>
                <a:sym typeface="Heebo"/>
              </a:rPr>
              <a:t>RELATED LITERATURE</a:t>
            </a:r>
            <a:endParaRPr/>
          </a:p>
        </p:txBody>
      </p:sp>
      <p:grpSp>
        <p:nvGrpSpPr>
          <p:cNvPr id="198" name="Google Shape;198;p14"/>
          <p:cNvGrpSpPr/>
          <p:nvPr/>
        </p:nvGrpSpPr>
        <p:grpSpPr>
          <a:xfrm>
            <a:off x="12388364" y="34164836"/>
            <a:ext cx="8448368" cy="3152691"/>
            <a:chOff x="0" y="-133350"/>
            <a:chExt cx="737556" cy="275234"/>
          </a:xfrm>
        </p:grpSpPr>
        <p:sp>
          <p:nvSpPr>
            <p:cNvPr id="199" name="Google Shape;199;p14"/>
            <p:cNvSpPr/>
            <p:nvPr/>
          </p:nvSpPr>
          <p:spPr>
            <a:xfrm>
              <a:off x="0" y="0"/>
              <a:ext cx="737556" cy="141884"/>
            </a:xfrm>
            <a:custGeom>
              <a:rect b="b" l="l" r="r" t="t"/>
              <a:pathLst>
                <a:path extrusionOk="0" h="141884" w="737556">
                  <a:moveTo>
                    <a:pt x="70942" y="0"/>
                  </a:moveTo>
                  <a:lnTo>
                    <a:pt x="666614" y="0"/>
                  </a:lnTo>
                  <a:cubicBezTo>
                    <a:pt x="685429" y="0"/>
                    <a:pt x="703473" y="7474"/>
                    <a:pt x="716778" y="20778"/>
                  </a:cubicBezTo>
                  <a:cubicBezTo>
                    <a:pt x="730082" y="34083"/>
                    <a:pt x="737556" y="52127"/>
                    <a:pt x="737556" y="70942"/>
                  </a:cubicBezTo>
                  <a:lnTo>
                    <a:pt x="737556" y="70942"/>
                  </a:lnTo>
                  <a:cubicBezTo>
                    <a:pt x="737556" y="110122"/>
                    <a:pt x="705794" y="141884"/>
                    <a:pt x="666614" y="141884"/>
                  </a:cubicBezTo>
                  <a:lnTo>
                    <a:pt x="70942" y="141884"/>
                  </a:lnTo>
                  <a:cubicBezTo>
                    <a:pt x="31762" y="141884"/>
                    <a:pt x="0" y="110122"/>
                    <a:pt x="0" y="70942"/>
                  </a:cubicBezTo>
                  <a:lnTo>
                    <a:pt x="0" y="70942"/>
                  </a:lnTo>
                  <a:cubicBezTo>
                    <a:pt x="0" y="31762"/>
                    <a:pt x="31762" y="0"/>
                    <a:pt x="70942" y="0"/>
                  </a:cubicBezTo>
                  <a:close/>
                </a:path>
              </a:pathLst>
            </a:custGeom>
            <a:solidFill>
              <a:srgbClr val="0F29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4"/>
            <p:cNvSpPr txBox="1"/>
            <p:nvPr/>
          </p:nvSpPr>
          <p:spPr>
            <a:xfrm>
              <a:off x="0" y="-133350"/>
              <a:ext cx="737556" cy="275233"/>
            </a:xfrm>
            <a:prstGeom prst="rect">
              <a:avLst/>
            </a:prstGeom>
            <a:noFill/>
            <a:ln>
              <a:noFill/>
            </a:ln>
          </p:spPr>
          <p:txBody>
            <a:bodyPr anchorCtr="0" anchor="ctr" bIns="208525" lIns="208525" spcFirstLastPara="1" rIns="208525" wrap="square" tIns="208525">
              <a:noAutofit/>
            </a:bodyPr>
            <a:lstStyle/>
            <a:p>
              <a:pPr indent="0" lvl="0" marL="0" marR="0" rtl="0" algn="ctr">
                <a:lnSpc>
                  <a:spcPct val="574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1" name="Google Shape;201;p14"/>
          <p:cNvSpPr txBox="1"/>
          <p:nvPr/>
        </p:nvSpPr>
        <p:spPr>
          <a:xfrm>
            <a:off x="14019994" y="35897541"/>
            <a:ext cx="5185107" cy="1090914"/>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None/>
            </a:pPr>
            <a:r>
              <a:rPr b="1" i="0" lang="en-US" sz="6568" u="none" cap="none" strike="noStrike">
                <a:solidFill>
                  <a:srgbClr val="FFFFFF"/>
                </a:solidFill>
                <a:latin typeface="Heebo"/>
                <a:ea typeface="Heebo"/>
                <a:cs typeface="Heebo"/>
                <a:sym typeface="Heebo"/>
              </a:rPr>
              <a:t>CONCLUSION</a:t>
            </a:r>
            <a:endParaRPr/>
          </a:p>
        </p:txBody>
      </p:sp>
      <p:pic>
        <p:nvPicPr>
          <p:cNvPr id="202" name="Google Shape;202;p14"/>
          <p:cNvPicPr preferRelativeResize="0"/>
          <p:nvPr/>
        </p:nvPicPr>
        <p:blipFill rotWithShape="1">
          <a:blip r:embed="rId11">
            <a:alphaModFix/>
          </a:blip>
          <a:srcRect b="0" l="0" r="0" t="0"/>
          <a:stretch/>
        </p:blipFill>
        <p:spPr>
          <a:xfrm>
            <a:off x="19915962" y="26134314"/>
            <a:ext cx="10593379" cy="7186406"/>
          </a:xfrm>
          <a:prstGeom prst="rect">
            <a:avLst/>
          </a:prstGeom>
          <a:noFill/>
          <a:ln>
            <a:noFill/>
          </a:ln>
        </p:spPr>
      </p:pic>
      <p:sp>
        <p:nvSpPr>
          <p:cNvPr id="203" name="Google Shape;203;p14"/>
          <p:cNvSpPr txBox="1"/>
          <p:nvPr/>
        </p:nvSpPr>
        <p:spPr>
          <a:xfrm>
            <a:off x="21137888" y="32879939"/>
            <a:ext cx="7993200" cy="1625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383A49"/>
                </a:solidFill>
                <a:latin typeface="Poppins Medium"/>
                <a:ea typeface="Poppins Medium"/>
                <a:cs typeface="Poppins Medium"/>
                <a:sym typeface="Poppins Medium"/>
              </a:rPr>
              <a:t>Lorem ipsum dolor sit amet, consectetur adipiscing elit, sed do eiusmod tempor incididunt.</a:t>
            </a:r>
            <a:endParaRPr/>
          </a:p>
        </p:txBody>
      </p:sp>
      <p:grpSp>
        <p:nvGrpSpPr>
          <p:cNvPr id="204" name="Google Shape;204;p14"/>
          <p:cNvGrpSpPr/>
          <p:nvPr/>
        </p:nvGrpSpPr>
        <p:grpSpPr>
          <a:xfrm>
            <a:off x="2936786" y="18017659"/>
            <a:ext cx="27457061" cy="7451493"/>
            <a:chOff x="0" y="-133350"/>
            <a:chExt cx="2397045" cy="650527"/>
          </a:xfrm>
        </p:grpSpPr>
        <p:sp>
          <p:nvSpPr>
            <p:cNvPr id="205" name="Google Shape;205;p14"/>
            <p:cNvSpPr/>
            <p:nvPr/>
          </p:nvSpPr>
          <p:spPr>
            <a:xfrm>
              <a:off x="0" y="0"/>
              <a:ext cx="2397045" cy="517177"/>
            </a:xfrm>
            <a:custGeom>
              <a:rect b="b" l="l" r="r" t="t"/>
              <a:pathLst>
                <a:path extrusionOk="0" h="517177" w="2397045">
                  <a:moveTo>
                    <a:pt x="17362" y="0"/>
                  </a:moveTo>
                  <a:lnTo>
                    <a:pt x="2379683" y="0"/>
                  </a:lnTo>
                  <a:cubicBezTo>
                    <a:pt x="2389272" y="0"/>
                    <a:pt x="2397045" y="7773"/>
                    <a:pt x="2397045" y="17362"/>
                  </a:cubicBezTo>
                  <a:lnTo>
                    <a:pt x="2397045" y="499815"/>
                  </a:lnTo>
                  <a:cubicBezTo>
                    <a:pt x="2397045" y="509404"/>
                    <a:pt x="2389272" y="517177"/>
                    <a:pt x="2379683" y="517177"/>
                  </a:cubicBezTo>
                  <a:lnTo>
                    <a:pt x="17362" y="517177"/>
                  </a:lnTo>
                  <a:cubicBezTo>
                    <a:pt x="7773" y="517177"/>
                    <a:pt x="0" y="509404"/>
                    <a:pt x="0" y="499815"/>
                  </a:cubicBezTo>
                  <a:lnTo>
                    <a:pt x="0" y="17362"/>
                  </a:lnTo>
                  <a:cubicBezTo>
                    <a:pt x="0" y="7773"/>
                    <a:pt x="7773" y="0"/>
                    <a:pt x="17362" y="0"/>
                  </a:cubicBezTo>
                  <a:close/>
                </a:path>
              </a:pathLst>
            </a:custGeom>
            <a:solidFill>
              <a:srgbClr val="000000">
                <a:alpha val="0"/>
              </a:srgbClr>
            </a:solidFill>
            <a:ln cap="rnd" cmpd="sng" w="76200">
              <a:solidFill>
                <a:srgbClr val="0F29B4"/>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4"/>
            <p:cNvSpPr txBox="1"/>
            <p:nvPr/>
          </p:nvSpPr>
          <p:spPr>
            <a:xfrm>
              <a:off x="0" y="-133350"/>
              <a:ext cx="2397045" cy="650527"/>
            </a:xfrm>
            <a:prstGeom prst="rect">
              <a:avLst/>
            </a:prstGeom>
            <a:noFill/>
            <a:ln>
              <a:noFill/>
            </a:ln>
          </p:spPr>
          <p:txBody>
            <a:bodyPr anchorCtr="0" anchor="ctr" bIns="208525" lIns="208525" spcFirstLastPara="1" rIns="208525" wrap="square" tIns="208525">
              <a:noAutofit/>
            </a:bodyPr>
            <a:lstStyle/>
            <a:p>
              <a:pPr indent="0" lvl="0" marL="0" marR="0" rtl="0" algn="ctr">
                <a:lnSpc>
                  <a:spcPct val="574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7" name="Google Shape;207;p14"/>
          <p:cNvSpPr txBox="1"/>
          <p:nvPr/>
        </p:nvSpPr>
        <p:spPr>
          <a:xfrm>
            <a:off x="23802923" y="20386819"/>
            <a:ext cx="3556397" cy="1119046"/>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None/>
            </a:pPr>
            <a:r>
              <a:rPr b="1" i="0" lang="en-US" sz="6568" u="none" cap="none" strike="noStrike">
                <a:solidFill>
                  <a:srgbClr val="0F29B4"/>
                </a:solidFill>
                <a:latin typeface="Heebo"/>
                <a:ea typeface="Heebo"/>
                <a:cs typeface="Heebo"/>
                <a:sym typeface="Heebo"/>
              </a:rPr>
              <a:t>RESULTS</a:t>
            </a:r>
            <a:endParaRPr/>
          </a:p>
        </p:txBody>
      </p:sp>
      <p:sp>
        <p:nvSpPr>
          <p:cNvPr id="208" name="Google Shape;208;p14"/>
          <p:cNvSpPr txBox="1"/>
          <p:nvPr/>
        </p:nvSpPr>
        <p:spPr>
          <a:xfrm>
            <a:off x="21646059" y="21810665"/>
            <a:ext cx="7870200" cy="253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693" u="none" cap="none" strike="noStrike">
                <a:solidFill>
                  <a:srgbClr val="383A49"/>
                </a:solidFill>
                <a:latin typeface="Poppins Medium"/>
                <a:ea typeface="Poppins Medium"/>
                <a:cs typeface="Poppins Medium"/>
                <a:sym typeface="Poppins Medium"/>
              </a:rPr>
              <a:t>Lorem ipsum dolor sit amet, consectetur adipiscing elit, sed do eiusmod tempor incididunt ut labore et dolore magna aliqua. </a:t>
            </a:r>
            <a:endParaRPr/>
          </a:p>
        </p:txBody>
      </p:sp>
      <p:grpSp>
        <p:nvGrpSpPr>
          <p:cNvPr id="209" name="Google Shape;209;p14"/>
          <p:cNvGrpSpPr/>
          <p:nvPr/>
        </p:nvGrpSpPr>
        <p:grpSpPr>
          <a:xfrm>
            <a:off x="4016914" y="20327163"/>
            <a:ext cx="5293575" cy="4423297"/>
            <a:chOff x="0" y="-209550"/>
            <a:chExt cx="7058100" cy="5897730"/>
          </a:xfrm>
        </p:grpSpPr>
        <p:sp>
          <p:nvSpPr>
            <p:cNvPr id="210" name="Google Shape;210;p14"/>
            <p:cNvSpPr txBox="1"/>
            <p:nvPr/>
          </p:nvSpPr>
          <p:spPr>
            <a:xfrm>
              <a:off x="691808" y="-209550"/>
              <a:ext cx="5674500" cy="2358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11494" u="none" cap="none" strike="noStrike">
                  <a:solidFill>
                    <a:srgbClr val="0F29B4"/>
                  </a:solidFill>
                  <a:latin typeface="Heebo"/>
                  <a:ea typeface="Heebo"/>
                  <a:cs typeface="Heebo"/>
                  <a:sym typeface="Heebo"/>
                </a:rPr>
                <a:t>100</a:t>
              </a:r>
              <a:endParaRPr/>
            </a:p>
          </p:txBody>
        </p:sp>
        <p:sp>
          <p:nvSpPr>
            <p:cNvPr id="211" name="Google Shape;211;p14"/>
            <p:cNvSpPr txBox="1"/>
            <p:nvPr/>
          </p:nvSpPr>
          <p:spPr>
            <a:xfrm>
              <a:off x="0" y="1985117"/>
              <a:ext cx="7058100" cy="1011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4926" u="none" cap="none" strike="noStrike">
                  <a:solidFill>
                    <a:srgbClr val="0F29B4"/>
                  </a:solidFill>
                  <a:latin typeface="Heebo"/>
                  <a:ea typeface="Heebo"/>
                  <a:cs typeface="Heebo"/>
                  <a:sym typeface="Heebo"/>
                </a:rPr>
                <a:t>POINT 01</a:t>
              </a:r>
              <a:endParaRPr/>
            </a:p>
          </p:txBody>
        </p:sp>
        <p:sp>
          <p:nvSpPr>
            <p:cNvPr id="212" name="Google Shape;212;p14"/>
            <p:cNvSpPr txBox="1"/>
            <p:nvPr/>
          </p:nvSpPr>
          <p:spPr>
            <a:xfrm>
              <a:off x="364356" y="3463980"/>
              <a:ext cx="6329400" cy="2224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84" u="none" cap="none" strike="noStrike">
                  <a:solidFill>
                    <a:srgbClr val="000000"/>
                  </a:solidFill>
                  <a:latin typeface="Poppins Medium"/>
                  <a:ea typeface="Poppins Medium"/>
                  <a:cs typeface="Poppins Medium"/>
                  <a:sym typeface="Poppins Medium"/>
                </a:rPr>
                <a:t>Lorem ipsum dolor sit amet, consectetur adipiscing.</a:t>
              </a:r>
              <a:endParaRPr/>
            </a:p>
          </p:txBody>
        </p:sp>
      </p:grpSp>
      <p:grpSp>
        <p:nvGrpSpPr>
          <p:cNvPr id="213" name="Google Shape;213;p14"/>
          <p:cNvGrpSpPr/>
          <p:nvPr/>
        </p:nvGrpSpPr>
        <p:grpSpPr>
          <a:xfrm>
            <a:off x="9810565" y="20327163"/>
            <a:ext cx="5293575" cy="4423297"/>
            <a:chOff x="0" y="-209550"/>
            <a:chExt cx="7058100" cy="5897730"/>
          </a:xfrm>
        </p:grpSpPr>
        <p:sp>
          <p:nvSpPr>
            <p:cNvPr id="214" name="Google Shape;214;p14"/>
            <p:cNvSpPr txBox="1"/>
            <p:nvPr/>
          </p:nvSpPr>
          <p:spPr>
            <a:xfrm>
              <a:off x="691808" y="-209550"/>
              <a:ext cx="5674500" cy="2358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11494" u="none" cap="none" strike="noStrike">
                  <a:solidFill>
                    <a:srgbClr val="0F29B4"/>
                  </a:solidFill>
                  <a:latin typeface="Heebo"/>
                  <a:ea typeface="Heebo"/>
                  <a:cs typeface="Heebo"/>
                  <a:sym typeface="Heebo"/>
                </a:rPr>
                <a:t>1,000</a:t>
              </a:r>
              <a:endParaRPr/>
            </a:p>
          </p:txBody>
        </p:sp>
        <p:sp>
          <p:nvSpPr>
            <p:cNvPr id="215" name="Google Shape;215;p14"/>
            <p:cNvSpPr txBox="1"/>
            <p:nvPr/>
          </p:nvSpPr>
          <p:spPr>
            <a:xfrm>
              <a:off x="0" y="1985117"/>
              <a:ext cx="7058100" cy="1011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4926" u="none" cap="none" strike="noStrike">
                  <a:solidFill>
                    <a:srgbClr val="0F29B4"/>
                  </a:solidFill>
                  <a:latin typeface="Heebo"/>
                  <a:ea typeface="Heebo"/>
                  <a:cs typeface="Heebo"/>
                  <a:sym typeface="Heebo"/>
                </a:rPr>
                <a:t>POINT 02</a:t>
              </a:r>
              <a:endParaRPr/>
            </a:p>
          </p:txBody>
        </p:sp>
        <p:sp>
          <p:nvSpPr>
            <p:cNvPr id="216" name="Google Shape;216;p14"/>
            <p:cNvSpPr txBox="1"/>
            <p:nvPr/>
          </p:nvSpPr>
          <p:spPr>
            <a:xfrm>
              <a:off x="364356" y="3463980"/>
              <a:ext cx="6329400" cy="2224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84" u="none" cap="none" strike="noStrike">
                  <a:solidFill>
                    <a:srgbClr val="000000"/>
                  </a:solidFill>
                  <a:latin typeface="Poppins Medium"/>
                  <a:ea typeface="Poppins Medium"/>
                  <a:cs typeface="Poppins Medium"/>
                  <a:sym typeface="Poppins Medium"/>
                </a:rPr>
                <a:t>Lorem ipsum dolor sit amet, consectetur adipiscing.</a:t>
              </a:r>
              <a:endParaRPr/>
            </a:p>
          </p:txBody>
        </p:sp>
      </p:grpSp>
      <p:grpSp>
        <p:nvGrpSpPr>
          <p:cNvPr id="217" name="Google Shape;217;p14"/>
          <p:cNvGrpSpPr/>
          <p:nvPr/>
        </p:nvGrpSpPr>
        <p:grpSpPr>
          <a:xfrm>
            <a:off x="15608890" y="20327163"/>
            <a:ext cx="5293575" cy="4423297"/>
            <a:chOff x="0" y="-209550"/>
            <a:chExt cx="7058100" cy="5897730"/>
          </a:xfrm>
        </p:grpSpPr>
        <p:sp>
          <p:nvSpPr>
            <p:cNvPr id="218" name="Google Shape;218;p14"/>
            <p:cNvSpPr txBox="1"/>
            <p:nvPr/>
          </p:nvSpPr>
          <p:spPr>
            <a:xfrm>
              <a:off x="691808" y="-209550"/>
              <a:ext cx="5674500" cy="2358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11494" u="none" cap="none" strike="noStrike">
                  <a:solidFill>
                    <a:srgbClr val="0F29B4"/>
                  </a:solidFill>
                  <a:latin typeface="Heebo"/>
                  <a:ea typeface="Heebo"/>
                  <a:cs typeface="Heebo"/>
                  <a:sym typeface="Heebo"/>
                </a:rPr>
                <a:t>10</a:t>
              </a:r>
              <a:endParaRPr/>
            </a:p>
          </p:txBody>
        </p:sp>
        <p:sp>
          <p:nvSpPr>
            <p:cNvPr id="219" name="Google Shape;219;p14"/>
            <p:cNvSpPr txBox="1"/>
            <p:nvPr/>
          </p:nvSpPr>
          <p:spPr>
            <a:xfrm>
              <a:off x="0" y="1985117"/>
              <a:ext cx="7058100" cy="1011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4926" u="none" cap="none" strike="noStrike">
                  <a:solidFill>
                    <a:srgbClr val="0F29B4"/>
                  </a:solidFill>
                  <a:latin typeface="Heebo"/>
                  <a:ea typeface="Heebo"/>
                  <a:cs typeface="Heebo"/>
                  <a:sym typeface="Heebo"/>
                </a:rPr>
                <a:t>POINT 03</a:t>
              </a:r>
              <a:endParaRPr/>
            </a:p>
          </p:txBody>
        </p:sp>
        <p:sp>
          <p:nvSpPr>
            <p:cNvPr id="220" name="Google Shape;220;p14"/>
            <p:cNvSpPr txBox="1"/>
            <p:nvPr/>
          </p:nvSpPr>
          <p:spPr>
            <a:xfrm>
              <a:off x="364356" y="3463980"/>
              <a:ext cx="6329400" cy="2224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84" u="none" cap="none" strike="noStrike">
                  <a:solidFill>
                    <a:srgbClr val="000000"/>
                  </a:solidFill>
                  <a:latin typeface="Poppins Medium"/>
                  <a:ea typeface="Poppins Medium"/>
                  <a:cs typeface="Poppins Medium"/>
                  <a:sym typeface="Poppins Medium"/>
                </a:rPr>
                <a:t>Lorem ipsum dolor sit amet, consectetur adipiscing.</a:t>
              </a:r>
              <a:endParaRPr/>
            </a:p>
          </p:txBody>
        </p:sp>
      </p:grpSp>
      <p:sp>
        <p:nvSpPr>
          <p:cNvPr id="221" name="Google Shape;221;p14"/>
          <p:cNvSpPr txBox="1"/>
          <p:nvPr/>
        </p:nvSpPr>
        <p:spPr>
          <a:xfrm>
            <a:off x="7109416" y="42057055"/>
            <a:ext cx="4847896" cy="1170432"/>
          </a:xfrm>
          <a:prstGeom prst="rect">
            <a:avLst/>
          </a:prstGeom>
          <a:noFill/>
          <a:ln>
            <a:noFill/>
          </a:ln>
        </p:spPr>
        <p:txBody>
          <a:bodyPr anchorCtr="0" anchor="t" bIns="0" lIns="0" spcFirstLastPara="1" rIns="0" wrap="square" tIns="0">
            <a:spAutoFit/>
          </a:bodyPr>
          <a:lstStyle/>
          <a:p>
            <a:pPr indent="-226695" lvl="1" marL="453390" marR="0" rtl="0" algn="l">
              <a:lnSpc>
                <a:spcPct val="149000"/>
              </a:lnSpc>
              <a:spcBef>
                <a:spcPts val="0"/>
              </a:spcBef>
              <a:spcAft>
                <a:spcPts val="0"/>
              </a:spcAft>
              <a:buClr>
                <a:srgbClr val="FFFFFF"/>
              </a:buClr>
              <a:buSzPts val="2100"/>
              <a:buFont typeface="Arial"/>
              <a:buChar char="•"/>
            </a:pPr>
            <a:r>
              <a:rPr b="1" i="0" lang="en-US" sz="2100" u="none" cap="none" strike="noStrike">
                <a:solidFill>
                  <a:srgbClr val="FFFFFF"/>
                </a:solidFill>
                <a:latin typeface="Poppins"/>
                <a:ea typeface="Poppins"/>
                <a:cs typeface="Poppins"/>
                <a:sym typeface="Poppins"/>
              </a:rPr>
              <a:t>Add Sources here</a:t>
            </a:r>
            <a:endParaRPr/>
          </a:p>
          <a:p>
            <a:pPr indent="-226695" lvl="1" marL="453390" marR="0" rtl="0" algn="l">
              <a:lnSpc>
                <a:spcPct val="149000"/>
              </a:lnSpc>
              <a:spcBef>
                <a:spcPts val="0"/>
              </a:spcBef>
              <a:spcAft>
                <a:spcPts val="0"/>
              </a:spcAft>
              <a:buClr>
                <a:srgbClr val="FFFFFF"/>
              </a:buClr>
              <a:buSzPts val="2100"/>
              <a:buFont typeface="Arial"/>
              <a:buChar char="•"/>
            </a:pPr>
            <a:r>
              <a:rPr b="1" i="0" lang="en-US" sz="2100" u="none" cap="none" strike="noStrike">
                <a:solidFill>
                  <a:srgbClr val="FFFFFF"/>
                </a:solidFill>
                <a:latin typeface="Poppins"/>
                <a:ea typeface="Poppins"/>
                <a:cs typeface="Poppins"/>
                <a:sym typeface="Poppins"/>
              </a:rPr>
              <a:t>Add Sources here</a:t>
            </a:r>
            <a:endParaRPr/>
          </a:p>
          <a:p>
            <a:pPr indent="-226695" lvl="1" marL="453390" marR="0" rtl="0" algn="l">
              <a:lnSpc>
                <a:spcPct val="149000"/>
              </a:lnSpc>
              <a:spcBef>
                <a:spcPts val="0"/>
              </a:spcBef>
              <a:spcAft>
                <a:spcPts val="0"/>
              </a:spcAft>
              <a:buClr>
                <a:srgbClr val="FFFFFF"/>
              </a:buClr>
              <a:buSzPts val="2100"/>
              <a:buFont typeface="Arial"/>
              <a:buChar char="•"/>
            </a:pPr>
            <a:r>
              <a:rPr b="1" i="0" lang="en-US" sz="2100" u="none" cap="none" strike="noStrike">
                <a:solidFill>
                  <a:srgbClr val="FFFFFF"/>
                </a:solidFill>
                <a:latin typeface="Poppins"/>
                <a:ea typeface="Poppins"/>
                <a:cs typeface="Poppins"/>
                <a:sym typeface="Poppins"/>
              </a:rPr>
              <a:t>Add Sources here</a:t>
            </a:r>
            <a:endParaRPr/>
          </a:p>
        </p:txBody>
      </p:sp>
      <p:sp>
        <p:nvSpPr>
          <p:cNvPr id="222" name="Google Shape;222;p14"/>
          <p:cNvSpPr txBox="1"/>
          <p:nvPr/>
        </p:nvSpPr>
        <p:spPr>
          <a:xfrm>
            <a:off x="11201490" y="42057055"/>
            <a:ext cx="4847896" cy="1170432"/>
          </a:xfrm>
          <a:prstGeom prst="rect">
            <a:avLst/>
          </a:prstGeom>
          <a:noFill/>
          <a:ln>
            <a:noFill/>
          </a:ln>
        </p:spPr>
        <p:txBody>
          <a:bodyPr anchorCtr="0" anchor="t" bIns="0" lIns="0" spcFirstLastPara="1" rIns="0" wrap="square" tIns="0">
            <a:spAutoFit/>
          </a:bodyPr>
          <a:lstStyle/>
          <a:p>
            <a:pPr indent="-226695" lvl="1" marL="453390" marR="0" rtl="0" algn="l">
              <a:lnSpc>
                <a:spcPct val="149000"/>
              </a:lnSpc>
              <a:spcBef>
                <a:spcPts val="0"/>
              </a:spcBef>
              <a:spcAft>
                <a:spcPts val="0"/>
              </a:spcAft>
              <a:buClr>
                <a:srgbClr val="FFFFFF"/>
              </a:buClr>
              <a:buSzPts val="2100"/>
              <a:buFont typeface="Arial"/>
              <a:buChar char="•"/>
            </a:pPr>
            <a:r>
              <a:rPr b="1" i="0" lang="en-US" sz="2100" u="none" cap="none" strike="noStrike">
                <a:solidFill>
                  <a:srgbClr val="FFFFFF"/>
                </a:solidFill>
                <a:latin typeface="Poppins"/>
                <a:ea typeface="Poppins"/>
                <a:cs typeface="Poppins"/>
                <a:sym typeface="Poppins"/>
              </a:rPr>
              <a:t>Add Sources here</a:t>
            </a:r>
            <a:endParaRPr/>
          </a:p>
          <a:p>
            <a:pPr indent="-226695" lvl="1" marL="453390" marR="0" rtl="0" algn="l">
              <a:lnSpc>
                <a:spcPct val="149000"/>
              </a:lnSpc>
              <a:spcBef>
                <a:spcPts val="0"/>
              </a:spcBef>
              <a:spcAft>
                <a:spcPts val="0"/>
              </a:spcAft>
              <a:buClr>
                <a:srgbClr val="FFFFFF"/>
              </a:buClr>
              <a:buSzPts val="2100"/>
              <a:buFont typeface="Arial"/>
              <a:buChar char="•"/>
            </a:pPr>
            <a:r>
              <a:rPr b="1" i="0" lang="en-US" sz="2100" u="none" cap="none" strike="noStrike">
                <a:solidFill>
                  <a:srgbClr val="FFFFFF"/>
                </a:solidFill>
                <a:latin typeface="Poppins"/>
                <a:ea typeface="Poppins"/>
                <a:cs typeface="Poppins"/>
                <a:sym typeface="Poppins"/>
              </a:rPr>
              <a:t>Add Sources here</a:t>
            </a:r>
            <a:endParaRPr/>
          </a:p>
          <a:p>
            <a:pPr indent="-226695" lvl="1" marL="453390" marR="0" rtl="0" algn="l">
              <a:lnSpc>
                <a:spcPct val="149000"/>
              </a:lnSpc>
              <a:spcBef>
                <a:spcPts val="0"/>
              </a:spcBef>
              <a:spcAft>
                <a:spcPts val="0"/>
              </a:spcAft>
              <a:buClr>
                <a:srgbClr val="FFFFFF"/>
              </a:buClr>
              <a:buSzPts val="2100"/>
              <a:buFont typeface="Arial"/>
              <a:buChar char="•"/>
            </a:pPr>
            <a:r>
              <a:rPr b="1" i="0" lang="en-US" sz="2100" u="none" cap="none" strike="noStrike">
                <a:solidFill>
                  <a:srgbClr val="FFFFFF"/>
                </a:solidFill>
                <a:latin typeface="Poppins"/>
                <a:ea typeface="Poppins"/>
                <a:cs typeface="Poppins"/>
                <a:sym typeface="Poppins"/>
              </a:rPr>
              <a:t>Add Sources here</a:t>
            </a:r>
            <a:endParaRPr/>
          </a:p>
        </p:txBody>
      </p:sp>
      <p:sp>
        <p:nvSpPr>
          <p:cNvPr id="223" name="Google Shape;223;p14"/>
          <p:cNvSpPr txBox="1"/>
          <p:nvPr/>
        </p:nvSpPr>
        <p:spPr>
          <a:xfrm>
            <a:off x="19071960" y="42435772"/>
            <a:ext cx="2966055" cy="554760"/>
          </a:xfrm>
          <a:prstGeom prst="rect">
            <a:avLst/>
          </a:prstGeom>
          <a:noFill/>
          <a:ln>
            <a:noFill/>
          </a:ln>
        </p:spPr>
        <p:txBody>
          <a:bodyPr anchorCtr="0" anchor="t" bIns="0" lIns="0" spcFirstLastPara="1" rIns="0" wrap="square" tIns="0">
            <a:spAutoFit/>
          </a:bodyPr>
          <a:lstStyle/>
          <a:p>
            <a:pPr indent="0" lvl="0" marL="0" marR="0" rtl="0" algn="l">
              <a:lnSpc>
                <a:spcPct val="139981"/>
              </a:lnSpc>
              <a:spcBef>
                <a:spcPts val="0"/>
              </a:spcBef>
              <a:spcAft>
                <a:spcPts val="0"/>
              </a:spcAft>
              <a:buNone/>
            </a:pPr>
            <a:r>
              <a:rPr b="1" i="0" lang="en-US" sz="3284" u="none" cap="none" strike="noStrike">
                <a:solidFill>
                  <a:srgbClr val="FFFFFF"/>
                </a:solidFill>
                <a:latin typeface="Heebo"/>
                <a:ea typeface="Heebo"/>
                <a:cs typeface="Heebo"/>
                <a:sym typeface="Heebo"/>
              </a:rPr>
              <a:t>AUTHORS</a:t>
            </a:r>
            <a:endParaRPr/>
          </a:p>
        </p:txBody>
      </p:sp>
      <p:sp>
        <p:nvSpPr>
          <p:cNvPr id="224" name="Google Shape;224;p14"/>
          <p:cNvSpPr txBox="1"/>
          <p:nvPr/>
        </p:nvSpPr>
        <p:spPr>
          <a:xfrm>
            <a:off x="22257090" y="42057055"/>
            <a:ext cx="4847896" cy="1170432"/>
          </a:xfrm>
          <a:prstGeom prst="rect">
            <a:avLst/>
          </a:prstGeom>
          <a:noFill/>
          <a:ln>
            <a:noFill/>
          </a:ln>
        </p:spPr>
        <p:txBody>
          <a:bodyPr anchorCtr="0" anchor="t" bIns="0" lIns="0" spcFirstLastPara="1" rIns="0" wrap="square" tIns="0">
            <a:spAutoFit/>
          </a:bodyPr>
          <a:lstStyle/>
          <a:p>
            <a:pPr indent="-226695" lvl="1" marL="453390" marR="0" rtl="0" algn="l">
              <a:lnSpc>
                <a:spcPct val="149000"/>
              </a:lnSpc>
              <a:spcBef>
                <a:spcPts val="0"/>
              </a:spcBef>
              <a:spcAft>
                <a:spcPts val="0"/>
              </a:spcAft>
              <a:buClr>
                <a:srgbClr val="FFFFFF"/>
              </a:buClr>
              <a:buSzPts val="2100"/>
              <a:buFont typeface="Arial"/>
              <a:buChar char="•"/>
            </a:pPr>
            <a:r>
              <a:rPr b="1" i="0" lang="en-US" sz="2100" u="none" cap="none" strike="noStrike">
                <a:solidFill>
                  <a:srgbClr val="FFFFFF"/>
                </a:solidFill>
                <a:latin typeface="Poppins"/>
                <a:ea typeface="Poppins"/>
                <a:cs typeface="Poppins"/>
                <a:sym typeface="Poppins"/>
              </a:rPr>
              <a:t>Add Name here</a:t>
            </a:r>
            <a:endParaRPr/>
          </a:p>
          <a:p>
            <a:pPr indent="-226695" lvl="1" marL="453390" marR="0" rtl="0" algn="l">
              <a:lnSpc>
                <a:spcPct val="149000"/>
              </a:lnSpc>
              <a:spcBef>
                <a:spcPts val="0"/>
              </a:spcBef>
              <a:spcAft>
                <a:spcPts val="0"/>
              </a:spcAft>
              <a:buClr>
                <a:srgbClr val="FFFFFF"/>
              </a:buClr>
              <a:buSzPts val="2100"/>
              <a:buFont typeface="Arial"/>
              <a:buChar char="•"/>
            </a:pPr>
            <a:r>
              <a:rPr b="1" i="0" lang="en-US" sz="2100" u="none" cap="none" strike="noStrike">
                <a:solidFill>
                  <a:srgbClr val="FFFFFF"/>
                </a:solidFill>
                <a:latin typeface="Poppins"/>
                <a:ea typeface="Poppins"/>
                <a:cs typeface="Poppins"/>
                <a:sym typeface="Poppins"/>
              </a:rPr>
              <a:t>Add Name here</a:t>
            </a:r>
            <a:endParaRPr/>
          </a:p>
          <a:p>
            <a:pPr indent="-226695" lvl="1" marL="453390" marR="0" rtl="0" algn="l">
              <a:lnSpc>
                <a:spcPct val="149000"/>
              </a:lnSpc>
              <a:spcBef>
                <a:spcPts val="0"/>
              </a:spcBef>
              <a:spcAft>
                <a:spcPts val="0"/>
              </a:spcAft>
              <a:buClr>
                <a:srgbClr val="FFFFFF"/>
              </a:buClr>
              <a:buSzPts val="2100"/>
              <a:buFont typeface="Arial"/>
              <a:buChar char="•"/>
            </a:pPr>
            <a:r>
              <a:rPr b="1" i="0" lang="en-US" sz="2100" u="none" cap="none" strike="noStrike">
                <a:solidFill>
                  <a:srgbClr val="FFFFFF"/>
                </a:solidFill>
                <a:latin typeface="Poppins"/>
                <a:ea typeface="Poppins"/>
                <a:cs typeface="Poppins"/>
                <a:sym typeface="Poppins"/>
              </a:rPr>
              <a:t>Add Name here</a:t>
            </a:r>
            <a:endParaRPr/>
          </a:p>
        </p:txBody>
      </p:sp>
      <p:sp>
        <p:nvSpPr>
          <p:cNvPr id="225" name="Google Shape;225;p14"/>
          <p:cNvSpPr txBox="1"/>
          <p:nvPr/>
        </p:nvSpPr>
        <p:spPr>
          <a:xfrm>
            <a:off x="26349164" y="42057055"/>
            <a:ext cx="4847896" cy="1170432"/>
          </a:xfrm>
          <a:prstGeom prst="rect">
            <a:avLst/>
          </a:prstGeom>
          <a:noFill/>
          <a:ln>
            <a:noFill/>
          </a:ln>
        </p:spPr>
        <p:txBody>
          <a:bodyPr anchorCtr="0" anchor="t" bIns="0" lIns="0" spcFirstLastPara="1" rIns="0" wrap="square" tIns="0">
            <a:spAutoFit/>
          </a:bodyPr>
          <a:lstStyle/>
          <a:p>
            <a:pPr indent="-226695" lvl="1" marL="453390" marR="0" rtl="0" algn="l">
              <a:lnSpc>
                <a:spcPct val="149000"/>
              </a:lnSpc>
              <a:spcBef>
                <a:spcPts val="0"/>
              </a:spcBef>
              <a:spcAft>
                <a:spcPts val="0"/>
              </a:spcAft>
              <a:buClr>
                <a:srgbClr val="FFFFFF"/>
              </a:buClr>
              <a:buSzPts val="2100"/>
              <a:buFont typeface="Arial"/>
              <a:buChar char="•"/>
            </a:pPr>
            <a:r>
              <a:rPr b="1" i="0" lang="en-US" sz="2100" u="none" cap="none" strike="noStrike">
                <a:solidFill>
                  <a:srgbClr val="FFFFFF"/>
                </a:solidFill>
                <a:latin typeface="Poppins"/>
                <a:ea typeface="Poppins"/>
                <a:cs typeface="Poppins"/>
                <a:sym typeface="Poppins"/>
              </a:rPr>
              <a:t>Add Name here</a:t>
            </a:r>
            <a:endParaRPr/>
          </a:p>
          <a:p>
            <a:pPr indent="-226695" lvl="1" marL="453390" marR="0" rtl="0" algn="l">
              <a:lnSpc>
                <a:spcPct val="149000"/>
              </a:lnSpc>
              <a:spcBef>
                <a:spcPts val="0"/>
              </a:spcBef>
              <a:spcAft>
                <a:spcPts val="0"/>
              </a:spcAft>
              <a:buClr>
                <a:srgbClr val="FFFFFF"/>
              </a:buClr>
              <a:buSzPts val="2100"/>
              <a:buFont typeface="Arial"/>
              <a:buChar char="•"/>
            </a:pPr>
            <a:r>
              <a:rPr b="1" i="0" lang="en-US" sz="2100" u="none" cap="none" strike="noStrike">
                <a:solidFill>
                  <a:srgbClr val="FFFFFF"/>
                </a:solidFill>
                <a:latin typeface="Poppins"/>
                <a:ea typeface="Poppins"/>
                <a:cs typeface="Poppins"/>
                <a:sym typeface="Poppins"/>
              </a:rPr>
              <a:t>Add Name here</a:t>
            </a:r>
            <a:endParaRPr/>
          </a:p>
          <a:p>
            <a:pPr indent="-226695" lvl="1" marL="453390" marR="0" rtl="0" algn="l">
              <a:lnSpc>
                <a:spcPct val="149000"/>
              </a:lnSpc>
              <a:spcBef>
                <a:spcPts val="0"/>
              </a:spcBef>
              <a:spcAft>
                <a:spcPts val="0"/>
              </a:spcAft>
              <a:buClr>
                <a:srgbClr val="FFFFFF"/>
              </a:buClr>
              <a:buSzPts val="2100"/>
              <a:buFont typeface="Arial"/>
              <a:buChar char="•"/>
            </a:pPr>
            <a:r>
              <a:rPr b="1" i="0" lang="en-US" sz="2100" u="none" cap="none" strike="noStrike">
                <a:solidFill>
                  <a:srgbClr val="FFFFFF"/>
                </a:solidFill>
                <a:latin typeface="Poppins"/>
                <a:ea typeface="Poppins"/>
                <a:cs typeface="Poppins"/>
                <a:sym typeface="Poppins"/>
              </a:rPr>
              <a:t>Add Name here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8D4FF"/>
        </a:solidFill>
      </p:bgPr>
    </p:bg>
    <p:spTree>
      <p:nvGrpSpPr>
        <p:cNvPr id="229" name="Shape 229"/>
        <p:cNvGrpSpPr/>
        <p:nvPr/>
      </p:nvGrpSpPr>
      <p:grpSpPr>
        <a:xfrm>
          <a:off x="0" y="0"/>
          <a:ext cx="0" cy="0"/>
          <a:chOff x="0" y="0"/>
          <a:chExt cx="0" cy="0"/>
        </a:xfrm>
      </p:grpSpPr>
      <p:grpSp>
        <p:nvGrpSpPr>
          <p:cNvPr id="230" name="Google Shape;230;p15"/>
          <p:cNvGrpSpPr/>
          <p:nvPr/>
        </p:nvGrpSpPr>
        <p:grpSpPr>
          <a:xfrm>
            <a:off x="3711095" y="6545713"/>
            <a:ext cx="25610200" cy="14200804"/>
            <a:chOff x="0" y="-76200"/>
            <a:chExt cx="2702632" cy="1498604"/>
          </a:xfrm>
        </p:grpSpPr>
        <p:sp>
          <p:nvSpPr>
            <p:cNvPr id="231" name="Google Shape;231;p15"/>
            <p:cNvSpPr/>
            <p:nvPr/>
          </p:nvSpPr>
          <p:spPr>
            <a:xfrm>
              <a:off x="0" y="0"/>
              <a:ext cx="2702632" cy="1422404"/>
            </a:xfrm>
            <a:custGeom>
              <a:rect b="b" l="l" r="r" t="t"/>
              <a:pathLst>
                <a:path extrusionOk="0" h="1422404" w="2702632">
                  <a:moveTo>
                    <a:pt x="19201" y="0"/>
                  </a:moveTo>
                  <a:lnTo>
                    <a:pt x="2683431" y="0"/>
                  </a:lnTo>
                  <a:cubicBezTo>
                    <a:pt x="2694035" y="0"/>
                    <a:pt x="2702632" y="8597"/>
                    <a:pt x="2702632" y="19201"/>
                  </a:cubicBezTo>
                  <a:lnTo>
                    <a:pt x="2702632" y="1403203"/>
                  </a:lnTo>
                  <a:cubicBezTo>
                    <a:pt x="2702632" y="1408295"/>
                    <a:pt x="2700609" y="1413179"/>
                    <a:pt x="2697008" y="1416780"/>
                  </a:cubicBezTo>
                  <a:cubicBezTo>
                    <a:pt x="2693407" y="1420381"/>
                    <a:pt x="2688523" y="1422404"/>
                    <a:pt x="2683431" y="1422404"/>
                  </a:cubicBezTo>
                  <a:lnTo>
                    <a:pt x="19201" y="1422404"/>
                  </a:lnTo>
                  <a:cubicBezTo>
                    <a:pt x="14109" y="1422404"/>
                    <a:pt x="9225" y="1420381"/>
                    <a:pt x="5624" y="1416780"/>
                  </a:cubicBezTo>
                  <a:cubicBezTo>
                    <a:pt x="2023" y="1413179"/>
                    <a:pt x="0" y="1408295"/>
                    <a:pt x="0" y="1403203"/>
                  </a:cubicBezTo>
                  <a:lnTo>
                    <a:pt x="0" y="19201"/>
                  </a:lnTo>
                  <a:cubicBezTo>
                    <a:pt x="0" y="14109"/>
                    <a:pt x="2023" y="9225"/>
                    <a:pt x="5624" y="5624"/>
                  </a:cubicBezTo>
                  <a:cubicBezTo>
                    <a:pt x="9225" y="2023"/>
                    <a:pt x="14109" y="0"/>
                    <a:pt x="192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5"/>
            <p:cNvSpPr txBox="1"/>
            <p:nvPr/>
          </p:nvSpPr>
          <p:spPr>
            <a:xfrm>
              <a:off x="0" y="-76200"/>
              <a:ext cx="2702632" cy="1498604"/>
            </a:xfrm>
            <a:prstGeom prst="rect">
              <a:avLst/>
            </a:prstGeom>
            <a:noFill/>
            <a:ln>
              <a:noFill/>
            </a:ln>
          </p:spPr>
          <p:txBody>
            <a:bodyPr anchorCtr="0" anchor="ctr" bIns="136425" lIns="136425" spcFirstLastPara="1" rIns="136425" wrap="square" tIns="136425">
              <a:noAutofit/>
            </a:bodyPr>
            <a:lstStyle/>
            <a:p>
              <a:pPr indent="0" lvl="0" marL="0" marR="0" rtl="0" algn="ctr">
                <a:lnSpc>
                  <a:spcPct val="3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3" name="Google Shape;233;p15"/>
          <p:cNvGrpSpPr/>
          <p:nvPr/>
        </p:nvGrpSpPr>
        <p:grpSpPr>
          <a:xfrm>
            <a:off x="4621510" y="7641796"/>
            <a:ext cx="10901569" cy="2337409"/>
            <a:chOff x="0" y="-76200"/>
            <a:chExt cx="1150437" cy="246666"/>
          </a:xfrm>
        </p:grpSpPr>
        <p:sp>
          <p:nvSpPr>
            <p:cNvPr id="234" name="Google Shape;234;p15"/>
            <p:cNvSpPr/>
            <p:nvPr/>
          </p:nvSpPr>
          <p:spPr>
            <a:xfrm>
              <a:off x="0" y="0"/>
              <a:ext cx="1150437" cy="170466"/>
            </a:xfrm>
            <a:custGeom>
              <a:rect b="b" l="l" r="r" t="t"/>
              <a:pathLst>
                <a:path extrusionOk="0" h="170466" w="1150437">
                  <a:moveTo>
                    <a:pt x="33079" y="0"/>
                  </a:moveTo>
                  <a:lnTo>
                    <a:pt x="1117358" y="0"/>
                  </a:lnTo>
                  <a:cubicBezTo>
                    <a:pt x="1126131" y="0"/>
                    <a:pt x="1134545" y="3485"/>
                    <a:pt x="1140749" y="9689"/>
                  </a:cubicBezTo>
                  <a:cubicBezTo>
                    <a:pt x="1146952" y="15892"/>
                    <a:pt x="1150437" y="24306"/>
                    <a:pt x="1150437" y="33079"/>
                  </a:cubicBezTo>
                  <a:lnTo>
                    <a:pt x="1150437" y="137387"/>
                  </a:lnTo>
                  <a:cubicBezTo>
                    <a:pt x="1150437" y="146160"/>
                    <a:pt x="1146952" y="154574"/>
                    <a:pt x="1140749" y="160777"/>
                  </a:cubicBezTo>
                  <a:cubicBezTo>
                    <a:pt x="1134545" y="166981"/>
                    <a:pt x="1126131" y="170466"/>
                    <a:pt x="1117358" y="170466"/>
                  </a:cubicBezTo>
                  <a:lnTo>
                    <a:pt x="33079" y="170466"/>
                  </a:lnTo>
                  <a:cubicBezTo>
                    <a:pt x="24306" y="170466"/>
                    <a:pt x="15892" y="166981"/>
                    <a:pt x="9689" y="160777"/>
                  </a:cubicBezTo>
                  <a:cubicBezTo>
                    <a:pt x="3485" y="154574"/>
                    <a:pt x="0" y="146160"/>
                    <a:pt x="0" y="137387"/>
                  </a:cubicBezTo>
                  <a:lnTo>
                    <a:pt x="0" y="33079"/>
                  </a:lnTo>
                  <a:cubicBezTo>
                    <a:pt x="0" y="24306"/>
                    <a:pt x="3485" y="15892"/>
                    <a:pt x="9689" y="9689"/>
                  </a:cubicBezTo>
                  <a:cubicBezTo>
                    <a:pt x="15892" y="3485"/>
                    <a:pt x="24306" y="0"/>
                    <a:pt x="33079" y="0"/>
                  </a:cubicBezTo>
                  <a:close/>
                </a:path>
              </a:pathLst>
            </a:custGeom>
            <a:solidFill>
              <a:srgbClr val="000000">
                <a:alpha val="0"/>
              </a:srgbClr>
            </a:solidFill>
            <a:ln cap="rnd" cmpd="sng" w="38100">
              <a:solidFill>
                <a:srgbClr val="0F1A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5"/>
            <p:cNvSpPr txBox="1"/>
            <p:nvPr/>
          </p:nvSpPr>
          <p:spPr>
            <a:xfrm>
              <a:off x="0" y="-76200"/>
              <a:ext cx="1150437" cy="246666"/>
            </a:xfrm>
            <a:prstGeom prst="rect">
              <a:avLst/>
            </a:prstGeom>
            <a:noFill/>
            <a:ln>
              <a:noFill/>
            </a:ln>
          </p:spPr>
          <p:txBody>
            <a:bodyPr anchorCtr="0" anchor="ctr" bIns="136425" lIns="136425" spcFirstLastPara="1" rIns="136425" wrap="square" tIns="136425">
              <a:noAutofit/>
            </a:bodyPr>
            <a:lstStyle/>
            <a:p>
              <a:pPr indent="0" lvl="0" marL="0" marR="0" rtl="0" algn="ctr">
                <a:lnSpc>
                  <a:spcPct val="3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6" name="Google Shape;236;p15"/>
          <p:cNvGrpSpPr/>
          <p:nvPr/>
        </p:nvGrpSpPr>
        <p:grpSpPr>
          <a:xfrm>
            <a:off x="16691551" y="7641796"/>
            <a:ext cx="10901569" cy="2337409"/>
            <a:chOff x="0" y="-76200"/>
            <a:chExt cx="1150437" cy="246666"/>
          </a:xfrm>
        </p:grpSpPr>
        <p:sp>
          <p:nvSpPr>
            <p:cNvPr id="237" name="Google Shape;237;p15"/>
            <p:cNvSpPr/>
            <p:nvPr/>
          </p:nvSpPr>
          <p:spPr>
            <a:xfrm>
              <a:off x="0" y="0"/>
              <a:ext cx="1150437" cy="170466"/>
            </a:xfrm>
            <a:custGeom>
              <a:rect b="b" l="l" r="r" t="t"/>
              <a:pathLst>
                <a:path extrusionOk="0" h="170466" w="1150437">
                  <a:moveTo>
                    <a:pt x="33079" y="0"/>
                  </a:moveTo>
                  <a:lnTo>
                    <a:pt x="1117358" y="0"/>
                  </a:lnTo>
                  <a:cubicBezTo>
                    <a:pt x="1126131" y="0"/>
                    <a:pt x="1134545" y="3485"/>
                    <a:pt x="1140749" y="9689"/>
                  </a:cubicBezTo>
                  <a:cubicBezTo>
                    <a:pt x="1146952" y="15892"/>
                    <a:pt x="1150437" y="24306"/>
                    <a:pt x="1150437" y="33079"/>
                  </a:cubicBezTo>
                  <a:lnTo>
                    <a:pt x="1150437" y="137387"/>
                  </a:lnTo>
                  <a:cubicBezTo>
                    <a:pt x="1150437" y="146160"/>
                    <a:pt x="1146952" y="154574"/>
                    <a:pt x="1140749" y="160777"/>
                  </a:cubicBezTo>
                  <a:cubicBezTo>
                    <a:pt x="1134545" y="166981"/>
                    <a:pt x="1126131" y="170466"/>
                    <a:pt x="1117358" y="170466"/>
                  </a:cubicBezTo>
                  <a:lnTo>
                    <a:pt x="33079" y="170466"/>
                  </a:lnTo>
                  <a:cubicBezTo>
                    <a:pt x="24306" y="170466"/>
                    <a:pt x="15892" y="166981"/>
                    <a:pt x="9689" y="160777"/>
                  </a:cubicBezTo>
                  <a:cubicBezTo>
                    <a:pt x="3485" y="154574"/>
                    <a:pt x="0" y="146160"/>
                    <a:pt x="0" y="137387"/>
                  </a:cubicBezTo>
                  <a:lnTo>
                    <a:pt x="0" y="33079"/>
                  </a:lnTo>
                  <a:cubicBezTo>
                    <a:pt x="0" y="24306"/>
                    <a:pt x="3485" y="15892"/>
                    <a:pt x="9689" y="9689"/>
                  </a:cubicBezTo>
                  <a:cubicBezTo>
                    <a:pt x="15892" y="3485"/>
                    <a:pt x="24306" y="0"/>
                    <a:pt x="33079" y="0"/>
                  </a:cubicBezTo>
                  <a:close/>
                </a:path>
              </a:pathLst>
            </a:custGeom>
            <a:solidFill>
              <a:srgbClr val="000000">
                <a:alpha val="0"/>
              </a:srgbClr>
            </a:solidFill>
            <a:ln cap="rnd" cmpd="sng" w="38100">
              <a:solidFill>
                <a:srgbClr val="0F1A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5"/>
            <p:cNvSpPr txBox="1"/>
            <p:nvPr/>
          </p:nvSpPr>
          <p:spPr>
            <a:xfrm>
              <a:off x="0" y="-76200"/>
              <a:ext cx="1150437" cy="246666"/>
            </a:xfrm>
            <a:prstGeom prst="rect">
              <a:avLst/>
            </a:prstGeom>
            <a:noFill/>
            <a:ln>
              <a:noFill/>
            </a:ln>
          </p:spPr>
          <p:txBody>
            <a:bodyPr anchorCtr="0" anchor="ctr" bIns="136425" lIns="136425" spcFirstLastPara="1" rIns="136425" wrap="square" tIns="136425">
              <a:noAutofit/>
            </a:bodyPr>
            <a:lstStyle/>
            <a:p>
              <a:pPr indent="0" lvl="0" marL="0" marR="0" rtl="0" algn="ctr">
                <a:lnSpc>
                  <a:spcPct val="3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9" name="Google Shape;239;p15"/>
          <p:cNvGrpSpPr/>
          <p:nvPr/>
        </p:nvGrpSpPr>
        <p:grpSpPr>
          <a:xfrm>
            <a:off x="23221629" y="14246610"/>
            <a:ext cx="1882300" cy="1882300"/>
            <a:chOff x="0" y="0"/>
            <a:chExt cx="812800" cy="812800"/>
          </a:xfrm>
        </p:grpSpPr>
        <p:sp>
          <p:nvSpPr>
            <p:cNvPr id="240" name="Google Shape;240;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911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5"/>
            <p:cNvSpPr txBox="1"/>
            <p:nvPr/>
          </p:nvSpPr>
          <p:spPr>
            <a:xfrm>
              <a:off x="76200" y="0"/>
              <a:ext cx="660400" cy="736600"/>
            </a:xfrm>
            <a:prstGeom prst="rect">
              <a:avLst/>
            </a:prstGeom>
            <a:noFill/>
            <a:ln>
              <a:noFill/>
            </a:ln>
          </p:spPr>
          <p:txBody>
            <a:bodyPr anchorCtr="0" anchor="ctr" bIns="136425" lIns="136425" spcFirstLastPara="1" rIns="136425" wrap="square" tIns="136425">
              <a:noAutofit/>
            </a:bodyPr>
            <a:lstStyle/>
            <a:p>
              <a:pPr indent="0" lvl="0" marL="0" marR="0" rtl="0" algn="ctr">
                <a:lnSpc>
                  <a:spcPct val="3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2" name="Google Shape;242;p15"/>
          <p:cNvSpPr txBox="1"/>
          <p:nvPr/>
        </p:nvSpPr>
        <p:spPr>
          <a:xfrm>
            <a:off x="22638662" y="16376408"/>
            <a:ext cx="3048234" cy="426546"/>
          </a:xfrm>
          <a:prstGeom prst="rect">
            <a:avLst/>
          </a:prstGeom>
          <a:noFill/>
          <a:ln>
            <a:noFill/>
          </a:ln>
        </p:spPr>
        <p:txBody>
          <a:bodyPr anchorCtr="0" anchor="t" bIns="0" lIns="0" spcFirstLastPara="1" rIns="0" wrap="square" tIns="0">
            <a:spAutoFit/>
          </a:bodyPr>
          <a:lstStyle/>
          <a:p>
            <a:pPr indent="0" lvl="0" marL="0" marR="0" rtl="0" algn="ctr">
              <a:lnSpc>
                <a:spcPct val="103021"/>
              </a:lnSpc>
              <a:spcBef>
                <a:spcPts val="0"/>
              </a:spcBef>
              <a:spcAft>
                <a:spcPts val="0"/>
              </a:spcAft>
              <a:buNone/>
            </a:pPr>
            <a:r>
              <a:rPr b="0" i="0" lang="en-US" sz="3243" u="none" cap="none" strike="noStrike">
                <a:solidFill>
                  <a:srgbClr val="000000"/>
                </a:solidFill>
                <a:latin typeface="Arial"/>
                <a:ea typeface="Arial"/>
                <a:cs typeface="Arial"/>
                <a:sym typeface="Arial"/>
              </a:rPr>
              <a:t>#469110</a:t>
            </a:r>
            <a:endParaRPr/>
          </a:p>
        </p:txBody>
      </p:sp>
      <p:grpSp>
        <p:nvGrpSpPr>
          <p:cNvPr id="243" name="Google Shape;243;p15"/>
          <p:cNvGrpSpPr/>
          <p:nvPr/>
        </p:nvGrpSpPr>
        <p:grpSpPr>
          <a:xfrm>
            <a:off x="3597105" y="20624519"/>
            <a:ext cx="25610200" cy="19128760"/>
            <a:chOff x="0" y="-76200"/>
            <a:chExt cx="2702632" cy="2018649"/>
          </a:xfrm>
        </p:grpSpPr>
        <p:sp>
          <p:nvSpPr>
            <p:cNvPr id="244" name="Google Shape;244;p15"/>
            <p:cNvSpPr/>
            <p:nvPr/>
          </p:nvSpPr>
          <p:spPr>
            <a:xfrm>
              <a:off x="0" y="0"/>
              <a:ext cx="2702632" cy="1942449"/>
            </a:xfrm>
            <a:custGeom>
              <a:rect b="b" l="l" r="r" t="t"/>
              <a:pathLst>
                <a:path extrusionOk="0" h="1942449" w="2702632">
                  <a:moveTo>
                    <a:pt x="19201" y="0"/>
                  </a:moveTo>
                  <a:lnTo>
                    <a:pt x="2683431" y="0"/>
                  </a:lnTo>
                  <a:cubicBezTo>
                    <a:pt x="2694035" y="0"/>
                    <a:pt x="2702632" y="8597"/>
                    <a:pt x="2702632" y="19201"/>
                  </a:cubicBezTo>
                  <a:lnTo>
                    <a:pt x="2702632" y="1923248"/>
                  </a:lnTo>
                  <a:cubicBezTo>
                    <a:pt x="2702632" y="1928340"/>
                    <a:pt x="2700609" y="1933224"/>
                    <a:pt x="2697008" y="1936825"/>
                  </a:cubicBezTo>
                  <a:cubicBezTo>
                    <a:pt x="2693407" y="1940426"/>
                    <a:pt x="2688523" y="1942449"/>
                    <a:pt x="2683431" y="1942449"/>
                  </a:cubicBezTo>
                  <a:lnTo>
                    <a:pt x="19201" y="1942449"/>
                  </a:lnTo>
                  <a:cubicBezTo>
                    <a:pt x="14109" y="1942449"/>
                    <a:pt x="9225" y="1940426"/>
                    <a:pt x="5624" y="1936825"/>
                  </a:cubicBezTo>
                  <a:cubicBezTo>
                    <a:pt x="2023" y="1933224"/>
                    <a:pt x="0" y="1928340"/>
                    <a:pt x="0" y="1923248"/>
                  </a:cubicBezTo>
                  <a:lnTo>
                    <a:pt x="0" y="19201"/>
                  </a:lnTo>
                  <a:cubicBezTo>
                    <a:pt x="0" y="14109"/>
                    <a:pt x="2023" y="9225"/>
                    <a:pt x="5624" y="5624"/>
                  </a:cubicBezTo>
                  <a:cubicBezTo>
                    <a:pt x="9225" y="2023"/>
                    <a:pt x="14109" y="0"/>
                    <a:pt x="192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5"/>
            <p:cNvSpPr txBox="1"/>
            <p:nvPr/>
          </p:nvSpPr>
          <p:spPr>
            <a:xfrm>
              <a:off x="0" y="-76200"/>
              <a:ext cx="2702632" cy="2018649"/>
            </a:xfrm>
            <a:prstGeom prst="rect">
              <a:avLst/>
            </a:prstGeom>
            <a:noFill/>
            <a:ln>
              <a:noFill/>
            </a:ln>
          </p:spPr>
          <p:txBody>
            <a:bodyPr anchorCtr="0" anchor="ctr" bIns="136425" lIns="136425" spcFirstLastPara="1" rIns="136425" wrap="square" tIns="136425">
              <a:noAutofit/>
            </a:bodyPr>
            <a:lstStyle/>
            <a:p>
              <a:pPr indent="0" lvl="0" marL="0" marR="0" rtl="0" algn="ctr">
                <a:lnSpc>
                  <a:spcPct val="3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6" name="Google Shape;246;p15"/>
          <p:cNvGrpSpPr/>
          <p:nvPr/>
        </p:nvGrpSpPr>
        <p:grpSpPr>
          <a:xfrm>
            <a:off x="11126776" y="22157194"/>
            <a:ext cx="10901569" cy="2337409"/>
            <a:chOff x="0" y="-76200"/>
            <a:chExt cx="1150437" cy="246666"/>
          </a:xfrm>
        </p:grpSpPr>
        <p:sp>
          <p:nvSpPr>
            <p:cNvPr id="247" name="Google Shape;247;p15"/>
            <p:cNvSpPr/>
            <p:nvPr/>
          </p:nvSpPr>
          <p:spPr>
            <a:xfrm>
              <a:off x="0" y="0"/>
              <a:ext cx="1150437" cy="170466"/>
            </a:xfrm>
            <a:custGeom>
              <a:rect b="b" l="l" r="r" t="t"/>
              <a:pathLst>
                <a:path extrusionOk="0" h="170466" w="1150437">
                  <a:moveTo>
                    <a:pt x="33079" y="0"/>
                  </a:moveTo>
                  <a:lnTo>
                    <a:pt x="1117358" y="0"/>
                  </a:lnTo>
                  <a:cubicBezTo>
                    <a:pt x="1126131" y="0"/>
                    <a:pt x="1134545" y="3485"/>
                    <a:pt x="1140749" y="9689"/>
                  </a:cubicBezTo>
                  <a:cubicBezTo>
                    <a:pt x="1146952" y="15892"/>
                    <a:pt x="1150437" y="24306"/>
                    <a:pt x="1150437" y="33079"/>
                  </a:cubicBezTo>
                  <a:lnTo>
                    <a:pt x="1150437" y="137387"/>
                  </a:lnTo>
                  <a:cubicBezTo>
                    <a:pt x="1150437" y="146160"/>
                    <a:pt x="1146952" y="154574"/>
                    <a:pt x="1140749" y="160777"/>
                  </a:cubicBezTo>
                  <a:cubicBezTo>
                    <a:pt x="1134545" y="166981"/>
                    <a:pt x="1126131" y="170466"/>
                    <a:pt x="1117358" y="170466"/>
                  </a:cubicBezTo>
                  <a:lnTo>
                    <a:pt x="33079" y="170466"/>
                  </a:lnTo>
                  <a:cubicBezTo>
                    <a:pt x="24306" y="170466"/>
                    <a:pt x="15892" y="166981"/>
                    <a:pt x="9689" y="160777"/>
                  </a:cubicBezTo>
                  <a:cubicBezTo>
                    <a:pt x="3485" y="154574"/>
                    <a:pt x="0" y="146160"/>
                    <a:pt x="0" y="137387"/>
                  </a:cubicBezTo>
                  <a:lnTo>
                    <a:pt x="0" y="33079"/>
                  </a:lnTo>
                  <a:cubicBezTo>
                    <a:pt x="0" y="24306"/>
                    <a:pt x="3485" y="15892"/>
                    <a:pt x="9689" y="9689"/>
                  </a:cubicBezTo>
                  <a:cubicBezTo>
                    <a:pt x="15892" y="3485"/>
                    <a:pt x="24306" y="0"/>
                    <a:pt x="33079" y="0"/>
                  </a:cubicBezTo>
                  <a:close/>
                </a:path>
              </a:pathLst>
            </a:custGeom>
            <a:solidFill>
              <a:srgbClr val="000000">
                <a:alpha val="0"/>
              </a:srgbClr>
            </a:solidFill>
            <a:ln cap="rnd" cmpd="sng" w="38100">
              <a:solidFill>
                <a:srgbClr val="0F1A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5"/>
            <p:cNvSpPr txBox="1"/>
            <p:nvPr/>
          </p:nvSpPr>
          <p:spPr>
            <a:xfrm>
              <a:off x="0" y="-76200"/>
              <a:ext cx="1150437" cy="246666"/>
            </a:xfrm>
            <a:prstGeom prst="rect">
              <a:avLst/>
            </a:prstGeom>
            <a:noFill/>
            <a:ln>
              <a:noFill/>
            </a:ln>
          </p:spPr>
          <p:txBody>
            <a:bodyPr anchorCtr="0" anchor="ctr" bIns="136425" lIns="136425" spcFirstLastPara="1" rIns="136425" wrap="square" tIns="136425">
              <a:noAutofit/>
            </a:bodyPr>
            <a:lstStyle/>
            <a:p>
              <a:pPr indent="0" lvl="0" marL="0" marR="0" rtl="0" algn="ctr">
                <a:lnSpc>
                  <a:spcPct val="3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9" name="Google Shape;249;p15"/>
          <p:cNvGrpSpPr/>
          <p:nvPr/>
        </p:nvGrpSpPr>
        <p:grpSpPr>
          <a:xfrm>
            <a:off x="23221629" y="10843262"/>
            <a:ext cx="1882300" cy="1882300"/>
            <a:chOff x="0" y="0"/>
            <a:chExt cx="812800" cy="812800"/>
          </a:xfrm>
        </p:grpSpPr>
        <p:sp>
          <p:nvSpPr>
            <p:cNvPr id="250" name="Google Shape;250;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A2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5"/>
            <p:cNvSpPr txBox="1"/>
            <p:nvPr/>
          </p:nvSpPr>
          <p:spPr>
            <a:xfrm>
              <a:off x="76200" y="0"/>
              <a:ext cx="660400" cy="736600"/>
            </a:xfrm>
            <a:prstGeom prst="rect">
              <a:avLst/>
            </a:prstGeom>
            <a:noFill/>
            <a:ln>
              <a:noFill/>
            </a:ln>
          </p:spPr>
          <p:txBody>
            <a:bodyPr anchorCtr="0" anchor="ctr" bIns="136425" lIns="136425" spcFirstLastPara="1" rIns="136425" wrap="square" tIns="136425">
              <a:noAutofit/>
            </a:bodyPr>
            <a:lstStyle/>
            <a:p>
              <a:pPr indent="0" lvl="0" marL="0" marR="0" rtl="0" algn="ctr">
                <a:lnSpc>
                  <a:spcPct val="3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2" name="Google Shape;252;p15"/>
          <p:cNvSpPr txBox="1"/>
          <p:nvPr/>
        </p:nvSpPr>
        <p:spPr>
          <a:xfrm>
            <a:off x="22638662" y="12973060"/>
            <a:ext cx="3048234" cy="426546"/>
          </a:xfrm>
          <a:prstGeom prst="rect">
            <a:avLst/>
          </a:prstGeom>
          <a:noFill/>
          <a:ln>
            <a:noFill/>
          </a:ln>
        </p:spPr>
        <p:txBody>
          <a:bodyPr anchorCtr="0" anchor="t" bIns="0" lIns="0" spcFirstLastPara="1" rIns="0" wrap="square" tIns="0">
            <a:spAutoFit/>
          </a:bodyPr>
          <a:lstStyle/>
          <a:p>
            <a:pPr indent="0" lvl="0" marL="0" marR="0" rtl="0" algn="ctr">
              <a:lnSpc>
                <a:spcPct val="103021"/>
              </a:lnSpc>
              <a:spcBef>
                <a:spcPts val="0"/>
              </a:spcBef>
              <a:spcAft>
                <a:spcPts val="0"/>
              </a:spcAft>
              <a:buNone/>
            </a:pPr>
            <a:r>
              <a:rPr b="0" i="0" lang="en-US" sz="3243" u="none" cap="none" strike="noStrike">
                <a:solidFill>
                  <a:srgbClr val="000000"/>
                </a:solidFill>
                <a:latin typeface="Arial"/>
                <a:ea typeface="Arial"/>
                <a:cs typeface="Arial"/>
                <a:sym typeface="Arial"/>
              </a:rPr>
              <a:t>#0A23A9</a:t>
            </a:r>
            <a:endParaRPr/>
          </a:p>
        </p:txBody>
      </p:sp>
      <p:grpSp>
        <p:nvGrpSpPr>
          <p:cNvPr id="253" name="Google Shape;253;p15"/>
          <p:cNvGrpSpPr/>
          <p:nvPr/>
        </p:nvGrpSpPr>
        <p:grpSpPr>
          <a:xfrm>
            <a:off x="19181591" y="14246610"/>
            <a:ext cx="1882300" cy="1882300"/>
            <a:chOff x="0" y="0"/>
            <a:chExt cx="812800" cy="812800"/>
          </a:xfrm>
        </p:grpSpPr>
        <p:sp>
          <p:nvSpPr>
            <p:cNvPr id="254" name="Google Shape;254;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A0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5"/>
            <p:cNvSpPr txBox="1"/>
            <p:nvPr/>
          </p:nvSpPr>
          <p:spPr>
            <a:xfrm>
              <a:off x="76200" y="0"/>
              <a:ext cx="660400" cy="736600"/>
            </a:xfrm>
            <a:prstGeom prst="rect">
              <a:avLst/>
            </a:prstGeom>
            <a:noFill/>
            <a:ln>
              <a:noFill/>
            </a:ln>
          </p:spPr>
          <p:txBody>
            <a:bodyPr anchorCtr="0" anchor="ctr" bIns="136425" lIns="136425" spcFirstLastPara="1" rIns="136425" wrap="square" tIns="136425">
              <a:noAutofit/>
            </a:bodyPr>
            <a:lstStyle/>
            <a:p>
              <a:pPr indent="0" lvl="0" marL="0" marR="0" rtl="0" algn="ctr">
                <a:lnSpc>
                  <a:spcPct val="3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6" name="Google Shape;256;p15"/>
          <p:cNvSpPr txBox="1"/>
          <p:nvPr/>
        </p:nvSpPr>
        <p:spPr>
          <a:xfrm>
            <a:off x="18598624" y="16376408"/>
            <a:ext cx="3048234" cy="426546"/>
          </a:xfrm>
          <a:prstGeom prst="rect">
            <a:avLst/>
          </a:prstGeom>
          <a:noFill/>
          <a:ln>
            <a:noFill/>
          </a:ln>
        </p:spPr>
        <p:txBody>
          <a:bodyPr anchorCtr="0" anchor="t" bIns="0" lIns="0" spcFirstLastPara="1" rIns="0" wrap="square" tIns="0">
            <a:spAutoFit/>
          </a:bodyPr>
          <a:lstStyle/>
          <a:p>
            <a:pPr indent="0" lvl="0" marL="0" marR="0" rtl="0" algn="ctr">
              <a:lnSpc>
                <a:spcPct val="103021"/>
              </a:lnSpc>
              <a:spcBef>
                <a:spcPts val="0"/>
              </a:spcBef>
              <a:spcAft>
                <a:spcPts val="0"/>
              </a:spcAft>
              <a:buNone/>
            </a:pPr>
            <a:r>
              <a:rPr b="0" i="0" lang="en-US" sz="3243" u="none" cap="none" strike="noStrike">
                <a:solidFill>
                  <a:srgbClr val="000000"/>
                </a:solidFill>
                <a:latin typeface="Arial"/>
                <a:ea typeface="Arial"/>
                <a:cs typeface="Arial"/>
                <a:sym typeface="Arial"/>
              </a:rPr>
              <a:t>#F9A01E</a:t>
            </a:r>
            <a:endParaRPr/>
          </a:p>
        </p:txBody>
      </p:sp>
      <p:grpSp>
        <p:nvGrpSpPr>
          <p:cNvPr id="257" name="Google Shape;257;p15"/>
          <p:cNvGrpSpPr/>
          <p:nvPr/>
        </p:nvGrpSpPr>
        <p:grpSpPr>
          <a:xfrm>
            <a:off x="19181591" y="10843262"/>
            <a:ext cx="1882300" cy="1882300"/>
            <a:chOff x="0" y="0"/>
            <a:chExt cx="812800" cy="812800"/>
          </a:xfrm>
        </p:grpSpPr>
        <p:sp>
          <p:nvSpPr>
            <p:cNvPr id="258" name="Google Shape;25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8D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5"/>
            <p:cNvSpPr txBox="1"/>
            <p:nvPr/>
          </p:nvSpPr>
          <p:spPr>
            <a:xfrm>
              <a:off x="76200" y="0"/>
              <a:ext cx="660400" cy="736600"/>
            </a:xfrm>
            <a:prstGeom prst="rect">
              <a:avLst/>
            </a:prstGeom>
            <a:noFill/>
            <a:ln>
              <a:noFill/>
            </a:ln>
          </p:spPr>
          <p:txBody>
            <a:bodyPr anchorCtr="0" anchor="ctr" bIns="136425" lIns="136425" spcFirstLastPara="1" rIns="136425" wrap="square" tIns="136425">
              <a:noAutofit/>
            </a:bodyPr>
            <a:lstStyle/>
            <a:p>
              <a:pPr indent="0" lvl="0" marL="0" marR="0" rtl="0" algn="ctr">
                <a:lnSpc>
                  <a:spcPct val="3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0" name="Google Shape;260;p15"/>
          <p:cNvSpPr txBox="1"/>
          <p:nvPr/>
        </p:nvSpPr>
        <p:spPr>
          <a:xfrm>
            <a:off x="18598624" y="12973060"/>
            <a:ext cx="3048234" cy="426546"/>
          </a:xfrm>
          <a:prstGeom prst="rect">
            <a:avLst/>
          </a:prstGeom>
          <a:noFill/>
          <a:ln>
            <a:noFill/>
          </a:ln>
        </p:spPr>
        <p:txBody>
          <a:bodyPr anchorCtr="0" anchor="t" bIns="0" lIns="0" spcFirstLastPara="1" rIns="0" wrap="square" tIns="0">
            <a:spAutoFit/>
          </a:bodyPr>
          <a:lstStyle/>
          <a:p>
            <a:pPr indent="0" lvl="0" marL="0" marR="0" rtl="0" algn="ctr">
              <a:lnSpc>
                <a:spcPct val="103021"/>
              </a:lnSpc>
              <a:spcBef>
                <a:spcPts val="0"/>
              </a:spcBef>
              <a:spcAft>
                <a:spcPts val="0"/>
              </a:spcAft>
              <a:buNone/>
            </a:pPr>
            <a:r>
              <a:rPr b="0" i="0" lang="en-US" sz="3243" u="none" cap="none" strike="noStrike">
                <a:solidFill>
                  <a:srgbClr val="000000"/>
                </a:solidFill>
                <a:latin typeface="Arial"/>
                <a:ea typeface="Arial"/>
                <a:cs typeface="Arial"/>
                <a:sym typeface="Arial"/>
              </a:rPr>
              <a:t>#A8D4FF</a:t>
            </a:r>
            <a:endParaRPr/>
          </a:p>
        </p:txBody>
      </p:sp>
      <p:sp>
        <p:nvSpPr>
          <p:cNvPr id="261" name="Google Shape;261;p15"/>
          <p:cNvSpPr txBox="1"/>
          <p:nvPr/>
        </p:nvSpPr>
        <p:spPr>
          <a:xfrm>
            <a:off x="4202215" y="4494630"/>
            <a:ext cx="24627960" cy="1040988"/>
          </a:xfrm>
          <a:prstGeom prst="rect">
            <a:avLst/>
          </a:prstGeom>
          <a:noFill/>
          <a:ln>
            <a:noFill/>
          </a:ln>
        </p:spPr>
        <p:txBody>
          <a:bodyPr anchorCtr="0" anchor="t" bIns="0" lIns="0" spcFirstLastPara="1" rIns="0" wrap="square" tIns="0">
            <a:spAutoFit/>
          </a:bodyPr>
          <a:lstStyle/>
          <a:p>
            <a:pPr indent="0" lvl="1" marL="0" marR="0" rtl="0" algn="ctr">
              <a:lnSpc>
                <a:spcPct val="121992"/>
              </a:lnSpc>
              <a:spcBef>
                <a:spcPts val="0"/>
              </a:spcBef>
              <a:spcAft>
                <a:spcPts val="0"/>
              </a:spcAft>
              <a:buNone/>
            </a:pPr>
            <a:r>
              <a:rPr b="0" i="0" lang="en-US" sz="6775" u="none" cap="none" strike="noStrike">
                <a:solidFill>
                  <a:srgbClr val="000000"/>
                </a:solidFill>
                <a:latin typeface="Arial"/>
                <a:ea typeface="Arial"/>
                <a:cs typeface="Arial"/>
                <a:sym typeface="Arial"/>
              </a:rPr>
              <a:t>Use these design resources in your Canva Presentation.</a:t>
            </a:r>
            <a:endParaRPr/>
          </a:p>
        </p:txBody>
      </p:sp>
      <p:sp>
        <p:nvSpPr>
          <p:cNvPr id="262" name="Google Shape;262;p15"/>
          <p:cNvSpPr txBox="1"/>
          <p:nvPr/>
        </p:nvSpPr>
        <p:spPr>
          <a:xfrm>
            <a:off x="7346770" y="2300671"/>
            <a:ext cx="18339000" cy="2346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5244" u="none" cap="none" strike="noStrike">
                <a:solidFill>
                  <a:srgbClr val="0A23A9"/>
                </a:solidFill>
              </a:rPr>
              <a:t>RESOURCE PAGE</a:t>
            </a:r>
            <a:endParaRPr b="1"/>
          </a:p>
        </p:txBody>
      </p:sp>
      <p:sp>
        <p:nvSpPr>
          <p:cNvPr id="263" name="Google Shape;263;p15"/>
          <p:cNvSpPr txBox="1"/>
          <p:nvPr/>
        </p:nvSpPr>
        <p:spPr>
          <a:xfrm>
            <a:off x="4854589" y="10581789"/>
            <a:ext cx="10435410" cy="1272908"/>
          </a:xfrm>
          <a:prstGeom prst="rect">
            <a:avLst/>
          </a:prstGeom>
          <a:noFill/>
          <a:ln>
            <a:noFill/>
          </a:ln>
        </p:spPr>
        <p:txBody>
          <a:bodyPr anchorCtr="0" anchor="t" bIns="0" lIns="0" spcFirstLastPara="1" rIns="0" wrap="square" tIns="0">
            <a:spAutoFit/>
          </a:bodyPr>
          <a:lstStyle/>
          <a:p>
            <a:pPr indent="0" lvl="0" marL="0" marR="0" rtl="0" algn="ctr">
              <a:lnSpc>
                <a:spcPct val="122017"/>
              </a:lnSpc>
              <a:spcBef>
                <a:spcPts val="0"/>
              </a:spcBef>
              <a:spcAft>
                <a:spcPts val="0"/>
              </a:spcAft>
              <a:buNone/>
            </a:pPr>
            <a:r>
              <a:rPr b="0" i="0" lang="en-US" sz="4242" u="none" cap="none" strike="noStrike">
                <a:solidFill>
                  <a:srgbClr val="000000"/>
                </a:solidFill>
                <a:latin typeface="Arial"/>
                <a:ea typeface="Arial"/>
                <a:cs typeface="Arial"/>
                <a:sym typeface="Arial"/>
              </a:rPr>
              <a:t>This presentation template</a:t>
            </a:r>
            <a:endParaRPr/>
          </a:p>
          <a:p>
            <a:pPr indent="0" lvl="0" marL="0" marR="0" rtl="0" algn="ctr">
              <a:lnSpc>
                <a:spcPct val="122017"/>
              </a:lnSpc>
              <a:spcBef>
                <a:spcPts val="0"/>
              </a:spcBef>
              <a:spcAft>
                <a:spcPts val="0"/>
              </a:spcAft>
              <a:buNone/>
            </a:pPr>
            <a:r>
              <a:rPr b="0" i="0" lang="en-US" sz="4242" u="none" cap="none" strike="noStrike">
                <a:solidFill>
                  <a:srgbClr val="000000"/>
                </a:solidFill>
                <a:latin typeface="Arial"/>
                <a:ea typeface="Arial"/>
                <a:cs typeface="Arial"/>
                <a:sym typeface="Arial"/>
              </a:rPr>
              <a:t>uses the following free fonts:</a:t>
            </a:r>
            <a:endParaRPr/>
          </a:p>
        </p:txBody>
      </p:sp>
      <p:sp>
        <p:nvSpPr>
          <p:cNvPr id="264" name="Google Shape;264;p15"/>
          <p:cNvSpPr txBox="1"/>
          <p:nvPr/>
        </p:nvSpPr>
        <p:spPr>
          <a:xfrm>
            <a:off x="5031659" y="18810360"/>
            <a:ext cx="10901569" cy="623142"/>
          </a:xfrm>
          <a:prstGeom prst="rect">
            <a:avLst/>
          </a:prstGeom>
          <a:noFill/>
          <a:ln>
            <a:noFill/>
          </a:ln>
        </p:spPr>
        <p:txBody>
          <a:bodyPr anchorCtr="0" anchor="t" bIns="0" lIns="0" spcFirstLastPara="1" rIns="0" wrap="square" tIns="0">
            <a:spAutoFit/>
          </a:bodyPr>
          <a:lstStyle/>
          <a:p>
            <a:pPr indent="0" lvl="0" marL="0" marR="0" rtl="0" algn="ctr">
              <a:lnSpc>
                <a:spcPct val="122017"/>
              </a:lnSpc>
              <a:spcBef>
                <a:spcPts val="0"/>
              </a:spcBef>
              <a:spcAft>
                <a:spcPts val="0"/>
              </a:spcAft>
              <a:buNone/>
            </a:pPr>
            <a:r>
              <a:rPr b="0" i="0" lang="en-US" sz="4242" u="none" cap="none" strike="noStrike">
                <a:solidFill>
                  <a:srgbClr val="000000"/>
                </a:solidFill>
                <a:latin typeface="Arial"/>
                <a:ea typeface="Arial"/>
                <a:cs typeface="Arial"/>
                <a:sym typeface="Arial"/>
              </a:rPr>
              <a:t>You can find these fonts online too.</a:t>
            </a:r>
            <a:endParaRPr/>
          </a:p>
        </p:txBody>
      </p:sp>
      <p:sp>
        <p:nvSpPr>
          <p:cNvPr id="265" name="Google Shape;265;p15"/>
          <p:cNvSpPr txBox="1"/>
          <p:nvPr/>
        </p:nvSpPr>
        <p:spPr>
          <a:xfrm>
            <a:off x="6140831" y="12596808"/>
            <a:ext cx="7863000" cy="5928300"/>
          </a:xfrm>
          <a:prstGeom prst="rect">
            <a:avLst/>
          </a:prstGeom>
          <a:noFill/>
          <a:ln>
            <a:noFill/>
          </a:ln>
        </p:spPr>
        <p:txBody>
          <a:bodyPr anchorCtr="0" anchor="t" bIns="0" lIns="0" spcFirstLastPara="1" rIns="0" wrap="square" tIns="0">
            <a:spAutoFit/>
          </a:bodyPr>
          <a:lstStyle/>
          <a:p>
            <a:pPr indent="0" lvl="0" marL="0" marR="0" rtl="0" algn="ctr">
              <a:lnSpc>
                <a:spcPct val="102997"/>
              </a:lnSpc>
              <a:spcBef>
                <a:spcPts val="0"/>
              </a:spcBef>
              <a:spcAft>
                <a:spcPts val="0"/>
              </a:spcAft>
              <a:buNone/>
            </a:pPr>
            <a:r>
              <a:rPr b="0" i="0" lang="en-US" sz="3737" u="none" cap="none" strike="noStrike">
                <a:solidFill>
                  <a:srgbClr val="000000"/>
                </a:solidFill>
                <a:latin typeface="Arial"/>
                <a:ea typeface="Arial"/>
                <a:cs typeface="Arial"/>
                <a:sym typeface="Arial"/>
              </a:rPr>
              <a:t>TITLES:</a:t>
            </a:r>
            <a:endParaRPr/>
          </a:p>
          <a:p>
            <a:pPr indent="0" lvl="0" marL="0" marR="0" rtl="0" algn="ctr">
              <a:lnSpc>
                <a:spcPct val="102999"/>
              </a:lnSpc>
              <a:spcBef>
                <a:spcPts val="0"/>
              </a:spcBef>
              <a:spcAft>
                <a:spcPts val="0"/>
              </a:spcAft>
              <a:buNone/>
            </a:pPr>
            <a:r>
              <a:rPr b="0" i="0" lang="en-US" sz="5267" u="none" cap="none" strike="noStrike">
                <a:solidFill>
                  <a:srgbClr val="000000"/>
                </a:solidFill>
                <a:latin typeface="Arial"/>
                <a:ea typeface="Arial"/>
                <a:cs typeface="Arial"/>
                <a:sym typeface="Arial"/>
              </a:rPr>
              <a:t>HEEBO</a:t>
            </a:r>
            <a:endParaRPr/>
          </a:p>
          <a:p>
            <a:pPr indent="0" lvl="0" marL="0" marR="0" rtl="0" algn="ctr">
              <a:lnSpc>
                <a:spcPct val="102999"/>
              </a:lnSpc>
              <a:spcBef>
                <a:spcPts val="0"/>
              </a:spcBef>
              <a:spcAft>
                <a:spcPts val="0"/>
              </a:spcAft>
              <a:buNone/>
            </a:pPr>
            <a:r>
              <a:t/>
            </a:r>
            <a:endParaRPr b="0" i="0" sz="5267" u="none" cap="none" strike="noStrike">
              <a:solidFill>
                <a:srgbClr val="000000"/>
              </a:solidFill>
              <a:latin typeface="Arial"/>
              <a:ea typeface="Arial"/>
              <a:cs typeface="Arial"/>
              <a:sym typeface="Arial"/>
            </a:endParaRPr>
          </a:p>
          <a:p>
            <a:pPr indent="0" lvl="0" marL="0" marR="0" rtl="0" algn="ctr">
              <a:lnSpc>
                <a:spcPct val="102997"/>
              </a:lnSpc>
              <a:spcBef>
                <a:spcPts val="0"/>
              </a:spcBef>
              <a:spcAft>
                <a:spcPts val="0"/>
              </a:spcAft>
              <a:buNone/>
            </a:pPr>
            <a:r>
              <a:rPr b="0" i="0" lang="en-US" sz="3737" u="none" cap="none" strike="noStrike">
                <a:solidFill>
                  <a:srgbClr val="000000"/>
                </a:solidFill>
                <a:latin typeface="Arial"/>
                <a:ea typeface="Arial"/>
                <a:cs typeface="Arial"/>
                <a:sym typeface="Arial"/>
              </a:rPr>
              <a:t>HEADERS:</a:t>
            </a:r>
            <a:endParaRPr/>
          </a:p>
          <a:p>
            <a:pPr indent="0" lvl="0" marL="0" marR="0" rtl="0" algn="ctr">
              <a:lnSpc>
                <a:spcPct val="102999"/>
              </a:lnSpc>
              <a:spcBef>
                <a:spcPts val="0"/>
              </a:spcBef>
              <a:spcAft>
                <a:spcPts val="0"/>
              </a:spcAft>
              <a:buNone/>
            </a:pPr>
            <a:r>
              <a:rPr b="0" i="0" lang="en-US" sz="5267" u="none" cap="none" strike="noStrike">
                <a:solidFill>
                  <a:srgbClr val="000000"/>
                </a:solidFill>
                <a:latin typeface="Arial"/>
                <a:ea typeface="Arial"/>
                <a:cs typeface="Arial"/>
                <a:sym typeface="Arial"/>
              </a:rPr>
              <a:t>POPPINS</a:t>
            </a:r>
            <a:endParaRPr/>
          </a:p>
          <a:p>
            <a:pPr indent="0" lvl="0" marL="0" marR="0" rtl="0" algn="ctr">
              <a:lnSpc>
                <a:spcPct val="102999"/>
              </a:lnSpc>
              <a:spcBef>
                <a:spcPts val="0"/>
              </a:spcBef>
              <a:spcAft>
                <a:spcPts val="0"/>
              </a:spcAft>
              <a:buNone/>
            </a:pPr>
            <a:r>
              <a:t/>
            </a:r>
            <a:endParaRPr b="0" i="0" sz="5267" u="none" cap="none" strike="noStrike">
              <a:solidFill>
                <a:srgbClr val="000000"/>
              </a:solidFill>
              <a:latin typeface="Arial"/>
              <a:ea typeface="Arial"/>
              <a:cs typeface="Arial"/>
              <a:sym typeface="Arial"/>
            </a:endParaRPr>
          </a:p>
          <a:p>
            <a:pPr indent="0" lvl="0" marL="0" marR="0" rtl="0" algn="ctr">
              <a:lnSpc>
                <a:spcPct val="102997"/>
              </a:lnSpc>
              <a:spcBef>
                <a:spcPts val="0"/>
              </a:spcBef>
              <a:spcAft>
                <a:spcPts val="0"/>
              </a:spcAft>
              <a:buNone/>
            </a:pPr>
            <a:r>
              <a:rPr b="0" i="0" lang="en-US" sz="3737" u="none" cap="none" strike="noStrike">
                <a:solidFill>
                  <a:srgbClr val="000000"/>
                </a:solidFill>
                <a:latin typeface="Arial"/>
                <a:ea typeface="Arial"/>
                <a:cs typeface="Arial"/>
                <a:sym typeface="Arial"/>
              </a:rPr>
              <a:t>BODY COPY:</a:t>
            </a:r>
            <a:endParaRPr/>
          </a:p>
          <a:p>
            <a:pPr indent="0" lvl="0" marL="0" marR="0" rtl="0" algn="ctr">
              <a:lnSpc>
                <a:spcPct val="102999"/>
              </a:lnSpc>
              <a:spcBef>
                <a:spcPts val="0"/>
              </a:spcBef>
              <a:spcAft>
                <a:spcPts val="0"/>
              </a:spcAft>
              <a:buNone/>
            </a:pPr>
            <a:r>
              <a:rPr b="0" i="0" lang="en-US" sz="5267" u="none" cap="none" strike="noStrike">
                <a:solidFill>
                  <a:srgbClr val="000000"/>
                </a:solidFill>
                <a:latin typeface="Arial"/>
                <a:ea typeface="Arial"/>
                <a:cs typeface="Arial"/>
                <a:sym typeface="Arial"/>
              </a:rPr>
              <a:t>POPPINS</a:t>
            </a:r>
            <a:endParaRPr/>
          </a:p>
        </p:txBody>
      </p:sp>
      <p:sp>
        <p:nvSpPr>
          <p:cNvPr id="266" name="Google Shape;266;p15"/>
          <p:cNvSpPr txBox="1"/>
          <p:nvPr/>
        </p:nvSpPr>
        <p:spPr>
          <a:xfrm>
            <a:off x="6140831" y="8684971"/>
            <a:ext cx="7862926" cy="954080"/>
          </a:xfrm>
          <a:prstGeom prst="rect">
            <a:avLst/>
          </a:prstGeom>
          <a:noFill/>
          <a:ln>
            <a:noFill/>
          </a:ln>
        </p:spPr>
        <p:txBody>
          <a:bodyPr anchorCtr="0" anchor="t" bIns="0" lIns="0" spcFirstLastPara="1" rIns="0" wrap="square" tIns="0">
            <a:spAutoFit/>
          </a:bodyPr>
          <a:lstStyle/>
          <a:p>
            <a:pPr indent="0" lvl="0" marL="0" marR="0" rtl="0" algn="ctr">
              <a:lnSpc>
                <a:spcPct val="122006"/>
              </a:lnSpc>
              <a:spcBef>
                <a:spcPts val="0"/>
              </a:spcBef>
              <a:spcAft>
                <a:spcPts val="0"/>
              </a:spcAft>
              <a:buNone/>
            </a:pPr>
            <a:r>
              <a:rPr b="0" i="0" lang="en-US" sz="6239" u="none" cap="none" strike="noStrike">
                <a:solidFill>
                  <a:srgbClr val="0F1A38"/>
                </a:solidFill>
                <a:latin typeface="Arial"/>
                <a:ea typeface="Arial"/>
                <a:cs typeface="Arial"/>
                <a:sym typeface="Arial"/>
              </a:rPr>
              <a:t>Fonts</a:t>
            </a:r>
            <a:endParaRPr/>
          </a:p>
        </p:txBody>
      </p:sp>
      <p:sp>
        <p:nvSpPr>
          <p:cNvPr id="267" name="Google Shape;267;p15"/>
          <p:cNvSpPr txBox="1"/>
          <p:nvPr/>
        </p:nvSpPr>
        <p:spPr>
          <a:xfrm>
            <a:off x="18210872" y="8606956"/>
            <a:ext cx="7862926" cy="954080"/>
          </a:xfrm>
          <a:prstGeom prst="rect">
            <a:avLst/>
          </a:prstGeom>
          <a:noFill/>
          <a:ln>
            <a:noFill/>
          </a:ln>
        </p:spPr>
        <p:txBody>
          <a:bodyPr anchorCtr="0" anchor="t" bIns="0" lIns="0" spcFirstLastPara="1" rIns="0" wrap="square" tIns="0">
            <a:spAutoFit/>
          </a:bodyPr>
          <a:lstStyle/>
          <a:p>
            <a:pPr indent="0" lvl="0" marL="0" marR="0" rtl="0" algn="ctr">
              <a:lnSpc>
                <a:spcPct val="122006"/>
              </a:lnSpc>
              <a:spcBef>
                <a:spcPts val="0"/>
              </a:spcBef>
              <a:spcAft>
                <a:spcPts val="0"/>
              </a:spcAft>
              <a:buNone/>
            </a:pPr>
            <a:r>
              <a:rPr b="0" i="0" lang="en-US" sz="6239" u="none" cap="none" strike="noStrike">
                <a:solidFill>
                  <a:srgbClr val="0F1A38"/>
                </a:solidFill>
                <a:latin typeface="Arial"/>
                <a:ea typeface="Arial"/>
                <a:cs typeface="Arial"/>
                <a:sym typeface="Arial"/>
              </a:rPr>
              <a:t>Colors</a:t>
            </a:r>
            <a:endParaRPr/>
          </a:p>
        </p:txBody>
      </p:sp>
      <p:sp>
        <p:nvSpPr>
          <p:cNvPr id="268" name="Google Shape;268;p15"/>
          <p:cNvSpPr txBox="1"/>
          <p:nvPr/>
        </p:nvSpPr>
        <p:spPr>
          <a:xfrm>
            <a:off x="12646098" y="23200369"/>
            <a:ext cx="7862926" cy="954080"/>
          </a:xfrm>
          <a:prstGeom prst="rect">
            <a:avLst/>
          </a:prstGeom>
          <a:noFill/>
          <a:ln>
            <a:noFill/>
          </a:ln>
        </p:spPr>
        <p:txBody>
          <a:bodyPr anchorCtr="0" anchor="t" bIns="0" lIns="0" spcFirstLastPara="1" rIns="0" wrap="square" tIns="0">
            <a:spAutoFit/>
          </a:bodyPr>
          <a:lstStyle/>
          <a:p>
            <a:pPr indent="0" lvl="0" marL="0" marR="0" rtl="0" algn="ctr">
              <a:lnSpc>
                <a:spcPct val="122006"/>
              </a:lnSpc>
              <a:spcBef>
                <a:spcPts val="0"/>
              </a:spcBef>
              <a:spcAft>
                <a:spcPts val="0"/>
              </a:spcAft>
              <a:buNone/>
            </a:pPr>
            <a:r>
              <a:rPr b="0" i="0" lang="en-US" sz="6239" u="none" cap="none" strike="noStrike">
                <a:solidFill>
                  <a:srgbClr val="0F1A38"/>
                </a:solidFill>
                <a:latin typeface="Arial"/>
                <a:ea typeface="Arial"/>
                <a:cs typeface="Arial"/>
                <a:sym typeface="Arial"/>
              </a:rPr>
              <a:t>Design Elements</a:t>
            </a:r>
            <a:endParaRPr/>
          </a:p>
        </p:txBody>
      </p:sp>
      <p:sp>
        <p:nvSpPr>
          <p:cNvPr id="269" name="Google Shape;269;p15"/>
          <p:cNvSpPr txBox="1"/>
          <p:nvPr/>
        </p:nvSpPr>
        <p:spPr>
          <a:xfrm>
            <a:off x="6124125" y="41113325"/>
            <a:ext cx="21069300" cy="782100"/>
          </a:xfrm>
          <a:prstGeom prst="rect">
            <a:avLst/>
          </a:prstGeom>
          <a:noFill/>
          <a:ln>
            <a:noFill/>
          </a:ln>
        </p:spPr>
        <p:txBody>
          <a:bodyPr anchorCtr="0" anchor="t" bIns="0" lIns="0" spcFirstLastPara="1" rIns="0" wrap="square" tIns="0">
            <a:spAutoFit/>
          </a:bodyPr>
          <a:lstStyle/>
          <a:p>
            <a:pPr indent="0" lvl="1" marL="0" marR="0" rtl="0" algn="ctr">
              <a:lnSpc>
                <a:spcPct val="122003"/>
              </a:lnSpc>
              <a:spcBef>
                <a:spcPts val="0"/>
              </a:spcBef>
              <a:spcAft>
                <a:spcPts val="0"/>
              </a:spcAft>
              <a:buNone/>
            </a:pPr>
            <a:r>
              <a:rPr b="1" i="0" lang="en-US" sz="5081" u="none" cap="none" strike="noStrike">
                <a:solidFill>
                  <a:srgbClr val="0A23A9"/>
                </a:solidFill>
              </a:rPr>
              <a:t>DON'T FORGET TO DELETE THIS PAGE BEFORE PRESENTING. </a:t>
            </a:r>
            <a:endParaRPr b="1"/>
          </a:p>
        </p:txBody>
      </p:sp>
      <p:sp>
        <p:nvSpPr>
          <p:cNvPr id="270" name="Google Shape;270;p15"/>
          <p:cNvSpPr/>
          <p:nvPr/>
        </p:nvSpPr>
        <p:spPr>
          <a:xfrm>
            <a:off x="5469889" y="25172563"/>
            <a:ext cx="5097496" cy="5768771"/>
          </a:xfrm>
          <a:custGeom>
            <a:rect b="b" l="l" r="r" t="t"/>
            <a:pathLst>
              <a:path extrusionOk="0" h="5768771" w="5097496">
                <a:moveTo>
                  <a:pt x="0" y="0"/>
                </a:moveTo>
                <a:lnTo>
                  <a:pt x="5097495" y="0"/>
                </a:lnTo>
                <a:lnTo>
                  <a:pt x="5097495" y="5768771"/>
                </a:lnTo>
                <a:lnTo>
                  <a:pt x="0" y="5768771"/>
                </a:lnTo>
                <a:lnTo>
                  <a:pt x="0" y="0"/>
                </a:lnTo>
                <a:close/>
              </a:path>
            </a:pathLst>
          </a:custGeom>
          <a:blipFill rotWithShape="1">
            <a:blip r:embed="rId3">
              <a:alphaModFix/>
            </a:blip>
            <a:stretch>
              <a:fillRect b="0" l="0" r="0" t="0"/>
            </a:stretch>
          </a:blipFill>
          <a:ln>
            <a:noFill/>
          </a:ln>
        </p:spPr>
      </p:sp>
      <p:sp>
        <p:nvSpPr>
          <p:cNvPr id="271" name="Google Shape;271;p15"/>
          <p:cNvSpPr/>
          <p:nvPr/>
        </p:nvSpPr>
        <p:spPr>
          <a:xfrm>
            <a:off x="17006102" y="26371343"/>
            <a:ext cx="4021592" cy="4569991"/>
          </a:xfrm>
          <a:custGeom>
            <a:rect b="b" l="l" r="r" t="t"/>
            <a:pathLst>
              <a:path extrusionOk="0" h="4569991" w="4021592">
                <a:moveTo>
                  <a:pt x="0" y="0"/>
                </a:moveTo>
                <a:lnTo>
                  <a:pt x="4021593" y="0"/>
                </a:lnTo>
                <a:lnTo>
                  <a:pt x="4021593" y="4569991"/>
                </a:lnTo>
                <a:lnTo>
                  <a:pt x="0" y="4569991"/>
                </a:lnTo>
                <a:lnTo>
                  <a:pt x="0" y="0"/>
                </a:lnTo>
                <a:close/>
              </a:path>
            </a:pathLst>
          </a:custGeom>
          <a:blipFill rotWithShape="1">
            <a:blip r:embed="rId4">
              <a:alphaModFix/>
            </a:blip>
            <a:stretch>
              <a:fillRect b="0" l="0" r="0" t="0"/>
            </a:stretch>
          </a:blipFill>
          <a:ln>
            <a:noFill/>
          </a:ln>
        </p:spPr>
      </p:sp>
      <p:sp>
        <p:nvSpPr>
          <p:cNvPr id="272" name="Google Shape;272;p15"/>
          <p:cNvSpPr/>
          <p:nvPr/>
        </p:nvSpPr>
        <p:spPr>
          <a:xfrm>
            <a:off x="11113861" y="25583608"/>
            <a:ext cx="5345766" cy="5131935"/>
          </a:xfrm>
          <a:custGeom>
            <a:rect b="b" l="l" r="r" t="t"/>
            <a:pathLst>
              <a:path extrusionOk="0" h="5131935" w="5345766">
                <a:moveTo>
                  <a:pt x="0" y="0"/>
                </a:moveTo>
                <a:lnTo>
                  <a:pt x="5345765" y="0"/>
                </a:lnTo>
                <a:lnTo>
                  <a:pt x="5345765" y="5131935"/>
                </a:lnTo>
                <a:lnTo>
                  <a:pt x="0" y="5131935"/>
                </a:lnTo>
                <a:lnTo>
                  <a:pt x="0" y="0"/>
                </a:lnTo>
                <a:close/>
              </a:path>
            </a:pathLst>
          </a:custGeom>
          <a:blipFill rotWithShape="1">
            <a:blip r:embed="rId5">
              <a:alphaModFix/>
            </a:blip>
            <a:stretch>
              <a:fillRect b="0" l="0" r="0" t="0"/>
            </a:stretch>
          </a:blipFill>
          <a:ln>
            <a:noFill/>
          </a:ln>
        </p:spPr>
      </p:sp>
      <p:sp>
        <p:nvSpPr>
          <p:cNvPr id="273" name="Google Shape;273;p15"/>
          <p:cNvSpPr/>
          <p:nvPr/>
        </p:nvSpPr>
        <p:spPr>
          <a:xfrm>
            <a:off x="21532868" y="25785275"/>
            <a:ext cx="4847972" cy="5127662"/>
          </a:xfrm>
          <a:custGeom>
            <a:rect b="b" l="l" r="r" t="t"/>
            <a:pathLst>
              <a:path extrusionOk="0" h="5127662" w="4847972">
                <a:moveTo>
                  <a:pt x="0" y="0"/>
                </a:moveTo>
                <a:lnTo>
                  <a:pt x="4847971" y="0"/>
                </a:lnTo>
                <a:lnTo>
                  <a:pt x="4847971" y="5127662"/>
                </a:lnTo>
                <a:lnTo>
                  <a:pt x="0" y="5127662"/>
                </a:lnTo>
                <a:lnTo>
                  <a:pt x="0" y="0"/>
                </a:lnTo>
                <a:close/>
              </a:path>
            </a:pathLst>
          </a:custGeom>
          <a:blipFill rotWithShape="1">
            <a:blip r:embed="rId6">
              <a:alphaModFix/>
            </a:blip>
            <a:stretch>
              <a:fillRect b="0" l="0" r="0" t="0"/>
            </a:stretch>
          </a:blipFill>
          <a:ln>
            <a:noFill/>
          </a:ln>
        </p:spPr>
      </p:sp>
      <p:sp>
        <p:nvSpPr>
          <p:cNvPr id="274" name="Google Shape;274;p15"/>
          <p:cNvSpPr/>
          <p:nvPr/>
        </p:nvSpPr>
        <p:spPr>
          <a:xfrm>
            <a:off x="11988085" y="32030339"/>
            <a:ext cx="4083450" cy="3355854"/>
          </a:xfrm>
          <a:custGeom>
            <a:rect b="b" l="l" r="r" t="t"/>
            <a:pathLst>
              <a:path extrusionOk="0" h="3355854" w="4083450">
                <a:moveTo>
                  <a:pt x="0" y="0"/>
                </a:moveTo>
                <a:lnTo>
                  <a:pt x="4083450" y="0"/>
                </a:lnTo>
                <a:lnTo>
                  <a:pt x="4083450" y="3355854"/>
                </a:lnTo>
                <a:lnTo>
                  <a:pt x="0" y="3355854"/>
                </a:lnTo>
                <a:lnTo>
                  <a:pt x="0" y="0"/>
                </a:lnTo>
                <a:close/>
              </a:path>
            </a:pathLst>
          </a:custGeom>
          <a:blipFill rotWithShape="1">
            <a:blip r:embed="rId7">
              <a:alphaModFix/>
            </a:blip>
            <a:stretch>
              <a:fillRect b="0" l="0" r="0" t="0"/>
            </a:stretch>
          </a:blipFill>
          <a:ln>
            <a:noFill/>
          </a:ln>
        </p:spPr>
      </p:sp>
      <p:sp>
        <p:nvSpPr>
          <p:cNvPr id="275" name="Google Shape;275;p15"/>
          <p:cNvSpPr/>
          <p:nvPr/>
        </p:nvSpPr>
        <p:spPr>
          <a:xfrm>
            <a:off x="24048789" y="32864056"/>
            <a:ext cx="3144507" cy="5561026"/>
          </a:xfrm>
          <a:custGeom>
            <a:rect b="b" l="l" r="r" t="t"/>
            <a:pathLst>
              <a:path extrusionOk="0" h="5561026" w="3144507">
                <a:moveTo>
                  <a:pt x="0" y="0"/>
                </a:moveTo>
                <a:lnTo>
                  <a:pt x="3144508" y="0"/>
                </a:lnTo>
                <a:lnTo>
                  <a:pt x="3144508" y="5561026"/>
                </a:lnTo>
                <a:lnTo>
                  <a:pt x="0" y="5561026"/>
                </a:lnTo>
                <a:lnTo>
                  <a:pt x="0" y="0"/>
                </a:lnTo>
                <a:close/>
              </a:path>
            </a:pathLst>
          </a:custGeom>
          <a:blipFill rotWithShape="1">
            <a:blip r:embed="rId8">
              <a:alphaModFix/>
            </a:blip>
            <a:stretch>
              <a:fillRect b="0" l="0" r="0" t="0"/>
            </a:stretch>
          </a:blipFill>
          <a:ln>
            <a:noFill/>
          </a:ln>
        </p:spPr>
      </p:sp>
      <p:sp>
        <p:nvSpPr>
          <p:cNvPr id="276" name="Google Shape;276;p15"/>
          <p:cNvSpPr/>
          <p:nvPr/>
        </p:nvSpPr>
        <p:spPr>
          <a:xfrm>
            <a:off x="17532845" y="33223297"/>
            <a:ext cx="5952357" cy="4448034"/>
          </a:xfrm>
          <a:custGeom>
            <a:rect b="b" l="l" r="r" t="t"/>
            <a:pathLst>
              <a:path extrusionOk="0" h="4448034" w="5952357">
                <a:moveTo>
                  <a:pt x="0" y="0"/>
                </a:moveTo>
                <a:lnTo>
                  <a:pt x="5952357" y="0"/>
                </a:lnTo>
                <a:lnTo>
                  <a:pt x="5952357" y="4448034"/>
                </a:lnTo>
                <a:lnTo>
                  <a:pt x="0" y="4448034"/>
                </a:lnTo>
                <a:lnTo>
                  <a:pt x="0" y="0"/>
                </a:lnTo>
                <a:close/>
              </a:path>
            </a:pathLst>
          </a:custGeom>
          <a:blipFill rotWithShape="1">
            <a:blip r:embed="rId9">
              <a:alphaModFix/>
            </a:blip>
            <a:stretch>
              <a:fillRect b="0" l="0" r="0" t="0"/>
            </a:stretch>
          </a:blipFill>
          <a:ln>
            <a:noFill/>
          </a:ln>
        </p:spPr>
      </p:sp>
      <p:sp>
        <p:nvSpPr>
          <p:cNvPr id="277" name="Google Shape;277;p15"/>
          <p:cNvSpPr/>
          <p:nvPr/>
        </p:nvSpPr>
        <p:spPr>
          <a:xfrm>
            <a:off x="6430169" y="32030339"/>
            <a:ext cx="3938285" cy="6833949"/>
          </a:xfrm>
          <a:custGeom>
            <a:rect b="b" l="l" r="r" t="t"/>
            <a:pathLst>
              <a:path extrusionOk="0" h="6833949" w="3938285">
                <a:moveTo>
                  <a:pt x="0" y="0"/>
                </a:moveTo>
                <a:lnTo>
                  <a:pt x="3938285" y="0"/>
                </a:lnTo>
                <a:lnTo>
                  <a:pt x="3938285" y="6833949"/>
                </a:lnTo>
                <a:lnTo>
                  <a:pt x="0" y="6833949"/>
                </a:lnTo>
                <a:lnTo>
                  <a:pt x="0" y="0"/>
                </a:lnTo>
                <a:close/>
              </a:path>
            </a:pathLst>
          </a:custGeom>
          <a:blipFill rotWithShape="1">
            <a:blip r:embed="rId10">
              <a:alphaModFix/>
            </a:blip>
            <a:stretch>
              <a:fillRect b="0" l="0" r="0" t="0"/>
            </a:stretch>
          </a:blipFill>
          <a:ln>
            <a:noFill/>
          </a:ln>
        </p:spPr>
      </p:sp>
      <p:sp>
        <p:nvSpPr>
          <p:cNvPr id="278" name="Google Shape;278;p15"/>
          <p:cNvSpPr/>
          <p:nvPr/>
        </p:nvSpPr>
        <p:spPr>
          <a:xfrm>
            <a:off x="12460720" y="35991196"/>
            <a:ext cx="2715289" cy="2433886"/>
          </a:xfrm>
          <a:custGeom>
            <a:rect b="b" l="l" r="r" t="t"/>
            <a:pathLst>
              <a:path extrusionOk="0" h="2433886" w="2715289">
                <a:moveTo>
                  <a:pt x="0" y="0"/>
                </a:moveTo>
                <a:lnTo>
                  <a:pt x="2715290" y="0"/>
                </a:lnTo>
                <a:lnTo>
                  <a:pt x="2715290" y="2433886"/>
                </a:lnTo>
                <a:lnTo>
                  <a:pt x="0" y="2433886"/>
                </a:lnTo>
                <a:lnTo>
                  <a:pt x="0" y="0"/>
                </a:lnTo>
                <a:close/>
              </a:path>
            </a:pathLst>
          </a:custGeom>
          <a:blipFill rotWithShape="1">
            <a:blip r:embed="rId11">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8D4FF"/>
        </a:solidFill>
      </p:bgPr>
    </p:bg>
    <p:spTree>
      <p:nvGrpSpPr>
        <p:cNvPr id="282" name="Shape 282"/>
        <p:cNvGrpSpPr/>
        <p:nvPr/>
      </p:nvGrpSpPr>
      <p:grpSpPr>
        <a:xfrm>
          <a:off x="0" y="0"/>
          <a:ext cx="0" cy="0"/>
          <a:chOff x="0" y="0"/>
          <a:chExt cx="0" cy="0"/>
        </a:xfrm>
      </p:grpSpPr>
      <p:sp>
        <p:nvSpPr>
          <p:cNvPr id="283" name="Google Shape;283;p16"/>
          <p:cNvSpPr txBox="1"/>
          <p:nvPr/>
        </p:nvSpPr>
        <p:spPr>
          <a:xfrm>
            <a:off x="6039289" y="8884506"/>
            <a:ext cx="20839822" cy="1989247"/>
          </a:xfrm>
          <a:prstGeom prst="rect">
            <a:avLst/>
          </a:prstGeom>
          <a:noFill/>
          <a:ln>
            <a:noFill/>
          </a:ln>
        </p:spPr>
        <p:txBody>
          <a:bodyPr anchorCtr="0" anchor="t" bIns="0" lIns="0" spcFirstLastPara="1" rIns="0" wrap="square" tIns="0">
            <a:spAutoFit/>
          </a:bodyPr>
          <a:lstStyle/>
          <a:p>
            <a:pPr indent="0" lvl="1" marL="0" marR="0" rtl="0" algn="ctr">
              <a:lnSpc>
                <a:spcPct val="121988"/>
              </a:lnSpc>
              <a:spcBef>
                <a:spcPts val="0"/>
              </a:spcBef>
              <a:spcAft>
                <a:spcPts val="0"/>
              </a:spcAft>
              <a:buNone/>
            </a:pPr>
            <a:r>
              <a:rPr b="0" i="0" lang="en-US" sz="6417" u="none" cap="none" strike="noStrike">
                <a:solidFill>
                  <a:srgbClr val="403838"/>
                </a:solidFill>
                <a:latin typeface="Arial"/>
                <a:ea typeface="Arial"/>
                <a:cs typeface="Arial"/>
                <a:sym typeface="Arial"/>
              </a:rPr>
              <a:t>This presentation template is free for everyone to use thanks to the following:</a:t>
            </a:r>
            <a:endParaRPr/>
          </a:p>
        </p:txBody>
      </p:sp>
      <p:sp>
        <p:nvSpPr>
          <p:cNvPr id="284" name="Google Shape;284;p16"/>
          <p:cNvSpPr txBox="1"/>
          <p:nvPr/>
        </p:nvSpPr>
        <p:spPr>
          <a:xfrm>
            <a:off x="11273241" y="28481799"/>
            <a:ext cx="10371900" cy="1111200"/>
          </a:xfrm>
          <a:prstGeom prst="rect">
            <a:avLst/>
          </a:prstGeom>
          <a:noFill/>
          <a:ln>
            <a:noFill/>
          </a:ln>
        </p:spPr>
        <p:txBody>
          <a:bodyPr anchorCtr="0" anchor="t" bIns="0" lIns="0" spcFirstLastPara="1" rIns="0" wrap="square" tIns="0">
            <a:spAutoFit/>
          </a:bodyPr>
          <a:lstStyle/>
          <a:p>
            <a:pPr indent="0" lvl="1" marL="0" marR="0" rtl="0" algn="ctr">
              <a:lnSpc>
                <a:spcPct val="121997"/>
              </a:lnSpc>
              <a:spcBef>
                <a:spcPts val="0"/>
              </a:spcBef>
              <a:spcAft>
                <a:spcPts val="0"/>
              </a:spcAft>
              <a:buNone/>
            </a:pPr>
            <a:r>
              <a:rPr b="1" i="0" lang="en-US" sz="7219" u="none" cap="none" strike="noStrike">
                <a:solidFill>
                  <a:srgbClr val="0A23A9"/>
                </a:solidFill>
              </a:rPr>
              <a:t>Happy designing!</a:t>
            </a:r>
            <a:endParaRPr b="1"/>
          </a:p>
        </p:txBody>
      </p:sp>
      <p:sp>
        <p:nvSpPr>
          <p:cNvPr id="285" name="Google Shape;285;p16"/>
          <p:cNvSpPr txBox="1"/>
          <p:nvPr/>
        </p:nvSpPr>
        <p:spPr>
          <a:xfrm>
            <a:off x="3887146" y="17035306"/>
            <a:ext cx="25144108" cy="782751"/>
          </a:xfrm>
          <a:prstGeom prst="rect">
            <a:avLst/>
          </a:prstGeom>
          <a:noFill/>
          <a:ln>
            <a:noFill/>
          </a:ln>
        </p:spPr>
        <p:txBody>
          <a:bodyPr anchorCtr="0" anchor="t" bIns="0" lIns="0" spcFirstLastPara="1" rIns="0" wrap="square" tIns="0">
            <a:spAutoFit/>
          </a:bodyPr>
          <a:lstStyle/>
          <a:p>
            <a:pPr indent="0" lvl="1" marL="0" marR="0" rtl="0" algn="ctr">
              <a:lnSpc>
                <a:spcPct val="121997"/>
              </a:lnSpc>
              <a:spcBef>
                <a:spcPts val="0"/>
              </a:spcBef>
              <a:spcAft>
                <a:spcPts val="0"/>
              </a:spcAft>
              <a:buNone/>
            </a:pPr>
            <a:r>
              <a:rPr b="0" i="0" lang="en-US" sz="5096" u="none" cap="none" strike="noStrike">
                <a:solidFill>
                  <a:srgbClr val="403838"/>
                </a:solidFill>
                <a:latin typeface="Arial"/>
                <a:ea typeface="Arial"/>
                <a:cs typeface="Arial"/>
                <a:sym typeface="Arial"/>
              </a:rPr>
              <a:t>for the presentation template</a:t>
            </a:r>
            <a:endParaRPr/>
          </a:p>
        </p:txBody>
      </p:sp>
      <p:sp>
        <p:nvSpPr>
          <p:cNvPr id="286" name="Google Shape;286;p16"/>
          <p:cNvSpPr txBox="1"/>
          <p:nvPr/>
        </p:nvSpPr>
        <p:spPr>
          <a:xfrm>
            <a:off x="3887146" y="23926522"/>
            <a:ext cx="25144108" cy="782751"/>
          </a:xfrm>
          <a:prstGeom prst="rect">
            <a:avLst/>
          </a:prstGeom>
          <a:noFill/>
          <a:ln>
            <a:noFill/>
          </a:ln>
        </p:spPr>
        <p:txBody>
          <a:bodyPr anchorCtr="0" anchor="t" bIns="0" lIns="0" spcFirstLastPara="1" rIns="0" wrap="square" tIns="0">
            <a:spAutoFit/>
          </a:bodyPr>
          <a:lstStyle/>
          <a:p>
            <a:pPr indent="0" lvl="1" marL="0" marR="0" rtl="0" algn="ctr">
              <a:lnSpc>
                <a:spcPct val="121997"/>
              </a:lnSpc>
              <a:spcBef>
                <a:spcPts val="0"/>
              </a:spcBef>
              <a:spcAft>
                <a:spcPts val="0"/>
              </a:spcAft>
              <a:buNone/>
            </a:pPr>
            <a:r>
              <a:rPr b="0" i="0" lang="en-US" sz="5096" u="none" cap="none" strike="noStrike">
                <a:solidFill>
                  <a:srgbClr val="403838"/>
                </a:solidFill>
                <a:latin typeface="Arial"/>
                <a:ea typeface="Arial"/>
                <a:cs typeface="Arial"/>
                <a:sym typeface="Arial"/>
              </a:rPr>
              <a:t>for the photos</a:t>
            </a:r>
            <a:endParaRPr/>
          </a:p>
        </p:txBody>
      </p:sp>
      <p:sp>
        <p:nvSpPr>
          <p:cNvPr id="287" name="Google Shape;287;p16"/>
          <p:cNvSpPr txBox="1"/>
          <p:nvPr/>
        </p:nvSpPr>
        <p:spPr>
          <a:xfrm>
            <a:off x="7097603" y="6717804"/>
            <a:ext cx="18723300" cy="2222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4438" u="none" cap="none" strike="noStrike">
                <a:solidFill>
                  <a:srgbClr val="0A23A9"/>
                </a:solidFill>
              </a:rPr>
              <a:t>CREDITS</a:t>
            </a:r>
            <a:endParaRPr b="1"/>
          </a:p>
        </p:txBody>
      </p:sp>
      <p:sp>
        <p:nvSpPr>
          <p:cNvPr id="288" name="Google Shape;288;p16"/>
          <p:cNvSpPr txBox="1"/>
          <p:nvPr/>
        </p:nvSpPr>
        <p:spPr>
          <a:xfrm>
            <a:off x="8728493" y="22065109"/>
            <a:ext cx="15461413" cy="156495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2007" u="none" cap="none" strike="noStrike">
                <a:solidFill>
                  <a:srgbClr val="403838"/>
                </a:solidFill>
                <a:latin typeface="Arial"/>
                <a:ea typeface="Arial"/>
                <a:cs typeface="Arial"/>
                <a:sym typeface="Arial"/>
              </a:rPr>
              <a:t>Pexels, Pixabay</a:t>
            </a:r>
            <a:endParaRPr/>
          </a:p>
        </p:txBody>
      </p:sp>
      <p:sp>
        <p:nvSpPr>
          <p:cNvPr id="289" name="Google Shape;289;p16"/>
          <p:cNvSpPr/>
          <p:nvPr/>
        </p:nvSpPr>
        <p:spPr>
          <a:xfrm>
            <a:off x="10312745" y="13445816"/>
            <a:ext cx="12292910" cy="3073228"/>
          </a:xfrm>
          <a:custGeom>
            <a:rect b="b" l="l" r="r" t="t"/>
            <a:pathLst>
              <a:path extrusionOk="0" h="3073228" w="12292910">
                <a:moveTo>
                  <a:pt x="0" y="0"/>
                </a:moveTo>
                <a:lnTo>
                  <a:pt x="12292910" y="0"/>
                </a:lnTo>
                <a:lnTo>
                  <a:pt x="12292910" y="3073228"/>
                </a:lnTo>
                <a:lnTo>
                  <a:pt x="0" y="3073228"/>
                </a:lnTo>
                <a:lnTo>
                  <a:pt x="0" y="0"/>
                </a:lnTo>
                <a:close/>
              </a:path>
            </a:pathLst>
          </a:custGeom>
          <a:blipFill rotWithShape="1">
            <a:blip r:embed="rId3">
              <a:alphaModFix/>
            </a:blip>
            <a:stretch>
              <a:fillRect b="0" l="0" r="0" t="0"/>
            </a:stretch>
          </a:blipFill>
          <a:ln>
            <a:noFill/>
          </a:ln>
        </p:spPr>
      </p:sp>
      <p:sp>
        <p:nvSpPr>
          <p:cNvPr id="290" name="Google Shape;290;p16"/>
          <p:cNvSpPr/>
          <p:nvPr/>
        </p:nvSpPr>
        <p:spPr>
          <a:xfrm>
            <a:off x="-2344590" y="31927528"/>
            <a:ext cx="11217721" cy="12694952"/>
          </a:xfrm>
          <a:custGeom>
            <a:rect b="b" l="l" r="r" t="t"/>
            <a:pathLst>
              <a:path extrusionOk="0" h="12694952" w="11217721">
                <a:moveTo>
                  <a:pt x="0" y="0"/>
                </a:moveTo>
                <a:lnTo>
                  <a:pt x="11217721" y="0"/>
                </a:lnTo>
                <a:lnTo>
                  <a:pt x="11217721" y="12694951"/>
                </a:lnTo>
                <a:lnTo>
                  <a:pt x="0" y="12694951"/>
                </a:lnTo>
                <a:lnTo>
                  <a:pt x="0" y="0"/>
                </a:lnTo>
                <a:close/>
              </a:path>
            </a:pathLst>
          </a:custGeom>
          <a:blipFill rotWithShape="1">
            <a:blip r:embed="rId4">
              <a:alphaModFix/>
            </a:blip>
            <a:stretch>
              <a:fillRect b="0" l="0" r="0" t="0"/>
            </a:stretch>
          </a:blipFill>
          <a:ln>
            <a:noFill/>
          </a:ln>
        </p:spPr>
      </p:sp>
      <p:sp>
        <p:nvSpPr>
          <p:cNvPr id="291" name="Google Shape;291;p16"/>
          <p:cNvSpPr/>
          <p:nvPr/>
        </p:nvSpPr>
        <p:spPr>
          <a:xfrm>
            <a:off x="15774723" y="35765707"/>
            <a:ext cx="8465576" cy="9619973"/>
          </a:xfrm>
          <a:custGeom>
            <a:rect b="b" l="l" r="r" t="t"/>
            <a:pathLst>
              <a:path extrusionOk="0" h="9619973" w="8465576">
                <a:moveTo>
                  <a:pt x="0" y="0"/>
                </a:moveTo>
                <a:lnTo>
                  <a:pt x="8465576" y="0"/>
                </a:lnTo>
                <a:lnTo>
                  <a:pt x="8465576" y="9619972"/>
                </a:lnTo>
                <a:lnTo>
                  <a:pt x="0" y="9619972"/>
                </a:lnTo>
                <a:lnTo>
                  <a:pt x="0" y="0"/>
                </a:lnTo>
                <a:close/>
              </a:path>
            </a:pathLst>
          </a:custGeom>
          <a:blipFill rotWithShape="1">
            <a:blip r:embed="rId5">
              <a:alphaModFix/>
            </a:blip>
            <a:stretch>
              <a:fillRect b="0" l="0" r="0" t="0"/>
            </a:stretch>
          </a:blipFill>
          <a:ln>
            <a:noFill/>
          </a:ln>
        </p:spPr>
      </p:sp>
      <p:sp>
        <p:nvSpPr>
          <p:cNvPr id="292" name="Google Shape;292;p16"/>
          <p:cNvSpPr/>
          <p:nvPr/>
        </p:nvSpPr>
        <p:spPr>
          <a:xfrm>
            <a:off x="8254845" y="36164157"/>
            <a:ext cx="9190700" cy="8823072"/>
          </a:xfrm>
          <a:custGeom>
            <a:rect b="b" l="l" r="r" t="t"/>
            <a:pathLst>
              <a:path extrusionOk="0" h="8823072" w="9190700">
                <a:moveTo>
                  <a:pt x="0" y="0"/>
                </a:moveTo>
                <a:lnTo>
                  <a:pt x="9190700" y="0"/>
                </a:lnTo>
                <a:lnTo>
                  <a:pt x="9190700" y="8823072"/>
                </a:lnTo>
                <a:lnTo>
                  <a:pt x="0" y="8823072"/>
                </a:lnTo>
                <a:lnTo>
                  <a:pt x="0" y="0"/>
                </a:lnTo>
                <a:close/>
              </a:path>
            </a:pathLst>
          </a:custGeom>
          <a:blipFill rotWithShape="1">
            <a:blip r:embed="rId6">
              <a:alphaModFix/>
            </a:blip>
            <a:stretch>
              <a:fillRect b="0" l="0" r="0" t="0"/>
            </a:stretch>
          </a:blipFill>
          <a:ln>
            <a:noFill/>
          </a:ln>
        </p:spPr>
      </p:sp>
      <p:sp>
        <p:nvSpPr>
          <p:cNvPr id="293" name="Google Shape;293;p16"/>
          <p:cNvSpPr/>
          <p:nvPr/>
        </p:nvSpPr>
        <p:spPr>
          <a:xfrm>
            <a:off x="21886693" y="34134021"/>
            <a:ext cx="11732507" cy="12409382"/>
          </a:xfrm>
          <a:custGeom>
            <a:rect b="b" l="l" r="r" t="t"/>
            <a:pathLst>
              <a:path extrusionOk="0" h="12409382" w="11732507">
                <a:moveTo>
                  <a:pt x="0" y="0"/>
                </a:moveTo>
                <a:lnTo>
                  <a:pt x="11732507" y="0"/>
                </a:lnTo>
                <a:lnTo>
                  <a:pt x="11732507" y="12409383"/>
                </a:lnTo>
                <a:lnTo>
                  <a:pt x="0" y="12409383"/>
                </a:lnTo>
                <a:lnTo>
                  <a:pt x="0" y="0"/>
                </a:lnTo>
                <a:close/>
              </a:path>
            </a:pathLst>
          </a:custGeom>
          <a:blipFill rotWithShape="1">
            <a:blip r:embed="rId7">
              <a:alphaModFix/>
            </a:blip>
            <a:stretch>
              <a:fillRect b="0" l="0" r="0" t="0"/>
            </a:stretch>
          </a:blipFill>
          <a:ln>
            <a:noFill/>
          </a:ln>
        </p:spPr>
      </p:sp>
      <p:sp>
        <p:nvSpPr>
          <p:cNvPr id="294" name="Google Shape;294;p16"/>
          <p:cNvSpPr/>
          <p:nvPr/>
        </p:nvSpPr>
        <p:spPr>
          <a:xfrm rot="-641544">
            <a:off x="25865871" y="36768608"/>
            <a:ext cx="5805264" cy="4770871"/>
          </a:xfrm>
          <a:custGeom>
            <a:rect b="b" l="l" r="r" t="t"/>
            <a:pathLst>
              <a:path extrusionOk="0" h="4770871" w="5805264">
                <a:moveTo>
                  <a:pt x="0" y="0"/>
                </a:moveTo>
                <a:lnTo>
                  <a:pt x="5805264" y="0"/>
                </a:lnTo>
                <a:lnTo>
                  <a:pt x="5805264" y="4770872"/>
                </a:lnTo>
                <a:lnTo>
                  <a:pt x="0" y="4770872"/>
                </a:lnTo>
                <a:lnTo>
                  <a:pt x="0" y="0"/>
                </a:lnTo>
                <a:close/>
              </a:path>
            </a:pathLst>
          </a:custGeom>
          <a:blipFill rotWithShape="1">
            <a:blip r:embed="rId8">
              <a:alphaModFix/>
            </a:blip>
            <a:stretch>
              <a:fillRect b="0" l="0" r="0" t="0"/>
            </a:stretch>
          </a:blipFill>
          <a:ln>
            <a:noFill/>
          </a:ln>
        </p:spPr>
      </p:sp>
      <p:sp>
        <p:nvSpPr>
          <p:cNvPr id="295" name="Google Shape;295;p16"/>
          <p:cNvSpPr/>
          <p:nvPr/>
        </p:nvSpPr>
        <p:spPr>
          <a:xfrm>
            <a:off x="247407" y="35091888"/>
            <a:ext cx="7644559" cy="6282437"/>
          </a:xfrm>
          <a:custGeom>
            <a:rect b="b" l="l" r="r" t="t"/>
            <a:pathLst>
              <a:path extrusionOk="0" h="6282437" w="7644559">
                <a:moveTo>
                  <a:pt x="0" y="0"/>
                </a:moveTo>
                <a:lnTo>
                  <a:pt x="7644559" y="0"/>
                </a:lnTo>
                <a:lnTo>
                  <a:pt x="7644559" y="6282437"/>
                </a:lnTo>
                <a:lnTo>
                  <a:pt x="0" y="6282437"/>
                </a:lnTo>
                <a:lnTo>
                  <a:pt x="0" y="0"/>
                </a:lnTo>
                <a:close/>
              </a:path>
            </a:pathLst>
          </a:custGeom>
          <a:blipFill rotWithShape="1">
            <a:blip r:embed="rId8">
              <a:alphaModFix/>
            </a:blip>
            <a:stretch>
              <a:fillRect b="0" l="0" r="0" t="0"/>
            </a:stretch>
          </a:blipFill>
          <a:ln>
            <a:noFill/>
          </a:ln>
        </p:spPr>
      </p:sp>
      <p:sp>
        <p:nvSpPr>
          <p:cNvPr id="296" name="Google Shape;296;p16"/>
          <p:cNvSpPr/>
          <p:nvPr/>
        </p:nvSpPr>
        <p:spPr>
          <a:xfrm rot="-725932">
            <a:off x="13572965" y="36196924"/>
            <a:ext cx="7245276" cy="5954299"/>
          </a:xfrm>
          <a:custGeom>
            <a:rect b="b" l="l" r="r" t="t"/>
            <a:pathLst>
              <a:path extrusionOk="0" h="5954299" w="7245276">
                <a:moveTo>
                  <a:pt x="0" y="0"/>
                </a:moveTo>
                <a:lnTo>
                  <a:pt x="7245276" y="0"/>
                </a:lnTo>
                <a:lnTo>
                  <a:pt x="7245276" y="5954300"/>
                </a:lnTo>
                <a:lnTo>
                  <a:pt x="0" y="5954300"/>
                </a:lnTo>
                <a:lnTo>
                  <a:pt x="0" y="0"/>
                </a:lnTo>
                <a:close/>
              </a:path>
            </a:pathLst>
          </a:custGeom>
          <a:blipFill rotWithShape="1">
            <a:blip r:embed="rId8">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