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y="5143500" cx="9144000"/>
  <p:notesSz cx="6858000" cy="9144000"/>
  <p:embeddedFontLst>
    <p:embeddedFont>
      <p:font typeface="Arimo"/>
      <p:regular r:id="rId33"/>
      <p:bold r:id="rId34"/>
      <p:italic r:id="rId35"/>
      <p:boldItalic r:id="rId36"/>
    </p:embeddedFont>
    <p:embeddedFont>
      <p:font typeface="Montserrat"/>
      <p:regular r:id="rId37"/>
      <p:bold r:id="rId38"/>
      <p:italic r:id="rId39"/>
      <p:boldItalic r:id="rId40"/>
    </p:embeddedFont>
    <p:embeddedFont>
      <p:font typeface="Rubik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boldItalic.fntdata"/><Relationship Id="rId20" Type="http://schemas.openxmlformats.org/officeDocument/2006/relationships/slide" Target="slides/slide16.xml"/><Relationship Id="rId42" Type="http://schemas.openxmlformats.org/officeDocument/2006/relationships/font" Target="fonts/Rubik-bold.fntdata"/><Relationship Id="rId41" Type="http://schemas.openxmlformats.org/officeDocument/2006/relationships/font" Target="fonts/Rubik-regular.fntdata"/><Relationship Id="rId22" Type="http://schemas.openxmlformats.org/officeDocument/2006/relationships/slide" Target="slides/slide18.xml"/><Relationship Id="rId44" Type="http://schemas.openxmlformats.org/officeDocument/2006/relationships/font" Target="fonts/Rubik-boldItalic.fntdata"/><Relationship Id="rId21" Type="http://schemas.openxmlformats.org/officeDocument/2006/relationships/slide" Target="slides/slide17.xml"/><Relationship Id="rId43" Type="http://schemas.openxmlformats.org/officeDocument/2006/relationships/font" Target="fonts/Rubik-italic.fntdata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Arimo-regular.fntdata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font" Target="fonts/Arimo-italic.fntdata"/><Relationship Id="rId12" Type="http://schemas.openxmlformats.org/officeDocument/2006/relationships/slide" Target="slides/slide8.xml"/><Relationship Id="rId34" Type="http://schemas.openxmlformats.org/officeDocument/2006/relationships/font" Target="fonts/Arimo-bold.fntdata"/><Relationship Id="rId15" Type="http://schemas.openxmlformats.org/officeDocument/2006/relationships/slide" Target="slides/slide11.xml"/><Relationship Id="rId37" Type="http://schemas.openxmlformats.org/officeDocument/2006/relationships/font" Target="fonts/Montserrat-regular.fntdata"/><Relationship Id="rId14" Type="http://schemas.openxmlformats.org/officeDocument/2006/relationships/slide" Target="slides/slide10.xml"/><Relationship Id="rId36" Type="http://schemas.openxmlformats.org/officeDocument/2006/relationships/font" Target="fonts/Arimo-boldItalic.fntdata"/><Relationship Id="rId17" Type="http://schemas.openxmlformats.org/officeDocument/2006/relationships/slide" Target="slides/slide13.xml"/><Relationship Id="rId39" Type="http://schemas.openxmlformats.org/officeDocument/2006/relationships/font" Target="fonts/Montserrat-italic.fntdata"/><Relationship Id="rId16" Type="http://schemas.openxmlformats.org/officeDocument/2006/relationships/slide" Target="slides/slide12.xml"/><Relationship Id="rId38" Type="http://schemas.openxmlformats.org/officeDocument/2006/relationships/font" Target="fonts/Montserrat-bold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067320065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g1067320065d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067320065d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1067320065d_0_15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067320065d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g1067320065d_0_17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067320065d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g1067320065d_0_19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067320065d_0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g1067320065d_0_20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067320065d_0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g1067320065d_0_2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067320065d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g1067320065d_0_2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067320065d_0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g1067320065d_0_2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1067320065d_0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g1067320065d_0_25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067320065d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g1067320065d_0_26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1067320065d_0_2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g1067320065d_0_27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067320065d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g1067320065d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1067320065d_0_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g1067320065d_0_29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1067320065d_0_3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g1067320065d_0_3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1067320065d_0_3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g1067320065d_0_3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1067320065d_0_3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g1067320065d_0_35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1067320065d_0_3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g1067320065d_0_38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1067320065d_0_4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g1067320065d_0_40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1067320065d_0_4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g1067320065d_0_45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1067320065d_0_5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g1067320065d_0_55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067320065d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g1067320065d_0_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067320065d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g1067320065d_0_4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067320065d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g1067320065d_0_7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067320065d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g1067320065d_0_8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067320065d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g1067320065d_0_1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067320065d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1067320065d_0_1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067320065d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g1067320065d_0_1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dk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617622" y="1979056"/>
            <a:ext cx="1922412" cy="1922412"/>
          </a:xfrm>
          <a:custGeom>
            <a:rect b="b" l="l" r="r" t="t"/>
            <a:pathLst>
              <a:path extrusionOk="0" h="6355080" w="635508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rgbClr val="009490">
              <a:alpha val="9800"/>
            </a:srgbClr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7671619" y="3905416"/>
            <a:ext cx="2307408" cy="23177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1788153" y="95853"/>
            <a:ext cx="2307408" cy="23177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889039" y="1709690"/>
            <a:ext cx="1922412" cy="1922412"/>
          </a:xfrm>
          <a:custGeom>
            <a:rect b="b" l="l" r="r" t="t"/>
            <a:pathLst>
              <a:path extrusionOk="0" h="6355080" w="635508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rgbClr val="009490">
              <a:alpha val="19610"/>
            </a:srgbClr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6160455" y="1440325"/>
            <a:ext cx="1922412" cy="1922412"/>
          </a:xfrm>
          <a:custGeom>
            <a:rect b="b" l="l" r="r" t="t"/>
            <a:pathLst>
              <a:path extrusionOk="0" h="6355080" w="635508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rgbClr val="009490">
              <a:alpha val="40000"/>
            </a:srgbClr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6431873" y="1170958"/>
            <a:ext cx="1922412" cy="1922412"/>
          </a:xfrm>
          <a:custGeom>
            <a:rect b="b" l="l" r="r" t="t"/>
            <a:pathLst>
              <a:path extrusionOk="0" h="6355080" w="635508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rgbClr val="009490">
              <a:alpha val="60000"/>
            </a:srgbClr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6703290" y="901592"/>
            <a:ext cx="1922412" cy="1922412"/>
          </a:xfrm>
          <a:custGeom>
            <a:rect b="b" l="l" r="r" t="t"/>
            <a:pathLst>
              <a:path extrusionOk="0" h="6355080" w="635508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2160401" y="4180320"/>
            <a:ext cx="1922412" cy="1922412"/>
          </a:xfrm>
          <a:custGeom>
            <a:rect b="b" l="l" r="r" t="t"/>
            <a:pathLst>
              <a:path extrusionOk="0" h="6355080" w="635508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4171898" y="-1570604"/>
            <a:ext cx="2307408" cy="23177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2"/>
          <p:cNvSpPr txBox="1"/>
          <p:nvPr>
            <p:ph type="ctrTitle"/>
          </p:nvPr>
        </p:nvSpPr>
        <p:spPr>
          <a:xfrm>
            <a:off x="519250" y="1493775"/>
            <a:ext cx="4319100" cy="237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Rubik"/>
              <a:buNone/>
              <a:defRPr b="0" sz="50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>
            <p:ph idx="2" type="pic"/>
          </p:nvPr>
        </p:nvSpPr>
        <p:spPr>
          <a:xfrm>
            <a:off x="4823525" y="0"/>
            <a:ext cx="43206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1" name="Google Shape;21;p3"/>
          <p:cNvSpPr/>
          <p:nvPr/>
        </p:nvSpPr>
        <p:spPr>
          <a:xfrm>
            <a:off x="7560500" y="3784191"/>
            <a:ext cx="2433841" cy="24447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4390502" y="1054226"/>
            <a:ext cx="869229" cy="873125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441588" y="4629150"/>
            <a:ext cx="869229" cy="873125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1194506" y="-355442"/>
            <a:ext cx="869229" cy="873125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3"/>
          <p:cNvSpPr txBox="1"/>
          <p:nvPr>
            <p:ph type="ctrTitle"/>
          </p:nvPr>
        </p:nvSpPr>
        <p:spPr>
          <a:xfrm>
            <a:off x="632150" y="1408063"/>
            <a:ext cx="3463200" cy="1732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ubik"/>
              <a:buNone/>
              <a:defRPr b="0" sz="40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Font typeface="Rubik"/>
              <a:buNone/>
              <a:defRPr sz="4800">
                <a:latin typeface="Rubik"/>
                <a:ea typeface="Rubik"/>
                <a:cs typeface="Rubik"/>
                <a:sym typeface="Rubi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Font typeface="Rubik"/>
              <a:buNone/>
              <a:defRPr sz="4800">
                <a:latin typeface="Rubik"/>
                <a:ea typeface="Rubik"/>
                <a:cs typeface="Rubik"/>
                <a:sym typeface="Rubi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Font typeface="Rubik"/>
              <a:buNone/>
              <a:defRPr sz="4800">
                <a:latin typeface="Rubik"/>
                <a:ea typeface="Rubik"/>
                <a:cs typeface="Rubik"/>
                <a:sym typeface="Rubi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Font typeface="Rubik"/>
              <a:buNone/>
              <a:defRPr sz="4800">
                <a:latin typeface="Rubik"/>
                <a:ea typeface="Rubik"/>
                <a:cs typeface="Rubik"/>
                <a:sym typeface="Rubi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Font typeface="Rubik"/>
              <a:buNone/>
              <a:defRPr sz="4800">
                <a:latin typeface="Rubik"/>
                <a:ea typeface="Rubik"/>
                <a:cs typeface="Rubik"/>
                <a:sym typeface="Rubi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Font typeface="Rubik"/>
              <a:buNone/>
              <a:defRPr sz="4800">
                <a:latin typeface="Rubik"/>
                <a:ea typeface="Rubik"/>
                <a:cs typeface="Rubik"/>
                <a:sym typeface="Rubi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Font typeface="Rubik"/>
              <a:buNone/>
              <a:defRPr sz="4800">
                <a:latin typeface="Rubik"/>
                <a:ea typeface="Rubik"/>
                <a:cs typeface="Rubik"/>
                <a:sym typeface="Rubi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Font typeface="Rubik"/>
              <a:buNone/>
              <a:defRPr sz="4800"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" type="subTitle"/>
          </p:nvPr>
        </p:nvSpPr>
        <p:spPr>
          <a:xfrm>
            <a:off x="632150" y="3361663"/>
            <a:ext cx="3463200" cy="45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ubik"/>
              <a:buNone/>
              <a:defRPr sz="17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ubik"/>
              <a:buNone/>
              <a:defRPr sz="30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ubik"/>
              <a:buNone/>
              <a:defRPr sz="30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ubik"/>
              <a:buNone/>
              <a:defRPr sz="30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ubik"/>
              <a:buNone/>
              <a:defRPr sz="30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ubik"/>
              <a:buNone/>
              <a:defRPr sz="30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ubik"/>
              <a:buNone/>
              <a:defRPr sz="30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ubik"/>
              <a:buNone/>
              <a:defRPr sz="30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3000"/>
              <a:buFont typeface="Rubik"/>
              <a:buNone/>
              <a:defRPr sz="30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lt2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/>
          <p:nvPr/>
        </p:nvSpPr>
        <p:spPr>
          <a:xfrm rot="10800000">
            <a:off x="275138" y="-1999854"/>
            <a:ext cx="8581660" cy="8620125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4"/>
          <p:cNvSpPr/>
          <p:nvPr/>
        </p:nvSpPr>
        <p:spPr>
          <a:xfrm rot="10800000">
            <a:off x="743832" y="-1529059"/>
            <a:ext cx="7649215" cy="76835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4"/>
          <p:cNvSpPr/>
          <p:nvPr/>
        </p:nvSpPr>
        <p:spPr>
          <a:xfrm rot="10800000">
            <a:off x="1230023" y="-1040689"/>
            <a:ext cx="6685161" cy="6715125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4"/>
          <p:cNvSpPr txBox="1"/>
          <p:nvPr>
            <p:ph idx="1" type="body"/>
          </p:nvPr>
        </p:nvSpPr>
        <p:spPr>
          <a:xfrm>
            <a:off x="1846025" y="3123825"/>
            <a:ext cx="5453100" cy="81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 algn="ctr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 algn="ctr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 algn="ctr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 algn="ctr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 algn="ctr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 algn="ctr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 algn="ctr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 algn="ctr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2" name="Google Shape;32;p4"/>
          <p:cNvSpPr txBox="1"/>
          <p:nvPr>
            <p:ph type="ctrTitle"/>
          </p:nvPr>
        </p:nvSpPr>
        <p:spPr>
          <a:xfrm>
            <a:off x="1846050" y="1676400"/>
            <a:ext cx="5453100" cy="125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Rubik"/>
              <a:buNone/>
              <a:defRPr b="0" sz="4000">
                <a:latin typeface="Rubik"/>
                <a:ea typeface="Rubik"/>
                <a:cs typeface="Rubik"/>
                <a:sym typeface="Rubi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Font typeface="Rubik"/>
              <a:buNone/>
              <a:defRPr sz="4800">
                <a:latin typeface="Rubik"/>
                <a:ea typeface="Rubik"/>
                <a:cs typeface="Rubik"/>
                <a:sym typeface="Rubi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Font typeface="Rubik"/>
              <a:buNone/>
              <a:defRPr sz="4800">
                <a:latin typeface="Rubik"/>
                <a:ea typeface="Rubik"/>
                <a:cs typeface="Rubik"/>
                <a:sym typeface="Rubi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Font typeface="Rubik"/>
              <a:buNone/>
              <a:defRPr sz="4800">
                <a:latin typeface="Rubik"/>
                <a:ea typeface="Rubik"/>
                <a:cs typeface="Rubik"/>
                <a:sym typeface="Rubi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Font typeface="Rubik"/>
              <a:buNone/>
              <a:defRPr sz="4800">
                <a:latin typeface="Rubik"/>
                <a:ea typeface="Rubik"/>
                <a:cs typeface="Rubik"/>
                <a:sym typeface="Rubi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Font typeface="Rubik"/>
              <a:buNone/>
              <a:defRPr sz="4800">
                <a:latin typeface="Rubik"/>
                <a:ea typeface="Rubik"/>
                <a:cs typeface="Rubik"/>
                <a:sym typeface="Rubi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Font typeface="Rubik"/>
              <a:buNone/>
              <a:defRPr sz="4800">
                <a:latin typeface="Rubik"/>
                <a:ea typeface="Rubik"/>
                <a:cs typeface="Rubik"/>
                <a:sym typeface="Rubi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Font typeface="Rubik"/>
              <a:buNone/>
              <a:defRPr sz="4800">
                <a:latin typeface="Rubik"/>
                <a:ea typeface="Rubik"/>
                <a:cs typeface="Rubik"/>
                <a:sym typeface="Rubi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Font typeface="Rubik"/>
              <a:buNone/>
              <a:defRPr sz="4800"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/>
          <p:nvPr/>
        </p:nvSpPr>
        <p:spPr>
          <a:xfrm rot="10800000">
            <a:off x="5665675" y="-3473450"/>
            <a:ext cx="5183765" cy="52070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5"/>
          <p:cNvSpPr/>
          <p:nvPr/>
        </p:nvSpPr>
        <p:spPr>
          <a:xfrm rot="10800000">
            <a:off x="8088250" y="1397213"/>
            <a:ext cx="679579" cy="682625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4577736" y="-1633136"/>
            <a:ext cx="2560274" cy="25717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009490">
              <a:alpha val="52550"/>
            </a:srgbClr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5"/>
          <p:cNvSpPr txBox="1"/>
          <p:nvPr>
            <p:ph type="title"/>
          </p:nvPr>
        </p:nvSpPr>
        <p:spPr>
          <a:xfrm>
            <a:off x="514350" y="504825"/>
            <a:ext cx="4063500" cy="107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Rubik"/>
              <a:buNone/>
              <a:defRPr b="0" sz="40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" type="body"/>
          </p:nvPr>
        </p:nvSpPr>
        <p:spPr>
          <a:xfrm>
            <a:off x="514350" y="2344550"/>
            <a:ext cx="7573800" cy="22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6550" lvl="0" marL="457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700"/>
              <a:buFont typeface="Rubik"/>
              <a:buChar char="●"/>
              <a:defRPr sz="1700">
                <a:latin typeface="Rubik"/>
                <a:ea typeface="Rubik"/>
                <a:cs typeface="Rubik"/>
                <a:sym typeface="Rubik"/>
              </a:defRPr>
            </a:lvl1pPr>
            <a:lvl2pPr indent="-336550" lvl="1" marL="9144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Font typeface="Rubik"/>
              <a:buChar char="○"/>
              <a:defRPr sz="1700">
                <a:latin typeface="Rubik"/>
                <a:ea typeface="Rubik"/>
                <a:cs typeface="Rubik"/>
                <a:sym typeface="Rubik"/>
              </a:defRPr>
            </a:lvl2pPr>
            <a:lvl3pPr indent="-336550" lvl="2" marL="13716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Font typeface="Rubik"/>
              <a:buChar char="■"/>
              <a:defRPr sz="1700">
                <a:latin typeface="Rubik"/>
                <a:ea typeface="Rubik"/>
                <a:cs typeface="Rubik"/>
                <a:sym typeface="Rubik"/>
              </a:defRPr>
            </a:lvl3pPr>
            <a:lvl4pPr indent="-336550" lvl="3" marL="18288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Font typeface="Rubik"/>
              <a:buChar char="●"/>
              <a:defRPr sz="1700">
                <a:latin typeface="Rubik"/>
                <a:ea typeface="Rubik"/>
                <a:cs typeface="Rubik"/>
                <a:sym typeface="Rubik"/>
              </a:defRPr>
            </a:lvl4pPr>
            <a:lvl5pPr indent="-336550" lvl="4" marL="22860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Font typeface="Rubik"/>
              <a:buChar char="○"/>
              <a:defRPr sz="1700">
                <a:latin typeface="Rubik"/>
                <a:ea typeface="Rubik"/>
                <a:cs typeface="Rubik"/>
                <a:sym typeface="Rubik"/>
              </a:defRPr>
            </a:lvl5pPr>
            <a:lvl6pPr indent="-336550" lvl="5" marL="27432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Font typeface="Rubik"/>
              <a:buChar char="■"/>
              <a:defRPr sz="1700">
                <a:latin typeface="Rubik"/>
                <a:ea typeface="Rubik"/>
                <a:cs typeface="Rubik"/>
                <a:sym typeface="Rubik"/>
              </a:defRPr>
            </a:lvl6pPr>
            <a:lvl7pPr indent="-336550" lvl="6" marL="32004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Font typeface="Rubik"/>
              <a:buChar char="●"/>
              <a:defRPr sz="1700">
                <a:latin typeface="Rubik"/>
                <a:ea typeface="Rubik"/>
                <a:cs typeface="Rubik"/>
                <a:sym typeface="Rubik"/>
              </a:defRPr>
            </a:lvl7pPr>
            <a:lvl8pPr indent="-336550" lvl="7" marL="36576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Font typeface="Rubik"/>
              <a:buChar char="○"/>
              <a:defRPr sz="1700">
                <a:latin typeface="Rubik"/>
                <a:ea typeface="Rubik"/>
                <a:cs typeface="Rubik"/>
                <a:sym typeface="Rubik"/>
              </a:defRPr>
            </a:lvl8pPr>
            <a:lvl9pPr indent="-336550" lvl="8" marL="4114800" rtl="0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SzPts val="1700"/>
              <a:buFont typeface="Rubik"/>
              <a:buChar char="■"/>
              <a:defRPr sz="1700"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/>
          <p:nvPr/>
        </p:nvSpPr>
        <p:spPr>
          <a:xfrm rot="10800000">
            <a:off x="5665675" y="-3473450"/>
            <a:ext cx="5183765" cy="52070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6"/>
          <p:cNvSpPr/>
          <p:nvPr/>
        </p:nvSpPr>
        <p:spPr>
          <a:xfrm rot="10800000">
            <a:off x="8088250" y="1397213"/>
            <a:ext cx="679579" cy="682625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6"/>
          <p:cNvSpPr/>
          <p:nvPr/>
        </p:nvSpPr>
        <p:spPr>
          <a:xfrm>
            <a:off x="4577736" y="-1633136"/>
            <a:ext cx="2560274" cy="25717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009490">
              <a:alpha val="52550"/>
            </a:srgbClr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6"/>
          <p:cNvSpPr txBox="1"/>
          <p:nvPr>
            <p:ph type="title"/>
          </p:nvPr>
        </p:nvSpPr>
        <p:spPr>
          <a:xfrm>
            <a:off x="514350" y="504825"/>
            <a:ext cx="4063500" cy="107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Rubik"/>
              <a:buNone/>
              <a:defRPr b="0" sz="40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" type="body"/>
          </p:nvPr>
        </p:nvSpPr>
        <p:spPr>
          <a:xfrm>
            <a:off x="514350" y="2344550"/>
            <a:ext cx="3690600" cy="22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6550" lvl="0" marL="457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700"/>
              <a:buFont typeface="Rubik"/>
              <a:buChar char="●"/>
              <a:defRPr sz="1700">
                <a:latin typeface="Rubik"/>
                <a:ea typeface="Rubik"/>
                <a:cs typeface="Rubik"/>
                <a:sym typeface="Rubik"/>
              </a:defRPr>
            </a:lvl1pPr>
            <a:lvl2pPr indent="-336550" lvl="1" marL="9144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Font typeface="Rubik"/>
              <a:buChar char="○"/>
              <a:defRPr sz="1700">
                <a:latin typeface="Rubik"/>
                <a:ea typeface="Rubik"/>
                <a:cs typeface="Rubik"/>
                <a:sym typeface="Rubik"/>
              </a:defRPr>
            </a:lvl2pPr>
            <a:lvl3pPr indent="-336550" lvl="2" marL="13716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Font typeface="Rubik"/>
              <a:buChar char="■"/>
              <a:defRPr sz="1700">
                <a:latin typeface="Rubik"/>
                <a:ea typeface="Rubik"/>
                <a:cs typeface="Rubik"/>
                <a:sym typeface="Rubik"/>
              </a:defRPr>
            </a:lvl3pPr>
            <a:lvl4pPr indent="-336550" lvl="3" marL="18288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Font typeface="Rubik"/>
              <a:buChar char="●"/>
              <a:defRPr sz="1700">
                <a:latin typeface="Rubik"/>
                <a:ea typeface="Rubik"/>
                <a:cs typeface="Rubik"/>
                <a:sym typeface="Rubik"/>
              </a:defRPr>
            </a:lvl4pPr>
            <a:lvl5pPr indent="-336550" lvl="4" marL="22860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Font typeface="Rubik"/>
              <a:buChar char="○"/>
              <a:defRPr sz="1700">
                <a:latin typeface="Rubik"/>
                <a:ea typeface="Rubik"/>
                <a:cs typeface="Rubik"/>
                <a:sym typeface="Rubik"/>
              </a:defRPr>
            </a:lvl5pPr>
            <a:lvl6pPr indent="-336550" lvl="5" marL="27432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Font typeface="Rubik"/>
              <a:buChar char="■"/>
              <a:defRPr sz="1700">
                <a:latin typeface="Rubik"/>
                <a:ea typeface="Rubik"/>
                <a:cs typeface="Rubik"/>
                <a:sym typeface="Rubik"/>
              </a:defRPr>
            </a:lvl6pPr>
            <a:lvl7pPr indent="-336550" lvl="6" marL="32004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Font typeface="Rubik"/>
              <a:buChar char="●"/>
              <a:defRPr sz="1700">
                <a:latin typeface="Rubik"/>
                <a:ea typeface="Rubik"/>
                <a:cs typeface="Rubik"/>
                <a:sym typeface="Rubik"/>
              </a:defRPr>
            </a:lvl7pPr>
            <a:lvl8pPr indent="-336550" lvl="7" marL="36576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Font typeface="Rubik"/>
              <a:buChar char="○"/>
              <a:defRPr sz="1700">
                <a:latin typeface="Rubik"/>
                <a:ea typeface="Rubik"/>
                <a:cs typeface="Rubik"/>
                <a:sym typeface="Rubik"/>
              </a:defRPr>
            </a:lvl8pPr>
            <a:lvl9pPr indent="-336550" lvl="8" marL="4114800" rtl="0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SzPts val="1700"/>
              <a:buFont typeface="Rubik"/>
              <a:buChar char="■"/>
              <a:defRPr sz="1700"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2" type="body"/>
          </p:nvPr>
        </p:nvSpPr>
        <p:spPr>
          <a:xfrm>
            <a:off x="4939158" y="2344550"/>
            <a:ext cx="3690600" cy="22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6550" lvl="0" marL="457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700"/>
              <a:buFont typeface="Rubik"/>
              <a:buChar char="●"/>
              <a:defRPr sz="1700">
                <a:latin typeface="Rubik"/>
                <a:ea typeface="Rubik"/>
                <a:cs typeface="Rubik"/>
                <a:sym typeface="Rubik"/>
              </a:defRPr>
            </a:lvl1pPr>
            <a:lvl2pPr indent="-336550" lvl="1" marL="9144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Font typeface="Rubik"/>
              <a:buChar char="○"/>
              <a:defRPr sz="1700">
                <a:latin typeface="Rubik"/>
                <a:ea typeface="Rubik"/>
                <a:cs typeface="Rubik"/>
                <a:sym typeface="Rubik"/>
              </a:defRPr>
            </a:lvl2pPr>
            <a:lvl3pPr indent="-336550" lvl="2" marL="13716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Font typeface="Rubik"/>
              <a:buChar char="■"/>
              <a:defRPr sz="1700">
                <a:latin typeface="Rubik"/>
                <a:ea typeface="Rubik"/>
                <a:cs typeface="Rubik"/>
                <a:sym typeface="Rubik"/>
              </a:defRPr>
            </a:lvl3pPr>
            <a:lvl4pPr indent="-336550" lvl="3" marL="18288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Font typeface="Rubik"/>
              <a:buChar char="●"/>
              <a:defRPr sz="1700">
                <a:latin typeface="Rubik"/>
                <a:ea typeface="Rubik"/>
                <a:cs typeface="Rubik"/>
                <a:sym typeface="Rubik"/>
              </a:defRPr>
            </a:lvl4pPr>
            <a:lvl5pPr indent="-336550" lvl="4" marL="22860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Font typeface="Rubik"/>
              <a:buChar char="○"/>
              <a:defRPr sz="1700">
                <a:latin typeface="Rubik"/>
                <a:ea typeface="Rubik"/>
                <a:cs typeface="Rubik"/>
                <a:sym typeface="Rubik"/>
              </a:defRPr>
            </a:lvl5pPr>
            <a:lvl6pPr indent="-336550" lvl="5" marL="27432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Font typeface="Rubik"/>
              <a:buChar char="■"/>
              <a:defRPr sz="1700">
                <a:latin typeface="Rubik"/>
                <a:ea typeface="Rubik"/>
                <a:cs typeface="Rubik"/>
                <a:sym typeface="Rubik"/>
              </a:defRPr>
            </a:lvl6pPr>
            <a:lvl7pPr indent="-336550" lvl="6" marL="32004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Font typeface="Rubik"/>
              <a:buChar char="●"/>
              <a:defRPr sz="1700">
                <a:latin typeface="Rubik"/>
                <a:ea typeface="Rubik"/>
                <a:cs typeface="Rubik"/>
                <a:sym typeface="Rubik"/>
              </a:defRPr>
            </a:lvl7pPr>
            <a:lvl8pPr indent="-336550" lvl="7" marL="36576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Font typeface="Rubik"/>
              <a:buChar char="○"/>
              <a:defRPr sz="1700">
                <a:latin typeface="Rubik"/>
                <a:ea typeface="Rubik"/>
                <a:cs typeface="Rubik"/>
                <a:sym typeface="Rubik"/>
              </a:defRPr>
            </a:lvl8pPr>
            <a:lvl9pPr indent="-336550" lvl="8" marL="4114800" rtl="0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SzPts val="1700"/>
              <a:buFont typeface="Rubik"/>
              <a:buChar char="■"/>
              <a:defRPr sz="1700"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/>
          <p:nvPr/>
        </p:nvSpPr>
        <p:spPr>
          <a:xfrm rot="10800000">
            <a:off x="5665675" y="-3473450"/>
            <a:ext cx="5183765" cy="52070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7"/>
          <p:cNvSpPr/>
          <p:nvPr/>
        </p:nvSpPr>
        <p:spPr>
          <a:xfrm rot="10800000">
            <a:off x="8088250" y="1397213"/>
            <a:ext cx="679579" cy="682625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7"/>
          <p:cNvSpPr/>
          <p:nvPr/>
        </p:nvSpPr>
        <p:spPr>
          <a:xfrm>
            <a:off x="4577736" y="-1633136"/>
            <a:ext cx="2560274" cy="25717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009490">
              <a:alpha val="52550"/>
            </a:srgbClr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7"/>
          <p:cNvSpPr txBox="1"/>
          <p:nvPr>
            <p:ph type="title"/>
          </p:nvPr>
        </p:nvSpPr>
        <p:spPr>
          <a:xfrm>
            <a:off x="514350" y="504825"/>
            <a:ext cx="4063500" cy="107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Rubik"/>
              <a:buNone/>
              <a:defRPr b="0" sz="40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" type="body"/>
          </p:nvPr>
        </p:nvSpPr>
        <p:spPr>
          <a:xfrm>
            <a:off x="514350" y="2344550"/>
            <a:ext cx="2388300" cy="22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6550" lvl="0" marL="457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700"/>
              <a:buFont typeface="Rubik"/>
              <a:buChar char="●"/>
              <a:defRPr sz="1700">
                <a:latin typeface="Rubik"/>
                <a:ea typeface="Rubik"/>
                <a:cs typeface="Rubik"/>
                <a:sym typeface="Rubik"/>
              </a:defRPr>
            </a:lvl1pPr>
            <a:lvl2pPr indent="-336550" lvl="1" marL="9144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Font typeface="Rubik"/>
              <a:buChar char="○"/>
              <a:defRPr sz="1700">
                <a:latin typeface="Rubik"/>
                <a:ea typeface="Rubik"/>
                <a:cs typeface="Rubik"/>
                <a:sym typeface="Rubik"/>
              </a:defRPr>
            </a:lvl2pPr>
            <a:lvl3pPr indent="-336550" lvl="2" marL="13716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Font typeface="Rubik"/>
              <a:buChar char="■"/>
              <a:defRPr sz="1700">
                <a:latin typeface="Rubik"/>
                <a:ea typeface="Rubik"/>
                <a:cs typeface="Rubik"/>
                <a:sym typeface="Rubik"/>
              </a:defRPr>
            </a:lvl3pPr>
            <a:lvl4pPr indent="-336550" lvl="3" marL="18288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Font typeface="Rubik"/>
              <a:buChar char="●"/>
              <a:defRPr sz="1700">
                <a:latin typeface="Rubik"/>
                <a:ea typeface="Rubik"/>
                <a:cs typeface="Rubik"/>
                <a:sym typeface="Rubik"/>
              </a:defRPr>
            </a:lvl4pPr>
            <a:lvl5pPr indent="-336550" lvl="4" marL="22860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Font typeface="Rubik"/>
              <a:buChar char="○"/>
              <a:defRPr sz="1700">
                <a:latin typeface="Rubik"/>
                <a:ea typeface="Rubik"/>
                <a:cs typeface="Rubik"/>
                <a:sym typeface="Rubik"/>
              </a:defRPr>
            </a:lvl5pPr>
            <a:lvl6pPr indent="-336550" lvl="5" marL="27432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Font typeface="Rubik"/>
              <a:buChar char="■"/>
              <a:defRPr sz="1700">
                <a:latin typeface="Rubik"/>
                <a:ea typeface="Rubik"/>
                <a:cs typeface="Rubik"/>
                <a:sym typeface="Rubik"/>
              </a:defRPr>
            </a:lvl6pPr>
            <a:lvl7pPr indent="-336550" lvl="6" marL="32004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Font typeface="Rubik"/>
              <a:buChar char="●"/>
              <a:defRPr sz="1700">
                <a:latin typeface="Rubik"/>
                <a:ea typeface="Rubik"/>
                <a:cs typeface="Rubik"/>
                <a:sym typeface="Rubik"/>
              </a:defRPr>
            </a:lvl7pPr>
            <a:lvl8pPr indent="-336550" lvl="7" marL="36576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Font typeface="Rubik"/>
              <a:buChar char="○"/>
              <a:defRPr sz="1700">
                <a:latin typeface="Rubik"/>
                <a:ea typeface="Rubik"/>
                <a:cs typeface="Rubik"/>
                <a:sym typeface="Rubik"/>
              </a:defRPr>
            </a:lvl8pPr>
            <a:lvl9pPr indent="-336550" lvl="8" marL="4114800" rtl="0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SzPts val="1700"/>
              <a:buFont typeface="Rubik"/>
              <a:buChar char="■"/>
              <a:defRPr sz="1700"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sp>
        <p:nvSpPr>
          <p:cNvPr id="52" name="Google Shape;52;p7"/>
          <p:cNvSpPr txBox="1"/>
          <p:nvPr>
            <p:ph idx="2" type="body"/>
          </p:nvPr>
        </p:nvSpPr>
        <p:spPr>
          <a:xfrm>
            <a:off x="3377863" y="2344550"/>
            <a:ext cx="2388300" cy="22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6550" lvl="0" marL="457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700"/>
              <a:buFont typeface="Rubik"/>
              <a:buChar char="●"/>
              <a:defRPr sz="1700">
                <a:latin typeface="Rubik"/>
                <a:ea typeface="Rubik"/>
                <a:cs typeface="Rubik"/>
                <a:sym typeface="Rubik"/>
              </a:defRPr>
            </a:lvl1pPr>
            <a:lvl2pPr indent="-336550" lvl="1" marL="9144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Font typeface="Rubik"/>
              <a:buChar char="○"/>
              <a:defRPr sz="1700">
                <a:latin typeface="Rubik"/>
                <a:ea typeface="Rubik"/>
                <a:cs typeface="Rubik"/>
                <a:sym typeface="Rubik"/>
              </a:defRPr>
            </a:lvl2pPr>
            <a:lvl3pPr indent="-336550" lvl="2" marL="13716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Font typeface="Rubik"/>
              <a:buChar char="■"/>
              <a:defRPr sz="1700">
                <a:latin typeface="Rubik"/>
                <a:ea typeface="Rubik"/>
                <a:cs typeface="Rubik"/>
                <a:sym typeface="Rubik"/>
              </a:defRPr>
            </a:lvl3pPr>
            <a:lvl4pPr indent="-336550" lvl="3" marL="18288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Font typeface="Rubik"/>
              <a:buChar char="●"/>
              <a:defRPr sz="1700">
                <a:latin typeface="Rubik"/>
                <a:ea typeface="Rubik"/>
                <a:cs typeface="Rubik"/>
                <a:sym typeface="Rubik"/>
              </a:defRPr>
            </a:lvl4pPr>
            <a:lvl5pPr indent="-336550" lvl="4" marL="22860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Font typeface="Rubik"/>
              <a:buChar char="○"/>
              <a:defRPr sz="1700">
                <a:latin typeface="Rubik"/>
                <a:ea typeface="Rubik"/>
                <a:cs typeface="Rubik"/>
                <a:sym typeface="Rubik"/>
              </a:defRPr>
            </a:lvl5pPr>
            <a:lvl6pPr indent="-336550" lvl="5" marL="27432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Font typeface="Rubik"/>
              <a:buChar char="■"/>
              <a:defRPr sz="1700">
                <a:latin typeface="Rubik"/>
                <a:ea typeface="Rubik"/>
                <a:cs typeface="Rubik"/>
                <a:sym typeface="Rubik"/>
              </a:defRPr>
            </a:lvl6pPr>
            <a:lvl7pPr indent="-336550" lvl="6" marL="32004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Font typeface="Rubik"/>
              <a:buChar char="●"/>
              <a:defRPr sz="1700">
                <a:latin typeface="Rubik"/>
                <a:ea typeface="Rubik"/>
                <a:cs typeface="Rubik"/>
                <a:sym typeface="Rubik"/>
              </a:defRPr>
            </a:lvl7pPr>
            <a:lvl8pPr indent="-336550" lvl="7" marL="36576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Font typeface="Rubik"/>
              <a:buChar char="○"/>
              <a:defRPr sz="1700">
                <a:latin typeface="Rubik"/>
                <a:ea typeface="Rubik"/>
                <a:cs typeface="Rubik"/>
                <a:sym typeface="Rubik"/>
              </a:defRPr>
            </a:lvl8pPr>
            <a:lvl9pPr indent="-336550" lvl="8" marL="4114800" rtl="0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SzPts val="1700"/>
              <a:buFont typeface="Rubik"/>
              <a:buChar char="■"/>
              <a:defRPr sz="1700"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3" type="body"/>
          </p:nvPr>
        </p:nvSpPr>
        <p:spPr>
          <a:xfrm>
            <a:off x="6241388" y="2344550"/>
            <a:ext cx="2388300" cy="22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6550" lvl="0" marL="457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700"/>
              <a:buFont typeface="Rubik"/>
              <a:buChar char="●"/>
              <a:defRPr sz="1700">
                <a:latin typeface="Rubik"/>
                <a:ea typeface="Rubik"/>
                <a:cs typeface="Rubik"/>
                <a:sym typeface="Rubik"/>
              </a:defRPr>
            </a:lvl1pPr>
            <a:lvl2pPr indent="-336550" lvl="1" marL="9144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Font typeface="Rubik"/>
              <a:buChar char="○"/>
              <a:defRPr sz="1700">
                <a:latin typeface="Rubik"/>
                <a:ea typeface="Rubik"/>
                <a:cs typeface="Rubik"/>
                <a:sym typeface="Rubik"/>
              </a:defRPr>
            </a:lvl2pPr>
            <a:lvl3pPr indent="-336550" lvl="2" marL="13716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Font typeface="Rubik"/>
              <a:buChar char="■"/>
              <a:defRPr sz="1700">
                <a:latin typeface="Rubik"/>
                <a:ea typeface="Rubik"/>
                <a:cs typeface="Rubik"/>
                <a:sym typeface="Rubik"/>
              </a:defRPr>
            </a:lvl3pPr>
            <a:lvl4pPr indent="-336550" lvl="3" marL="18288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Font typeface="Rubik"/>
              <a:buChar char="●"/>
              <a:defRPr sz="1700">
                <a:latin typeface="Rubik"/>
                <a:ea typeface="Rubik"/>
                <a:cs typeface="Rubik"/>
                <a:sym typeface="Rubik"/>
              </a:defRPr>
            </a:lvl4pPr>
            <a:lvl5pPr indent="-336550" lvl="4" marL="22860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Font typeface="Rubik"/>
              <a:buChar char="○"/>
              <a:defRPr sz="1700">
                <a:latin typeface="Rubik"/>
                <a:ea typeface="Rubik"/>
                <a:cs typeface="Rubik"/>
                <a:sym typeface="Rubik"/>
              </a:defRPr>
            </a:lvl5pPr>
            <a:lvl6pPr indent="-336550" lvl="5" marL="27432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Font typeface="Rubik"/>
              <a:buChar char="■"/>
              <a:defRPr sz="1700">
                <a:latin typeface="Rubik"/>
                <a:ea typeface="Rubik"/>
                <a:cs typeface="Rubik"/>
                <a:sym typeface="Rubik"/>
              </a:defRPr>
            </a:lvl6pPr>
            <a:lvl7pPr indent="-336550" lvl="6" marL="32004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Font typeface="Rubik"/>
              <a:buChar char="●"/>
              <a:defRPr sz="1700">
                <a:latin typeface="Rubik"/>
                <a:ea typeface="Rubik"/>
                <a:cs typeface="Rubik"/>
                <a:sym typeface="Rubik"/>
              </a:defRPr>
            </a:lvl7pPr>
            <a:lvl8pPr indent="-336550" lvl="7" marL="36576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Font typeface="Rubik"/>
              <a:buChar char="○"/>
              <a:defRPr sz="1700">
                <a:latin typeface="Rubik"/>
                <a:ea typeface="Rubik"/>
                <a:cs typeface="Rubik"/>
                <a:sym typeface="Rubik"/>
              </a:defRPr>
            </a:lvl8pPr>
            <a:lvl9pPr indent="-336550" lvl="8" marL="4114800" rtl="0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SzPts val="1700"/>
              <a:buFont typeface="Rubik"/>
              <a:buChar char="■"/>
              <a:defRPr sz="1700"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/>
          <p:nvPr/>
        </p:nvSpPr>
        <p:spPr>
          <a:xfrm rot="10800000">
            <a:off x="5711601" y="3063422"/>
            <a:ext cx="6463902" cy="6492875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8"/>
          <p:cNvSpPr/>
          <p:nvPr>
            <p:ph idx="2" type="pic"/>
          </p:nvPr>
        </p:nvSpPr>
        <p:spPr>
          <a:xfrm>
            <a:off x="5332900" y="514350"/>
            <a:ext cx="3296700" cy="4115100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8"/>
          <p:cNvSpPr/>
          <p:nvPr/>
        </p:nvSpPr>
        <p:spPr>
          <a:xfrm>
            <a:off x="4175384" y="-1162716"/>
            <a:ext cx="2323212" cy="2333625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8"/>
          <p:cNvSpPr/>
          <p:nvPr/>
        </p:nvSpPr>
        <p:spPr>
          <a:xfrm>
            <a:off x="-636583" y="1994996"/>
            <a:ext cx="1153704" cy="1158875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8"/>
          <p:cNvSpPr txBox="1"/>
          <p:nvPr>
            <p:ph type="ctrTitle"/>
          </p:nvPr>
        </p:nvSpPr>
        <p:spPr>
          <a:xfrm>
            <a:off x="780550" y="1369950"/>
            <a:ext cx="4259400" cy="237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Rubik"/>
              <a:buNone/>
              <a:defRPr b="0" sz="4000">
                <a:latin typeface="Rubik"/>
                <a:ea typeface="Rubik"/>
                <a:cs typeface="Rubik"/>
                <a:sym typeface="Rubi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/>
          <p:nvPr>
            <p:ph idx="1" type="body"/>
          </p:nvPr>
        </p:nvSpPr>
        <p:spPr>
          <a:xfrm>
            <a:off x="855300" y="4406300"/>
            <a:ext cx="74334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0"/>
              </a:spcBef>
              <a:spcAft>
                <a:spcPts val="800"/>
              </a:spcAft>
              <a:buSzPts val="1800"/>
              <a:buFont typeface="Rubik"/>
              <a:buNone/>
              <a:defRPr sz="1800">
                <a:latin typeface="Rubik"/>
                <a:ea typeface="Rubik"/>
                <a:cs typeface="Rubik"/>
                <a:sym typeface="Rubik"/>
              </a:defRPr>
            </a:lvl1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"/>
              <a:buNone/>
              <a:defRPr sz="35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"/>
              <a:buNone/>
              <a:defRPr sz="35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"/>
              <a:buNone/>
              <a:defRPr sz="35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"/>
              <a:buNone/>
              <a:defRPr sz="35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"/>
              <a:buNone/>
              <a:defRPr sz="35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"/>
              <a:buNone/>
              <a:defRPr sz="35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"/>
              <a:buNone/>
              <a:defRPr sz="35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"/>
              <a:buNone/>
              <a:defRPr sz="35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"/>
              <a:buNone/>
              <a:defRPr sz="35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6550" lvl="0" marL="457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ubik"/>
              <a:buChar char="●"/>
              <a:defRPr sz="17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-336550" lvl="1" marL="9144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ubik"/>
              <a:buChar char="○"/>
              <a:defRPr sz="17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indent="-336550" lvl="2" marL="13716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ubik"/>
              <a:buChar char="■"/>
              <a:defRPr sz="17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indent="-336550" lvl="3" marL="18288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ubik"/>
              <a:buChar char="●"/>
              <a:defRPr sz="17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indent="-336550" lvl="4" marL="22860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ubik"/>
              <a:buChar char="○"/>
              <a:defRPr sz="17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indent="-336550" lvl="5" marL="27432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ubik"/>
              <a:buChar char="■"/>
              <a:defRPr sz="17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indent="-336550" lvl="6" marL="32004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ubik"/>
              <a:buChar char="●"/>
              <a:defRPr sz="17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indent="-336550" lvl="7" marL="36576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ubik"/>
              <a:buChar char="○"/>
              <a:defRPr sz="17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indent="-336550" lvl="8" marL="4114800" rtl="0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700"/>
              <a:buFont typeface="Rubik"/>
              <a:buChar char="■"/>
              <a:defRPr sz="17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Relationship Id="rId4" Type="http://schemas.openxmlformats.org/officeDocument/2006/relationships/image" Target="../media/image2.jpg"/><Relationship Id="rId5" Type="http://schemas.openxmlformats.org/officeDocument/2006/relationships/image" Target="../media/image11.jpg"/><Relationship Id="rId6" Type="http://schemas.openxmlformats.org/officeDocument/2006/relationships/image" Target="../media/image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jpg"/><Relationship Id="rId4" Type="http://schemas.openxmlformats.org/officeDocument/2006/relationships/image" Target="../media/image5.jpg"/><Relationship Id="rId5" Type="http://schemas.openxmlformats.org/officeDocument/2006/relationships/image" Target="../media/image10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s://www.pexels.com/&amp;utm_source=slidescarnival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0.jpg"/><Relationship Id="rId4" Type="http://schemas.openxmlformats.org/officeDocument/2006/relationships/image" Target="../media/image15.jpg"/><Relationship Id="rId5" Type="http://schemas.openxmlformats.org/officeDocument/2006/relationships/image" Target="../media/image21.jpg"/><Relationship Id="rId6" Type="http://schemas.openxmlformats.org/officeDocument/2006/relationships/image" Target="../media/image18.jpg"/><Relationship Id="rId7" Type="http://schemas.openxmlformats.org/officeDocument/2006/relationships/image" Target="../media/image17.jpg"/><Relationship Id="rId8" Type="http://schemas.openxmlformats.org/officeDocument/2006/relationships/image" Target="../media/image12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/>
          <p:nvPr/>
        </p:nvSpPr>
        <p:spPr>
          <a:xfrm>
            <a:off x="514350" y="1532251"/>
            <a:ext cx="43191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5000" u="none" cap="none" strike="noStrik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Corporate Resume Presentation</a:t>
            </a:r>
            <a:endParaRPr sz="7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0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0"/>
          <p:cNvSpPr txBox="1"/>
          <p:nvPr/>
        </p:nvSpPr>
        <p:spPr>
          <a:xfrm>
            <a:off x="5211522" y="703925"/>
            <a:ext cx="3418200" cy="7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Name: 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Company Name: 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Contact Number: 123-456-7890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Email Address: hello@reallygreatsite.com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211" name="Google Shape;211;p20"/>
          <p:cNvSpPr txBox="1"/>
          <p:nvPr/>
        </p:nvSpPr>
        <p:spPr>
          <a:xfrm>
            <a:off x="5211522" y="2186123"/>
            <a:ext cx="3418200" cy="7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Name of Character Reference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Company Name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Contact Number: 123-456-7890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Email Address: hello@reallygreatsite.com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212" name="Google Shape;212;p20"/>
          <p:cNvSpPr txBox="1"/>
          <p:nvPr/>
        </p:nvSpPr>
        <p:spPr>
          <a:xfrm>
            <a:off x="5211522" y="3595661"/>
            <a:ext cx="3418200" cy="7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Name of Character Reference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Company Name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Contact Number: 123-456-7890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Email Address: hello@reallygreatsite.com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213" name="Google Shape;213;p20"/>
          <p:cNvSpPr txBox="1"/>
          <p:nvPr/>
        </p:nvSpPr>
        <p:spPr>
          <a:xfrm>
            <a:off x="514350" y="1988956"/>
            <a:ext cx="31773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Character References</a:t>
            </a:r>
            <a:endParaRPr sz="700">
              <a:solidFill>
                <a:schemeClr val="dk1"/>
              </a:solidFill>
            </a:endParaRPr>
          </a:p>
        </p:txBody>
      </p:sp>
      <p:grpSp>
        <p:nvGrpSpPr>
          <p:cNvPr id="214" name="Google Shape;214;p20"/>
          <p:cNvGrpSpPr/>
          <p:nvPr/>
        </p:nvGrpSpPr>
        <p:grpSpPr>
          <a:xfrm>
            <a:off x="4131766" y="709458"/>
            <a:ext cx="837621" cy="841375"/>
            <a:chOff x="4131766" y="709458"/>
            <a:chExt cx="837621" cy="841375"/>
          </a:xfrm>
        </p:grpSpPr>
        <p:sp>
          <p:nvSpPr>
            <p:cNvPr id="215" name="Google Shape;215;p20"/>
            <p:cNvSpPr/>
            <p:nvPr/>
          </p:nvSpPr>
          <p:spPr>
            <a:xfrm rot="10800000">
              <a:off x="4131766" y="709458"/>
              <a:ext cx="837621" cy="84137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20"/>
            <p:cNvSpPr/>
            <p:nvPr/>
          </p:nvSpPr>
          <p:spPr>
            <a:xfrm>
              <a:off x="4338054" y="917829"/>
              <a:ext cx="416344" cy="416327"/>
            </a:xfrm>
            <a:custGeom>
              <a:rect b="b" l="l" r="r" t="t"/>
              <a:pathLst>
                <a:path extrusionOk="0" h="832654" w="832689">
                  <a:moveTo>
                    <a:pt x="819095" y="106217"/>
                  </a:moveTo>
                  <a:lnTo>
                    <a:pt x="726443" y="13566"/>
                  </a:lnTo>
                  <a:cubicBezTo>
                    <a:pt x="708372" y="-4522"/>
                    <a:pt x="678919" y="-4522"/>
                    <a:pt x="660832" y="13566"/>
                  </a:cubicBezTo>
                  <a:lnTo>
                    <a:pt x="594954" y="79460"/>
                  </a:lnTo>
                  <a:lnTo>
                    <a:pt x="567065" y="107332"/>
                  </a:lnTo>
                  <a:lnTo>
                    <a:pt x="53038" y="621359"/>
                  </a:lnTo>
                  <a:cubicBezTo>
                    <a:pt x="52922" y="621476"/>
                    <a:pt x="52789" y="621592"/>
                    <a:pt x="52672" y="621725"/>
                  </a:cubicBezTo>
                  <a:cubicBezTo>
                    <a:pt x="52323" y="622058"/>
                    <a:pt x="51990" y="622457"/>
                    <a:pt x="51707" y="622873"/>
                  </a:cubicBezTo>
                  <a:cubicBezTo>
                    <a:pt x="51674" y="622940"/>
                    <a:pt x="51624" y="623007"/>
                    <a:pt x="51574" y="623073"/>
                  </a:cubicBezTo>
                  <a:cubicBezTo>
                    <a:pt x="51441" y="623289"/>
                    <a:pt x="51308" y="623506"/>
                    <a:pt x="51191" y="623739"/>
                  </a:cubicBezTo>
                  <a:cubicBezTo>
                    <a:pt x="51091" y="623922"/>
                    <a:pt x="50991" y="624121"/>
                    <a:pt x="50908" y="624338"/>
                  </a:cubicBezTo>
                  <a:cubicBezTo>
                    <a:pt x="50758" y="624671"/>
                    <a:pt x="50642" y="625020"/>
                    <a:pt x="50542" y="625369"/>
                  </a:cubicBezTo>
                  <a:lnTo>
                    <a:pt x="12470" y="761768"/>
                  </a:lnTo>
                  <a:lnTo>
                    <a:pt x="755" y="803734"/>
                  </a:lnTo>
                  <a:cubicBezTo>
                    <a:pt x="-1358" y="811272"/>
                    <a:pt x="1038" y="819675"/>
                    <a:pt x="7012" y="825649"/>
                  </a:cubicBezTo>
                  <a:cubicBezTo>
                    <a:pt x="11555" y="830191"/>
                    <a:pt x="17512" y="832654"/>
                    <a:pt x="23402" y="832654"/>
                  </a:cubicBezTo>
                  <a:cubicBezTo>
                    <a:pt x="25266" y="832654"/>
                    <a:pt x="27130" y="832421"/>
                    <a:pt x="28927" y="831905"/>
                  </a:cubicBezTo>
                  <a:lnTo>
                    <a:pt x="70893" y="820191"/>
                  </a:lnTo>
                  <a:lnTo>
                    <a:pt x="207258" y="782118"/>
                  </a:lnTo>
                  <a:lnTo>
                    <a:pt x="207291" y="782118"/>
                  </a:lnTo>
                  <a:cubicBezTo>
                    <a:pt x="207408" y="782085"/>
                    <a:pt x="207507" y="782052"/>
                    <a:pt x="207624" y="782019"/>
                  </a:cubicBezTo>
                  <a:cubicBezTo>
                    <a:pt x="207824" y="781952"/>
                    <a:pt x="208040" y="781869"/>
                    <a:pt x="208240" y="781786"/>
                  </a:cubicBezTo>
                  <a:cubicBezTo>
                    <a:pt x="208456" y="781702"/>
                    <a:pt x="208672" y="781603"/>
                    <a:pt x="208889" y="781486"/>
                  </a:cubicBezTo>
                  <a:cubicBezTo>
                    <a:pt x="208939" y="781469"/>
                    <a:pt x="208988" y="781436"/>
                    <a:pt x="209022" y="781420"/>
                  </a:cubicBezTo>
                  <a:cubicBezTo>
                    <a:pt x="209238" y="781303"/>
                    <a:pt x="209454" y="781170"/>
                    <a:pt x="209671" y="781020"/>
                  </a:cubicBezTo>
                  <a:cubicBezTo>
                    <a:pt x="209887" y="780870"/>
                    <a:pt x="210120" y="780721"/>
                    <a:pt x="210320" y="780538"/>
                  </a:cubicBezTo>
                  <a:cubicBezTo>
                    <a:pt x="210536" y="780371"/>
                    <a:pt x="210736" y="780188"/>
                    <a:pt x="210935" y="779988"/>
                  </a:cubicBezTo>
                  <a:lnTo>
                    <a:pt x="723465" y="267459"/>
                  </a:lnTo>
                  <a:cubicBezTo>
                    <a:pt x="724247" y="267077"/>
                    <a:pt x="724979" y="266561"/>
                    <a:pt x="725628" y="265912"/>
                  </a:cubicBezTo>
                  <a:cubicBezTo>
                    <a:pt x="726293" y="265246"/>
                    <a:pt x="726809" y="264514"/>
                    <a:pt x="727209" y="263715"/>
                  </a:cubicBezTo>
                  <a:lnTo>
                    <a:pt x="752119" y="238805"/>
                  </a:lnTo>
                  <a:cubicBezTo>
                    <a:pt x="752551" y="238522"/>
                    <a:pt x="752951" y="238189"/>
                    <a:pt x="753317" y="237823"/>
                  </a:cubicBezTo>
                  <a:cubicBezTo>
                    <a:pt x="753683" y="237457"/>
                    <a:pt x="754016" y="237058"/>
                    <a:pt x="754299" y="236625"/>
                  </a:cubicBezTo>
                  <a:lnTo>
                    <a:pt x="819095" y="171829"/>
                  </a:lnTo>
                  <a:cubicBezTo>
                    <a:pt x="827864" y="163060"/>
                    <a:pt x="832690" y="151412"/>
                    <a:pt x="832690" y="139015"/>
                  </a:cubicBezTo>
                  <a:cubicBezTo>
                    <a:pt x="832690" y="126618"/>
                    <a:pt x="827864" y="114970"/>
                    <a:pt x="819095" y="106217"/>
                  </a:cubicBezTo>
                  <a:close/>
                  <a:moveTo>
                    <a:pt x="747326" y="220068"/>
                  </a:moveTo>
                  <a:lnTo>
                    <a:pt x="612592" y="85334"/>
                  </a:lnTo>
                  <a:lnTo>
                    <a:pt x="672596" y="25330"/>
                  </a:lnTo>
                  <a:cubicBezTo>
                    <a:pt x="684211" y="13732"/>
                    <a:pt x="703081" y="13732"/>
                    <a:pt x="714679" y="25330"/>
                  </a:cubicBezTo>
                  <a:lnTo>
                    <a:pt x="807330" y="117982"/>
                  </a:lnTo>
                  <a:cubicBezTo>
                    <a:pt x="812955" y="123590"/>
                    <a:pt x="816050" y="131078"/>
                    <a:pt x="816050" y="139015"/>
                  </a:cubicBezTo>
                  <a:cubicBezTo>
                    <a:pt x="816050" y="142992"/>
                    <a:pt x="815284" y="146852"/>
                    <a:pt x="813803" y="150413"/>
                  </a:cubicBezTo>
                  <a:cubicBezTo>
                    <a:pt x="812322" y="153974"/>
                    <a:pt x="810142" y="157252"/>
                    <a:pt x="807330" y="160065"/>
                  </a:cubicBezTo>
                  <a:lnTo>
                    <a:pt x="747326" y="220068"/>
                  </a:lnTo>
                  <a:close/>
                  <a:moveTo>
                    <a:pt x="719438" y="247957"/>
                  </a:moveTo>
                  <a:lnTo>
                    <a:pt x="652145" y="180665"/>
                  </a:lnTo>
                  <a:cubicBezTo>
                    <a:pt x="652129" y="180632"/>
                    <a:pt x="652112" y="180615"/>
                    <a:pt x="652079" y="180582"/>
                  </a:cubicBezTo>
                  <a:cubicBezTo>
                    <a:pt x="652046" y="180548"/>
                    <a:pt x="652029" y="180532"/>
                    <a:pt x="651996" y="180515"/>
                  </a:cubicBezTo>
                  <a:lnTo>
                    <a:pt x="584720" y="113223"/>
                  </a:lnTo>
                  <a:lnTo>
                    <a:pt x="600828" y="97099"/>
                  </a:lnTo>
                  <a:lnTo>
                    <a:pt x="735562" y="231833"/>
                  </a:lnTo>
                  <a:lnTo>
                    <a:pt x="719438" y="247957"/>
                  </a:lnTo>
                  <a:close/>
                  <a:moveTo>
                    <a:pt x="572956" y="124987"/>
                  </a:moveTo>
                  <a:lnTo>
                    <a:pt x="634424" y="186472"/>
                  </a:lnTo>
                  <a:lnTo>
                    <a:pt x="131812" y="689101"/>
                  </a:lnTo>
                  <a:lnTo>
                    <a:pt x="70327" y="627616"/>
                  </a:lnTo>
                  <a:lnTo>
                    <a:pt x="572956" y="124987"/>
                  </a:lnTo>
                  <a:close/>
                  <a:moveTo>
                    <a:pt x="205045" y="762333"/>
                  </a:moveTo>
                  <a:lnTo>
                    <a:pt x="143577" y="700865"/>
                  </a:lnTo>
                  <a:lnTo>
                    <a:pt x="646188" y="198237"/>
                  </a:lnTo>
                  <a:lnTo>
                    <a:pt x="707673" y="259722"/>
                  </a:lnTo>
                  <a:lnTo>
                    <a:pt x="205045" y="762333"/>
                  </a:lnTo>
                  <a:close/>
                  <a:moveTo>
                    <a:pt x="24451" y="815881"/>
                  </a:moveTo>
                  <a:cubicBezTo>
                    <a:pt x="22354" y="816463"/>
                    <a:pt x="20141" y="815232"/>
                    <a:pt x="18793" y="813868"/>
                  </a:cubicBezTo>
                  <a:cubicBezTo>
                    <a:pt x="17429" y="812520"/>
                    <a:pt x="16181" y="810323"/>
                    <a:pt x="16780" y="808210"/>
                  </a:cubicBezTo>
                  <a:lnTo>
                    <a:pt x="24634" y="780088"/>
                  </a:lnTo>
                  <a:lnTo>
                    <a:pt x="52572" y="808027"/>
                  </a:lnTo>
                  <a:lnTo>
                    <a:pt x="24451" y="815881"/>
                  </a:lnTo>
                  <a:close/>
                  <a:moveTo>
                    <a:pt x="70976" y="802902"/>
                  </a:moveTo>
                  <a:lnTo>
                    <a:pt x="29759" y="761684"/>
                  </a:lnTo>
                  <a:lnTo>
                    <a:pt x="62739" y="643557"/>
                  </a:lnTo>
                  <a:lnTo>
                    <a:pt x="125921" y="706739"/>
                  </a:lnTo>
                  <a:lnTo>
                    <a:pt x="189104" y="769921"/>
                  </a:lnTo>
                  <a:lnTo>
                    <a:pt x="70976" y="80290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7" name="Google Shape;217;p20"/>
          <p:cNvGrpSpPr/>
          <p:nvPr/>
        </p:nvGrpSpPr>
        <p:grpSpPr>
          <a:xfrm>
            <a:off x="4131766" y="2155326"/>
            <a:ext cx="837621" cy="841375"/>
            <a:chOff x="4131766" y="2155326"/>
            <a:chExt cx="837621" cy="841375"/>
          </a:xfrm>
        </p:grpSpPr>
        <p:sp>
          <p:nvSpPr>
            <p:cNvPr id="218" name="Google Shape;218;p20"/>
            <p:cNvSpPr/>
            <p:nvPr/>
          </p:nvSpPr>
          <p:spPr>
            <a:xfrm rot="10800000">
              <a:off x="4131766" y="2155326"/>
              <a:ext cx="837621" cy="84137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20"/>
            <p:cNvSpPr/>
            <p:nvPr/>
          </p:nvSpPr>
          <p:spPr>
            <a:xfrm>
              <a:off x="4328430" y="2363749"/>
              <a:ext cx="436068" cy="416184"/>
            </a:xfrm>
            <a:custGeom>
              <a:rect b="b" l="l" r="r" t="t"/>
              <a:pathLst>
                <a:path extrusionOk="0" h="832368" w="872135">
                  <a:moveTo>
                    <a:pt x="870968" y="316213"/>
                  </a:moveTo>
                  <a:cubicBezTo>
                    <a:pt x="868185" y="307630"/>
                    <a:pt x="860904" y="301500"/>
                    <a:pt x="851995" y="300203"/>
                  </a:cubicBezTo>
                  <a:lnTo>
                    <a:pt x="579150" y="260530"/>
                  </a:lnTo>
                  <a:lnTo>
                    <a:pt x="457141" y="13102"/>
                  </a:lnTo>
                  <a:cubicBezTo>
                    <a:pt x="453150" y="5027"/>
                    <a:pt x="445081" y="0"/>
                    <a:pt x="436068" y="0"/>
                  </a:cubicBezTo>
                  <a:cubicBezTo>
                    <a:pt x="427054" y="0"/>
                    <a:pt x="418985" y="5027"/>
                    <a:pt x="414995" y="13102"/>
                  </a:cubicBezTo>
                  <a:lnTo>
                    <a:pt x="292985" y="260530"/>
                  </a:lnTo>
                  <a:lnTo>
                    <a:pt x="20140" y="300203"/>
                  </a:lnTo>
                  <a:cubicBezTo>
                    <a:pt x="11214" y="301500"/>
                    <a:pt x="3950" y="307630"/>
                    <a:pt x="1167" y="316213"/>
                  </a:cubicBezTo>
                  <a:cubicBezTo>
                    <a:pt x="-1616" y="324796"/>
                    <a:pt x="660" y="334027"/>
                    <a:pt x="7118" y="340332"/>
                  </a:cubicBezTo>
                  <a:lnTo>
                    <a:pt x="204545" y="532919"/>
                  </a:lnTo>
                  <a:lnTo>
                    <a:pt x="157936" y="804852"/>
                  </a:lnTo>
                  <a:cubicBezTo>
                    <a:pt x="156414" y="813750"/>
                    <a:pt x="160002" y="822560"/>
                    <a:pt x="167283" y="827850"/>
                  </a:cubicBezTo>
                  <a:cubicBezTo>
                    <a:pt x="171396" y="830845"/>
                    <a:pt x="176227" y="832369"/>
                    <a:pt x="181075" y="832369"/>
                  </a:cubicBezTo>
                  <a:cubicBezTo>
                    <a:pt x="184803" y="832369"/>
                    <a:pt x="188566" y="831476"/>
                    <a:pt x="192031" y="829636"/>
                  </a:cubicBezTo>
                  <a:lnTo>
                    <a:pt x="436068" y="701246"/>
                  </a:lnTo>
                  <a:lnTo>
                    <a:pt x="680104" y="829636"/>
                  </a:lnTo>
                  <a:cubicBezTo>
                    <a:pt x="688085" y="833823"/>
                    <a:pt x="697571" y="833157"/>
                    <a:pt x="704852" y="827850"/>
                  </a:cubicBezTo>
                  <a:cubicBezTo>
                    <a:pt x="712151" y="822543"/>
                    <a:pt x="715721" y="813732"/>
                    <a:pt x="714199" y="804852"/>
                  </a:cubicBezTo>
                  <a:lnTo>
                    <a:pt x="667590" y="532901"/>
                  </a:lnTo>
                  <a:lnTo>
                    <a:pt x="865017" y="340315"/>
                  </a:lnTo>
                  <a:cubicBezTo>
                    <a:pt x="871476" y="334027"/>
                    <a:pt x="873751" y="324796"/>
                    <a:pt x="870968" y="316213"/>
                  </a:cubicBezTo>
                  <a:close/>
                  <a:moveTo>
                    <a:pt x="852800" y="327773"/>
                  </a:moveTo>
                  <a:lnTo>
                    <a:pt x="652083" y="523583"/>
                  </a:lnTo>
                  <a:cubicBezTo>
                    <a:pt x="650017" y="525597"/>
                    <a:pt x="649072" y="528487"/>
                    <a:pt x="649562" y="531325"/>
                  </a:cubicBezTo>
                  <a:lnTo>
                    <a:pt x="696941" y="807812"/>
                  </a:lnTo>
                  <a:cubicBezTo>
                    <a:pt x="697519" y="811140"/>
                    <a:pt x="695454" y="813031"/>
                    <a:pt x="694561" y="813680"/>
                  </a:cubicBezTo>
                  <a:cubicBezTo>
                    <a:pt x="693651" y="814345"/>
                    <a:pt x="691218" y="815711"/>
                    <a:pt x="688243" y="814135"/>
                  </a:cubicBezTo>
                  <a:lnTo>
                    <a:pt x="440146" y="683607"/>
                  </a:lnTo>
                  <a:cubicBezTo>
                    <a:pt x="437590" y="682258"/>
                    <a:pt x="434545" y="682258"/>
                    <a:pt x="432007" y="683607"/>
                  </a:cubicBezTo>
                  <a:lnTo>
                    <a:pt x="183910" y="814135"/>
                  </a:lnTo>
                  <a:cubicBezTo>
                    <a:pt x="180935" y="815711"/>
                    <a:pt x="178502" y="814345"/>
                    <a:pt x="177592" y="813680"/>
                  </a:cubicBezTo>
                  <a:cubicBezTo>
                    <a:pt x="176682" y="813014"/>
                    <a:pt x="174634" y="811122"/>
                    <a:pt x="175211" y="807812"/>
                  </a:cubicBezTo>
                  <a:lnTo>
                    <a:pt x="222590" y="531325"/>
                  </a:lnTo>
                  <a:cubicBezTo>
                    <a:pt x="223081" y="528487"/>
                    <a:pt x="222135" y="525579"/>
                    <a:pt x="220070" y="523583"/>
                  </a:cubicBezTo>
                  <a:lnTo>
                    <a:pt x="19335" y="327773"/>
                  </a:lnTo>
                  <a:cubicBezTo>
                    <a:pt x="16919" y="325426"/>
                    <a:pt x="17462" y="322694"/>
                    <a:pt x="17812" y="321625"/>
                  </a:cubicBezTo>
                  <a:cubicBezTo>
                    <a:pt x="18162" y="320557"/>
                    <a:pt x="19317" y="318017"/>
                    <a:pt x="22660" y="317544"/>
                  </a:cubicBezTo>
                  <a:lnTo>
                    <a:pt x="300056" y="277205"/>
                  </a:lnTo>
                  <a:cubicBezTo>
                    <a:pt x="302909" y="276785"/>
                    <a:pt x="305377" y="274998"/>
                    <a:pt x="306655" y="272406"/>
                  </a:cubicBezTo>
                  <a:lnTo>
                    <a:pt x="430712" y="20861"/>
                  </a:lnTo>
                  <a:cubicBezTo>
                    <a:pt x="432200" y="17849"/>
                    <a:pt x="434965" y="17516"/>
                    <a:pt x="436085" y="17516"/>
                  </a:cubicBezTo>
                  <a:cubicBezTo>
                    <a:pt x="437205" y="17516"/>
                    <a:pt x="439971" y="17849"/>
                    <a:pt x="441458" y="20861"/>
                  </a:cubicBezTo>
                  <a:lnTo>
                    <a:pt x="565516" y="272406"/>
                  </a:lnTo>
                  <a:cubicBezTo>
                    <a:pt x="566793" y="274998"/>
                    <a:pt x="569261" y="276785"/>
                    <a:pt x="572096" y="277205"/>
                  </a:cubicBezTo>
                  <a:lnTo>
                    <a:pt x="849492" y="317544"/>
                  </a:lnTo>
                  <a:cubicBezTo>
                    <a:pt x="852818" y="318035"/>
                    <a:pt x="853991" y="320557"/>
                    <a:pt x="854341" y="321625"/>
                  </a:cubicBezTo>
                  <a:cubicBezTo>
                    <a:pt x="854691" y="322694"/>
                    <a:pt x="855216" y="325426"/>
                    <a:pt x="852800" y="3277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0" name="Google Shape;220;p20"/>
          <p:cNvGrpSpPr/>
          <p:nvPr/>
        </p:nvGrpSpPr>
        <p:grpSpPr>
          <a:xfrm>
            <a:off x="4131766" y="3601194"/>
            <a:ext cx="837621" cy="841375"/>
            <a:chOff x="4131766" y="3601194"/>
            <a:chExt cx="837621" cy="841375"/>
          </a:xfrm>
        </p:grpSpPr>
        <p:sp>
          <p:nvSpPr>
            <p:cNvPr id="221" name="Google Shape;221;p20"/>
            <p:cNvSpPr/>
            <p:nvPr/>
          </p:nvSpPr>
          <p:spPr>
            <a:xfrm rot="10800000">
              <a:off x="4131766" y="3601194"/>
              <a:ext cx="837621" cy="84137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20"/>
            <p:cNvSpPr/>
            <p:nvPr/>
          </p:nvSpPr>
          <p:spPr>
            <a:xfrm>
              <a:off x="4342488" y="3813773"/>
              <a:ext cx="407819" cy="407787"/>
            </a:xfrm>
            <a:custGeom>
              <a:rect b="b" l="l" r="r" t="t"/>
              <a:pathLst>
                <a:path extrusionOk="0" h="815574" w="815639">
                  <a:moveTo>
                    <a:pt x="798126" y="325450"/>
                  </a:moveTo>
                  <a:lnTo>
                    <a:pt x="707586" y="325450"/>
                  </a:lnTo>
                  <a:cubicBezTo>
                    <a:pt x="707064" y="325450"/>
                    <a:pt x="706591" y="325124"/>
                    <a:pt x="706461" y="324635"/>
                  </a:cubicBezTo>
                  <a:cubicBezTo>
                    <a:pt x="699758" y="300565"/>
                    <a:pt x="690104" y="277294"/>
                    <a:pt x="677776" y="255475"/>
                  </a:cubicBezTo>
                  <a:cubicBezTo>
                    <a:pt x="677531" y="255034"/>
                    <a:pt x="677613" y="254463"/>
                    <a:pt x="677988" y="254088"/>
                  </a:cubicBezTo>
                  <a:lnTo>
                    <a:pt x="742028" y="190049"/>
                  </a:lnTo>
                  <a:cubicBezTo>
                    <a:pt x="745338" y="186738"/>
                    <a:pt x="747164" y="182351"/>
                    <a:pt x="747164" y="177671"/>
                  </a:cubicBezTo>
                  <a:cubicBezTo>
                    <a:pt x="747164" y="172991"/>
                    <a:pt x="745338" y="168588"/>
                    <a:pt x="742028" y="165277"/>
                  </a:cubicBezTo>
                  <a:lnTo>
                    <a:pt x="650346" y="73612"/>
                  </a:lnTo>
                  <a:cubicBezTo>
                    <a:pt x="643513" y="66796"/>
                    <a:pt x="632408" y="66796"/>
                    <a:pt x="625575" y="73612"/>
                  </a:cubicBezTo>
                  <a:lnTo>
                    <a:pt x="561519" y="137636"/>
                  </a:lnTo>
                  <a:cubicBezTo>
                    <a:pt x="561144" y="138011"/>
                    <a:pt x="560573" y="138109"/>
                    <a:pt x="560133" y="137864"/>
                  </a:cubicBezTo>
                  <a:cubicBezTo>
                    <a:pt x="538264" y="125487"/>
                    <a:pt x="514977" y="115833"/>
                    <a:pt x="490972" y="109163"/>
                  </a:cubicBezTo>
                  <a:cubicBezTo>
                    <a:pt x="490483" y="109032"/>
                    <a:pt x="490157" y="108560"/>
                    <a:pt x="490157" y="108038"/>
                  </a:cubicBezTo>
                  <a:lnTo>
                    <a:pt x="490157" y="17514"/>
                  </a:lnTo>
                  <a:cubicBezTo>
                    <a:pt x="490157" y="7844"/>
                    <a:pt x="482297" y="0"/>
                    <a:pt x="472643" y="0"/>
                  </a:cubicBezTo>
                  <a:lnTo>
                    <a:pt x="342997" y="0"/>
                  </a:lnTo>
                  <a:cubicBezTo>
                    <a:pt x="333343" y="0"/>
                    <a:pt x="325483" y="7844"/>
                    <a:pt x="325483" y="17514"/>
                  </a:cubicBezTo>
                  <a:lnTo>
                    <a:pt x="325483" y="108038"/>
                  </a:lnTo>
                  <a:cubicBezTo>
                    <a:pt x="325483" y="108576"/>
                    <a:pt x="325157" y="109032"/>
                    <a:pt x="324668" y="109163"/>
                  </a:cubicBezTo>
                  <a:cubicBezTo>
                    <a:pt x="300647" y="115849"/>
                    <a:pt x="277359" y="125503"/>
                    <a:pt x="255491" y="137881"/>
                  </a:cubicBezTo>
                  <a:cubicBezTo>
                    <a:pt x="255067" y="138125"/>
                    <a:pt x="254496" y="138027"/>
                    <a:pt x="254121" y="137652"/>
                  </a:cubicBezTo>
                  <a:lnTo>
                    <a:pt x="190065" y="73612"/>
                  </a:lnTo>
                  <a:cubicBezTo>
                    <a:pt x="183232" y="66796"/>
                    <a:pt x="172127" y="66796"/>
                    <a:pt x="165294" y="73612"/>
                  </a:cubicBezTo>
                  <a:lnTo>
                    <a:pt x="73596" y="165294"/>
                  </a:lnTo>
                  <a:cubicBezTo>
                    <a:pt x="70286" y="168604"/>
                    <a:pt x="68459" y="173007"/>
                    <a:pt x="68459" y="177687"/>
                  </a:cubicBezTo>
                  <a:cubicBezTo>
                    <a:pt x="68459" y="182368"/>
                    <a:pt x="70286" y="186771"/>
                    <a:pt x="73596" y="190081"/>
                  </a:cubicBezTo>
                  <a:lnTo>
                    <a:pt x="137652" y="254088"/>
                  </a:lnTo>
                  <a:cubicBezTo>
                    <a:pt x="138027" y="254463"/>
                    <a:pt x="138109" y="255034"/>
                    <a:pt x="137864" y="255475"/>
                  </a:cubicBezTo>
                  <a:cubicBezTo>
                    <a:pt x="125503" y="277376"/>
                    <a:pt x="115849" y="300647"/>
                    <a:pt x="109179" y="324635"/>
                  </a:cubicBezTo>
                  <a:cubicBezTo>
                    <a:pt x="109049" y="325124"/>
                    <a:pt x="108576" y="325450"/>
                    <a:pt x="108038" y="325450"/>
                  </a:cubicBezTo>
                  <a:lnTo>
                    <a:pt x="17514" y="325450"/>
                  </a:lnTo>
                  <a:cubicBezTo>
                    <a:pt x="7860" y="325450"/>
                    <a:pt x="0" y="333311"/>
                    <a:pt x="0" y="342965"/>
                  </a:cubicBezTo>
                  <a:lnTo>
                    <a:pt x="0" y="472643"/>
                  </a:lnTo>
                  <a:cubicBezTo>
                    <a:pt x="0" y="482313"/>
                    <a:pt x="7860" y="490157"/>
                    <a:pt x="17514" y="490157"/>
                  </a:cubicBezTo>
                  <a:lnTo>
                    <a:pt x="108054" y="490157"/>
                  </a:lnTo>
                  <a:cubicBezTo>
                    <a:pt x="108576" y="490157"/>
                    <a:pt x="109049" y="490499"/>
                    <a:pt x="109179" y="490972"/>
                  </a:cubicBezTo>
                  <a:cubicBezTo>
                    <a:pt x="115882" y="515026"/>
                    <a:pt x="125536" y="538297"/>
                    <a:pt x="137864" y="560149"/>
                  </a:cubicBezTo>
                  <a:cubicBezTo>
                    <a:pt x="138125" y="560589"/>
                    <a:pt x="138027" y="561144"/>
                    <a:pt x="137652" y="561535"/>
                  </a:cubicBezTo>
                  <a:lnTo>
                    <a:pt x="73612" y="625559"/>
                  </a:lnTo>
                  <a:cubicBezTo>
                    <a:pt x="70302" y="628869"/>
                    <a:pt x="68476" y="633272"/>
                    <a:pt x="68476" y="637953"/>
                  </a:cubicBezTo>
                  <a:cubicBezTo>
                    <a:pt x="68476" y="642633"/>
                    <a:pt x="70302" y="647036"/>
                    <a:pt x="73612" y="650330"/>
                  </a:cubicBezTo>
                  <a:lnTo>
                    <a:pt x="165310" y="741979"/>
                  </a:lnTo>
                  <a:cubicBezTo>
                    <a:pt x="172143" y="748811"/>
                    <a:pt x="183265" y="748811"/>
                    <a:pt x="190081" y="741979"/>
                  </a:cubicBezTo>
                  <a:lnTo>
                    <a:pt x="254121" y="677939"/>
                  </a:lnTo>
                  <a:cubicBezTo>
                    <a:pt x="254496" y="677564"/>
                    <a:pt x="255067" y="677482"/>
                    <a:pt x="255491" y="677727"/>
                  </a:cubicBezTo>
                  <a:cubicBezTo>
                    <a:pt x="277294" y="690055"/>
                    <a:pt x="300565" y="699709"/>
                    <a:pt x="324668" y="706428"/>
                  </a:cubicBezTo>
                  <a:cubicBezTo>
                    <a:pt x="325157" y="706559"/>
                    <a:pt x="325483" y="707031"/>
                    <a:pt x="325483" y="707553"/>
                  </a:cubicBezTo>
                  <a:lnTo>
                    <a:pt x="325483" y="798060"/>
                  </a:lnTo>
                  <a:cubicBezTo>
                    <a:pt x="325483" y="807714"/>
                    <a:pt x="333343" y="815575"/>
                    <a:pt x="342997" y="815575"/>
                  </a:cubicBezTo>
                  <a:lnTo>
                    <a:pt x="472659" y="815575"/>
                  </a:lnTo>
                  <a:cubicBezTo>
                    <a:pt x="482313" y="815575"/>
                    <a:pt x="490173" y="807714"/>
                    <a:pt x="490173" y="798060"/>
                  </a:cubicBezTo>
                  <a:lnTo>
                    <a:pt x="490173" y="707553"/>
                  </a:lnTo>
                  <a:cubicBezTo>
                    <a:pt x="490173" y="707031"/>
                    <a:pt x="490516" y="706559"/>
                    <a:pt x="490989" y="706428"/>
                  </a:cubicBezTo>
                  <a:cubicBezTo>
                    <a:pt x="515091" y="699709"/>
                    <a:pt x="538362" y="690055"/>
                    <a:pt x="560165" y="677727"/>
                  </a:cubicBezTo>
                  <a:cubicBezTo>
                    <a:pt x="560589" y="677482"/>
                    <a:pt x="561160" y="677564"/>
                    <a:pt x="561552" y="677939"/>
                  </a:cubicBezTo>
                  <a:lnTo>
                    <a:pt x="625575" y="741979"/>
                  </a:lnTo>
                  <a:cubicBezTo>
                    <a:pt x="632408" y="748811"/>
                    <a:pt x="643513" y="748811"/>
                    <a:pt x="650346" y="741979"/>
                  </a:cubicBezTo>
                  <a:lnTo>
                    <a:pt x="742044" y="650346"/>
                  </a:lnTo>
                  <a:cubicBezTo>
                    <a:pt x="745354" y="647036"/>
                    <a:pt x="747181" y="642633"/>
                    <a:pt x="747181" y="637953"/>
                  </a:cubicBezTo>
                  <a:cubicBezTo>
                    <a:pt x="747181" y="633272"/>
                    <a:pt x="745354" y="628869"/>
                    <a:pt x="742044" y="625559"/>
                  </a:cubicBezTo>
                  <a:lnTo>
                    <a:pt x="678020" y="561535"/>
                  </a:lnTo>
                  <a:cubicBezTo>
                    <a:pt x="677629" y="561144"/>
                    <a:pt x="677547" y="560589"/>
                    <a:pt x="677792" y="560149"/>
                  </a:cubicBezTo>
                  <a:cubicBezTo>
                    <a:pt x="683973" y="549207"/>
                    <a:pt x="689484" y="537906"/>
                    <a:pt x="694263" y="526343"/>
                  </a:cubicBezTo>
                  <a:cubicBezTo>
                    <a:pt x="699057" y="514798"/>
                    <a:pt x="703150" y="502975"/>
                    <a:pt x="706477" y="490972"/>
                  </a:cubicBezTo>
                  <a:cubicBezTo>
                    <a:pt x="706607" y="490499"/>
                    <a:pt x="707080" y="490157"/>
                    <a:pt x="707619" y="490157"/>
                  </a:cubicBezTo>
                  <a:lnTo>
                    <a:pt x="798126" y="490157"/>
                  </a:lnTo>
                  <a:cubicBezTo>
                    <a:pt x="807780" y="490157"/>
                    <a:pt x="815640" y="482313"/>
                    <a:pt x="815640" y="472643"/>
                  </a:cubicBezTo>
                  <a:lnTo>
                    <a:pt x="815640" y="342965"/>
                  </a:lnTo>
                  <a:cubicBezTo>
                    <a:pt x="815640" y="333311"/>
                    <a:pt x="807780" y="325450"/>
                    <a:pt x="798126" y="325450"/>
                  </a:cubicBezTo>
                  <a:close/>
                  <a:moveTo>
                    <a:pt x="799332" y="472643"/>
                  </a:moveTo>
                  <a:cubicBezTo>
                    <a:pt x="799332" y="473311"/>
                    <a:pt x="798778" y="473849"/>
                    <a:pt x="798126" y="473849"/>
                  </a:cubicBezTo>
                  <a:lnTo>
                    <a:pt x="707619" y="473849"/>
                  </a:lnTo>
                  <a:cubicBezTo>
                    <a:pt x="699791" y="473849"/>
                    <a:pt x="692860" y="479100"/>
                    <a:pt x="690773" y="486618"/>
                  </a:cubicBezTo>
                  <a:cubicBezTo>
                    <a:pt x="684445" y="509335"/>
                    <a:pt x="675313" y="531383"/>
                    <a:pt x="663588" y="552126"/>
                  </a:cubicBezTo>
                  <a:cubicBezTo>
                    <a:pt x="659756" y="558910"/>
                    <a:pt x="660946" y="567520"/>
                    <a:pt x="666491" y="573065"/>
                  </a:cubicBezTo>
                  <a:lnTo>
                    <a:pt x="730514" y="637088"/>
                  </a:lnTo>
                  <a:cubicBezTo>
                    <a:pt x="730808" y="637382"/>
                    <a:pt x="730873" y="637724"/>
                    <a:pt x="730873" y="637953"/>
                  </a:cubicBezTo>
                  <a:cubicBezTo>
                    <a:pt x="730873" y="638181"/>
                    <a:pt x="730808" y="638507"/>
                    <a:pt x="730514" y="638801"/>
                  </a:cubicBezTo>
                  <a:lnTo>
                    <a:pt x="638817" y="730449"/>
                  </a:lnTo>
                  <a:cubicBezTo>
                    <a:pt x="638344" y="730922"/>
                    <a:pt x="637577" y="730922"/>
                    <a:pt x="637105" y="730449"/>
                  </a:cubicBezTo>
                  <a:lnTo>
                    <a:pt x="573081" y="666409"/>
                  </a:lnTo>
                  <a:cubicBezTo>
                    <a:pt x="567536" y="660865"/>
                    <a:pt x="558926" y="659691"/>
                    <a:pt x="552126" y="663523"/>
                  </a:cubicBezTo>
                  <a:cubicBezTo>
                    <a:pt x="531497" y="675215"/>
                    <a:pt x="509449" y="684364"/>
                    <a:pt x="486618" y="690708"/>
                  </a:cubicBezTo>
                  <a:cubicBezTo>
                    <a:pt x="479117" y="692795"/>
                    <a:pt x="473866" y="699726"/>
                    <a:pt x="473866" y="707553"/>
                  </a:cubicBezTo>
                  <a:lnTo>
                    <a:pt x="473866" y="798060"/>
                  </a:lnTo>
                  <a:cubicBezTo>
                    <a:pt x="473866" y="798729"/>
                    <a:pt x="473328" y="799267"/>
                    <a:pt x="472659" y="799267"/>
                  </a:cubicBezTo>
                  <a:lnTo>
                    <a:pt x="342997" y="799267"/>
                  </a:lnTo>
                  <a:cubicBezTo>
                    <a:pt x="342329" y="799267"/>
                    <a:pt x="341791" y="798729"/>
                    <a:pt x="341791" y="798060"/>
                  </a:cubicBezTo>
                  <a:lnTo>
                    <a:pt x="341791" y="707553"/>
                  </a:lnTo>
                  <a:cubicBezTo>
                    <a:pt x="341791" y="699726"/>
                    <a:pt x="336556" y="692795"/>
                    <a:pt x="329038" y="690708"/>
                  </a:cubicBezTo>
                  <a:cubicBezTo>
                    <a:pt x="306207" y="684364"/>
                    <a:pt x="284176" y="675215"/>
                    <a:pt x="263531" y="663523"/>
                  </a:cubicBezTo>
                  <a:cubicBezTo>
                    <a:pt x="260872" y="662023"/>
                    <a:pt x="257921" y="661289"/>
                    <a:pt x="254985" y="661289"/>
                  </a:cubicBezTo>
                  <a:cubicBezTo>
                    <a:pt x="250452" y="661289"/>
                    <a:pt x="245951" y="663050"/>
                    <a:pt x="242575" y="666409"/>
                  </a:cubicBezTo>
                  <a:lnTo>
                    <a:pt x="178552" y="730449"/>
                  </a:lnTo>
                  <a:cubicBezTo>
                    <a:pt x="178079" y="730922"/>
                    <a:pt x="177312" y="730922"/>
                    <a:pt x="176839" y="730449"/>
                  </a:cubicBezTo>
                  <a:lnTo>
                    <a:pt x="85142" y="638801"/>
                  </a:lnTo>
                  <a:cubicBezTo>
                    <a:pt x="84848" y="638507"/>
                    <a:pt x="84783" y="638181"/>
                    <a:pt x="84783" y="637953"/>
                  </a:cubicBezTo>
                  <a:cubicBezTo>
                    <a:pt x="84783" y="637724"/>
                    <a:pt x="84848" y="637382"/>
                    <a:pt x="85142" y="637088"/>
                  </a:cubicBezTo>
                  <a:lnTo>
                    <a:pt x="149182" y="573065"/>
                  </a:lnTo>
                  <a:cubicBezTo>
                    <a:pt x="154710" y="567520"/>
                    <a:pt x="155900" y="558910"/>
                    <a:pt x="152068" y="552126"/>
                  </a:cubicBezTo>
                  <a:cubicBezTo>
                    <a:pt x="140376" y="531415"/>
                    <a:pt x="131243" y="509384"/>
                    <a:pt x="124900" y="486602"/>
                  </a:cubicBezTo>
                  <a:cubicBezTo>
                    <a:pt x="122812" y="479100"/>
                    <a:pt x="115882" y="473849"/>
                    <a:pt x="108054" y="473849"/>
                  </a:cubicBezTo>
                  <a:lnTo>
                    <a:pt x="17514" y="473849"/>
                  </a:lnTo>
                  <a:cubicBezTo>
                    <a:pt x="16862" y="473849"/>
                    <a:pt x="16308" y="473311"/>
                    <a:pt x="16308" y="472643"/>
                  </a:cubicBezTo>
                  <a:lnTo>
                    <a:pt x="16308" y="342965"/>
                  </a:lnTo>
                  <a:cubicBezTo>
                    <a:pt x="16308" y="342296"/>
                    <a:pt x="16862" y="341758"/>
                    <a:pt x="17514" y="341758"/>
                  </a:cubicBezTo>
                  <a:lnTo>
                    <a:pt x="108038" y="341758"/>
                  </a:lnTo>
                  <a:cubicBezTo>
                    <a:pt x="115882" y="341758"/>
                    <a:pt x="122812" y="336507"/>
                    <a:pt x="124883" y="329005"/>
                  </a:cubicBezTo>
                  <a:cubicBezTo>
                    <a:pt x="131194" y="306289"/>
                    <a:pt x="140343" y="284257"/>
                    <a:pt x="152068" y="263498"/>
                  </a:cubicBezTo>
                  <a:cubicBezTo>
                    <a:pt x="155900" y="256698"/>
                    <a:pt x="154710" y="248087"/>
                    <a:pt x="149182" y="242559"/>
                  </a:cubicBezTo>
                  <a:lnTo>
                    <a:pt x="85126" y="178535"/>
                  </a:lnTo>
                  <a:cubicBezTo>
                    <a:pt x="84832" y="178242"/>
                    <a:pt x="84767" y="177916"/>
                    <a:pt x="84767" y="177687"/>
                  </a:cubicBezTo>
                  <a:cubicBezTo>
                    <a:pt x="84767" y="177459"/>
                    <a:pt x="84832" y="177133"/>
                    <a:pt x="85126" y="176839"/>
                  </a:cubicBezTo>
                  <a:lnTo>
                    <a:pt x="176823" y="85142"/>
                  </a:lnTo>
                  <a:cubicBezTo>
                    <a:pt x="177296" y="84685"/>
                    <a:pt x="178062" y="84685"/>
                    <a:pt x="178535" y="85142"/>
                  </a:cubicBezTo>
                  <a:lnTo>
                    <a:pt x="242592" y="149182"/>
                  </a:lnTo>
                  <a:cubicBezTo>
                    <a:pt x="248136" y="154726"/>
                    <a:pt x="256747" y="155917"/>
                    <a:pt x="263531" y="152068"/>
                  </a:cubicBezTo>
                  <a:cubicBezTo>
                    <a:pt x="284241" y="140343"/>
                    <a:pt x="306289" y="131194"/>
                    <a:pt x="329038" y="124883"/>
                  </a:cubicBezTo>
                  <a:cubicBezTo>
                    <a:pt x="336540" y="122796"/>
                    <a:pt x="341791" y="115865"/>
                    <a:pt x="341791" y="108038"/>
                  </a:cubicBezTo>
                  <a:lnTo>
                    <a:pt x="341791" y="17514"/>
                  </a:lnTo>
                  <a:cubicBezTo>
                    <a:pt x="341791" y="16846"/>
                    <a:pt x="342329" y="16308"/>
                    <a:pt x="342997" y="16308"/>
                  </a:cubicBezTo>
                  <a:lnTo>
                    <a:pt x="472643" y="16308"/>
                  </a:lnTo>
                  <a:cubicBezTo>
                    <a:pt x="473311" y="16308"/>
                    <a:pt x="473849" y="16846"/>
                    <a:pt x="473849" y="17514"/>
                  </a:cubicBezTo>
                  <a:lnTo>
                    <a:pt x="473849" y="108038"/>
                  </a:lnTo>
                  <a:cubicBezTo>
                    <a:pt x="473849" y="115865"/>
                    <a:pt x="479100" y="122796"/>
                    <a:pt x="486602" y="124883"/>
                  </a:cubicBezTo>
                  <a:cubicBezTo>
                    <a:pt x="509351" y="131194"/>
                    <a:pt x="531383" y="140343"/>
                    <a:pt x="552109" y="152052"/>
                  </a:cubicBezTo>
                  <a:cubicBezTo>
                    <a:pt x="558910" y="155900"/>
                    <a:pt x="567504" y="154710"/>
                    <a:pt x="573048" y="149165"/>
                  </a:cubicBezTo>
                  <a:lnTo>
                    <a:pt x="637105" y="85142"/>
                  </a:lnTo>
                  <a:cubicBezTo>
                    <a:pt x="637577" y="84685"/>
                    <a:pt x="638344" y="84685"/>
                    <a:pt x="638817" y="85142"/>
                  </a:cubicBezTo>
                  <a:lnTo>
                    <a:pt x="730498" y="176807"/>
                  </a:lnTo>
                  <a:cubicBezTo>
                    <a:pt x="730792" y="177100"/>
                    <a:pt x="730857" y="177443"/>
                    <a:pt x="730857" y="177671"/>
                  </a:cubicBezTo>
                  <a:cubicBezTo>
                    <a:pt x="730857" y="177899"/>
                    <a:pt x="730792" y="178226"/>
                    <a:pt x="730498" y="178519"/>
                  </a:cubicBezTo>
                  <a:lnTo>
                    <a:pt x="666458" y="242559"/>
                  </a:lnTo>
                  <a:cubicBezTo>
                    <a:pt x="660930" y="248087"/>
                    <a:pt x="659739" y="256698"/>
                    <a:pt x="663572" y="263498"/>
                  </a:cubicBezTo>
                  <a:cubicBezTo>
                    <a:pt x="675264" y="284160"/>
                    <a:pt x="684397" y="306207"/>
                    <a:pt x="690740" y="329005"/>
                  </a:cubicBezTo>
                  <a:cubicBezTo>
                    <a:pt x="692828" y="336523"/>
                    <a:pt x="699758" y="341758"/>
                    <a:pt x="707586" y="341758"/>
                  </a:cubicBezTo>
                  <a:lnTo>
                    <a:pt x="798126" y="341758"/>
                  </a:lnTo>
                  <a:cubicBezTo>
                    <a:pt x="798778" y="341758"/>
                    <a:pt x="799332" y="342296"/>
                    <a:pt x="799332" y="342965"/>
                  </a:cubicBezTo>
                  <a:lnTo>
                    <a:pt x="799332" y="472643"/>
                  </a:lnTo>
                  <a:close/>
                  <a:moveTo>
                    <a:pt x="407820" y="230345"/>
                  </a:moveTo>
                  <a:cubicBezTo>
                    <a:pt x="309974" y="230345"/>
                    <a:pt x="230377" y="309942"/>
                    <a:pt x="230377" y="407787"/>
                  </a:cubicBezTo>
                  <a:cubicBezTo>
                    <a:pt x="230377" y="505633"/>
                    <a:pt x="309974" y="585230"/>
                    <a:pt x="407820" y="585230"/>
                  </a:cubicBezTo>
                  <a:cubicBezTo>
                    <a:pt x="505665" y="585230"/>
                    <a:pt x="585263" y="505633"/>
                    <a:pt x="585263" y="407787"/>
                  </a:cubicBezTo>
                  <a:cubicBezTo>
                    <a:pt x="585263" y="309942"/>
                    <a:pt x="505665" y="230345"/>
                    <a:pt x="407820" y="230345"/>
                  </a:cubicBezTo>
                  <a:close/>
                  <a:moveTo>
                    <a:pt x="407820" y="568923"/>
                  </a:moveTo>
                  <a:cubicBezTo>
                    <a:pt x="318960" y="568923"/>
                    <a:pt x="246685" y="496647"/>
                    <a:pt x="246685" y="407787"/>
                  </a:cubicBezTo>
                  <a:cubicBezTo>
                    <a:pt x="246685" y="318927"/>
                    <a:pt x="318960" y="246652"/>
                    <a:pt x="407820" y="246652"/>
                  </a:cubicBezTo>
                  <a:cubicBezTo>
                    <a:pt x="496680" y="246652"/>
                    <a:pt x="568955" y="318927"/>
                    <a:pt x="568955" y="407787"/>
                  </a:cubicBezTo>
                  <a:cubicBezTo>
                    <a:pt x="568955" y="496647"/>
                    <a:pt x="496680" y="568923"/>
                    <a:pt x="407820" y="5689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1"/>
          <p:cNvSpPr txBox="1"/>
          <p:nvPr/>
        </p:nvSpPr>
        <p:spPr>
          <a:xfrm>
            <a:off x="605082" y="847013"/>
            <a:ext cx="7933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40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Write your topic or idea</a:t>
            </a:r>
            <a:endParaRPr sz="700">
              <a:solidFill>
                <a:schemeClr val="dk1"/>
              </a:solidFill>
            </a:endParaRPr>
          </a:p>
        </p:txBody>
      </p:sp>
      <p:grpSp>
        <p:nvGrpSpPr>
          <p:cNvPr id="228" name="Google Shape;228;p21"/>
          <p:cNvGrpSpPr/>
          <p:nvPr/>
        </p:nvGrpSpPr>
        <p:grpSpPr>
          <a:xfrm>
            <a:off x="514350" y="3282730"/>
            <a:ext cx="2378925" cy="751485"/>
            <a:chOff x="0" y="-28575"/>
            <a:chExt cx="6343800" cy="2003959"/>
          </a:xfrm>
        </p:grpSpPr>
        <p:sp>
          <p:nvSpPr>
            <p:cNvPr id="229" name="Google Shape;229;p21"/>
            <p:cNvSpPr txBox="1"/>
            <p:nvPr/>
          </p:nvSpPr>
          <p:spPr>
            <a:xfrm>
              <a:off x="0" y="801484"/>
              <a:ext cx="6343800" cy="117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Briefly elaborate on what you want to discuss.</a:t>
              </a:r>
              <a:r>
                <a:rPr lang="en" sz="600">
                  <a:solidFill>
                    <a:schemeClr val="dk1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230" name="Google Shape;230;p21"/>
            <p:cNvSpPr txBox="1"/>
            <p:nvPr/>
          </p:nvSpPr>
          <p:spPr>
            <a:xfrm>
              <a:off x="0" y="-28575"/>
              <a:ext cx="63438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400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231" name="Google Shape;231;p21"/>
          <p:cNvGrpSpPr/>
          <p:nvPr/>
        </p:nvGrpSpPr>
        <p:grpSpPr>
          <a:xfrm>
            <a:off x="3382518" y="3282730"/>
            <a:ext cx="2378925" cy="751485"/>
            <a:chOff x="0" y="-28575"/>
            <a:chExt cx="6343800" cy="2003959"/>
          </a:xfrm>
        </p:grpSpPr>
        <p:sp>
          <p:nvSpPr>
            <p:cNvPr id="232" name="Google Shape;232;p21"/>
            <p:cNvSpPr txBox="1"/>
            <p:nvPr/>
          </p:nvSpPr>
          <p:spPr>
            <a:xfrm>
              <a:off x="0" y="801484"/>
              <a:ext cx="6343800" cy="117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Briefly elaborate on what you want to discuss.</a:t>
              </a:r>
              <a:r>
                <a:rPr lang="en" sz="600">
                  <a:solidFill>
                    <a:schemeClr val="dk1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233" name="Google Shape;233;p21"/>
            <p:cNvSpPr txBox="1"/>
            <p:nvPr/>
          </p:nvSpPr>
          <p:spPr>
            <a:xfrm>
              <a:off x="0" y="-28575"/>
              <a:ext cx="63438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400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234" name="Google Shape;234;p21"/>
          <p:cNvGrpSpPr/>
          <p:nvPr/>
        </p:nvGrpSpPr>
        <p:grpSpPr>
          <a:xfrm>
            <a:off x="6250688" y="3282730"/>
            <a:ext cx="2378925" cy="751485"/>
            <a:chOff x="0" y="-28575"/>
            <a:chExt cx="6343800" cy="2003959"/>
          </a:xfrm>
        </p:grpSpPr>
        <p:sp>
          <p:nvSpPr>
            <p:cNvPr id="235" name="Google Shape;235;p21"/>
            <p:cNvSpPr txBox="1"/>
            <p:nvPr/>
          </p:nvSpPr>
          <p:spPr>
            <a:xfrm>
              <a:off x="0" y="801484"/>
              <a:ext cx="6343800" cy="117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Briefly elaborate on what you want to discuss.</a:t>
              </a:r>
              <a:r>
                <a:rPr lang="en" sz="600">
                  <a:solidFill>
                    <a:schemeClr val="dk1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236" name="Google Shape;236;p21"/>
            <p:cNvSpPr txBox="1"/>
            <p:nvPr/>
          </p:nvSpPr>
          <p:spPr>
            <a:xfrm>
              <a:off x="0" y="-28575"/>
              <a:ext cx="63438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400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237" name="Google Shape;237;p21"/>
          <p:cNvGrpSpPr/>
          <p:nvPr/>
        </p:nvGrpSpPr>
        <p:grpSpPr>
          <a:xfrm>
            <a:off x="1371380" y="2423720"/>
            <a:ext cx="663775" cy="666750"/>
            <a:chOff x="1371380" y="2423720"/>
            <a:chExt cx="663775" cy="666750"/>
          </a:xfrm>
        </p:grpSpPr>
        <p:sp>
          <p:nvSpPr>
            <p:cNvPr id="238" name="Google Shape;238;p21"/>
            <p:cNvSpPr/>
            <p:nvPr/>
          </p:nvSpPr>
          <p:spPr>
            <a:xfrm rot="10800000">
              <a:off x="1371380" y="2423720"/>
              <a:ext cx="663775" cy="666750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21"/>
            <p:cNvSpPr/>
            <p:nvPr/>
          </p:nvSpPr>
          <p:spPr>
            <a:xfrm>
              <a:off x="1477003" y="2530834"/>
              <a:ext cx="453855" cy="453855"/>
            </a:xfrm>
            <a:custGeom>
              <a:rect b="b" l="l" r="r" t="t"/>
              <a:pathLst>
                <a:path extrusionOk="0" h="1210281" w="1210281">
                  <a:moveTo>
                    <a:pt x="1033038" y="177244"/>
                  </a:moveTo>
                  <a:cubicBezTo>
                    <a:pt x="918730" y="62936"/>
                    <a:pt x="766772" y="0"/>
                    <a:pt x="605141" y="0"/>
                  </a:cubicBezTo>
                  <a:cubicBezTo>
                    <a:pt x="443510" y="0"/>
                    <a:pt x="291527" y="62936"/>
                    <a:pt x="177244" y="177244"/>
                  </a:cubicBezTo>
                  <a:cubicBezTo>
                    <a:pt x="62936" y="291527"/>
                    <a:pt x="0" y="443510"/>
                    <a:pt x="0" y="605141"/>
                  </a:cubicBezTo>
                  <a:cubicBezTo>
                    <a:pt x="0" y="766772"/>
                    <a:pt x="62936" y="918754"/>
                    <a:pt x="177244" y="1033038"/>
                  </a:cubicBezTo>
                  <a:cubicBezTo>
                    <a:pt x="291527" y="1147321"/>
                    <a:pt x="443510" y="1210281"/>
                    <a:pt x="605141" y="1210281"/>
                  </a:cubicBezTo>
                  <a:cubicBezTo>
                    <a:pt x="766772" y="1210281"/>
                    <a:pt x="918754" y="1147345"/>
                    <a:pt x="1033038" y="1033038"/>
                  </a:cubicBezTo>
                  <a:cubicBezTo>
                    <a:pt x="1147321" y="918730"/>
                    <a:pt x="1210281" y="766772"/>
                    <a:pt x="1210281" y="605141"/>
                  </a:cubicBezTo>
                  <a:cubicBezTo>
                    <a:pt x="1210281" y="443510"/>
                    <a:pt x="1147321" y="291527"/>
                    <a:pt x="1033038" y="177244"/>
                  </a:cubicBezTo>
                  <a:close/>
                  <a:moveTo>
                    <a:pt x="1015897" y="1015897"/>
                  </a:moveTo>
                  <a:cubicBezTo>
                    <a:pt x="906172" y="1125623"/>
                    <a:pt x="760299" y="1186038"/>
                    <a:pt x="605141" y="1186038"/>
                  </a:cubicBezTo>
                  <a:cubicBezTo>
                    <a:pt x="449983" y="1186038"/>
                    <a:pt x="304110" y="1125623"/>
                    <a:pt x="194384" y="1015897"/>
                  </a:cubicBezTo>
                  <a:cubicBezTo>
                    <a:pt x="84658" y="906172"/>
                    <a:pt x="24243" y="760299"/>
                    <a:pt x="24243" y="605141"/>
                  </a:cubicBezTo>
                  <a:cubicBezTo>
                    <a:pt x="24243" y="449983"/>
                    <a:pt x="84658" y="304110"/>
                    <a:pt x="194384" y="194384"/>
                  </a:cubicBezTo>
                  <a:cubicBezTo>
                    <a:pt x="304110" y="84658"/>
                    <a:pt x="449983" y="24243"/>
                    <a:pt x="605141" y="24243"/>
                  </a:cubicBezTo>
                  <a:cubicBezTo>
                    <a:pt x="760299" y="24243"/>
                    <a:pt x="906172" y="84658"/>
                    <a:pt x="1015897" y="194384"/>
                  </a:cubicBezTo>
                  <a:cubicBezTo>
                    <a:pt x="1125623" y="304110"/>
                    <a:pt x="1186038" y="449983"/>
                    <a:pt x="1186038" y="605141"/>
                  </a:cubicBezTo>
                  <a:cubicBezTo>
                    <a:pt x="1186038" y="760299"/>
                    <a:pt x="1125599" y="906172"/>
                    <a:pt x="1015897" y="1015897"/>
                  </a:cubicBezTo>
                  <a:close/>
                  <a:moveTo>
                    <a:pt x="911942" y="748080"/>
                  </a:moveTo>
                  <a:cubicBezTo>
                    <a:pt x="888377" y="809440"/>
                    <a:pt x="847333" y="861855"/>
                    <a:pt x="793270" y="899674"/>
                  </a:cubicBezTo>
                  <a:cubicBezTo>
                    <a:pt x="737946" y="938367"/>
                    <a:pt x="672901" y="958828"/>
                    <a:pt x="605141" y="958828"/>
                  </a:cubicBezTo>
                  <a:cubicBezTo>
                    <a:pt x="537380" y="958828"/>
                    <a:pt x="472335" y="938367"/>
                    <a:pt x="417012" y="899674"/>
                  </a:cubicBezTo>
                  <a:cubicBezTo>
                    <a:pt x="362949" y="861855"/>
                    <a:pt x="321905" y="809440"/>
                    <a:pt x="298340" y="748080"/>
                  </a:cubicBezTo>
                  <a:cubicBezTo>
                    <a:pt x="295940" y="741825"/>
                    <a:pt x="299067" y="734819"/>
                    <a:pt x="305298" y="732419"/>
                  </a:cubicBezTo>
                  <a:cubicBezTo>
                    <a:pt x="311553" y="730019"/>
                    <a:pt x="318559" y="733146"/>
                    <a:pt x="320959" y="739401"/>
                  </a:cubicBezTo>
                  <a:cubicBezTo>
                    <a:pt x="342778" y="796228"/>
                    <a:pt x="380792" y="844787"/>
                    <a:pt x="430879" y="879819"/>
                  </a:cubicBezTo>
                  <a:cubicBezTo>
                    <a:pt x="482105" y="915651"/>
                    <a:pt x="542350" y="934585"/>
                    <a:pt x="605116" y="934585"/>
                  </a:cubicBezTo>
                  <a:cubicBezTo>
                    <a:pt x="667883" y="934585"/>
                    <a:pt x="728128" y="915651"/>
                    <a:pt x="779354" y="879819"/>
                  </a:cubicBezTo>
                  <a:cubicBezTo>
                    <a:pt x="829441" y="844787"/>
                    <a:pt x="867455" y="796228"/>
                    <a:pt x="889274" y="739401"/>
                  </a:cubicBezTo>
                  <a:cubicBezTo>
                    <a:pt x="891674" y="733146"/>
                    <a:pt x="898680" y="730043"/>
                    <a:pt x="904935" y="732419"/>
                  </a:cubicBezTo>
                  <a:cubicBezTo>
                    <a:pt x="911214" y="734819"/>
                    <a:pt x="914342" y="741825"/>
                    <a:pt x="911942" y="748080"/>
                  </a:cubicBezTo>
                  <a:close/>
                  <a:moveTo>
                    <a:pt x="276157" y="484820"/>
                  </a:moveTo>
                  <a:cubicBezTo>
                    <a:pt x="275648" y="491487"/>
                    <a:pt x="269805" y="496482"/>
                    <a:pt x="263138" y="495972"/>
                  </a:cubicBezTo>
                  <a:cubicBezTo>
                    <a:pt x="256471" y="495463"/>
                    <a:pt x="251477" y="489621"/>
                    <a:pt x="251986" y="482954"/>
                  </a:cubicBezTo>
                  <a:cubicBezTo>
                    <a:pt x="256738" y="422175"/>
                    <a:pt x="308231" y="374561"/>
                    <a:pt x="369276" y="374561"/>
                  </a:cubicBezTo>
                  <a:cubicBezTo>
                    <a:pt x="430321" y="374561"/>
                    <a:pt x="481839" y="422175"/>
                    <a:pt x="486566" y="482954"/>
                  </a:cubicBezTo>
                  <a:cubicBezTo>
                    <a:pt x="487075" y="489621"/>
                    <a:pt x="482105" y="495463"/>
                    <a:pt x="475414" y="495972"/>
                  </a:cubicBezTo>
                  <a:cubicBezTo>
                    <a:pt x="475099" y="495997"/>
                    <a:pt x="474784" y="496021"/>
                    <a:pt x="474469" y="496021"/>
                  </a:cubicBezTo>
                  <a:cubicBezTo>
                    <a:pt x="468214" y="496021"/>
                    <a:pt x="462904" y="491196"/>
                    <a:pt x="462395" y="484845"/>
                  </a:cubicBezTo>
                  <a:cubicBezTo>
                    <a:pt x="458638" y="436600"/>
                    <a:pt x="417715" y="398805"/>
                    <a:pt x="369252" y="398805"/>
                  </a:cubicBezTo>
                  <a:cubicBezTo>
                    <a:pt x="320814" y="398780"/>
                    <a:pt x="279915" y="436576"/>
                    <a:pt x="276157" y="484820"/>
                  </a:cubicBezTo>
                  <a:close/>
                  <a:moveTo>
                    <a:pt x="948646" y="482929"/>
                  </a:moveTo>
                  <a:cubicBezTo>
                    <a:pt x="949155" y="489596"/>
                    <a:pt x="944185" y="495439"/>
                    <a:pt x="937494" y="495948"/>
                  </a:cubicBezTo>
                  <a:cubicBezTo>
                    <a:pt x="937179" y="495972"/>
                    <a:pt x="936864" y="495997"/>
                    <a:pt x="936549" y="495997"/>
                  </a:cubicBezTo>
                  <a:cubicBezTo>
                    <a:pt x="930294" y="495997"/>
                    <a:pt x="924985" y="491172"/>
                    <a:pt x="924475" y="484820"/>
                  </a:cubicBezTo>
                  <a:cubicBezTo>
                    <a:pt x="920718" y="436576"/>
                    <a:pt x="879819" y="398780"/>
                    <a:pt x="831356" y="398780"/>
                  </a:cubicBezTo>
                  <a:cubicBezTo>
                    <a:pt x="782918" y="398780"/>
                    <a:pt x="742019" y="436576"/>
                    <a:pt x="738237" y="484820"/>
                  </a:cubicBezTo>
                  <a:cubicBezTo>
                    <a:pt x="737704" y="491487"/>
                    <a:pt x="731885" y="496482"/>
                    <a:pt x="725219" y="495972"/>
                  </a:cubicBezTo>
                  <a:cubicBezTo>
                    <a:pt x="718552" y="495463"/>
                    <a:pt x="713557" y="489621"/>
                    <a:pt x="714067" y="482954"/>
                  </a:cubicBezTo>
                  <a:cubicBezTo>
                    <a:pt x="718818" y="422175"/>
                    <a:pt x="770311" y="374561"/>
                    <a:pt x="831356" y="374561"/>
                  </a:cubicBezTo>
                  <a:cubicBezTo>
                    <a:pt x="892401" y="374537"/>
                    <a:pt x="943919" y="422151"/>
                    <a:pt x="948646" y="482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0" name="Google Shape;240;p21"/>
          <p:cNvGrpSpPr/>
          <p:nvPr/>
        </p:nvGrpSpPr>
        <p:grpSpPr>
          <a:xfrm>
            <a:off x="4239549" y="2423720"/>
            <a:ext cx="663775" cy="666750"/>
            <a:chOff x="4239549" y="2423720"/>
            <a:chExt cx="663775" cy="666750"/>
          </a:xfrm>
        </p:grpSpPr>
        <p:sp>
          <p:nvSpPr>
            <p:cNvPr id="241" name="Google Shape;241;p21"/>
            <p:cNvSpPr/>
            <p:nvPr/>
          </p:nvSpPr>
          <p:spPr>
            <a:xfrm rot="10800000">
              <a:off x="4239549" y="2423720"/>
              <a:ext cx="663775" cy="666750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21"/>
            <p:cNvSpPr/>
            <p:nvPr/>
          </p:nvSpPr>
          <p:spPr>
            <a:xfrm>
              <a:off x="4345172" y="2530834"/>
              <a:ext cx="453856" cy="453856"/>
            </a:xfrm>
            <a:custGeom>
              <a:rect b="b" l="l" r="r" t="t"/>
              <a:pathLst>
                <a:path extrusionOk="0" h="907711" w="907711">
                  <a:moveTo>
                    <a:pt x="774778" y="132933"/>
                  </a:moveTo>
                  <a:cubicBezTo>
                    <a:pt x="689047" y="47202"/>
                    <a:pt x="575079" y="0"/>
                    <a:pt x="453856" y="0"/>
                  </a:cubicBezTo>
                  <a:cubicBezTo>
                    <a:pt x="332632" y="0"/>
                    <a:pt x="218646" y="47202"/>
                    <a:pt x="132933" y="132933"/>
                  </a:cubicBezTo>
                  <a:cubicBezTo>
                    <a:pt x="47202" y="218646"/>
                    <a:pt x="0" y="332632"/>
                    <a:pt x="0" y="453856"/>
                  </a:cubicBezTo>
                  <a:cubicBezTo>
                    <a:pt x="0" y="575079"/>
                    <a:pt x="47202" y="689065"/>
                    <a:pt x="132933" y="774778"/>
                  </a:cubicBezTo>
                  <a:cubicBezTo>
                    <a:pt x="218646" y="860491"/>
                    <a:pt x="332632" y="907711"/>
                    <a:pt x="453856" y="907711"/>
                  </a:cubicBezTo>
                  <a:cubicBezTo>
                    <a:pt x="575079" y="907711"/>
                    <a:pt x="689065" y="860509"/>
                    <a:pt x="774778" y="774778"/>
                  </a:cubicBezTo>
                  <a:cubicBezTo>
                    <a:pt x="860491" y="689047"/>
                    <a:pt x="907711" y="575079"/>
                    <a:pt x="907711" y="453856"/>
                  </a:cubicBezTo>
                  <a:cubicBezTo>
                    <a:pt x="907711" y="332632"/>
                    <a:pt x="860491" y="218646"/>
                    <a:pt x="774778" y="132933"/>
                  </a:cubicBezTo>
                  <a:close/>
                  <a:moveTo>
                    <a:pt x="761923" y="761923"/>
                  </a:moveTo>
                  <a:cubicBezTo>
                    <a:pt x="679629" y="844217"/>
                    <a:pt x="570224" y="889528"/>
                    <a:pt x="453856" y="889528"/>
                  </a:cubicBezTo>
                  <a:cubicBezTo>
                    <a:pt x="337487" y="889528"/>
                    <a:pt x="228082" y="844217"/>
                    <a:pt x="145788" y="761923"/>
                  </a:cubicBezTo>
                  <a:cubicBezTo>
                    <a:pt x="63494" y="679629"/>
                    <a:pt x="18183" y="570224"/>
                    <a:pt x="18183" y="453856"/>
                  </a:cubicBezTo>
                  <a:cubicBezTo>
                    <a:pt x="18183" y="337487"/>
                    <a:pt x="63494" y="228082"/>
                    <a:pt x="145788" y="145788"/>
                  </a:cubicBezTo>
                  <a:cubicBezTo>
                    <a:pt x="228082" y="63494"/>
                    <a:pt x="337487" y="18183"/>
                    <a:pt x="453856" y="18183"/>
                  </a:cubicBezTo>
                  <a:cubicBezTo>
                    <a:pt x="570224" y="18183"/>
                    <a:pt x="679629" y="63494"/>
                    <a:pt x="761923" y="145788"/>
                  </a:cubicBezTo>
                  <a:cubicBezTo>
                    <a:pt x="844217" y="228082"/>
                    <a:pt x="889528" y="337487"/>
                    <a:pt x="889528" y="453856"/>
                  </a:cubicBezTo>
                  <a:cubicBezTo>
                    <a:pt x="889528" y="570224"/>
                    <a:pt x="844199" y="679629"/>
                    <a:pt x="761923" y="761923"/>
                  </a:cubicBezTo>
                  <a:close/>
                  <a:moveTo>
                    <a:pt x="683956" y="561060"/>
                  </a:moveTo>
                  <a:cubicBezTo>
                    <a:pt x="666283" y="607080"/>
                    <a:pt x="635500" y="646391"/>
                    <a:pt x="594952" y="674756"/>
                  </a:cubicBezTo>
                  <a:cubicBezTo>
                    <a:pt x="553460" y="703775"/>
                    <a:pt x="504676" y="719121"/>
                    <a:pt x="453856" y="719121"/>
                  </a:cubicBezTo>
                  <a:cubicBezTo>
                    <a:pt x="403035" y="719121"/>
                    <a:pt x="354251" y="703775"/>
                    <a:pt x="312759" y="674756"/>
                  </a:cubicBezTo>
                  <a:cubicBezTo>
                    <a:pt x="272212" y="646391"/>
                    <a:pt x="241428" y="607080"/>
                    <a:pt x="223755" y="561060"/>
                  </a:cubicBezTo>
                  <a:cubicBezTo>
                    <a:pt x="221955" y="556369"/>
                    <a:pt x="224300" y="551114"/>
                    <a:pt x="228973" y="549314"/>
                  </a:cubicBezTo>
                  <a:cubicBezTo>
                    <a:pt x="233664" y="547514"/>
                    <a:pt x="238919" y="549860"/>
                    <a:pt x="240719" y="554551"/>
                  </a:cubicBezTo>
                  <a:cubicBezTo>
                    <a:pt x="257084" y="597171"/>
                    <a:pt x="285594" y="633590"/>
                    <a:pt x="323159" y="659864"/>
                  </a:cubicBezTo>
                  <a:cubicBezTo>
                    <a:pt x="361579" y="686738"/>
                    <a:pt x="406763" y="700939"/>
                    <a:pt x="453837" y="700939"/>
                  </a:cubicBezTo>
                  <a:cubicBezTo>
                    <a:pt x="500912" y="700939"/>
                    <a:pt x="546096" y="686738"/>
                    <a:pt x="584516" y="659864"/>
                  </a:cubicBezTo>
                  <a:cubicBezTo>
                    <a:pt x="622081" y="633590"/>
                    <a:pt x="650591" y="597171"/>
                    <a:pt x="666955" y="554551"/>
                  </a:cubicBezTo>
                  <a:cubicBezTo>
                    <a:pt x="668755" y="549860"/>
                    <a:pt x="674010" y="547532"/>
                    <a:pt x="678701" y="549314"/>
                  </a:cubicBezTo>
                  <a:cubicBezTo>
                    <a:pt x="683411" y="551114"/>
                    <a:pt x="685756" y="556369"/>
                    <a:pt x="683956" y="561060"/>
                  </a:cubicBezTo>
                  <a:close/>
                  <a:moveTo>
                    <a:pt x="207118" y="363615"/>
                  </a:moveTo>
                  <a:cubicBezTo>
                    <a:pt x="206736" y="368616"/>
                    <a:pt x="202354" y="372361"/>
                    <a:pt x="197354" y="371979"/>
                  </a:cubicBezTo>
                  <a:cubicBezTo>
                    <a:pt x="192354" y="371597"/>
                    <a:pt x="188608" y="367216"/>
                    <a:pt x="188990" y="362215"/>
                  </a:cubicBezTo>
                  <a:cubicBezTo>
                    <a:pt x="192554" y="316632"/>
                    <a:pt x="231173" y="280921"/>
                    <a:pt x="276957" y="280921"/>
                  </a:cubicBezTo>
                  <a:cubicBezTo>
                    <a:pt x="322741" y="280921"/>
                    <a:pt x="361379" y="316632"/>
                    <a:pt x="364924" y="362215"/>
                  </a:cubicBezTo>
                  <a:cubicBezTo>
                    <a:pt x="365306" y="367216"/>
                    <a:pt x="361579" y="371597"/>
                    <a:pt x="356561" y="371979"/>
                  </a:cubicBezTo>
                  <a:cubicBezTo>
                    <a:pt x="356324" y="371998"/>
                    <a:pt x="356088" y="372016"/>
                    <a:pt x="355851" y="372016"/>
                  </a:cubicBezTo>
                  <a:cubicBezTo>
                    <a:pt x="351160" y="372016"/>
                    <a:pt x="347178" y="368397"/>
                    <a:pt x="346796" y="363634"/>
                  </a:cubicBezTo>
                  <a:cubicBezTo>
                    <a:pt x="343978" y="327450"/>
                    <a:pt x="313286" y="299104"/>
                    <a:pt x="276939" y="299104"/>
                  </a:cubicBezTo>
                  <a:cubicBezTo>
                    <a:pt x="240610" y="299085"/>
                    <a:pt x="209936" y="327432"/>
                    <a:pt x="207118" y="363615"/>
                  </a:cubicBezTo>
                  <a:close/>
                  <a:moveTo>
                    <a:pt x="711485" y="362197"/>
                  </a:moveTo>
                  <a:cubicBezTo>
                    <a:pt x="711866" y="367197"/>
                    <a:pt x="708139" y="371579"/>
                    <a:pt x="703121" y="371961"/>
                  </a:cubicBezTo>
                  <a:cubicBezTo>
                    <a:pt x="702884" y="371979"/>
                    <a:pt x="702648" y="371998"/>
                    <a:pt x="702411" y="371998"/>
                  </a:cubicBezTo>
                  <a:cubicBezTo>
                    <a:pt x="697720" y="371998"/>
                    <a:pt x="693738" y="368379"/>
                    <a:pt x="693357" y="363615"/>
                  </a:cubicBezTo>
                  <a:cubicBezTo>
                    <a:pt x="690538" y="327432"/>
                    <a:pt x="659864" y="299085"/>
                    <a:pt x="623517" y="299085"/>
                  </a:cubicBezTo>
                  <a:cubicBezTo>
                    <a:pt x="587188" y="299085"/>
                    <a:pt x="556514" y="327432"/>
                    <a:pt x="553678" y="363615"/>
                  </a:cubicBezTo>
                  <a:cubicBezTo>
                    <a:pt x="553278" y="368616"/>
                    <a:pt x="548914" y="372361"/>
                    <a:pt x="543914" y="371979"/>
                  </a:cubicBezTo>
                  <a:cubicBezTo>
                    <a:pt x="538914" y="371597"/>
                    <a:pt x="535168" y="367216"/>
                    <a:pt x="535550" y="362215"/>
                  </a:cubicBezTo>
                  <a:cubicBezTo>
                    <a:pt x="539114" y="316632"/>
                    <a:pt x="577733" y="280921"/>
                    <a:pt x="623517" y="280921"/>
                  </a:cubicBezTo>
                  <a:cubicBezTo>
                    <a:pt x="669301" y="280903"/>
                    <a:pt x="707939" y="316613"/>
                    <a:pt x="711485" y="3621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3" name="Google Shape;243;p21"/>
          <p:cNvGrpSpPr/>
          <p:nvPr/>
        </p:nvGrpSpPr>
        <p:grpSpPr>
          <a:xfrm>
            <a:off x="7107718" y="2423720"/>
            <a:ext cx="663775" cy="666750"/>
            <a:chOff x="7107718" y="2423720"/>
            <a:chExt cx="663775" cy="666750"/>
          </a:xfrm>
        </p:grpSpPr>
        <p:sp>
          <p:nvSpPr>
            <p:cNvPr id="244" name="Google Shape;244;p21"/>
            <p:cNvSpPr/>
            <p:nvPr/>
          </p:nvSpPr>
          <p:spPr>
            <a:xfrm rot="10800000">
              <a:off x="7107718" y="2423720"/>
              <a:ext cx="663775" cy="666750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21"/>
            <p:cNvSpPr/>
            <p:nvPr/>
          </p:nvSpPr>
          <p:spPr>
            <a:xfrm>
              <a:off x="7213341" y="2530834"/>
              <a:ext cx="453855" cy="453855"/>
            </a:xfrm>
            <a:custGeom>
              <a:rect b="b" l="l" r="r" t="t"/>
              <a:pathLst>
                <a:path extrusionOk="0" h="1210281" w="1210281">
                  <a:moveTo>
                    <a:pt x="1033038" y="177244"/>
                  </a:moveTo>
                  <a:cubicBezTo>
                    <a:pt x="918730" y="62936"/>
                    <a:pt x="766772" y="0"/>
                    <a:pt x="605141" y="0"/>
                  </a:cubicBezTo>
                  <a:cubicBezTo>
                    <a:pt x="443510" y="0"/>
                    <a:pt x="291527" y="62936"/>
                    <a:pt x="177244" y="177244"/>
                  </a:cubicBezTo>
                  <a:cubicBezTo>
                    <a:pt x="62936" y="291527"/>
                    <a:pt x="0" y="443510"/>
                    <a:pt x="0" y="605141"/>
                  </a:cubicBezTo>
                  <a:cubicBezTo>
                    <a:pt x="0" y="766772"/>
                    <a:pt x="62936" y="918754"/>
                    <a:pt x="177244" y="1033038"/>
                  </a:cubicBezTo>
                  <a:cubicBezTo>
                    <a:pt x="291527" y="1147321"/>
                    <a:pt x="443510" y="1210281"/>
                    <a:pt x="605141" y="1210281"/>
                  </a:cubicBezTo>
                  <a:cubicBezTo>
                    <a:pt x="766772" y="1210281"/>
                    <a:pt x="918754" y="1147345"/>
                    <a:pt x="1033038" y="1033038"/>
                  </a:cubicBezTo>
                  <a:cubicBezTo>
                    <a:pt x="1147321" y="918730"/>
                    <a:pt x="1210281" y="766772"/>
                    <a:pt x="1210281" y="605141"/>
                  </a:cubicBezTo>
                  <a:cubicBezTo>
                    <a:pt x="1210281" y="443510"/>
                    <a:pt x="1147321" y="291527"/>
                    <a:pt x="1033038" y="177244"/>
                  </a:cubicBezTo>
                  <a:close/>
                  <a:moveTo>
                    <a:pt x="1015897" y="1015897"/>
                  </a:moveTo>
                  <a:cubicBezTo>
                    <a:pt x="906172" y="1125623"/>
                    <a:pt x="760299" y="1186038"/>
                    <a:pt x="605141" y="1186038"/>
                  </a:cubicBezTo>
                  <a:cubicBezTo>
                    <a:pt x="449983" y="1186038"/>
                    <a:pt x="304110" y="1125623"/>
                    <a:pt x="194384" y="1015897"/>
                  </a:cubicBezTo>
                  <a:cubicBezTo>
                    <a:pt x="84658" y="906172"/>
                    <a:pt x="24243" y="760299"/>
                    <a:pt x="24243" y="605141"/>
                  </a:cubicBezTo>
                  <a:cubicBezTo>
                    <a:pt x="24243" y="449983"/>
                    <a:pt x="84658" y="304110"/>
                    <a:pt x="194384" y="194384"/>
                  </a:cubicBezTo>
                  <a:cubicBezTo>
                    <a:pt x="304110" y="84658"/>
                    <a:pt x="449983" y="24243"/>
                    <a:pt x="605141" y="24243"/>
                  </a:cubicBezTo>
                  <a:cubicBezTo>
                    <a:pt x="760299" y="24243"/>
                    <a:pt x="906172" y="84658"/>
                    <a:pt x="1015897" y="194384"/>
                  </a:cubicBezTo>
                  <a:cubicBezTo>
                    <a:pt x="1125623" y="304110"/>
                    <a:pt x="1186038" y="449983"/>
                    <a:pt x="1186038" y="605141"/>
                  </a:cubicBezTo>
                  <a:cubicBezTo>
                    <a:pt x="1186038" y="760299"/>
                    <a:pt x="1125599" y="906172"/>
                    <a:pt x="1015897" y="1015897"/>
                  </a:cubicBezTo>
                  <a:close/>
                  <a:moveTo>
                    <a:pt x="911942" y="748080"/>
                  </a:moveTo>
                  <a:cubicBezTo>
                    <a:pt x="888377" y="809440"/>
                    <a:pt x="847333" y="861855"/>
                    <a:pt x="793270" y="899674"/>
                  </a:cubicBezTo>
                  <a:cubicBezTo>
                    <a:pt x="737946" y="938367"/>
                    <a:pt x="672901" y="958828"/>
                    <a:pt x="605141" y="958828"/>
                  </a:cubicBezTo>
                  <a:cubicBezTo>
                    <a:pt x="537380" y="958828"/>
                    <a:pt x="472335" y="938367"/>
                    <a:pt x="417012" y="899674"/>
                  </a:cubicBezTo>
                  <a:cubicBezTo>
                    <a:pt x="362949" y="861855"/>
                    <a:pt x="321905" y="809440"/>
                    <a:pt x="298340" y="748080"/>
                  </a:cubicBezTo>
                  <a:cubicBezTo>
                    <a:pt x="295940" y="741825"/>
                    <a:pt x="299067" y="734819"/>
                    <a:pt x="305298" y="732419"/>
                  </a:cubicBezTo>
                  <a:cubicBezTo>
                    <a:pt x="311553" y="730019"/>
                    <a:pt x="318559" y="733146"/>
                    <a:pt x="320959" y="739401"/>
                  </a:cubicBezTo>
                  <a:cubicBezTo>
                    <a:pt x="342778" y="796228"/>
                    <a:pt x="380792" y="844787"/>
                    <a:pt x="430879" y="879819"/>
                  </a:cubicBezTo>
                  <a:cubicBezTo>
                    <a:pt x="482105" y="915651"/>
                    <a:pt x="542350" y="934585"/>
                    <a:pt x="605116" y="934585"/>
                  </a:cubicBezTo>
                  <a:cubicBezTo>
                    <a:pt x="667883" y="934585"/>
                    <a:pt x="728128" y="915651"/>
                    <a:pt x="779354" y="879819"/>
                  </a:cubicBezTo>
                  <a:cubicBezTo>
                    <a:pt x="829441" y="844787"/>
                    <a:pt x="867455" y="796228"/>
                    <a:pt x="889274" y="739401"/>
                  </a:cubicBezTo>
                  <a:cubicBezTo>
                    <a:pt x="891674" y="733146"/>
                    <a:pt x="898680" y="730043"/>
                    <a:pt x="904935" y="732419"/>
                  </a:cubicBezTo>
                  <a:cubicBezTo>
                    <a:pt x="911214" y="734819"/>
                    <a:pt x="914342" y="741825"/>
                    <a:pt x="911942" y="748080"/>
                  </a:cubicBezTo>
                  <a:close/>
                  <a:moveTo>
                    <a:pt x="276157" y="484820"/>
                  </a:moveTo>
                  <a:cubicBezTo>
                    <a:pt x="275648" y="491487"/>
                    <a:pt x="269805" y="496482"/>
                    <a:pt x="263138" y="495972"/>
                  </a:cubicBezTo>
                  <a:cubicBezTo>
                    <a:pt x="256471" y="495463"/>
                    <a:pt x="251477" y="489621"/>
                    <a:pt x="251986" y="482954"/>
                  </a:cubicBezTo>
                  <a:cubicBezTo>
                    <a:pt x="256738" y="422175"/>
                    <a:pt x="308231" y="374561"/>
                    <a:pt x="369276" y="374561"/>
                  </a:cubicBezTo>
                  <a:cubicBezTo>
                    <a:pt x="430321" y="374561"/>
                    <a:pt x="481839" y="422175"/>
                    <a:pt x="486566" y="482954"/>
                  </a:cubicBezTo>
                  <a:cubicBezTo>
                    <a:pt x="487075" y="489621"/>
                    <a:pt x="482105" y="495463"/>
                    <a:pt x="475414" y="495972"/>
                  </a:cubicBezTo>
                  <a:cubicBezTo>
                    <a:pt x="475099" y="495997"/>
                    <a:pt x="474784" y="496021"/>
                    <a:pt x="474469" y="496021"/>
                  </a:cubicBezTo>
                  <a:cubicBezTo>
                    <a:pt x="468214" y="496021"/>
                    <a:pt x="462904" y="491196"/>
                    <a:pt x="462395" y="484845"/>
                  </a:cubicBezTo>
                  <a:cubicBezTo>
                    <a:pt x="458638" y="436600"/>
                    <a:pt x="417715" y="398805"/>
                    <a:pt x="369252" y="398805"/>
                  </a:cubicBezTo>
                  <a:cubicBezTo>
                    <a:pt x="320814" y="398780"/>
                    <a:pt x="279915" y="436576"/>
                    <a:pt x="276157" y="484820"/>
                  </a:cubicBezTo>
                  <a:close/>
                  <a:moveTo>
                    <a:pt x="948646" y="482929"/>
                  </a:moveTo>
                  <a:cubicBezTo>
                    <a:pt x="949155" y="489596"/>
                    <a:pt x="944185" y="495439"/>
                    <a:pt x="937494" y="495948"/>
                  </a:cubicBezTo>
                  <a:cubicBezTo>
                    <a:pt x="937179" y="495972"/>
                    <a:pt x="936864" y="495997"/>
                    <a:pt x="936549" y="495997"/>
                  </a:cubicBezTo>
                  <a:cubicBezTo>
                    <a:pt x="930294" y="495997"/>
                    <a:pt x="924985" y="491172"/>
                    <a:pt x="924475" y="484820"/>
                  </a:cubicBezTo>
                  <a:cubicBezTo>
                    <a:pt x="920718" y="436576"/>
                    <a:pt x="879819" y="398780"/>
                    <a:pt x="831356" y="398780"/>
                  </a:cubicBezTo>
                  <a:cubicBezTo>
                    <a:pt x="782918" y="398780"/>
                    <a:pt x="742019" y="436576"/>
                    <a:pt x="738237" y="484820"/>
                  </a:cubicBezTo>
                  <a:cubicBezTo>
                    <a:pt x="737704" y="491487"/>
                    <a:pt x="731885" y="496482"/>
                    <a:pt x="725219" y="495972"/>
                  </a:cubicBezTo>
                  <a:cubicBezTo>
                    <a:pt x="718552" y="495463"/>
                    <a:pt x="713557" y="489621"/>
                    <a:pt x="714067" y="482954"/>
                  </a:cubicBezTo>
                  <a:cubicBezTo>
                    <a:pt x="718818" y="422175"/>
                    <a:pt x="770311" y="374561"/>
                    <a:pt x="831356" y="374561"/>
                  </a:cubicBezTo>
                  <a:cubicBezTo>
                    <a:pt x="892401" y="374537"/>
                    <a:pt x="943919" y="422151"/>
                    <a:pt x="948646" y="482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oogle Shape;250;p22"/>
          <p:cNvGrpSpPr/>
          <p:nvPr/>
        </p:nvGrpSpPr>
        <p:grpSpPr>
          <a:xfrm>
            <a:off x="1969395" y="1713303"/>
            <a:ext cx="5195813" cy="1689579"/>
            <a:chOff x="0" y="-19050"/>
            <a:chExt cx="13855500" cy="4505543"/>
          </a:xfrm>
        </p:grpSpPr>
        <p:sp>
          <p:nvSpPr>
            <p:cNvPr id="251" name="Google Shape;251;p22"/>
            <p:cNvSpPr txBox="1"/>
            <p:nvPr/>
          </p:nvSpPr>
          <p:spPr>
            <a:xfrm>
              <a:off x="0" y="-19050"/>
              <a:ext cx="13855500" cy="328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It's so lovely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to meet all of you!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252" name="Google Shape;252;p22"/>
            <p:cNvSpPr txBox="1"/>
            <p:nvPr/>
          </p:nvSpPr>
          <p:spPr>
            <a:xfrm>
              <a:off x="0" y="3747593"/>
              <a:ext cx="138555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Thank you for listening.</a:t>
              </a:r>
              <a:endParaRPr sz="700"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23"/>
          <p:cNvGrpSpPr/>
          <p:nvPr/>
        </p:nvGrpSpPr>
        <p:grpSpPr>
          <a:xfrm>
            <a:off x="694725" y="3928193"/>
            <a:ext cx="1641825" cy="445182"/>
            <a:chOff x="0" y="-28575"/>
            <a:chExt cx="4378200" cy="1187151"/>
          </a:xfrm>
        </p:grpSpPr>
        <p:sp>
          <p:nvSpPr>
            <p:cNvPr id="258" name="Google Shape;258;p23"/>
            <p:cNvSpPr txBox="1"/>
            <p:nvPr/>
          </p:nvSpPr>
          <p:spPr>
            <a:xfrm>
              <a:off x="0" y="707076"/>
              <a:ext cx="43782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rPr>
                <a:t>Title or Position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259" name="Google Shape;259;p23"/>
            <p:cNvSpPr txBox="1"/>
            <p:nvPr/>
          </p:nvSpPr>
          <p:spPr>
            <a:xfrm>
              <a:off x="0" y="-28575"/>
              <a:ext cx="4378200" cy="11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rPr>
                <a:t>NAME</a:t>
              </a:r>
              <a:endParaRPr b="1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</p:grpSp>
      <p:grpSp>
        <p:nvGrpSpPr>
          <p:cNvPr id="260" name="Google Shape;260;p23"/>
          <p:cNvGrpSpPr/>
          <p:nvPr/>
        </p:nvGrpSpPr>
        <p:grpSpPr>
          <a:xfrm>
            <a:off x="2732300" y="3928193"/>
            <a:ext cx="1641825" cy="445182"/>
            <a:chOff x="0" y="-28575"/>
            <a:chExt cx="4378200" cy="1187151"/>
          </a:xfrm>
        </p:grpSpPr>
        <p:sp>
          <p:nvSpPr>
            <p:cNvPr id="261" name="Google Shape;261;p23"/>
            <p:cNvSpPr txBox="1"/>
            <p:nvPr/>
          </p:nvSpPr>
          <p:spPr>
            <a:xfrm>
              <a:off x="0" y="707076"/>
              <a:ext cx="43782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rPr>
                <a:t>Title or Position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262" name="Google Shape;262;p23"/>
            <p:cNvSpPr txBox="1"/>
            <p:nvPr/>
          </p:nvSpPr>
          <p:spPr>
            <a:xfrm>
              <a:off x="0" y="-28575"/>
              <a:ext cx="4378200" cy="11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rPr>
                <a:t>NAME</a:t>
              </a:r>
              <a:endParaRPr b="1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</p:grpSp>
      <p:grpSp>
        <p:nvGrpSpPr>
          <p:cNvPr id="263" name="Google Shape;263;p23"/>
          <p:cNvGrpSpPr/>
          <p:nvPr/>
        </p:nvGrpSpPr>
        <p:grpSpPr>
          <a:xfrm>
            <a:off x="4783014" y="3931300"/>
            <a:ext cx="1641825" cy="445182"/>
            <a:chOff x="0" y="-28575"/>
            <a:chExt cx="4378200" cy="1187151"/>
          </a:xfrm>
        </p:grpSpPr>
        <p:sp>
          <p:nvSpPr>
            <p:cNvPr id="264" name="Google Shape;264;p23"/>
            <p:cNvSpPr txBox="1"/>
            <p:nvPr/>
          </p:nvSpPr>
          <p:spPr>
            <a:xfrm>
              <a:off x="0" y="707076"/>
              <a:ext cx="43782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rPr>
                <a:t>Title or Position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265" name="Google Shape;265;p23"/>
            <p:cNvSpPr txBox="1"/>
            <p:nvPr/>
          </p:nvSpPr>
          <p:spPr>
            <a:xfrm>
              <a:off x="0" y="-28575"/>
              <a:ext cx="43782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rPr>
                <a:t>NAME</a:t>
              </a:r>
              <a:endParaRPr b="1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</p:grpSp>
      <p:grpSp>
        <p:nvGrpSpPr>
          <p:cNvPr id="266" name="Google Shape;266;p23"/>
          <p:cNvGrpSpPr/>
          <p:nvPr/>
        </p:nvGrpSpPr>
        <p:grpSpPr>
          <a:xfrm>
            <a:off x="6807451" y="3931300"/>
            <a:ext cx="1641825" cy="445182"/>
            <a:chOff x="0" y="-28575"/>
            <a:chExt cx="4378200" cy="1187151"/>
          </a:xfrm>
        </p:grpSpPr>
        <p:sp>
          <p:nvSpPr>
            <p:cNvPr id="267" name="Google Shape;267;p23"/>
            <p:cNvSpPr txBox="1"/>
            <p:nvPr/>
          </p:nvSpPr>
          <p:spPr>
            <a:xfrm>
              <a:off x="0" y="707076"/>
              <a:ext cx="43782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rPr>
                <a:t>Title or Position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268" name="Google Shape;268;p23"/>
            <p:cNvSpPr txBox="1"/>
            <p:nvPr/>
          </p:nvSpPr>
          <p:spPr>
            <a:xfrm>
              <a:off x="0" y="-28575"/>
              <a:ext cx="43782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rPr>
                <a:t>NAME</a:t>
              </a:r>
              <a:endParaRPr b="1">
                <a:solidFill>
                  <a:schemeClr val="lt1"/>
                </a:solidFill>
              </a:endParaRPr>
            </a:p>
          </p:txBody>
        </p:sp>
      </p:grpSp>
      <p:grpSp>
        <p:nvGrpSpPr>
          <p:cNvPr id="269" name="Google Shape;269;p23"/>
          <p:cNvGrpSpPr/>
          <p:nvPr/>
        </p:nvGrpSpPr>
        <p:grpSpPr>
          <a:xfrm>
            <a:off x="806267" y="890346"/>
            <a:ext cx="7743263" cy="859753"/>
            <a:chOff x="0" y="-19050"/>
            <a:chExt cx="20648700" cy="2292674"/>
          </a:xfrm>
        </p:grpSpPr>
        <p:sp>
          <p:nvSpPr>
            <p:cNvPr id="270" name="Google Shape;270;p23"/>
            <p:cNvSpPr txBox="1"/>
            <p:nvPr/>
          </p:nvSpPr>
          <p:spPr>
            <a:xfrm>
              <a:off x="0" y="1739924"/>
              <a:ext cx="206487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rPr>
                <a:t>Elaborate on what you want to discuss.</a:t>
              </a:r>
              <a:r>
                <a:rPr lang="en" sz="600">
                  <a:solidFill>
                    <a:schemeClr val="lt1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271" name="Google Shape;271;p23"/>
            <p:cNvSpPr txBox="1"/>
            <p:nvPr/>
          </p:nvSpPr>
          <p:spPr>
            <a:xfrm>
              <a:off x="0" y="-19050"/>
              <a:ext cx="206487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rPr>
                <a:t>Add a Team Members Page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272" name="Google Shape;272;p23"/>
          <p:cNvSpPr/>
          <p:nvPr/>
        </p:nvSpPr>
        <p:spPr>
          <a:xfrm>
            <a:off x="2829618" y="-2914366"/>
            <a:ext cx="3492720" cy="3508375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3" name="Google Shape;273;p23"/>
          <p:cNvPicPr preferRelativeResize="0"/>
          <p:nvPr/>
        </p:nvPicPr>
        <p:blipFill rotWithShape="1">
          <a:blip r:embed="rId3">
            <a:alphaModFix/>
          </a:blip>
          <a:srcRect b="27414" l="26463" r="25804" t="988"/>
          <a:stretch/>
        </p:blipFill>
        <p:spPr>
          <a:xfrm>
            <a:off x="945730" y="2571750"/>
            <a:ext cx="1139814" cy="1139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3"/>
          <p:cNvPicPr preferRelativeResize="0"/>
          <p:nvPr/>
        </p:nvPicPr>
        <p:blipFill rotWithShape="1">
          <a:blip r:embed="rId4">
            <a:alphaModFix/>
          </a:blip>
          <a:srcRect b="16777" l="21921" r="23573" t="1463"/>
          <a:stretch/>
        </p:blipFill>
        <p:spPr>
          <a:xfrm>
            <a:off x="2983305" y="2571750"/>
            <a:ext cx="1139813" cy="1139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3"/>
          <p:cNvPicPr preferRelativeResize="0"/>
          <p:nvPr/>
        </p:nvPicPr>
        <p:blipFill rotWithShape="1">
          <a:blip r:embed="rId5">
            <a:alphaModFix/>
          </a:blip>
          <a:srcRect b="58103" l="38254" r="45541" t="17591"/>
          <a:stretch/>
        </p:blipFill>
        <p:spPr>
          <a:xfrm>
            <a:off x="5034020" y="2571750"/>
            <a:ext cx="1139813" cy="1139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3"/>
          <p:cNvPicPr preferRelativeResize="0"/>
          <p:nvPr/>
        </p:nvPicPr>
        <p:blipFill rotWithShape="1">
          <a:blip r:embed="rId6">
            <a:alphaModFix/>
          </a:blip>
          <a:srcRect b="19935" l="4878" r="17306" t="28189"/>
          <a:stretch/>
        </p:blipFill>
        <p:spPr>
          <a:xfrm>
            <a:off x="7058457" y="2571750"/>
            <a:ext cx="1139814" cy="1139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24"/>
          <p:cNvPicPr preferRelativeResize="0"/>
          <p:nvPr/>
        </p:nvPicPr>
        <p:blipFill rotWithShape="1">
          <a:blip r:embed="rId3">
            <a:alphaModFix/>
          </a:blip>
          <a:srcRect b="0" l="18678" r="27908" t="0"/>
          <a:stretch/>
        </p:blipFill>
        <p:spPr>
          <a:xfrm>
            <a:off x="5332911" y="514350"/>
            <a:ext cx="3296735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24"/>
          <p:cNvSpPr/>
          <p:nvPr/>
        </p:nvSpPr>
        <p:spPr>
          <a:xfrm>
            <a:off x="4175384" y="-1162716"/>
            <a:ext cx="2323212" cy="2333625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24"/>
          <p:cNvSpPr txBox="1"/>
          <p:nvPr/>
        </p:nvSpPr>
        <p:spPr>
          <a:xfrm>
            <a:off x="780539" y="1952625"/>
            <a:ext cx="39348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191919"/>
                </a:solidFill>
                <a:latin typeface="Rubik"/>
                <a:ea typeface="Rubik"/>
                <a:cs typeface="Rubik"/>
                <a:sym typeface="Rubik"/>
              </a:rPr>
              <a:t>Add a</a:t>
            </a:r>
            <a:endParaRPr sz="7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191919"/>
                </a:solidFill>
                <a:latin typeface="Rubik"/>
                <a:ea typeface="Rubik"/>
                <a:cs typeface="Rubik"/>
                <a:sym typeface="Rubik"/>
              </a:rPr>
              <a:t>Section Header</a:t>
            </a:r>
            <a:endParaRPr sz="7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5"/>
          <p:cNvSpPr txBox="1"/>
          <p:nvPr/>
        </p:nvSpPr>
        <p:spPr>
          <a:xfrm>
            <a:off x="514350" y="735615"/>
            <a:ext cx="41328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Write Your Big Topic or Idea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289" name="Google Shape;289;p25"/>
          <p:cNvSpPr txBox="1"/>
          <p:nvPr/>
        </p:nvSpPr>
        <p:spPr>
          <a:xfrm>
            <a:off x="5419754" y="1024539"/>
            <a:ext cx="27291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Elaborate on what you want to discuss.</a:t>
            </a:r>
            <a:r>
              <a:rPr lang="en" sz="6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290" name="Google Shape;290;p25"/>
          <p:cNvSpPr/>
          <p:nvPr/>
        </p:nvSpPr>
        <p:spPr>
          <a:xfrm rot="10800000">
            <a:off x="5291364" y="3369206"/>
            <a:ext cx="4504186" cy="4524375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1" name="Google Shape;291;p25"/>
          <p:cNvPicPr preferRelativeResize="0"/>
          <p:nvPr/>
        </p:nvPicPr>
        <p:blipFill rotWithShape="1">
          <a:blip r:embed="rId3">
            <a:alphaModFix/>
          </a:blip>
          <a:srcRect b="24337" l="0" r="0" t="39158"/>
          <a:stretch/>
        </p:blipFill>
        <p:spPr>
          <a:xfrm>
            <a:off x="514350" y="2654223"/>
            <a:ext cx="8115302" cy="1974927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25"/>
          <p:cNvSpPr/>
          <p:nvPr/>
        </p:nvSpPr>
        <p:spPr>
          <a:xfrm>
            <a:off x="8631740" y="1086442"/>
            <a:ext cx="932446" cy="936625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25"/>
          <p:cNvSpPr/>
          <p:nvPr/>
        </p:nvSpPr>
        <p:spPr>
          <a:xfrm>
            <a:off x="1716796" y="4052779"/>
            <a:ext cx="932446" cy="936625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25"/>
          <p:cNvSpPr/>
          <p:nvPr/>
        </p:nvSpPr>
        <p:spPr>
          <a:xfrm>
            <a:off x="-270634" y="-320145"/>
            <a:ext cx="932446" cy="936625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6"/>
          <p:cNvSpPr/>
          <p:nvPr/>
        </p:nvSpPr>
        <p:spPr>
          <a:xfrm>
            <a:off x="2259115" y="2612161"/>
            <a:ext cx="1588770" cy="1588770"/>
          </a:xfrm>
          <a:custGeom>
            <a:rect b="b" l="l" r="r" t="t"/>
            <a:pathLst>
              <a:path extrusionOk="0" h="6355080" w="635508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26"/>
          <p:cNvSpPr/>
          <p:nvPr/>
        </p:nvSpPr>
        <p:spPr>
          <a:xfrm>
            <a:off x="671405" y="2612161"/>
            <a:ext cx="1588770" cy="1588770"/>
          </a:xfrm>
          <a:custGeom>
            <a:rect b="b" l="l" r="r" t="t"/>
            <a:pathLst>
              <a:path extrusionOk="0" h="6355080" w="635508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26"/>
          <p:cNvSpPr/>
          <p:nvPr/>
        </p:nvSpPr>
        <p:spPr>
          <a:xfrm>
            <a:off x="2259115" y="1024450"/>
            <a:ext cx="1588770" cy="1588770"/>
          </a:xfrm>
          <a:custGeom>
            <a:rect b="b" l="l" r="r" t="t"/>
            <a:pathLst>
              <a:path extrusionOk="0" h="6355080" w="635508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26"/>
          <p:cNvSpPr/>
          <p:nvPr/>
        </p:nvSpPr>
        <p:spPr>
          <a:xfrm>
            <a:off x="674947" y="1024450"/>
            <a:ext cx="1580416" cy="15875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26"/>
          <p:cNvSpPr txBox="1"/>
          <p:nvPr/>
        </p:nvSpPr>
        <p:spPr>
          <a:xfrm>
            <a:off x="4506318" y="1952625"/>
            <a:ext cx="39363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Write Your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Topic or Idea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304" name="Google Shape;304;p26"/>
          <p:cNvSpPr/>
          <p:nvPr/>
        </p:nvSpPr>
        <p:spPr>
          <a:xfrm>
            <a:off x="1061099" y="1453083"/>
            <a:ext cx="807756" cy="730534"/>
          </a:xfrm>
          <a:custGeom>
            <a:rect b="b" l="l" r="r" t="t"/>
            <a:pathLst>
              <a:path extrusionOk="0" h="1461067" w="1615511">
                <a:moveTo>
                  <a:pt x="1491363" y="425640"/>
                </a:moveTo>
                <a:lnTo>
                  <a:pt x="1491363" y="34447"/>
                </a:lnTo>
                <a:cubicBezTo>
                  <a:pt x="1491363" y="20583"/>
                  <a:pt x="1483458" y="8501"/>
                  <a:pt x="1470726" y="2930"/>
                </a:cubicBezTo>
                <a:cubicBezTo>
                  <a:pt x="1457994" y="-2609"/>
                  <a:pt x="1443803" y="-180"/>
                  <a:pt x="1433663" y="9246"/>
                </a:cubicBezTo>
                <a:cubicBezTo>
                  <a:pt x="1360379" y="77333"/>
                  <a:pt x="1149535" y="235728"/>
                  <a:pt x="775309" y="235728"/>
                </a:cubicBezTo>
                <a:cubicBezTo>
                  <a:pt x="775277" y="235728"/>
                  <a:pt x="775277" y="235728"/>
                  <a:pt x="775244" y="235728"/>
                </a:cubicBezTo>
                <a:lnTo>
                  <a:pt x="329355" y="235728"/>
                </a:lnTo>
                <a:cubicBezTo>
                  <a:pt x="241363" y="235728"/>
                  <a:pt x="158652" y="269966"/>
                  <a:pt x="96448" y="332158"/>
                </a:cubicBezTo>
                <a:cubicBezTo>
                  <a:pt x="34277" y="394382"/>
                  <a:pt x="0" y="477045"/>
                  <a:pt x="0" y="564988"/>
                </a:cubicBezTo>
                <a:cubicBezTo>
                  <a:pt x="0" y="708126"/>
                  <a:pt x="94083" y="835879"/>
                  <a:pt x="229797" y="878862"/>
                </a:cubicBezTo>
                <a:lnTo>
                  <a:pt x="401375" y="1429486"/>
                </a:lnTo>
                <a:cubicBezTo>
                  <a:pt x="407239" y="1448371"/>
                  <a:pt x="424507" y="1461068"/>
                  <a:pt x="444270" y="1461068"/>
                </a:cubicBezTo>
                <a:lnTo>
                  <a:pt x="621777" y="1461068"/>
                </a:lnTo>
                <a:cubicBezTo>
                  <a:pt x="636226" y="1461068"/>
                  <a:pt x="649412" y="1454395"/>
                  <a:pt x="657965" y="1442767"/>
                </a:cubicBezTo>
                <a:cubicBezTo>
                  <a:pt x="666518" y="1431138"/>
                  <a:pt x="668980" y="1416562"/>
                  <a:pt x="664671" y="1402763"/>
                </a:cubicBezTo>
                <a:lnTo>
                  <a:pt x="506246" y="894248"/>
                </a:lnTo>
                <a:lnTo>
                  <a:pt x="775083" y="894248"/>
                </a:lnTo>
                <a:cubicBezTo>
                  <a:pt x="775147" y="894248"/>
                  <a:pt x="775212" y="894281"/>
                  <a:pt x="775277" y="894281"/>
                </a:cubicBezTo>
                <a:cubicBezTo>
                  <a:pt x="1149535" y="894281"/>
                  <a:pt x="1360379" y="1052643"/>
                  <a:pt x="1433663" y="1120762"/>
                </a:cubicBezTo>
                <a:cubicBezTo>
                  <a:pt x="1440207" y="1126820"/>
                  <a:pt x="1448436" y="1129994"/>
                  <a:pt x="1456860" y="1129994"/>
                </a:cubicBezTo>
                <a:cubicBezTo>
                  <a:pt x="1461492" y="1129994"/>
                  <a:pt x="1466190" y="1129022"/>
                  <a:pt x="1470726" y="1127046"/>
                </a:cubicBezTo>
                <a:cubicBezTo>
                  <a:pt x="1483458" y="1121507"/>
                  <a:pt x="1491363" y="1109425"/>
                  <a:pt x="1491363" y="1095529"/>
                </a:cubicBezTo>
                <a:lnTo>
                  <a:pt x="1491363" y="704369"/>
                </a:lnTo>
                <a:cubicBezTo>
                  <a:pt x="1561148" y="696303"/>
                  <a:pt x="1615511" y="636897"/>
                  <a:pt x="1615511" y="564988"/>
                </a:cubicBezTo>
                <a:cubicBezTo>
                  <a:pt x="1615511" y="493079"/>
                  <a:pt x="1561148" y="433705"/>
                  <a:pt x="1491363" y="425640"/>
                </a:cubicBezTo>
                <a:close/>
                <a:moveTo>
                  <a:pt x="633764" y="1412416"/>
                </a:moveTo>
                <a:cubicBezTo>
                  <a:pt x="634962" y="1416238"/>
                  <a:pt x="634250" y="1420319"/>
                  <a:pt x="631885" y="1423559"/>
                </a:cubicBezTo>
                <a:cubicBezTo>
                  <a:pt x="629487" y="1426830"/>
                  <a:pt x="625794" y="1428676"/>
                  <a:pt x="621777" y="1428676"/>
                </a:cubicBezTo>
                <a:lnTo>
                  <a:pt x="444270" y="1428676"/>
                </a:lnTo>
                <a:cubicBezTo>
                  <a:pt x="438762" y="1428676"/>
                  <a:pt x="433935" y="1425146"/>
                  <a:pt x="432282" y="1419866"/>
                </a:cubicBezTo>
                <a:lnTo>
                  <a:pt x="266665" y="888223"/>
                </a:lnTo>
                <a:cubicBezTo>
                  <a:pt x="287238" y="892208"/>
                  <a:pt x="308199" y="894248"/>
                  <a:pt x="329355" y="894248"/>
                </a:cubicBezTo>
                <a:lnTo>
                  <a:pt x="472294" y="894248"/>
                </a:lnTo>
                <a:lnTo>
                  <a:pt x="633764" y="1412416"/>
                </a:lnTo>
                <a:close/>
                <a:moveTo>
                  <a:pt x="621064" y="861857"/>
                </a:moveTo>
                <a:lnTo>
                  <a:pt x="329355" y="861857"/>
                </a:lnTo>
                <a:cubicBezTo>
                  <a:pt x="301428" y="861857"/>
                  <a:pt x="273793" y="857970"/>
                  <a:pt x="247194" y="850325"/>
                </a:cubicBezTo>
                <a:cubicBezTo>
                  <a:pt x="120746" y="814047"/>
                  <a:pt x="32398" y="696725"/>
                  <a:pt x="32398" y="564988"/>
                </a:cubicBezTo>
                <a:cubicBezTo>
                  <a:pt x="32398" y="485694"/>
                  <a:pt x="63305" y="411161"/>
                  <a:pt x="119353" y="355058"/>
                </a:cubicBezTo>
                <a:cubicBezTo>
                  <a:pt x="175434" y="298989"/>
                  <a:pt x="250013" y="268119"/>
                  <a:pt x="329355" y="268119"/>
                </a:cubicBezTo>
                <a:lnTo>
                  <a:pt x="621064" y="268119"/>
                </a:lnTo>
                <a:lnTo>
                  <a:pt x="621064" y="861857"/>
                </a:lnTo>
                <a:close/>
                <a:moveTo>
                  <a:pt x="1307539" y="990905"/>
                </a:moveTo>
                <a:cubicBezTo>
                  <a:pt x="1191037" y="925700"/>
                  <a:pt x="1015668" y="861921"/>
                  <a:pt x="775439" y="861889"/>
                </a:cubicBezTo>
                <a:cubicBezTo>
                  <a:pt x="775374" y="861889"/>
                  <a:pt x="775309" y="861857"/>
                  <a:pt x="775244" y="861857"/>
                </a:cubicBezTo>
                <a:lnTo>
                  <a:pt x="653462" y="861857"/>
                </a:lnTo>
                <a:lnTo>
                  <a:pt x="653462" y="268119"/>
                </a:lnTo>
                <a:lnTo>
                  <a:pt x="775212" y="268119"/>
                </a:lnTo>
                <a:cubicBezTo>
                  <a:pt x="775244" y="268119"/>
                  <a:pt x="775244" y="268119"/>
                  <a:pt x="775277" y="268119"/>
                </a:cubicBezTo>
                <a:cubicBezTo>
                  <a:pt x="1015571" y="268119"/>
                  <a:pt x="1191004" y="204308"/>
                  <a:pt x="1307539" y="139072"/>
                </a:cubicBezTo>
                <a:lnTo>
                  <a:pt x="1307539" y="990905"/>
                </a:lnTo>
                <a:close/>
                <a:moveTo>
                  <a:pt x="1458965" y="564988"/>
                </a:moveTo>
                <a:lnTo>
                  <a:pt x="1458965" y="1095529"/>
                </a:lnTo>
                <a:cubicBezTo>
                  <a:pt x="1458965" y="1095950"/>
                  <a:pt x="1458965" y="1096825"/>
                  <a:pt x="1457767" y="1097376"/>
                </a:cubicBezTo>
                <a:cubicBezTo>
                  <a:pt x="1456633" y="1097862"/>
                  <a:pt x="1456017" y="1097311"/>
                  <a:pt x="1455726" y="1097019"/>
                </a:cubicBezTo>
                <a:cubicBezTo>
                  <a:pt x="1431654" y="1074669"/>
                  <a:pt x="1393295" y="1042925"/>
                  <a:pt x="1339936" y="1009951"/>
                </a:cubicBezTo>
                <a:lnTo>
                  <a:pt x="1339936" y="120025"/>
                </a:lnTo>
                <a:cubicBezTo>
                  <a:pt x="1393295" y="87083"/>
                  <a:pt x="1431654" y="55339"/>
                  <a:pt x="1455693" y="32989"/>
                </a:cubicBezTo>
                <a:cubicBezTo>
                  <a:pt x="1456017" y="32665"/>
                  <a:pt x="1456633" y="32115"/>
                  <a:pt x="1457767" y="32633"/>
                </a:cubicBezTo>
                <a:cubicBezTo>
                  <a:pt x="1458965" y="33151"/>
                  <a:pt x="1458965" y="34026"/>
                  <a:pt x="1458965" y="34447"/>
                </a:cubicBezTo>
                <a:lnTo>
                  <a:pt x="1458965" y="564988"/>
                </a:lnTo>
                <a:close/>
                <a:moveTo>
                  <a:pt x="1491363" y="671718"/>
                </a:moveTo>
                <a:lnTo>
                  <a:pt x="1491363" y="564988"/>
                </a:lnTo>
                <a:lnTo>
                  <a:pt x="1491363" y="458290"/>
                </a:lnTo>
                <a:cubicBezTo>
                  <a:pt x="1543232" y="466129"/>
                  <a:pt x="1583113" y="510991"/>
                  <a:pt x="1583113" y="564988"/>
                </a:cubicBezTo>
                <a:cubicBezTo>
                  <a:pt x="1583113" y="619017"/>
                  <a:pt x="1543232" y="663879"/>
                  <a:pt x="1491363" y="67171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7"/>
          <p:cNvSpPr/>
          <p:nvPr/>
        </p:nvSpPr>
        <p:spPr>
          <a:xfrm>
            <a:off x="2317520" y="-2543009"/>
            <a:ext cx="4519990" cy="45402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27"/>
          <p:cNvSpPr/>
          <p:nvPr/>
        </p:nvSpPr>
        <p:spPr>
          <a:xfrm>
            <a:off x="-1491293" y="1145545"/>
            <a:ext cx="2528666" cy="25400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1" name="Google Shape;311;p27"/>
          <p:cNvPicPr preferRelativeResize="0"/>
          <p:nvPr/>
        </p:nvPicPr>
        <p:blipFill rotWithShape="1">
          <a:blip r:embed="rId3">
            <a:alphaModFix/>
          </a:blip>
          <a:srcRect b="0" l="16267" r="33037" t="872"/>
          <a:stretch/>
        </p:blipFill>
        <p:spPr>
          <a:xfrm>
            <a:off x="514350" y="514350"/>
            <a:ext cx="2559342" cy="3336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27"/>
          <p:cNvPicPr preferRelativeResize="0"/>
          <p:nvPr/>
        </p:nvPicPr>
        <p:blipFill rotWithShape="1">
          <a:blip r:embed="rId4">
            <a:alphaModFix/>
          </a:blip>
          <a:srcRect b="2892" l="7191" r="7191" t="7821"/>
          <a:stretch/>
        </p:blipFill>
        <p:spPr>
          <a:xfrm>
            <a:off x="3292329" y="514350"/>
            <a:ext cx="2559344" cy="3336179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27"/>
          <p:cNvSpPr/>
          <p:nvPr/>
        </p:nvSpPr>
        <p:spPr>
          <a:xfrm>
            <a:off x="7877160" y="1145545"/>
            <a:ext cx="2528666" cy="25400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4" name="Google Shape;314;p27"/>
          <p:cNvPicPr preferRelativeResize="0"/>
          <p:nvPr/>
        </p:nvPicPr>
        <p:blipFill rotWithShape="1">
          <a:blip r:embed="rId5">
            <a:alphaModFix/>
          </a:blip>
          <a:srcRect b="4901" l="0" r="0" t="8195"/>
          <a:stretch/>
        </p:blipFill>
        <p:spPr>
          <a:xfrm>
            <a:off x="6070307" y="514350"/>
            <a:ext cx="2559342" cy="3336178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27"/>
          <p:cNvSpPr txBox="1"/>
          <p:nvPr/>
        </p:nvSpPr>
        <p:spPr>
          <a:xfrm>
            <a:off x="553649" y="4334034"/>
            <a:ext cx="80367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Write a caption for the photos.</a:t>
            </a:r>
            <a:endParaRPr sz="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8"/>
          <p:cNvSpPr/>
          <p:nvPr/>
        </p:nvSpPr>
        <p:spPr>
          <a:xfrm>
            <a:off x="2523780" y="514350"/>
            <a:ext cx="4093278" cy="4111625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21" name="Google Shape;321;p28"/>
          <p:cNvGrpSpPr/>
          <p:nvPr/>
        </p:nvGrpSpPr>
        <p:grpSpPr>
          <a:xfrm>
            <a:off x="2829665" y="2106922"/>
            <a:ext cx="3484688" cy="895954"/>
            <a:chOff x="0" y="-19050"/>
            <a:chExt cx="9292500" cy="2389211"/>
          </a:xfrm>
        </p:grpSpPr>
        <p:sp>
          <p:nvSpPr>
            <p:cNvPr id="322" name="Google Shape;322;p28"/>
            <p:cNvSpPr txBox="1"/>
            <p:nvPr/>
          </p:nvSpPr>
          <p:spPr>
            <a:xfrm>
              <a:off x="0" y="1836461"/>
              <a:ext cx="92925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Elaborate on the featured statistic.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23" name="Google Shape;323;p28"/>
            <p:cNvSpPr txBox="1"/>
            <p:nvPr/>
          </p:nvSpPr>
          <p:spPr>
            <a:xfrm>
              <a:off x="0" y="-19050"/>
              <a:ext cx="92925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123,456,789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sp>
        <p:nvSpPr>
          <p:cNvPr id="324" name="Google Shape;324;p28"/>
          <p:cNvSpPr/>
          <p:nvPr/>
        </p:nvSpPr>
        <p:spPr>
          <a:xfrm>
            <a:off x="-1640980" y="3154931"/>
            <a:ext cx="3792999" cy="38100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28"/>
          <p:cNvSpPr/>
          <p:nvPr/>
        </p:nvSpPr>
        <p:spPr>
          <a:xfrm>
            <a:off x="6817444" y="-2227109"/>
            <a:ext cx="3792999" cy="38100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" name="Google Shape;330;p29"/>
          <p:cNvGrpSpPr/>
          <p:nvPr/>
        </p:nvGrpSpPr>
        <p:grpSpPr>
          <a:xfrm>
            <a:off x="4801677" y="874824"/>
            <a:ext cx="3268688" cy="743288"/>
            <a:chOff x="0" y="-19050"/>
            <a:chExt cx="8716500" cy="1982102"/>
          </a:xfrm>
        </p:grpSpPr>
        <p:sp>
          <p:nvSpPr>
            <p:cNvPr id="331" name="Google Shape;331;p29"/>
            <p:cNvSpPr txBox="1"/>
            <p:nvPr/>
          </p:nvSpPr>
          <p:spPr>
            <a:xfrm>
              <a:off x="0" y="1511552"/>
              <a:ext cx="87165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rPr>
                <a:t>Elaborate on the featured statistic.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332" name="Google Shape;332;p29"/>
            <p:cNvSpPr txBox="1"/>
            <p:nvPr/>
          </p:nvSpPr>
          <p:spPr>
            <a:xfrm>
              <a:off x="0" y="-19050"/>
              <a:ext cx="87165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300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rPr>
                <a:t>2 out 5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333" name="Google Shape;333;p29"/>
          <p:cNvGrpSpPr/>
          <p:nvPr/>
        </p:nvGrpSpPr>
        <p:grpSpPr>
          <a:xfrm>
            <a:off x="4801677" y="2187250"/>
            <a:ext cx="3268688" cy="743288"/>
            <a:chOff x="0" y="-19050"/>
            <a:chExt cx="8716500" cy="1982102"/>
          </a:xfrm>
        </p:grpSpPr>
        <p:sp>
          <p:nvSpPr>
            <p:cNvPr id="334" name="Google Shape;334;p29"/>
            <p:cNvSpPr txBox="1"/>
            <p:nvPr/>
          </p:nvSpPr>
          <p:spPr>
            <a:xfrm>
              <a:off x="0" y="1511552"/>
              <a:ext cx="87165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rPr>
                <a:t>Elaborate on the featured statistic.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335" name="Google Shape;335;p29"/>
            <p:cNvSpPr txBox="1"/>
            <p:nvPr/>
          </p:nvSpPr>
          <p:spPr>
            <a:xfrm>
              <a:off x="0" y="-19050"/>
              <a:ext cx="87165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300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rPr>
                <a:t>95%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336" name="Google Shape;336;p29"/>
          <p:cNvGrpSpPr/>
          <p:nvPr/>
        </p:nvGrpSpPr>
        <p:grpSpPr>
          <a:xfrm>
            <a:off x="4801677" y="3499675"/>
            <a:ext cx="3268688" cy="743288"/>
            <a:chOff x="0" y="-19050"/>
            <a:chExt cx="8716500" cy="1982102"/>
          </a:xfrm>
        </p:grpSpPr>
        <p:sp>
          <p:nvSpPr>
            <p:cNvPr id="337" name="Google Shape;337;p29"/>
            <p:cNvSpPr txBox="1"/>
            <p:nvPr/>
          </p:nvSpPr>
          <p:spPr>
            <a:xfrm>
              <a:off x="0" y="1511552"/>
              <a:ext cx="87165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rPr>
                <a:t>Elaborate on the featured statistic.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338" name="Google Shape;338;p29"/>
            <p:cNvSpPr txBox="1"/>
            <p:nvPr/>
          </p:nvSpPr>
          <p:spPr>
            <a:xfrm>
              <a:off x="0" y="-19050"/>
              <a:ext cx="87165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300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rPr>
                <a:t>123 million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pic>
        <p:nvPicPr>
          <p:cNvPr id="339" name="Google Shape;339;p29"/>
          <p:cNvPicPr preferRelativeResize="0"/>
          <p:nvPr/>
        </p:nvPicPr>
        <p:blipFill rotWithShape="1">
          <a:blip r:embed="rId3">
            <a:alphaModFix/>
          </a:blip>
          <a:srcRect b="12675" l="0" r="0" t="12675"/>
          <a:stretch/>
        </p:blipFill>
        <p:spPr>
          <a:xfrm>
            <a:off x="0" y="0"/>
            <a:ext cx="3875880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29"/>
          <p:cNvSpPr/>
          <p:nvPr/>
        </p:nvSpPr>
        <p:spPr>
          <a:xfrm rot="-5400000">
            <a:off x="-1111619" y="3885876"/>
            <a:ext cx="2655099" cy="26670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29"/>
          <p:cNvSpPr/>
          <p:nvPr/>
        </p:nvSpPr>
        <p:spPr>
          <a:xfrm rot="-5400000">
            <a:off x="2429022" y="-1988048"/>
            <a:ext cx="2655099" cy="26670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29"/>
          <p:cNvSpPr/>
          <p:nvPr/>
        </p:nvSpPr>
        <p:spPr>
          <a:xfrm rot="-5400000">
            <a:off x="8447633" y="1962146"/>
            <a:ext cx="2655099" cy="26670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/>
        </p:nvSpPr>
        <p:spPr>
          <a:xfrm>
            <a:off x="514350" y="626614"/>
            <a:ext cx="44847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40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How to Use This Presentation</a:t>
            </a:r>
            <a:endParaRPr sz="40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pSp>
        <p:nvGrpSpPr>
          <p:cNvPr id="73" name="Google Shape;73;p12"/>
          <p:cNvGrpSpPr/>
          <p:nvPr/>
        </p:nvGrpSpPr>
        <p:grpSpPr>
          <a:xfrm>
            <a:off x="514350" y="2561034"/>
            <a:ext cx="2385337" cy="1786180"/>
            <a:chOff x="0" y="-28575"/>
            <a:chExt cx="6360900" cy="4763147"/>
          </a:xfrm>
        </p:grpSpPr>
        <p:sp>
          <p:nvSpPr>
            <p:cNvPr id="74" name="Google Shape;74;p12"/>
            <p:cNvSpPr txBox="1"/>
            <p:nvPr/>
          </p:nvSpPr>
          <p:spPr>
            <a:xfrm>
              <a:off x="0" y="1032272"/>
              <a:ext cx="6360900" cy="370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0650" lvl="1" marL="2413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Click on the "Google Slides" button below this presentation preview. </a:t>
              </a:r>
              <a:endParaRPr sz="11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-120650" lvl="1" marL="2413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Rubik"/>
                <a:buChar char="•"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Click on "Make a copy."</a:t>
              </a:r>
              <a:endParaRPr sz="11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-120650" lvl="1" marL="2413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Rubik"/>
                <a:buChar char="•"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Start editing your presentation.</a:t>
              </a:r>
              <a:endParaRPr sz="11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-120650" lvl="1" marL="2413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Rubik"/>
                <a:buChar char="•"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You need to sign in to your Google account.</a:t>
              </a:r>
              <a:endParaRPr sz="11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75" name="Google Shape;75;p12"/>
            <p:cNvSpPr txBox="1"/>
            <p:nvPr/>
          </p:nvSpPr>
          <p:spPr>
            <a:xfrm>
              <a:off x="0" y="-28575"/>
              <a:ext cx="63609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GOOGLE SLIDES</a:t>
              </a:r>
              <a:endPara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</p:grpSp>
      <p:grpSp>
        <p:nvGrpSpPr>
          <p:cNvPr id="76" name="Google Shape;76;p12"/>
          <p:cNvGrpSpPr/>
          <p:nvPr/>
        </p:nvGrpSpPr>
        <p:grpSpPr>
          <a:xfrm>
            <a:off x="6244364" y="2561034"/>
            <a:ext cx="2385338" cy="1379830"/>
            <a:chOff x="0" y="-28575"/>
            <a:chExt cx="6360900" cy="3679547"/>
          </a:xfrm>
        </p:grpSpPr>
        <p:sp>
          <p:nvSpPr>
            <p:cNvPr id="77" name="Google Shape;77;p12"/>
            <p:cNvSpPr txBox="1"/>
            <p:nvPr/>
          </p:nvSpPr>
          <p:spPr>
            <a:xfrm>
              <a:off x="0" y="1032272"/>
              <a:ext cx="6360900" cy="261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0650" lvl="1" marL="2413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Click on the "Canva" button under this presentation preview. </a:t>
              </a:r>
              <a:endParaRPr sz="11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-158750" lvl="1" marL="2413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Rubik"/>
                <a:buChar char="•"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Start editing your presentation.</a:t>
              </a:r>
              <a:endParaRPr sz="11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-158750" lvl="1" marL="2413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Rubik"/>
                <a:buChar char="•"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You need to sign in to your Canva account.</a:t>
              </a:r>
              <a:endParaRPr sz="11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78" name="Google Shape;78;p12"/>
            <p:cNvSpPr txBox="1"/>
            <p:nvPr/>
          </p:nvSpPr>
          <p:spPr>
            <a:xfrm>
              <a:off x="0" y="-28575"/>
              <a:ext cx="63609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CANVA</a:t>
              </a:r>
              <a:endPara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</p:grpSp>
      <p:grpSp>
        <p:nvGrpSpPr>
          <p:cNvPr id="79" name="Google Shape;79;p12"/>
          <p:cNvGrpSpPr/>
          <p:nvPr/>
        </p:nvGrpSpPr>
        <p:grpSpPr>
          <a:xfrm>
            <a:off x="3379357" y="2561034"/>
            <a:ext cx="2385337" cy="1583005"/>
            <a:chOff x="0" y="-28575"/>
            <a:chExt cx="6360900" cy="4221347"/>
          </a:xfrm>
        </p:grpSpPr>
        <p:sp>
          <p:nvSpPr>
            <p:cNvPr id="80" name="Google Shape;80;p12"/>
            <p:cNvSpPr txBox="1"/>
            <p:nvPr/>
          </p:nvSpPr>
          <p:spPr>
            <a:xfrm>
              <a:off x="0" y="1032272"/>
              <a:ext cx="6360900" cy="316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0650" lvl="1" marL="2413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Click on the "PowerPoint" button below this presentation preview. </a:t>
              </a:r>
              <a:endParaRPr sz="11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-158750" lvl="1" marL="2413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Rubik"/>
                <a:buChar char="•"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Start editing your presentation.</a:t>
              </a:r>
              <a:endParaRPr sz="11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-158750" lvl="1" marL="2413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Rubik"/>
                <a:buChar char="•"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Download and install the fonts used in this presentation as listed on page 21. </a:t>
              </a:r>
              <a:endParaRPr sz="11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81" name="Google Shape;81;p12"/>
            <p:cNvSpPr txBox="1"/>
            <p:nvPr/>
          </p:nvSpPr>
          <p:spPr>
            <a:xfrm>
              <a:off x="0" y="-28575"/>
              <a:ext cx="63609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POWERPOINT</a:t>
              </a:r>
              <a:endPara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</p:grpSp>
      <p:sp>
        <p:nvSpPr>
          <p:cNvPr id="82" name="Google Shape;82;p12"/>
          <p:cNvSpPr/>
          <p:nvPr/>
        </p:nvSpPr>
        <p:spPr>
          <a:xfrm>
            <a:off x="5602878" y="-1059806"/>
            <a:ext cx="2560274" cy="25717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2"/>
          <p:cNvSpPr/>
          <p:nvPr/>
        </p:nvSpPr>
        <p:spPr>
          <a:xfrm>
            <a:off x="7008459" y="-1059806"/>
            <a:ext cx="2560274" cy="25717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009490">
              <a:alpha val="80000"/>
            </a:srgbClr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0"/>
          <p:cNvSpPr/>
          <p:nvPr/>
        </p:nvSpPr>
        <p:spPr>
          <a:xfrm rot="-5400000">
            <a:off x="6102423" y="1920513"/>
            <a:ext cx="5183765" cy="52070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30"/>
          <p:cNvSpPr/>
          <p:nvPr/>
        </p:nvSpPr>
        <p:spPr>
          <a:xfrm rot="5400000">
            <a:off x="7863560" y="369424"/>
            <a:ext cx="2560274" cy="25717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009490">
              <a:alpha val="52550"/>
            </a:srgbClr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30"/>
          <p:cNvSpPr txBox="1"/>
          <p:nvPr/>
        </p:nvSpPr>
        <p:spPr>
          <a:xfrm>
            <a:off x="514350" y="4114866"/>
            <a:ext cx="34848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HAPPY DESIGNING!</a:t>
            </a:r>
            <a:r>
              <a:rPr b="1" lang="en" sz="6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endParaRPr sz="700">
              <a:solidFill>
                <a:schemeClr val="dk1"/>
              </a:solidFill>
            </a:endParaRPr>
          </a:p>
        </p:txBody>
      </p:sp>
      <p:grpSp>
        <p:nvGrpSpPr>
          <p:cNvPr id="350" name="Google Shape;350;p30"/>
          <p:cNvGrpSpPr/>
          <p:nvPr/>
        </p:nvGrpSpPr>
        <p:grpSpPr>
          <a:xfrm>
            <a:off x="514350" y="658960"/>
            <a:ext cx="4639725" cy="1146231"/>
            <a:chOff x="0" y="-19050"/>
            <a:chExt cx="12372600" cy="3056615"/>
          </a:xfrm>
        </p:grpSpPr>
        <p:sp>
          <p:nvSpPr>
            <p:cNvPr id="351" name="Google Shape;351;p30"/>
            <p:cNvSpPr txBox="1"/>
            <p:nvPr/>
          </p:nvSpPr>
          <p:spPr>
            <a:xfrm>
              <a:off x="0" y="-19050"/>
              <a:ext cx="123726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Credits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52" name="Google Shape;352;p30"/>
            <p:cNvSpPr txBox="1"/>
            <p:nvPr/>
          </p:nvSpPr>
          <p:spPr>
            <a:xfrm>
              <a:off x="0" y="1773365"/>
              <a:ext cx="12372600" cy="126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Special thanks to all the people who made and released these awesome resources for free: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sp>
        <p:nvSpPr>
          <p:cNvPr id="353" name="Google Shape;353;p30"/>
          <p:cNvSpPr txBox="1"/>
          <p:nvPr/>
        </p:nvSpPr>
        <p:spPr>
          <a:xfrm>
            <a:off x="1001531" y="2592760"/>
            <a:ext cx="34848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Presentation template by </a:t>
            </a:r>
            <a:r>
              <a:rPr lang="en" sz="1300" u="sng">
                <a:solidFill>
                  <a:schemeClr val="hlink"/>
                </a:solidFill>
                <a:latin typeface="Rubik"/>
                <a:ea typeface="Rubik"/>
                <a:cs typeface="Rubik"/>
                <a:sym typeface="Rubik"/>
                <a:hlinkClick r:id="rId3"/>
              </a:rPr>
              <a:t>SlidesCarnival</a:t>
            </a:r>
            <a:endParaRPr sz="700"/>
          </a:p>
        </p:txBody>
      </p:sp>
      <p:grpSp>
        <p:nvGrpSpPr>
          <p:cNvPr id="354" name="Google Shape;354;p30"/>
          <p:cNvGrpSpPr/>
          <p:nvPr/>
        </p:nvGrpSpPr>
        <p:grpSpPr>
          <a:xfrm>
            <a:off x="515007" y="2582682"/>
            <a:ext cx="290401" cy="291703"/>
            <a:chOff x="515007" y="2582682"/>
            <a:chExt cx="290401" cy="291703"/>
          </a:xfrm>
        </p:grpSpPr>
        <p:sp>
          <p:nvSpPr>
            <p:cNvPr id="355" name="Google Shape;355;p30"/>
            <p:cNvSpPr/>
            <p:nvPr/>
          </p:nvSpPr>
          <p:spPr>
            <a:xfrm>
              <a:off x="515007" y="2582682"/>
              <a:ext cx="290401" cy="291703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30"/>
            <p:cNvSpPr txBox="1"/>
            <p:nvPr/>
          </p:nvSpPr>
          <p:spPr>
            <a:xfrm>
              <a:off x="571828" y="2638302"/>
              <a:ext cx="179550" cy="184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4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rPr>
                <a:t>1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357" name="Google Shape;357;p30"/>
          <p:cNvSpPr txBox="1"/>
          <p:nvPr/>
        </p:nvSpPr>
        <p:spPr>
          <a:xfrm>
            <a:off x="1001531" y="3142673"/>
            <a:ext cx="34848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Photographs by </a:t>
            </a:r>
            <a:r>
              <a:rPr lang="en" sz="1300" u="sng">
                <a:solidFill>
                  <a:schemeClr val="hlink"/>
                </a:solidFill>
                <a:latin typeface="Rubik"/>
                <a:ea typeface="Rubik"/>
                <a:cs typeface="Rubik"/>
                <a:sym typeface="Rubik"/>
                <a:hlinkClick r:id="rId4"/>
              </a:rPr>
              <a:t>Pexels</a:t>
            </a:r>
            <a:endParaRPr sz="700"/>
          </a:p>
        </p:txBody>
      </p:sp>
      <p:grpSp>
        <p:nvGrpSpPr>
          <p:cNvPr id="358" name="Google Shape;358;p30"/>
          <p:cNvGrpSpPr/>
          <p:nvPr/>
        </p:nvGrpSpPr>
        <p:grpSpPr>
          <a:xfrm>
            <a:off x="515007" y="3132596"/>
            <a:ext cx="290401" cy="291703"/>
            <a:chOff x="515007" y="3132596"/>
            <a:chExt cx="290401" cy="291703"/>
          </a:xfrm>
        </p:grpSpPr>
        <p:sp>
          <p:nvSpPr>
            <p:cNvPr id="359" name="Google Shape;359;p30"/>
            <p:cNvSpPr/>
            <p:nvPr/>
          </p:nvSpPr>
          <p:spPr>
            <a:xfrm>
              <a:off x="515007" y="3132596"/>
              <a:ext cx="290401" cy="291703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30"/>
            <p:cNvSpPr txBox="1"/>
            <p:nvPr/>
          </p:nvSpPr>
          <p:spPr>
            <a:xfrm>
              <a:off x="571828" y="3188215"/>
              <a:ext cx="179550" cy="184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4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rPr>
                <a:t>2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361" name="Google Shape;361;p30"/>
          <p:cNvSpPr/>
          <p:nvPr/>
        </p:nvSpPr>
        <p:spPr>
          <a:xfrm rot="5400000">
            <a:off x="6299621" y="522272"/>
            <a:ext cx="1216921" cy="12065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" name="Google Shape;366;p31"/>
          <p:cNvGrpSpPr/>
          <p:nvPr/>
        </p:nvGrpSpPr>
        <p:grpSpPr>
          <a:xfrm>
            <a:off x="4658457" y="1777776"/>
            <a:ext cx="290401" cy="291703"/>
            <a:chOff x="4658457" y="1777776"/>
            <a:chExt cx="290401" cy="291703"/>
          </a:xfrm>
        </p:grpSpPr>
        <p:sp>
          <p:nvSpPr>
            <p:cNvPr id="367" name="Google Shape;367;p31"/>
            <p:cNvSpPr/>
            <p:nvPr/>
          </p:nvSpPr>
          <p:spPr>
            <a:xfrm>
              <a:off x="4658457" y="1777776"/>
              <a:ext cx="290401" cy="291703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68" name="Google Shape;368;p31"/>
            <p:cNvSpPr txBox="1"/>
            <p:nvPr/>
          </p:nvSpPr>
          <p:spPr>
            <a:xfrm>
              <a:off x="4715277" y="1833396"/>
              <a:ext cx="179550" cy="184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4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rPr>
                <a:t>1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369" name="Google Shape;369;p31"/>
          <p:cNvGrpSpPr/>
          <p:nvPr/>
        </p:nvGrpSpPr>
        <p:grpSpPr>
          <a:xfrm>
            <a:off x="4658457" y="2327689"/>
            <a:ext cx="290401" cy="291703"/>
            <a:chOff x="4658457" y="2327689"/>
            <a:chExt cx="290401" cy="291703"/>
          </a:xfrm>
        </p:grpSpPr>
        <p:sp>
          <p:nvSpPr>
            <p:cNvPr id="370" name="Google Shape;370;p31"/>
            <p:cNvSpPr/>
            <p:nvPr/>
          </p:nvSpPr>
          <p:spPr>
            <a:xfrm>
              <a:off x="4658457" y="2327689"/>
              <a:ext cx="290401" cy="291703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71" name="Google Shape;371;p31"/>
            <p:cNvSpPr txBox="1"/>
            <p:nvPr/>
          </p:nvSpPr>
          <p:spPr>
            <a:xfrm>
              <a:off x="4715277" y="2383309"/>
              <a:ext cx="179550" cy="184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4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rPr>
                <a:t>2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372" name="Google Shape;372;p31"/>
          <p:cNvGrpSpPr/>
          <p:nvPr/>
        </p:nvGrpSpPr>
        <p:grpSpPr>
          <a:xfrm>
            <a:off x="4658457" y="2834988"/>
            <a:ext cx="290401" cy="291703"/>
            <a:chOff x="4658457" y="2834988"/>
            <a:chExt cx="290401" cy="291703"/>
          </a:xfrm>
        </p:grpSpPr>
        <p:sp>
          <p:nvSpPr>
            <p:cNvPr id="373" name="Google Shape;373;p31"/>
            <p:cNvSpPr/>
            <p:nvPr/>
          </p:nvSpPr>
          <p:spPr>
            <a:xfrm>
              <a:off x="4658457" y="2834988"/>
              <a:ext cx="290401" cy="291703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74" name="Google Shape;374;p31"/>
            <p:cNvSpPr txBox="1"/>
            <p:nvPr/>
          </p:nvSpPr>
          <p:spPr>
            <a:xfrm>
              <a:off x="4715277" y="2890607"/>
              <a:ext cx="179550" cy="184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4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rPr>
                <a:t>3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375" name="Google Shape;375;p31"/>
          <p:cNvSpPr/>
          <p:nvPr/>
        </p:nvSpPr>
        <p:spPr>
          <a:xfrm>
            <a:off x="0" y="-62173"/>
            <a:ext cx="4198800" cy="52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31"/>
          <p:cNvSpPr/>
          <p:nvPr/>
        </p:nvSpPr>
        <p:spPr>
          <a:xfrm rot="10800000">
            <a:off x="524735" y="3787775"/>
            <a:ext cx="837621" cy="841375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31"/>
          <p:cNvSpPr/>
          <p:nvPr/>
        </p:nvSpPr>
        <p:spPr>
          <a:xfrm rot="10800000">
            <a:off x="1374637" y="3787775"/>
            <a:ext cx="837621" cy="841375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31"/>
          <p:cNvSpPr/>
          <p:nvPr/>
        </p:nvSpPr>
        <p:spPr>
          <a:xfrm rot="10800000">
            <a:off x="2224540" y="3787775"/>
            <a:ext cx="837621" cy="841375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31"/>
          <p:cNvSpPr txBox="1"/>
          <p:nvPr/>
        </p:nvSpPr>
        <p:spPr>
          <a:xfrm>
            <a:off x="4657800" y="4266882"/>
            <a:ext cx="39720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YOU CAN FIND THESE FONTS ONLINE TOO.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3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HAPPY DESIGNING!</a:t>
            </a:r>
            <a:r>
              <a:rPr b="1" lang="en" sz="11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380" name="Google Shape;380;p31"/>
          <p:cNvSpPr txBox="1"/>
          <p:nvPr/>
        </p:nvSpPr>
        <p:spPr>
          <a:xfrm>
            <a:off x="514350" y="581025"/>
            <a:ext cx="34029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Fonts In this Presentation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381" name="Google Shape;381;p31"/>
          <p:cNvSpPr txBox="1"/>
          <p:nvPr/>
        </p:nvSpPr>
        <p:spPr>
          <a:xfrm>
            <a:off x="4657800" y="495300"/>
            <a:ext cx="39720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This presentation template uses the following free fonts: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382" name="Google Shape;382;p31"/>
          <p:cNvSpPr txBox="1"/>
          <p:nvPr/>
        </p:nvSpPr>
        <p:spPr>
          <a:xfrm>
            <a:off x="5144980" y="1787854"/>
            <a:ext cx="34848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Titles: Rubik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383" name="Google Shape;383;p31"/>
          <p:cNvSpPr txBox="1"/>
          <p:nvPr/>
        </p:nvSpPr>
        <p:spPr>
          <a:xfrm>
            <a:off x="5144980" y="2337767"/>
            <a:ext cx="34848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Headers: Rubik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384" name="Google Shape;384;p31"/>
          <p:cNvSpPr txBox="1"/>
          <p:nvPr/>
        </p:nvSpPr>
        <p:spPr>
          <a:xfrm>
            <a:off x="5144980" y="2845065"/>
            <a:ext cx="34848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Body Copy: Rubik</a:t>
            </a:r>
            <a:endParaRPr sz="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9" name="Google Shape;389;p32"/>
          <p:cNvCxnSpPr/>
          <p:nvPr/>
        </p:nvCxnSpPr>
        <p:spPr>
          <a:xfrm>
            <a:off x="514350" y="2814767"/>
            <a:ext cx="88986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0" name="Google Shape;390;p32"/>
          <p:cNvSpPr/>
          <p:nvPr/>
        </p:nvSpPr>
        <p:spPr>
          <a:xfrm>
            <a:off x="504825" y="2715526"/>
            <a:ext cx="204978" cy="204978"/>
          </a:xfrm>
          <a:custGeom>
            <a:rect b="b" l="l" r="r" t="t"/>
            <a:pathLst>
              <a:path extrusionOk="0" h="1708150" w="170815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32"/>
          <p:cNvSpPr/>
          <p:nvPr/>
        </p:nvSpPr>
        <p:spPr>
          <a:xfrm>
            <a:off x="2658629" y="2717907"/>
            <a:ext cx="204978" cy="204978"/>
          </a:xfrm>
          <a:custGeom>
            <a:rect b="b" l="l" r="r" t="t"/>
            <a:pathLst>
              <a:path extrusionOk="0" h="1708150" w="170815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32"/>
          <p:cNvSpPr txBox="1"/>
          <p:nvPr/>
        </p:nvSpPr>
        <p:spPr>
          <a:xfrm>
            <a:off x="514350" y="726218"/>
            <a:ext cx="41739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Add a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Timeline Page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393" name="Google Shape;393;p32"/>
          <p:cNvSpPr/>
          <p:nvPr/>
        </p:nvSpPr>
        <p:spPr>
          <a:xfrm rot="10800000">
            <a:off x="6720269" y="-959757"/>
            <a:ext cx="2686708" cy="26987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32"/>
          <p:cNvSpPr/>
          <p:nvPr/>
        </p:nvSpPr>
        <p:spPr>
          <a:xfrm>
            <a:off x="5061064" y="-832153"/>
            <a:ext cx="2560274" cy="25717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009490">
              <a:alpha val="80000"/>
            </a:srgbClr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32"/>
          <p:cNvSpPr/>
          <p:nvPr/>
        </p:nvSpPr>
        <p:spPr>
          <a:xfrm>
            <a:off x="4802909" y="2713145"/>
            <a:ext cx="204978" cy="204978"/>
          </a:xfrm>
          <a:custGeom>
            <a:rect b="b" l="l" r="r" t="t"/>
            <a:pathLst>
              <a:path extrusionOk="0" h="1708150" w="170815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32"/>
          <p:cNvSpPr/>
          <p:nvPr/>
        </p:nvSpPr>
        <p:spPr>
          <a:xfrm>
            <a:off x="6947188" y="2713145"/>
            <a:ext cx="204978" cy="204978"/>
          </a:xfrm>
          <a:custGeom>
            <a:rect b="b" l="l" r="r" t="t"/>
            <a:pathLst>
              <a:path extrusionOk="0" h="1708150" w="170815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7" name="Google Shape;397;p32"/>
          <p:cNvGrpSpPr/>
          <p:nvPr/>
        </p:nvGrpSpPr>
        <p:grpSpPr>
          <a:xfrm>
            <a:off x="2658629" y="3419683"/>
            <a:ext cx="1682438" cy="653413"/>
            <a:chOff x="0" y="-28575"/>
            <a:chExt cx="4486500" cy="1742435"/>
          </a:xfrm>
        </p:grpSpPr>
        <p:sp>
          <p:nvSpPr>
            <p:cNvPr id="398" name="Google Shape;398;p32"/>
            <p:cNvSpPr txBox="1"/>
            <p:nvPr/>
          </p:nvSpPr>
          <p:spPr>
            <a:xfrm>
              <a:off x="0" y="720560"/>
              <a:ext cx="4486500" cy="9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Elaborate on what you want to discuss.</a:t>
              </a:r>
              <a:r>
                <a:rPr lang="en" sz="600">
                  <a:solidFill>
                    <a:schemeClr val="dk1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99" name="Google Shape;399;p32"/>
            <p:cNvSpPr txBox="1"/>
            <p:nvPr/>
          </p:nvSpPr>
          <p:spPr>
            <a:xfrm>
              <a:off x="0" y="-28575"/>
              <a:ext cx="44865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400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400" name="Google Shape;400;p32"/>
          <p:cNvGrpSpPr/>
          <p:nvPr/>
        </p:nvGrpSpPr>
        <p:grpSpPr>
          <a:xfrm>
            <a:off x="609600" y="3419683"/>
            <a:ext cx="1682438" cy="653413"/>
            <a:chOff x="0" y="-28575"/>
            <a:chExt cx="4486500" cy="1742435"/>
          </a:xfrm>
        </p:grpSpPr>
        <p:sp>
          <p:nvSpPr>
            <p:cNvPr id="401" name="Google Shape;401;p32"/>
            <p:cNvSpPr txBox="1"/>
            <p:nvPr/>
          </p:nvSpPr>
          <p:spPr>
            <a:xfrm>
              <a:off x="0" y="720560"/>
              <a:ext cx="4486500" cy="9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Elaborate on what you want to discuss.</a:t>
              </a:r>
              <a:r>
                <a:rPr lang="en" sz="600">
                  <a:solidFill>
                    <a:schemeClr val="dk1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402" name="Google Shape;402;p32"/>
            <p:cNvSpPr txBox="1"/>
            <p:nvPr/>
          </p:nvSpPr>
          <p:spPr>
            <a:xfrm>
              <a:off x="0" y="-28575"/>
              <a:ext cx="44865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400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403" name="Google Shape;403;p32"/>
          <p:cNvGrpSpPr/>
          <p:nvPr/>
        </p:nvGrpSpPr>
        <p:grpSpPr>
          <a:xfrm>
            <a:off x="6947188" y="3419683"/>
            <a:ext cx="1682438" cy="653413"/>
            <a:chOff x="0" y="-28575"/>
            <a:chExt cx="4486500" cy="1742435"/>
          </a:xfrm>
        </p:grpSpPr>
        <p:sp>
          <p:nvSpPr>
            <p:cNvPr id="404" name="Google Shape;404;p32"/>
            <p:cNvSpPr txBox="1"/>
            <p:nvPr/>
          </p:nvSpPr>
          <p:spPr>
            <a:xfrm>
              <a:off x="0" y="720560"/>
              <a:ext cx="4486500" cy="9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Elaborate on what you want to discuss.</a:t>
              </a:r>
              <a:r>
                <a:rPr lang="en" sz="600">
                  <a:solidFill>
                    <a:schemeClr val="dk1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405" name="Google Shape;405;p32"/>
            <p:cNvSpPr txBox="1"/>
            <p:nvPr/>
          </p:nvSpPr>
          <p:spPr>
            <a:xfrm>
              <a:off x="0" y="-28575"/>
              <a:ext cx="44865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400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406" name="Google Shape;406;p32"/>
          <p:cNvGrpSpPr/>
          <p:nvPr/>
        </p:nvGrpSpPr>
        <p:grpSpPr>
          <a:xfrm>
            <a:off x="4802909" y="3419683"/>
            <a:ext cx="1682438" cy="653413"/>
            <a:chOff x="0" y="-28575"/>
            <a:chExt cx="4486500" cy="1742435"/>
          </a:xfrm>
        </p:grpSpPr>
        <p:sp>
          <p:nvSpPr>
            <p:cNvPr id="407" name="Google Shape;407;p32"/>
            <p:cNvSpPr txBox="1"/>
            <p:nvPr/>
          </p:nvSpPr>
          <p:spPr>
            <a:xfrm>
              <a:off x="0" y="720560"/>
              <a:ext cx="4486500" cy="9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Elaborate on what you want to discuss.</a:t>
              </a:r>
              <a:r>
                <a:rPr lang="en" sz="600">
                  <a:solidFill>
                    <a:schemeClr val="dk1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408" name="Google Shape;408;p32"/>
            <p:cNvSpPr txBox="1"/>
            <p:nvPr/>
          </p:nvSpPr>
          <p:spPr>
            <a:xfrm>
              <a:off x="0" y="-28575"/>
              <a:ext cx="44865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400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3"/>
          <p:cNvSpPr/>
          <p:nvPr/>
        </p:nvSpPr>
        <p:spPr>
          <a:xfrm>
            <a:off x="514350" y="1151334"/>
            <a:ext cx="1871400" cy="347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33"/>
          <p:cNvSpPr/>
          <p:nvPr/>
        </p:nvSpPr>
        <p:spPr>
          <a:xfrm>
            <a:off x="815891" y="514350"/>
            <a:ext cx="1280137" cy="1285875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33"/>
          <p:cNvSpPr txBox="1"/>
          <p:nvPr/>
        </p:nvSpPr>
        <p:spPr>
          <a:xfrm>
            <a:off x="1072892" y="859075"/>
            <a:ext cx="7545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S</a:t>
            </a:r>
            <a:endParaRPr sz="700">
              <a:solidFill>
                <a:schemeClr val="lt1"/>
              </a:solidFill>
            </a:endParaRPr>
          </a:p>
        </p:txBody>
      </p:sp>
      <p:grpSp>
        <p:nvGrpSpPr>
          <p:cNvPr id="416" name="Google Shape;416;p33"/>
          <p:cNvGrpSpPr/>
          <p:nvPr/>
        </p:nvGrpSpPr>
        <p:grpSpPr>
          <a:xfrm>
            <a:off x="650028" y="2050447"/>
            <a:ext cx="1599975" cy="1218302"/>
            <a:chOff x="0" y="-28575"/>
            <a:chExt cx="4266600" cy="3248805"/>
          </a:xfrm>
        </p:grpSpPr>
        <p:sp>
          <p:nvSpPr>
            <p:cNvPr id="417" name="Google Shape;417;p33"/>
            <p:cNvSpPr txBox="1"/>
            <p:nvPr/>
          </p:nvSpPr>
          <p:spPr>
            <a:xfrm>
              <a:off x="0" y="765630"/>
              <a:ext cx="4266600" cy="245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What are you doing well? What sets you apart? What are your good qualities?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418" name="Google Shape;418;p33"/>
            <p:cNvSpPr txBox="1"/>
            <p:nvPr/>
          </p:nvSpPr>
          <p:spPr>
            <a:xfrm>
              <a:off x="0" y="-28575"/>
              <a:ext cx="42666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400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STRENGTHS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sp>
        <p:nvSpPr>
          <p:cNvPr id="419" name="Google Shape;419;p33"/>
          <p:cNvSpPr/>
          <p:nvPr/>
        </p:nvSpPr>
        <p:spPr>
          <a:xfrm>
            <a:off x="6758283" y="1151334"/>
            <a:ext cx="1871400" cy="347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33"/>
          <p:cNvSpPr/>
          <p:nvPr/>
        </p:nvSpPr>
        <p:spPr>
          <a:xfrm>
            <a:off x="7059824" y="514350"/>
            <a:ext cx="1280137" cy="1285875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33"/>
          <p:cNvSpPr txBox="1"/>
          <p:nvPr/>
        </p:nvSpPr>
        <p:spPr>
          <a:xfrm>
            <a:off x="7316824" y="859075"/>
            <a:ext cx="7545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T</a:t>
            </a:r>
            <a:endParaRPr sz="700">
              <a:solidFill>
                <a:schemeClr val="lt1"/>
              </a:solidFill>
            </a:endParaRPr>
          </a:p>
        </p:txBody>
      </p:sp>
      <p:grpSp>
        <p:nvGrpSpPr>
          <p:cNvPr id="422" name="Google Shape;422;p33"/>
          <p:cNvGrpSpPr/>
          <p:nvPr/>
        </p:nvGrpSpPr>
        <p:grpSpPr>
          <a:xfrm>
            <a:off x="6893961" y="2050447"/>
            <a:ext cx="1599975" cy="1458377"/>
            <a:chOff x="0" y="-28575"/>
            <a:chExt cx="4266600" cy="3889005"/>
          </a:xfrm>
        </p:grpSpPr>
        <p:sp>
          <p:nvSpPr>
            <p:cNvPr id="423" name="Google Shape;423;p33"/>
            <p:cNvSpPr txBox="1"/>
            <p:nvPr/>
          </p:nvSpPr>
          <p:spPr>
            <a:xfrm>
              <a:off x="0" y="765630"/>
              <a:ext cx="4266600" cy="309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What are the blockers you're facing? What are factors outside of your control?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424" name="Google Shape;424;p33"/>
            <p:cNvSpPr txBox="1"/>
            <p:nvPr/>
          </p:nvSpPr>
          <p:spPr>
            <a:xfrm>
              <a:off x="0" y="-28575"/>
              <a:ext cx="42666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400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THREATS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sp>
        <p:nvSpPr>
          <p:cNvPr id="425" name="Google Shape;425;p33"/>
          <p:cNvSpPr/>
          <p:nvPr/>
        </p:nvSpPr>
        <p:spPr>
          <a:xfrm>
            <a:off x="2595661" y="1151334"/>
            <a:ext cx="1871400" cy="347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33"/>
          <p:cNvSpPr/>
          <p:nvPr/>
        </p:nvSpPr>
        <p:spPr>
          <a:xfrm>
            <a:off x="2897202" y="514350"/>
            <a:ext cx="1280137" cy="1285875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33"/>
          <p:cNvSpPr txBox="1"/>
          <p:nvPr/>
        </p:nvSpPr>
        <p:spPr>
          <a:xfrm>
            <a:off x="3154203" y="859075"/>
            <a:ext cx="7545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W</a:t>
            </a:r>
            <a:endParaRPr sz="700">
              <a:solidFill>
                <a:schemeClr val="lt1"/>
              </a:solidFill>
            </a:endParaRPr>
          </a:p>
        </p:txBody>
      </p:sp>
      <p:grpSp>
        <p:nvGrpSpPr>
          <p:cNvPr id="428" name="Google Shape;428;p33"/>
          <p:cNvGrpSpPr/>
          <p:nvPr/>
        </p:nvGrpSpPr>
        <p:grpSpPr>
          <a:xfrm>
            <a:off x="2731339" y="2050447"/>
            <a:ext cx="1599975" cy="1698564"/>
            <a:chOff x="0" y="-28575"/>
            <a:chExt cx="4266600" cy="4529505"/>
          </a:xfrm>
        </p:grpSpPr>
        <p:sp>
          <p:nvSpPr>
            <p:cNvPr id="429" name="Google Shape;429;p33"/>
            <p:cNvSpPr txBox="1"/>
            <p:nvPr/>
          </p:nvSpPr>
          <p:spPr>
            <a:xfrm>
              <a:off x="0" y="765630"/>
              <a:ext cx="4266600" cy="373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Where do you need to improve? Are resources adequate? What do others do better than you?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430" name="Google Shape;430;p33"/>
            <p:cNvSpPr txBox="1"/>
            <p:nvPr/>
          </p:nvSpPr>
          <p:spPr>
            <a:xfrm>
              <a:off x="0" y="-28575"/>
              <a:ext cx="42666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400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WEAKNESSES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sp>
        <p:nvSpPr>
          <p:cNvPr id="431" name="Google Shape;431;p33"/>
          <p:cNvSpPr/>
          <p:nvPr/>
        </p:nvSpPr>
        <p:spPr>
          <a:xfrm>
            <a:off x="4676972" y="1151334"/>
            <a:ext cx="1871400" cy="347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33"/>
          <p:cNvSpPr/>
          <p:nvPr/>
        </p:nvSpPr>
        <p:spPr>
          <a:xfrm>
            <a:off x="4978513" y="514350"/>
            <a:ext cx="1280137" cy="1285875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33"/>
          <p:cNvSpPr txBox="1"/>
          <p:nvPr/>
        </p:nvSpPr>
        <p:spPr>
          <a:xfrm>
            <a:off x="5235514" y="859075"/>
            <a:ext cx="7545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O</a:t>
            </a:r>
            <a:endParaRPr sz="700">
              <a:solidFill>
                <a:schemeClr val="lt1"/>
              </a:solidFill>
            </a:endParaRPr>
          </a:p>
        </p:txBody>
      </p:sp>
      <p:grpSp>
        <p:nvGrpSpPr>
          <p:cNvPr id="434" name="Google Shape;434;p33"/>
          <p:cNvGrpSpPr/>
          <p:nvPr/>
        </p:nvGrpSpPr>
        <p:grpSpPr>
          <a:xfrm>
            <a:off x="4812650" y="2050447"/>
            <a:ext cx="1599975" cy="1218302"/>
            <a:chOff x="0" y="-28575"/>
            <a:chExt cx="4266600" cy="3248805"/>
          </a:xfrm>
        </p:grpSpPr>
        <p:sp>
          <p:nvSpPr>
            <p:cNvPr id="435" name="Google Shape;435;p33"/>
            <p:cNvSpPr txBox="1"/>
            <p:nvPr/>
          </p:nvSpPr>
          <p:spPr>
            <a:xfrm>
              <a:off x="0" y="765630"/>
              <a:ext cx="4266600" cy="245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What are your goals? Are demands shifting? How can it be improved?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436" name="Google Shape;436;p33"/>
            <p:cNvSpPr txBox="1"/>
            <p:nvPr/>
          </p:nvSpPr>
          <p:spPr>
            <a:xfrm>
              <a:off x="0" y="-28575"/>
              <a:ext cx="42666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400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OPPORTUNITIES</a:t>
              </a:r>
              <a:endParaRPr sz="700"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4"/>
          <p:cNvSpPr/>
          <p:nvPr/>
        </p:nvSpPr>
        <p:spPr>
          <a:xfrm>
            <a:off x="4493166" y="514350"/>
            <a:ext cx="4093278" cy="4111625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42" name="Google Shape;442;p34"/>
          <p:cNvGrpSpPr/>
          <p:nvPr/>
        </p:nvGrpSpPr>
        <p:grpSpPr>
          <a:xfrm>
            <a:off x="4803702" y="1137525"/>
            <a:ext cx="3479072" cy="3100150"/>
            <a:chOff x="4803702" y="1137525"/>
            <a:chExt cx="3479072" cy="3100150"/>
          </a:xfrm>
        </p:grpSpPr>
        <p:sp>
          <p:nvSpPr>
            <p:cNvPr id="443" name="Google Shape;443;p34"/>
            <p:cNvSpPr txBox="1"/>
            <p:nvPr/>
          </p:nvSpPr>
          <p:spPr>
            <a:xfrm>
              <a:off x="7285097" y="1137525"/>
              <a:ext cx="430200" cy="30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Item 1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20%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444" name="Google Shape;444;p34"/>
            <p:cNvSpPr txBox="1"/>
            <p:nvPr/>
          </p:nvSpPr>
          <p:spPr>
            <a:xfrm>
              <a:off x="7852574" y="2853375"/>
              <a:ext cx="430200" cy="30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Item 2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20%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445" name="Google Shape;445;p34"/>
            <p:cNvSpPr txBox="1"/>
            <p:nvPr/>
          </p:nvSpPr>
          <p:spPr>
            <a:xfrm>
              <a:off x="6324713" y="3932875"/>
              <a:ext cx="430200" cy="30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Item 3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20%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446" name="Google Shape;446;p34"/>
            <p:cNvSpPr txBox="1"/>
            <p:nvPr/>
          </p:nvSpPr>
          <p:spPr>
            <a:xfrm>
              <a:off x="4803702" y="2853375"/>
              <a:ext cx="430200" cy="30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Item 4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20%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447" name="Google Shape;447;p34"/>
            <p:cNvSpPr txBox="1"/>
            <p:nvPr/>
          </p:nvSpPr>
          <p:spPr>
            <a:xfrm>
              <a:off x="5378776" y="1137525"/>
              <a:ext cx="430200" cy="30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Item 5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20%</a:t>
              </a:r>
              <a:endParaRPr sz="700">
                <a:solidFill>
                  <a:schemeClr val="dk1"/>
                </a:solidFill>
              </a:endParaRPr>
            </a:p>
          </p:txBody>
        </p:sp>
        <p:grpSp>
          <p:nvGrpSpPr>
            <p:cNvPr id="448" name="Google Shape;448;p34"/>
            <p:cNvGrpSpPr/>
            <p:nvPr/>
          </p:nvGrpSpPr>
          <p:grpSpPr>
            <a:xfrm>
              <a:off x="5124185" y="1250731"/>
              <a:ext cx="2830028" cy="2685773"/>
              <a:chOff x="-121047" y="0"/>
              <a:chExt cx="2776170" cy="2634661"/>
            </a:xfrm>
          </p:grpSpPr>
          <p:sp>
            <p:nvSpPr>
              <p:cNvPr id="449" name="Google Shape;449;p34"/>
              <p:cNvSpPr/>
              <p:nvPr/>
            </p:nvSpPr>
            <p:spPr>
              <a:xfrm>
                <a:off x="1270000" y="0"/>
                <a:ext cx="1225947" cy="1270000"/>
              </a:xfrm>
              <a:custGeom>
                <a:rect b="b" l="l" r="r" t="t"/>
                <a:pathLst>
                  <a:path extrusionOk="0" h="1270000" w="1225947">
                    <a:moveTo>
                      <a:pt x="0" y="0"/>
                    </a:moveTo>
                    <a:cubicBezTo>
                      <a:pt x="573695" y="0"/>
                      <a:pt x="1076156" y="384611"/>
                      <a:pt x="1225947" y="938406"/>
                    </a:cubicBezTo>
                    <a:lnTo>
                      <a:pt x="0" y="1270000"/>
                    </a:lnTo>
                    <a:close/>
                  </a:path>
                </a:pathLst>
              </a:custGeom>
              <a:solidFill>
                <a:srgbClr val="009490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450" name="Google Shape;450;p34"/>
              <p:cNvSpPr/>
              <p:nvPr/>
            </p:nvSpPr>
            <p:spPr>
              <a:xfrm>
                <a:off x="1270000" y="877548"/>
                <a:ext cx="1385123" cy="1455928"/>
              </a:xfrm>
              <a:custGeom>
                <a:rect b="b" l="l" r="r" t="t"/>
                <a:pathLst>
                  <a:path extrusionOk="0" h="1455928" w="1385123">
                    <a:moveTo>
                      <a:pt x="1207842" y="0"/>
                    </a:moveTo>
                    <a:cubicBezTo>
                      <a:pt x="1385123" y="545617"/>
                      <a:pt x="1174606" y="1142337"/>
                      <a:pt x="694203" y="1455928"/>
                    </a:cubicBezTo>
                    <a:lnTo>
                      <a:pt x="0" y="392452"/>
                    </a:lnTo>
                    <a:close/>
                  </a:path>
                </a:pathLst>
              </a:custGeom>
              <a:solidFill>
                <a:srgbClr val="5AAEB0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451" name="Google Shape;451;p34"/>
              <p:cNvSpPr/>
              <p:nvPr/>
            </p:nvSpPr>
            <p:spPr>
              <a:xfrm>
                <a:off x="473094" y="1270000"/>
                <a:ext cx="1543393" cy="1364661"/>
              </a:xfrm>
              <a:custGeom>
                <a:rect b="b" l="l" r="r" t="t"/>
                <a:pathLst>
                  <a:path extrusionOk="0" h="1364661" w="1543393">
                    <a:moveTo>
                      <a:pt x="1543393" y="1027452"/>
                    </a:moveTo>
                    <a:cubicBezTo>
                      <a:pt x="1079264" y="1364661"/>
                      <a:pt x="446696" y="1348844"/>
                      <a:pt x="0" y="988859"/>
                    </a:cubicBezTo>
                    <a:lnTo>
                      <a:pt x="796906" y="0"/>
                    </a:lnTo>
                    <a:close/>
                  </a:path>
                </a:pathLst>
              </a:custGeom>
              <a:solidFill>
                <a:srgbClr val="90C7CE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452" name="Google Shape;452;p34"/>
              <p:cNvSpPr/>
              <p:nvPr/>
            </p:nvSpPr>
            <p:spPr>
              <a:xfrm>
                <a:off x="-121047" y="817672"/>
                <a:ext cx="1391047" cy="1479780"/>
              </a:xfrm>
              <a:custGeom>
                <a:rect b="b" l="l" r="r" t="t"/>
                <a:pathLst>
                  <a:path extrusionOk="0" h="1479780" w="1391047">
                    <a:moveTo>
                      <a:pt x="644560" y="1479780"/>
                    </a:moveTo>
                    <a:cubicBezTo>
                      <a:pt x="180430" y="1142570"/>
                      <a:pt x="0" y="536074"/>
                      <a:pt x="204329" y="0"/>
                    </a:cubicBezTo>
                    <a:lnTo>
                      <a:pt x="1391047" y="452328"/>
                    </a:lnTo>
                    <a:close/>
                  </a:path>
                </a:pathLst>
              </a:custGeom>
              <a:solidFill>
                <a:srgbClr val="C3E1E8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453" name="Google Shape;453;p34"/>
              <p:cNvSpPr/>
              <p:nvPr/>
            </p:nvSpPr>
            <p:spPr>
              <a:xfrm>
                <a:off x="62158" y="0"/>
                <a:ext cx="1207842" cy="1270000"/>
              </a:xfrm>
              <a:custGeom>
                <a:rect b="b" l="l" r="r" t="t"/>
                <a:pathLst>
                  <a:path extrusionOk="0" h="1270000" w="1207842">
                    <a:moveTo>
                      <a:pt x="0" y="877548"/>
                    </a:moveTo>
                    <a:cubicBezTo>
                      <a:pt x="170006" y="354324"/>
                      <a:pt x="657564" y="55"/>
                      <a:pt x="1207715" y="0"/>
                    </a:cubicBezTo>
                    <a:lnTo>
                      <a:pt x="1207842" y="1270000"/>
                    </a:lnTo>
                    <a:close/>
                  </a:path>
                </a:pathLst>
              </a:custGeom>
              <a:solidFill>
                <a:srgbClr val="F3FCFF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</p:grpSp>
      </p:grpSp>
      <p:grpSp>
        <p:nvGrpSpPr>
          <p:cNvPr id="454" name="Google Shape;454;p34"/>
          <p:cNvGrpSpPr/>
          <p:nvPr/>
        </p:nvGrpSpPr>
        <p:grpSpPr>
          <a:xfrm>
            <a:off x="582846" y="1875151"/>
            <a:ext cx="3347213" cy="1359497"/>
            <a:chOff x="0" y="-19050"/>
            <a:chExt cx="8925900" cy="3625326"/>
          </a:xfrm>
        </p:grpSpPr>
        <p:sp>
          <p:nvSpPr>
            <p:cNvPr id="455" name="Google Shape;455;p34"/>
            <p:cNvSpPr txBox="1"/>
            <p:nvPr/>
          </p:nvSpPr>
          <p:spPr>
            <a:xfrm>
              <a:off x="0" y="3072576"/>
              <a:ext cx="89259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Elaborate on what you want to discuss.</a:t>
              </a:r>
              <a:r>
                <a:rPr lang="en" sz="600">
                  <a:solidFill>
                    <a:schemeClr val="dk1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456" name="Google Shape;456;p34"/>
            <p:cNvSpPr txBox="1"/>
            <p:nvPr/>
          </p:nvSpPr>
          <p:spPr>
            <a:xfrm>
              <a:off x="0" y="-19050"/>
              <a:ext cx="8925900" cy="270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300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Write Your Topic or Idea</a:t>
              </a:r>
              <a:endParaRPr sz="700"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35"/>
          <p:cNvSpPr/>
          <p:nvPr/>
        </p:nvSpPr>
        <p:spPr>
          <a:xfrm>
            <a:off x="3456093" y="2238682"/>
            <a:ext cx="2056200" cy="47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62" name="Google Shape;462;p35"/>
          <p:cNvCxnSpPr/>
          <p:nvPr/>
        </p:nvCxnSpPr>
        <p:spPr>
          <a:xfrm rot="-5400000">
            <a:off x="4346200" y="2854759"/>
            <a:ext cx="2808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3" name="Google Shape;463;p35"/>
          <p:cNvCxnSpPr/>
          <p:nvPr/>
        </p:nvCxnSpPr>
        <p:spPr>
          <a:xfrm>
            <a:off x="1675884" y="3908426"/>
            <a:ext cx="19119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4" name="Google Shape;464;p35"/>
          <p:cNvCxnSpPr/>
          <p:nvPr/>
        </p:nvCxnSpPr>
        <p:spPr>
          <a:xfrm rot="-5400000">
            <a:off x="1559434" y="4029925"/>
            <a:ext cx="2379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5" name="Google Shape;465;p35"/>
          <p:cNvCxnSpPr/>
          <p:nvPr/>
        </p:nvCxnSpPr>
        <p:spPr>
          <a:xfrm rot="-5400000">
            <a:off x="3463917" y="4027525"/>
            <a:ext cx="2427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466" name="Google Shape;466;p35"/>
          <p:cNvPicPr preferRelativeResize="0"/>
          <p:nvPr/>
        </p:nvPicPr>
        <p:blipFill rotWithShape="1">
          <a:blip r:embed="rId3">
            <a:alphaModFix/>
          </a:blip>
          <a:srcRect b="0" l="39648" r="11056" t="0"/>
          <a:stretch/>
        </p:blipFill>
        <p:spPr>
          <a:xfrm>
            <a:off x="3456093" y="2238682"/>
            <a:ext cx="353358" cy="47789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7" name="Google Shape;467;p35"/>
          <p:cNvCxnSpPr/>
          <p:nvPr/>
        </p:nvCxnSpPr>
        <p:spPr>
          <a:xfrm>
            <a:off x="2639513" y="2997540"/>
            <a:ext cx="38751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8" name="Google Shape;468;p35"/>
          <p:cNvCxnSpPr/>
          <p:nvPr/>
        </p:nvCxnSpPr>
        <p:spPr>
          <a:xfrm>
            <a:off x="5558732" y="3905859"/>
            <a:ext cx="19119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9" name="Google Shape;469;p35"/>
          <p:cNvCxnSpPr/>
          <p:nvPr/>
        </p:nvCxnSpPr>
        <p:spPr>
          <a:xfrm rot="-5400000">
            <a:off x="5439883" y="4024957"/>
            <a:ext cx="2427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70" name="Google Shape;470;p35"/>
          <p:cNvCxnSpPr/>
          <p:nvPr/>
        </p:nvCxnSpPr>
        <p:spPr>
          <a:xfrm rot="-5400000">
            <a:off x="7350516" y="4028707"/>
            <a:ext cx="2352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471" name="Google Shape;471;p35"/>
          <p:cNvGrpSpPr/>
          <p:nvPr/>
        </p:nvGrpSpPr>
        <p:grpSpPr>
          <a:xfrm>
            <a:off x="3926048" y="2280826"/>
            <a:ext cx="1481963" cy="350035"/>
            <a:chOff x="0" y="-66675"/>
            <a:chExt cx="3951900" cy="933426"/>
          </a:xfrm>
        </p:grpSpPr>
        <p:sp>
          <p:nvSpPr>
            <p:cNvPr id="472" name="Google Shape;472;p35"/>
            <p:cNvSpPr txBox="1"/>
            <p:nvPr/>
          </p:nvSpPr>
          <p:spPr>
            <a:xfrm>
              <a:off x="0" y="-66675"/>
              <a:ext cx="3951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NAME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473" name="Google Shape;473;p35"/>
            <p:cNvSpPr txBox="1"/>
            <p:nvPr/>
          </p:nvSpPr>
          <p:spPr>
            <a:xfrm>
              <a:off x="0" y="415251"/>
              <a:ext cx="3951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Job Title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cxnSp>
        <p:nvCxnSpPr>
          <p:cNvPr id="474" name="Google Shape;474;p35"/>
          <p:cNvCxnSpPr/>
          <p:nvPr/>
        </p:nvCxnSpPr>
        <p:spPr>
          <a:xfrm rot="-5400000">
            <a:off x="2184063" y="3453097"/>
            <a:ext cx="9159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75" name="Google Shape;475;p35"/>
          <p:cNvCxnSpPr/>
          <p:nvPr/>
        </p:nvCxnSpPr>
        <p:spPr>
          <a:xfrm rot="-5400000">
            <a:off x="6055574" y="3446877"/>
            <a:ext cx="9132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76" name="Google Shape;476;p35"/>
          <p:cNvSpPr/>
          <p:nvPr/>
        </p:nvSpPr>
        <p:spPr>
          <a:xfrm>
            <a:off x="1611507" y="3210252"/>
            <a:ext cx="2056200" cy="47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77" name="Google Shape;477;p35"/>
          <p:cNvPicPr preferRelativeResize="0"/>
          <p:nvPr/>
        </p:nvPicPr>
        <p:blipFill rotWithShape="1">
          <a:blip r:embed="rId4">
            <a:alphaModFix/>
          </a:blip>
          <a:srcRect b="42582" l="27211" r="32913" t="21464"/>
          <a:stretch/>
        </p:blipFill>
        <p:spPr>
          <a:xfrm>
            <a:off x="1611507" y="3210252"/>
            <a:ext cx="353356" cy="477894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35"/>
          <p:cNvSpPr/>
          <p:nvPr/>
        </p:nvSpPr>
        <p:spPr>
          <a:xfrm>
            <a:off x="5481668" y="3210252"/>
            <a:ext cx="2056200" cy="47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79" name="Google Shape;479;p35"/>
          <p:cNvPicPr preferRelativeResize="0"/>
          <p:nvPr/>
        </p:nvPicPr>
        <p:blipFill rotWithShape="1">
          <a:blip r:embed="rId5">
            <a:alphaModFix/>
          </a:blip>
          <a:srcRect b="0" l="25352" r="25352" t="0"/>
          <a:stretch/>
        </p:blipFill>
        <p:spPr>
          <a:xfrm>
            <a:off x="5481668" y="3210252"/>
            <a:ext cx="353358" cy="477895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35"/>
          <p:cNvSpPr/>
          <p:nvPr/>
        </p:nvSpPr>
        <p:spPr>
          <a:xfrm>
            <a:off x="807795" y="4151256"/>
            <a:ext cx="1736400" cy="47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81" name="Google Shape;481;p35"/>
          <p:cNvPicPr preferRelativeResize="0"/>
          <p:nvPr/>
        </p:nvPicPr>
        <p:blipFill rotWithShape="1">
          <a:blip r:embed="rId6">
            <a:alphaModFix/>
          </a:blip>
          <a:srcRect b="45391" l="57209" r="21719" t="11862"/>
          <a:stretch/>
        </p:blipFill>
        <p:spPr>
          <a:xfrm>
            <a:off x="807795" y="4151256"/>
            <a:ext cx="353355" cy="477894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35"/>
          <p:cNvSpPr/>
          <p:nvPr/>
        </p:nvSpPr>
        <p:spPr>
          <a:xfrm>
            <a:off x="2714678" y="4151256"/>
            <a:ext cx="1736400" cy="47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83" name="Google Shape;483;p35"/>
          <p:cNvPicPr preferRelativeResize="0"/>
          <p:nvPr/>
        </p:nvPicPr>
        <p:blipFill rotWithShape="1">
          <a:blip r:embed="rId7">
            <a:alphaModFix/>
          </a:blip>
          <a:srcRect b="0" l="709" r="699" t="0"/>
          <a:stretch/>
        </p:blipFill>
        <p:spPr>
          <a:xfrm>
            <a:off x="2714678" y="4151256"/>
            <a:ext cx="353356" cy="477894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35"/>
          <p:cNvSpPr/>
          <p:nvPr/>
        </p:nvSpPr>
        <p:spPr>
          <a:xfrm>
            <a:off x="4693145" y="4148689"/>
            <a:ext cx="1736400" cy="47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85" name="Google Shape;485;p35"/>
          <p:cNvPicPr preferRelativeResize="0"/>
          <p:nvPr/>
        </p:nvPicPr>
        <p:blipFill rotWithShape="1">
          <a:blip r:embed="rId8">
            <a:alphaModFix/>
          </a:blip>
          <a:srcRect b="50920" l="21668" r="55299" t="2354"/>
          <a:stretch/>
        </p:blipFill>
        <p:spPr>
          <a:xfrm>
            <a:off x="4693145" y="4148689"/>
            <a:ext cx="353356" cy="477895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35"/>
          <p:cNvSpPr/>
          <p:nvPr/>
        </p:nvSpPr>
        <p:spPr>
          <a:xfrm>
            <a:off x="6600027" y="4148689"/>
            <a:ext cx="1736400" cy="47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87" name="Google Shape;487;p35"/>
          <p:cNvPicPr preferRelativeResize="0"/>
          <p:nvPr/>
        </p:nvPicPr>
        <p:blipFill rotWithShape="1">
          <a:blip r:embed="rId8">
            <a:alphaModFix/>
          </a:blip>
          <a:srcRect b="40884" l="46248" r="30713" t="12380"/>
          <a:stretch/>
        </p:blipFill>
        <p:spPr>
          <a:xfrm>
            <a:off x="6600027" y="4148689"/>
            <a:ext cx="353356" cy="477895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35"/>
          <p:cNvSpPr txBox="1"/>
          <p:nvPr/>
        </p:nvSpPr>
        <p:spPr>
          <a:xfrm>
            <a:off x="1093387" y="965883"/>
            <a:ext cx="6957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Add a Chart Page</a:t>
            </a:r>
            <a:endParaRPr sz="700">
              <a:solidFill>
                <a:schemeClr val="dk1"/>
              </a:solidFill>
            </a:endParaRPr>
          </a:p>
        </p:txBody>
      </p:sp>
      <p:grpSp>
        <p:nvGrpSpPr>
          <p:cNvPr id="489" name="Google Shape;489;p35"/>
          <p:cNvGrpSpPr/>
          <p:nvPr/>
        </p:nvGrpSpPr>
        <p:grpSpPr>
          <a:xfrm>
            <a:off x="2100759" y="3258681"/>
            <a:ext cx="1481963" cy="350035"/>
            <a:chOff x="0" y="-66675"/>
            <a:chExt cx="3951900" cy="933426"/>
          </a:xfrm>
        </p:grpSpPr>
        <p:sp>
          <p:nvSpPr>
            <p:cNvPr id="490" name="Google Shape;490;p35"/>
            <p:cNvSpPr txBox="1"/>
            <p:nvPr/>
          </p:nvSpPr>
          <p:spPr>
            <a:xfrm>
              <a:off x="0" y="-66675"/>
              <a:ext cx="3951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NAME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491" name="Google Shape;491;p35"/>
            <p:cNvSpPr txBox="1"/>
            <p:nvPr/>
          </p:nvSpPr>
          <p:spPr>
            <a:xfrm>
              <a:off x="0" y="415251"/>
              <a:ext cx="3951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Job Title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492" name="Google Shape;492;p35"/>
          <p:cNvGrpSpPr/>
          <p:nvPr/>
        </p:nvGrpSpPr>
        <p:grpSpPr>
          <a:xfrm>
            <a:off x="5983727" y="3258681"/>
            <a:ext cx="1481963" cy="350035"/>
            <a:chOff x="0" y="-66675"/>
            <a:chExt cx="3951900" cy="933426"/>
          </a:xfrm>
        </p:grpSpPr>
        <p:sp>
          <p:nvSpPr>
            <p:cNvPr id="493" name="Google Shape;493;p35"/>
            <p:cNvSpPr txBox="1"/>
            <p:nvPr/>
          </p:nvSpPr>
          <p:spPr>
            <a:xfrm>
              <a:off x="0" y="-66675"/>
              <a:ext cx="3951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NAME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494" name="Google Shape;494;p35"/>
            <p:cNvSpPr txBox="1"/>
            <p:nvPr/>
          </p:nvSpPr>
          <p:spPr>
            <a:xfrm>
              <a:off x="0" y="415251"/>
              <a:ext cx="3951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Job Title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495" name="Google Shape;495;p35"/>
          <p:cNvGrpSpPr/>
          <p:nvPr/>
        </p:nvGrpSpPr>
        <p:grpSpPr>
          <a:xfrm>
            <a:off x="1261245" y="4193400"/>
            <a:ext cx="1187550" cy="350035"/>
            <a:chOff x="0" y="-66675"/>
            <a:chExt cx="3166800" cy="933426"/>
          </a:xfrm>
        </p:grpSpPr>
        <p:sp>
          <p:nvSpPr>
            <p:cNvPr id="496" name="Google Shape;496;p35"/>
            <p:cNvSpPr txBox="1"/>
            <p:nvPr/>
          </p:nvSpPr>
          <p:spPr>
            <a:xfrm>
              <a:off x="0" y="-66675"/>
              <a:ext cx="31668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NAME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497" name="Google Shape;497;p35"/>
            <p:cNvSpPr txBox="1"/>
            <p:nvPr/>
          </p:nvSpPr>
          <p:spPr>
            <a:xfrm>
              <a:off x="0" y="415251"/>
              <a:ext cx="31668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Job Title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498" name="Google Shape;498;p35"/>
          <p:cNvGrpSpPr/>
          <p:nvPr/>
        </p:nvGrpSpPr>
        <p:grpSpPr>
          <a:xfrm>
            <a:off x="3177584" y="4190832"/>
            <a:ext cx="1187550" cy="350035"/>
            <a:chOff x="0" y="-66675"/>
            <a:chExt cx="3166800" cy="933426"/>
          </a:xfrm>
        </p:grpSpPr>
        <p:sp>
          <p:nvSpPr>
            <p:cNvPr id="499" name="Google Shape;499;p35"/>
            <p:cNvSpPr txBox="1"/>
            <p:nvPr/>
          </p:nvSpPr>
          <p:spPr>
            <a:xfrm>
              <a:off x="0" y="-66675"/>
              <a:ext cx="31668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NAME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500" name="Google Shape;500;p35"/>
            <p:cNvSpPr txBox="1"/>
            <p:nvPr/>
          </p:nvSpPr>
          <p:spPr>
            <a:xfrm>
              <a:off x="0" y="415251"/>
              <a:ext cx="31668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Job Title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501" name="Google Shape;501;p35"/>
          <p:cNvGrpSpPr/>
          <p:nvPr/>
        </p:nvGrpSpPr>
        <p:grpSpPr>
          <a:xfrm>
            <a:off x="5157493" y="4190832"/>
            <a:ext cx="1187550" cy="350035"/>
            <a:chOff x="0" y="-66675"/>
            <a:chExt cx="3166800" cy="933426"/>
          </a:xfrm>
        </p:grpSpPr>
        <p:sp>
          <p:nvSpPr>
            <p:cNvPr id="502" name="Google Shape;502;p35"/>
            <p:cNvSpPr txBox="1"/>
            <p:nvPr/>
          </p:nvSpPr>
          <p:spPr>
            <a:xfrm>
              <a:off x="0" y="-66675"/>
              <a:ext cx="31668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NAME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503" name="Google Shape;503;p35"/>
            <p:cNvSpPr txBox="1"/>
            <p:nvPr/>
          </p:nvSpPr>
          <p:spPr>
            <a:xfrm>
              <a:off x="0" y="415251"/>
              <a:ext cx="31668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Job Title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504" name="Google Shape;504;p35"/>
          <p:cNvGrpSpPr/>
          <p:nvPr/>
        </p:nvGrpSpPr>
        <p:grpSpPr>
          <a:xfrm>
            <a:off x="7049059" y="4193400"/>
            <a:ext cx="1187550" cy="350035"/>
            <a:chOff x="0" y="-66675"/>
            <a:chExt cx="3166800" cy="933426"/>
          </a:xfrm>
        </p:grpSpPr>
        <p:sp>
          <p:nvSpPr>
            <p:cNvPr id="505" name="Google Shape;505;p35"/>
            <p:cNvSpPr txBox="1"/>
            <p:nvPr/>
          </p:nvSpPr>
          <p:spPr>
            <a:xfrm>
              <a:off x="0" y="-66675"/>
              <a:ext cx="31668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NAME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506" name="Google Shape;506;p35"/>
            <p:cNvSpPr txBox="1"/>
            <p:nvPr/>
          </p:nvSpPr>
          <p:spPr>
            <a:xfrm>
              <a:off x="0" y="415251"/>
              <a:ext cx="31668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Job Title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sp>
        <p:nvSpPr>
          <p:cNvPr id="507" name="Google Shape;507;p35"/>
          <p:cNvSpPr/>
          <p:nvPr/>
        </p:nvSpPr>
        <p:spPr>
          <a:xfrm>
            <a:off x="2829618" y="-2914366"/>
            <a:ext cx="3492720" cy="3508375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6"/>
          <p:cNvSpPr/>
          <p:nvPr/>
        </p:nvSpPr>
        <p:spPr>
          <a:xfrm>
            <a:off x="9015" y="-10202"/>
            <a:ext cx="3453900" cy="515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36"/>
          <p:cNvSpPr/>
          <p:nvPr/>
        </p:nvSpPr>
        <p:spPr>
          <a:xfrm>
            <a:off x="3945359" y="824580"/>
            <a:ext cx="423429" cy="364319"/>
          </a:xfrm>
          <a:custGeom>
            <a:rect b="b" l="l" r="r" t="t"/>
            <a:pathLst>
              <a:path extrusionOk="0" h="728639" w="846859">
                <a:moveTo>
                  <a:pt x="639067" y="0"/>
                </a:moveTo>
                <a:cubicBezTo>
                  <a:pt x="529690" y="0"/>
                  <a:pt x="487047" y="49166"/>
                  <a:pt x="428021" y="117221"/>
                </a:cubicBezTo>
                <a:cubicBezTo>
                  <a:pt x="426496" y="118966"/>
                  <a:pt x="424972" y="120728"/>
                  <a:pt x="423430" y="122507"/>
                </a:cubicBezTo>
                <a:cubicBezTo>
                  <a:pt x="421922" y="120762"/>
                  <a:pt x="420414" y="119034"/>
                  <a:pt x="418940" y="117323"/>
                </a:cubicBezTo>
                <a:cubicBezTo>
                  <a:pt x="359847" y="49216"/>
                  <a:pt x="317170" y="0"/>
                  <a:pt x="207742" y="0"/>
                </a:cubicBezTo>
                <a:cubicBezTo>
                  <a:pt x="83490" y="0"/>
                  <a:pt x="0" y="82948"/>
                  <a:pt x="0" y="206404"/>
                </a:cubicBezTo>
                <a:cubicBezTo>
                  <a:pt x="0" y="283879"/>
                  <a:pt x="37730" y="363574"/>
                  <a:pt x="106243" y="430817"/>
                </a:cubicBezTo>
                <a:lnTo>
                  <a:pt x="392646" y="715967"/>
                </a:lnTo>
                <a:cubicBezTo>
                  <a:pt x="401134" y="724421"/>
                  <a:pt x="412282" y="728640"/>
                  <a:pt x="423430" y="728640"/>
                </a:cubicBezTo>
                <a:cubicBezTo>
                  <a:pt x="434578" y="728640"/>
                  <a:pt x="445726" y="724421"/>
                  <a:pt x="454196" y="715967"/>
                </a:cubicBezTo>
                <a:lnTo>
                  <a:pt x="740600" y="430834"/>
                </a:lnTo>
                <a:cubicBezTo>
                  <a:pt x="809130" y="363591"/>
                  <a:pt x="846860" y="283879"/>
                  <a:pt x="846860" y="206387"/>
                </a:cubicBezTo>
                <a:cubicBezTo>
                  <a:pt x="846860" y="82948"/>
                  <a:pt x="763353" y="0"/>
                  <a:pt x="639067" y="0"/>
                </a:cubicBezTo>
                <a:close/>
                <a:moveTo>
                  <a:pt x="728690" y="418788"/>
                </a:moveTo>
                <a:lnTo>
                  <a:pt x="442252" y="703955"/>
                </a:lnTo>
                <a:cubicBezTo>
                  <a:pt x="431867" y="714290"/>
                  <a:pt x="414993" y="714290"/>
                  <a:pt x="404607" y="703955"/>
                </a:cubicBezTo>
                <a:lnTo>
                  <a:pt x="118170" y="418788"/>
                </a:lnTo>
                <a:cubicBezTo>
                  <a:pt x="118153" y="418771"/>
                  <a:pt x="118136" y="418754"/>
                  <a:pt x="118119" y="418737"/>
                </a:cubicBezTo>
                <a:cubicBezTo>
                  <a:pt x="52876" y="354714"/>
                  <a:pt x="16942" y="279288"/>
                  <a:pt x="16942" y="206404"/>
                </a:cubicBezTo>
                <a:cubicBezTo>
                  <a:pt x="16942" y="150377"/>
                  <a:pt x="34968" y="102838"/>
                  <a:pt x="69055" y="68920"/>
                </a:cubicBezTo>
                <a:cubicBezTo>
                  <a:pt x="103210" y="34917"/>
                  <a:pt x="151173" y="16942"/>
                  <a:pt x="207742" y="16942"/>
                </a:cubicBezTo>
                <a:cubicBezTo>
                  <a:pt x="309445" y="16942"/>
                  <a:pt x="347903" y="61296"/>
                  <a:pt x="406132" y="128437"/>
                </a:cubicBezTo>
                <a:cubicBezTo>
                  <a:pt x="409690" y="132537"/>
                  <a:pt x="413333" y="136739"/>
                  <a:pt x="417043" y="140991"/>
                </a:cubicBezTo>
                <a:cubicBezTo>
                  <a:pt x="418652" y="142838"/>
                  <a:pt x="420973" y="143888"/>
                  <a:pt x="423430" y="143888"/>
                </a:cubicBezTo>
                <a:cubicBezTo>
                  <a:pt x="425870" y="143888"/>
                  <a:pt x="428208" y="142838"/>
                  <a:pt x="429817" y="140991"/>
                </a:cubicBezTo>
                <a:cubicBezTo>
                  <a:pt x="433561" y="136688"/>
                  <a:pt x="437238" y="132469"/>
                  <a:pt x="440829" y="128318"/>
                </a:cubicBezTo>
                <a:cubicBezTo>
                  <a:pt x="498991" y="61245"/>
                  <a:pt x="537415" y="16942"/>
                  <a:pt x="639067" y="16942"/>
                </a:cubicBezTo>
                <a:cubicBezTo>
                  <a:pt x="695670" y="16942"/>
                  <a:pt x="743633" y="34917"/>
                  <a:pt x="777805" y="68903"/>
                </a:cubicBezTo>
                <a:cubicBezTo>
                  <a:pt x="811892" y="102821"/>
                  <a:pt x="829918" y="150360"/>
                  <a:pt x="829918" y="206387"/>
                </a:cubicBezTo>
                <a:cubicBezTo>
                  <a:pt x="829918" y="279305"/>
                  <a:pt x="793984" y="354714"/>
                  <a:pt x="728690" y="41878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36"/>
          <p:cNvSpPr/>
          <p:nvPr/>
        </p:nvSpPr>
        <p:spPr>
          <a:xfrm>
            <a:off x="5256764" y="798706"/>
            <a:ext cx="289694" cy="415967"/>
          </a:xfrm>
          <a:custGeom>
            <a:rect b="b" l="l" r="r" t="t"/>
            <a:pathLst>
              <a:path extrusionOk="0" h="831934" w="579389">
                <a:moveTo>
                  <a:pt x="573495" y="783379"/>
                </a:moveTo>
                <a:cubicBezTo>
                  <a:pt x="426021" y="720446"/>
                  <a:pt x="330723" y="576227"/>
                  <a:pt x="330723" y="415967"/>
                </a:cubicBezTo>
                <a:cubicBezTo>
                  <a:pt x="330723" y="255707"/>
                  <a:pt x="426021" y="111488"/>
                  <a:pt x="573495" y="48556"/>
                </a:cubicBezTo>
                <a:cubicBezTo>
                  <a:pt x="577108" y="47008"/>
                  <a:pt x="579422" y="43480"/>
                  <a:pt x="579389" y="39570"/>
                </a:cubicBezTo>
                <a:cubicBezTo>
                  <a:pt x="579356" y="35660"/>
                  <a:pt x="576992" y="32165"/>
                  <a:pt x="573362" y="30684"/>
                </a:cubicBezTo>
                <a:cubicBezTo>
                  <a:pt x="523433" y="10333"/>
                  <a:pt x="470540" y="0"/>
                  <a:pt x="416181" y="0"/>
                </a:cubicBezTo>
                <a:cubicBezTo>
                  <a:pt x="306433" y="0"/>
                  <a:pt x="202878" y="42316"/>
                  <a:pt x="124579" y="119159"/>
                </a:cubicBezTo>
                <a:cubicBezTo>
                  <a:pt x="46396" y="195903"/>
                  <a:pt x="2177" y="298422"/>
                  <a:pt x="80" y="407814"/>
                </a:cubicBezTo>
                <a:cubicBezTo>
                  <a:pt x="-1036" y="465505"/>
                  <a:pt x="9586" y="521615"/>
                  <a:pt x="31629" y="574597"/>
                </a:cubicBezTo>
                <a:cubicBezTo>
                  <a:pt x="52873" y="625648"/>
                  <a:pt x="83673" y="671425"/>
                  <a:pt x="123164" y="710662"/>
                </a:cubicBezTo>
                <a:cubicBezTo>
                  <a:pt x="162671" y="749899"/>
                  <a:pt x="208672" y="780400"/>
                  <a:pt x="259900" y="801317"/>
                </a:cubicBezTo>
                <a:cubicBezTo>
                  <a:pt x="309713" y="821651"/>
                  <a:pt x="362223" y="831934"/>
                  <a:pt x="416131" y="831934"/>
                </a:cubicBezTo>
                <a:cubicBezTo>
                  <a:pt x="419744" y="831934"/>
                  <a:pt x="423374" y="831885"/>
                  <a:pt x="426986" y="831801"/>
                </a:cubicBezTo>
                <a:cubicBezTo>
                  <a:pt x="477565" y="830503"/>
                  <a:pt x="526812" y="820237"/>
                  <a:pt x="573345" y="801250"/>
                </a:cubicBezTo>
                <a:cubicBezTo>
                  <a:pt x="576975" y="799769"/>
                  <a:pt x="579339" y="796292"/>
                  <a:pt x="579372" y="792381"/>
                </a:cubicBezTo>
                <a:cubicBezTo>
                  <a:pt x="579406" y="788454"/>
                  <a:pt x="577108" y="784926"/>
                  <a:pt x="573495" y="783379"/>
                </a:cubicBezTo>
                <a:close/>
                <a:moveTo>
                  <a:pt x="426570" y="815161"/>
                </a:moveTo>
                <a:cubicBezTo>
                  <a:pt x="371163" y="816559"/>
                  <a:pt x="317205" y="806725"/>
                  <a:pt x="266193" y="785908"/>
                </a:cubicBezTo>
                <a:cubicBezTo>
                  <a:pt x="217013" y="765840"/>
                  <a:pt x="172843" y="736537"/>
                  <a:pt x="134901" y="698864"/>
                </a:cubicBezTo>
                <a:cubicBezTo>
                  <a:pt x="96959" y="661191"/>
                  <a:pt x="67390" y="617228"/>
                  <a:pt x="46996" y="568223"/>
                </a:cubicBezTo>
                <a:cubicBezTo>
                  <a:pt x="25835" y="517372"/>
                  <a:pt x="15663" y="463524"/>
                  <a:pt x="16728" y="408146"/>
                </a:cubicBezTo>
                <a:cubicBezTo>
                  <a:pt x="18743" y="303131"/>
                  <a:pt x="61197" y="204722"/>
                  <a:pt x="136266" y="131057"/>
                </a:cubicBezTo>
                <a:cubicBezTo>
                  <a:pt x="211402" y="57275"/>
                  <a:pt x="310828" y="16640"/>
                  <a:pt x="416181" y="16640"/>
                </a:cubicBezTo>
                <a:cubicBezTo>
                  <a:pt x="462798" y="16640"/>
                  <a:pt x="508282" y="24544"/>
                  <a:pt x="551619" y="40169"/>
                </a:cubicBezTo>
                <a:cubicBezTo>
                  <a:pt x="406775" y="108959"/>
                  <a:pt x="314075" y="254659"/>
                  <a:pt x="314075" y="415967"/>
                </a:cubicBezTo>
                <a:cubicBezTo>
                  <a:pt x="314075" y="577276"/>
                  <a:pt x="406775" y="722992"/>
                  <a:pt x="551619" y="791765"/>
                </a:cubicBezTo>
                <a:cubicBezTo>
                  <a:pt x="511562" y="806209"/>
                  <a:pt x="469574" y="814063"/>
                  <a:pt x="426570" y="81516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36"/>
          <p:cNvSpPr/>
          <p:nvPr/>
        </p:nvSpPr>
        <p:spPr>
          <a:xfrm>
            <a:off x="4604836" y="798706"/>
            <a:ext cx="415700" cy="415693"/>
          </a:xfrm>
          <a:custGeom>
            <a:rect b="b" l="l" r="r" t="t"/>
            <a:pathLst>
              <a:path extrusionOk="0" h="831385" w="831401">
                <a:moveTo>
                  <a:pt x="820503" y="400259"/>
                </a:moveTo>
                <a:lnTo>
                  <a:pt x="653104" y="340738"/>
                </a:lnTo>
                <a:cubicBezTo>
                  <a:pt x="648728" y="326893"/>
                  <a:pt x="643170" y="313565"/>
                  <a:pt x="636547" y="300885"/>
                </a:cubicBezTo>
                <a:lnTo>
                  <a:pt x="712858" y="140342"/>
                </a:lnTo>
                <a:cubicBezTo>
                  <a:pt x="715854" y="134019"/>
                  <a:pt x="714589" y="126714"/>
                  <a:pt x="709630" y="121755"/>
                </a:cubicBezTo>
                <a:cubicBezTo>
                  <a:pt x="704672" y="116796"/>
                  <a:pt x="697367" y="115532"/>
                  <a:pt x="691027" y="118527"/>
                </a:cubicBezTo>
                <a:lnTo>
                  <a:pt x="530501" y="194838"/>
                </a:lnTo>
                <a:cubicBezTo>
                  <a:pt x="517821" y="188215"/>
                  <a:pt x="504492" y="182658"/>
                  <a:pt x="490648" y="178281"/>
                </a:cubicBezTo>
                <a:lnTo>
                  <a:pt x="431126" y="10866"/>
                </a:lnTo>
                <a:cubicBezTo>
                  <a:pt x="428763" y="4260"/>
                  <a:pt x="422706" y="0"/>
                  <a:pt x="415701" y="0"/>
                </a:cubicBezTo>
                <a:cubicBezTo>
                  <a:pt x="412207" y="0"/>
                  <a:pt x="408929" y="1065"/>
                  <a:pt x="406249" y="2962"/>
                </a:cubicBezTo>
                <a:cubicBezTo>
                  <a:pt x="403554" y="4842"/>
                  <a:pt x="401457" y="7555"/>
                  <a:pt x="400276" y="10866"/>
                </a:cubicBezTo>
                <a:lnTo>
                  <a:pt x="340754" y="178281"/>
                </a:lnTo>
                <a:cubicBezTo>
                  <a:pt x="326910" y="182658"/>
                  <a:pt x="313581" y="188215"/>
                  <a:pt x="300902" y="194838"/>
                </a:cubicBezTo>
                <a:lnTo>
                  <a:pt x="140359" y="118527"/>
                </a:lnTo>
                <a:cubicBezTo>
                  <a:pt x="134035" y="115532"/>
                  <a:pt x="126730" y="116796"/>
                  <a:pt x="121772" y="121755"/>
                </a:cubicBezTo>
                <a:cubicBezTo>
                  <a:pt x="116813" y="126714"/>
                  <a:pt x="115548" y="134019"/>
                  <a:pt x="118544" y="140359"/>
                </a:cubicBezTo>
                <a:lnTo>
                  <a:pt x="194855" y="300885"/>
                </a:lnTo>
                <a:cubicBezTo>
                  <a:pt x="188232" y="313565"/>
                  <a:pt x="182674" y="326893"/>
                  <a:pt x="178298" y="340738"/>
                </a:cubicBezTo>
                <a:lnTo>
                  <a:pt x="10883" y="400259"/>
                </a:lnTo>
                <a:cubicBezTo>
                  <a:pt x="4276" y="402622"/>
                  <a:pt x="0" y="408662"/>
                  <a:pt x="0" y="415684"/>
                </a:cubicBezTo>
                <a:cubicBezTo>
                  <a:pt x="0" y="422690"/>
                  <a:pt x="4276" y="428747"/>
                  <a:pt x="10883" y="431110"/>
                </a:cubicBezTo>
                <a:lnTo>
                  <a:pt x="178298" y="490631"/>
                </a:lnTo>
                <a:cubicBezTo>
                  <a:pt x="182674" y="504476"/>
                  <a:pt x="188232" y="517804"/>
                  <a:pt x="194855" y="530484"/>
                </a:cubicBezTo>
                <a:lnTo>
                  <a:pt x="118544" y="691027"/>
                </a:lnTo>
                <a:cubicBezTo>
                  <a:pt x="115548" y="697367"/>
                  <a:pt x="116796" y="704655"/>
                  <a:pt x="121755" y="709614"/>
                </a:cubicBezTo>
                <a:cubicBezTo>
                  <a:pt x="124933" y="712792"/>
                  <a:pt x="129060" y="714456"/>
                  <a:pt x="133287" y="714456"/>
                </a:cubicBezTo>
                <a:cubicBezTo>
                  <a:pt x="135666" y="714456"/>
                  <a:pt x="138079" y="713923"/>
                  <a:pt x="140375" y="712842"/>
                </a:cubicBezTo>
                <a:lnTo>
                  <a:pt x="300902" y="636531"/>
                </a:lnTo>
                <a:cubicBezTo>
                  <a:pt x="313581" y="643153"/>
                  <a:pt x="326910" y="648711"/>
                  <a:pt x="340754" y="653088"/>
                </a:cubicBezTo>
                <a:lnTo>
                  <a:pt x="400276" y="820503"/>
                </a:lnTo>
                <a:cubicBezTo>
                  <a:pt x="402639" y="827109"/>
                  <a:pt x="408696" y="831385"/>
                  <a:pt x="415701" y="831385"/>
                </a:cubicBezTo>
                <a:cubicBezTo>
                  <a:pt x="422723" y="831385"/>
                  <a:pt x="428763" y="827109"/>
                  <a:pt x="431126" y="820503"/>
                </a:cubicBezTo>
                <a:lnTo>
                  <a:pt x="490648" y="653088"/>
                </a:lnTo>
                <a:cubicBezTo>
                  <a:pt x="504492" y="648711"/>
                  <a:pt x="517821" y="643153"/>
                  <a:pt x="530501" y="636531"/>
                </a:cubicBezTo>
                <a:lnTo>
                  <a:pt x="691043" y="712842"/>
                </a:lnTo>
                <a:cubicBezTo>
                  <a:pt x="693323" y="713923"/>
                  <a:pt x="695736" y="714456"/>
                  <a:pt x="698115" y="714456"/>
                </a:cubicBezTo>
                <a:cubicBezTo>
                  <a:pt x="702342" y="714456"/>
                  <a:pt x="706469" y="712792"/>
                  <a:pt x="709647" y="709614"/>
                </a:cubicBezTo>
                <a:cubicBezTo>
                  <a:pt x="714606" y="704655"/>
                  <a:pt x="715854" y="697367"/>
                  <a:pt x="712858" y="691027"/>
                </a:cubicBezTo>
                <a:lnTo>
                  <a:pt x="636547" y="530484"/>
                </a:lnTo>
                <a:cubicBezTo>
                  <a:pt x="643170" y="517804"/>
                  <a:pt x="648728" y="504476"/>
                  <a:pt x="653104" y="490631"/>
                </a:cubicBezTo>
                <a:lnTo>
                  <a:pt x="820519" y="431110"/>
                </a:lnTo>
                <a:cubicBezTo>
                  <a:pt x="827126" y="428747"/>
                  <a:pt x="831402" y="422690"/>
                  <a:pt x="831402" y="415684"/>
                </a:cubicBezTo>
                <a:cubicBezTo>
                  <a:pt x="831402" y="408662"/>
                  <a:pt x="827126" y="402622"/>
                  <a:pt x="820503" y="400259"/>
                </a:cubicBezTo>
                <a:close/>
                <a:moveTo>
                  <a:pt x="172973" y="471079"/>
                </a:moveTo>
                <a:lnTo>
                  <a:pt x="17173" y="415684"/>
                </a:lnTo>
                <a:lnTo>
                  <a:pt x="172973" y="360290"/>
                </a:lnTo>
                <a:cubicBezTo>
                  <a:pt x="168913" y="378111"/>
                  <a:pt x="166750" y="396648"/>
                  <a:pt x="166750" y="415684"/>
                </a:cubicBezTo>
                <a:cubicBezTo>
                  <a:pt x="166750" y="434721"/>
                  <a:pt x="168913" y="453258"/>
                  <a:pt x="172973" y="471079"/>
                </a:cubicBezTo>
                <a:close/>
                <a:moveTo>
                  <a:pt x="697500" y="133886"/>
                </a:moveTo>
                <a:lnTo>
                  <a:pt x="626464" y="283330"/>
                </a:lnTo>
                <a:cubicBezTo>
                  <a:pt x="606529" y="251714"/>
                  <a:pt x="579672" y="224857"/>
                  <a:pt x="548056" y="204922"/>
                </a:cubicBezTo>
                <a:lnTo>
                  <a:pt x="697500" y="133886"/>
                </a:lnTo>
                <a:close/>
                <a:moveTo>
                  <a:pt x="415701" y="17156"/>
                </a:moveTo>
                <a:lnTo>
                  <a:pt x="471096" y="172956"/>
                </a:lnTo>
                <a:cubicBezTo>
                  <a:pt x="453274" y="168896"/>
                  <a:pt x="434737" y="166733"/>
                  <a:pt x="415701" y="166733"/>
                </a:cubicBezTo>
                <a:cubicBezTo>
                  <a:pt x="396665" y="166733"/>
                  <a:pt x="378128" y="168896"/>
                  <a:pt x="360306" y="172956"/>
                </a:cubicBezTo>
                <a:lnTo>
                  <a:pt x="415701" y="17156"/>
                </a:lnTo>
                <a:close/>
                <a:moveTo>
                  <a:pt x="133902" y="133886"/>
                </a:moveTo>
                <a:lnTo>
                  <a:pt x="283346" y="204922"/>
                </a:lnTo>
                <a:cubicBezTo>
                  <a:pt x="251730" y="224857"/>
                  <a:pt x="224873" y="251714"/>
                  <a:pt x="204939" y="283330"/>
                </a:cubicBezTo>
                <a:lnTo>
                  <a:pt x="133902" y="133886"/>
                </a:lnTo>
                <a:close/>
                <a:moveTo>
                  <a:pt x="133902" y="697483"/>
                </a:moveTo>
                <a:lnTo>
                  <a:pt x="204939" y="548039"/>
                </a:lnTo>
                <a:cubicBezTo>
                  <a:pt x="224873" y="579655"/>
                  <a:pt x="251730" y="606512"/>
                  <a:pt x="283346" y="626447"/>
                </a:cubicBezTo>
                <a:lnTo>
                  <a:pt x="133902" y="697483"/>
                </a:lnTo>
                <a:close/>
                <a:moveTo>
                  <a:pt x="415701" y="814213"/>
                </a:moveTo>
                <a:lnTo>
                  <a:pt x="360306" y="658412"/>
                </a:lnTo>
                <a:cubicBezTo>
                  <a:pt x="378128" y="662472"/>
                  <a:pt x="396665" y="664636"/>
                  <a:pt x="415701" y="664636"/>
                </a:cubicBezTo>
                <a:cubicBezTo>
                  <a:pt x="434737" y="664636"/>
                  <a:pt x="453274" y="662472"/>
                  <a:pt x="471096" y="658412"/>
                </a:cubicBezTo>
                <a:lnTo>
                  <a:pt x="415701" y="814213"/>
                </a:lnTo>
                <a:close/>
                <a:moveTo>
                  <a:pt x="697483" y="697483"/>
                </a:moveTo>
                <a:lnTo>
                  <a:pt x="548056" y="626447"/>
                </a:lnTo>
                <a:cubicBezTo>
                  <a:pt x="579672" y="606512"/>
                  <a:pt x="606529" y="579655"/>
                  <a:pt x="626464" y="548039"/>
                </a:cubicBezTo>
                <a:lnTo>
                  <a:pt x="697483" y="697483"/>
                </a:lnTo>
                <a:close/>
                <a:moveTo>
                  <a:pt x="415701" y="647996"/>
                </a:moveTo>
                <a:cubicBezTo>
                  <a:pt x="287606" y="647996"/>
                  <a:pt x="183390" y="543779"/>
                  <a:pt x="183390" y="415684"/>
                </a:cubicBezTo>
                <a:cubicBezTo>
                  <a:pt x="183390" y="287589"/>
                  <a:pt x="287606" y="183373"/>
                  <a:pt x="415701" y="183373"/>
                </a:cubicBezTo>
                <a:cubicBezTo>
                  <a:pt x="543796" y="183373"/>
                  <a:pt x="648012" y="287589"/>
                  <a:pt x="648012" y="415684"/>
                </a:cubicBezTo>
                <a:cubicBezTo>
                  <a:pt x="648012" y="543779"/>
                  <a:pt x="543796" y="647996"/>
                  <a:pt x="415701" y="647996"/>
                </a:cubicBezTo>
                <a:close/>
                <a:moveTo>
                  <a:pt x="658429" y="471079"/>
                </a:moveTo>
                <a:cubicBezTo>
                  <a:pt x="662489" y="453258"/>
                  <a:pt x="664652" y="434721"/>
                  <a:pt x="664652" y="415684"/>
                </a:cubicBezTo>
                <a:cubicBezTo>
                  <a:pt x="664652" y="396648"/>
                  <a:pt x="662489" y="378111"/>
                  <a:pt x="658429" y="360290"/>
                </a:cubicBezTo>
                <a:lnTo>
                  <a:pt x="814230" y="415684"/>
                </a:lnTo>
                <a:lnTo>
                  <a:pt x="658429" y="47107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36"/>
          <p:cNvSpPr/>
          <p:nvPr/>
        </p:nvSpPr>
        <p:spPr>
          <a:xfrm>
            <a:off x="5782378" y="850454"/>
            <a:ext cx="508439" cy="312360"/>
          </a:xfrm>
          <a:custGeom>
            <a:rect b="b" l="l" r="r" t="t"/>
            <a:pathLst>
              <a:path extrusionOk="0" h="624720" w="1016878">
                <a:moveTo>
                  <a:pt x="1016613" y="433982"/>
                </a:moveTo>
                <a:cubicBezTo>
                  <a:pt x="1011702" y="341270"/>
                  <a:pt x="935068" y="266147"/>
                  <a:pt x="842110" y="262950"/>
                </a:cubicBezTo>
                <a:cubicBezTo>
                  <a:pt x="827537" y="262441"/>
                  <a:pt x="812965" y="263683"/>
                  <a:pt x="798820" y="266595"/>
                </a:cubicBezTo>
                <a:cubicBezTo>
                  <a:pt x="794927" y="267409"/>
                  <a:pt x="791157" y="265353"/>
                  <a:pt x="789649" y="261627"/>
                </a:cubicBezTo>
                <a:cubicBezTo>
                  <a:pt x="761910" y="192693"/>
                  <a:pt x="695895" y="148149"/>
                  <a:pt x="621504" y="148149"/>
                </a:cubicBezTo>
                <a:cubicBezTo>
                  <a:pt x="594519" y="148149"/>
                  <a:pt x="568533" y="153951"/>
                  <a:pt x="544300" y="165372"/>
                </a:cubicBezTo>
                <a:cubicBezTo>
                  <a:pt x="542343" y="166288"/>
                  <a:pt x="540631" y="165779"/>
                  <a:pt x="539796" y="165372"/>
                </a:cubicBezTo>
                <a:cubicBezTo>
                  <a:pt x="538980" y="164985"/>
                  <a:pt x="537513" y="164028"/>
                  <a:pt x="537003" y="162013"/>
                </a:cubicBezTo>
                <a:cubicBezTo>
                  <a:pt x="512587" y="66633"/>
                  <a:pt x="426639" y="0"/>
                  <a:pt x="327954" y="0"/>
                </a:cubicBezTo>
                <a:cubicBezTo>
                  <a:pt x="208968" y="0"/>
                  <a:pt x="112158" y="96683"/>
                  <a:pt x="112158" y="215515"/>
                </a:cubicBezTo>
                <a:cubicBezTo>
                  <a:pt x="112158" y="220035"/>
                  <a:pt x="112300" y="224595"/>
                  <a:pt x="112565" y="229054"/>
                </a:cubicBezTo>
                <a:cubicBezTo>
                  <a:pt x="112912" y="234652"/>
                  <a:pt x="110120" y="239803"/>
                  <a:pt x="105269" y="242490"/>
                </a:cubicBezTo>
                <a:cubicBezTo>
                  <a:pt x="40334" y="278464"/>
                  <a:pt x="0" y="346827"/>
                  <a:pt x="0" y="420892"/>
                </a:cubicBezTo>
                <a:cubicBezTo>
                  <a:pt x="0" y="533291"/>
                  <a:pt x="91532" y="624721"/>
                  <a:pt x="204056" y="624721"/>
                </a:cubicBezTo>
                <a:lnTo>
                  <a:pt x="835730" y="624721"/>
                </a:lnTo>
                <a:cubicBezTo>
                  <a:pt x="885929" y="624721"/>
                  <a:pt x="932602" y="604688"/>
                  <a:pt x="967169" y="568287"/>
                </a:cubicBezTo>
                <a:cubicBezTo>
                  <a:pt x="1001715" y="531907"/>
                  <a:pt x="1019283" y="484227"/>
                  <a:pt x="1016613" y="433982"/>
                </a:cubicBezTo>
                <a:close/>
                <a:moveTo>
                  <a:pt x="952392" y="554281"/>
                </a:moveTo>
                <a:cubicBezTo>
                  <a:pt x="921719" y="586590"/>
                  <a:pt x="880284" y="604362"/>
                  <a:pt x="835730" y="604362"/>
                </a:cubicBezTo>
                <a:lnTo>
                  <a:pt x="204056" y="604362"/>
                </a:lnTo>
                <a:cubicBezTo>
                  <a:pt x="102782" y="604362"/>
                  <a:pt x="20381" y="522053"/>
                  <a:pt x="20381" y="420892"/>
                </a:cubicBezTo>
                <a:cubicBezTo>
                  <a:pt x="20381" y="354218"/>
                  <a:pt x="56700" y="292674"/>
                  <a:pt x="115154" y="260283"/>
                </a:cubicBezTo>
                <a:cubicBezTo>
                  <a:pt x="126771" y="253850"/>
                  <a:pt x="133741" y="241106"/>
                  <a:pt x="132906" y="227791"/>
                </a:cubicBezTo>
                <a:cubicBezTo>
                  <a:pt x="132661" y="223760"/>
                  <a:pt x="132518" y="219628"/>
                  <a:pt x="132518" y="215515"/>
                </a:cubicBezTo>
                <a:cubicBezTo>
                  <a:pt x="132539" y="107900"/>
                  <a:pt x="220198" y="20359"/>
                  <a:pt x="327954" y="20359"/>
                </a:cubicBezTo>
                <a:cubicBezTo>
                  <a:pt x="417325" y="20359"/>
                  <a:pt x="495161" y="80681"/>
                  <a:pt x="517254" y="167062"/>
                </a:cubicBezTo>
                <a:cubicBezTo>
                  <a:pt x="519149" y="174452"/>
                  <a:pt x="524204" y="180539"/>
                  <a:pt x="531113" y="183797"/>
                </a:cubicBezTo>
                <a:cubicBezTo>
                  <a:pt x="538063" y="187074"/>
                  <a:pt x="546053" y="187074"/>
                  <a:pt x="553003" y="183797"/>
                </a:cubicBezTo>
                <a:cubicBezTo>
                  <a:pt x="574505" y="173658"/>
                  <a:pt x="597556" y="168528"/>
                  <a:pt x="621524" y="168528"/>
                </a:cubicBezTo>
                <a:cubicBezTo>
                  <a:pt x="687559" y="168528"/>
                  <a:pt x="746135" y="208064"/>
                  <a:pt x="770755" y="269241"/>
                </a:cubicBezTo>
                <a:cubicBezTo>
                  <a:pt x="775912" y="282067"/>
                  <a:pt x="789445" y="289355"/>
                  <a:pt x="802957" y="286546"/>
                </a:cubicBezTo>
                <a:cubicBezTo>
                  <a:pt x="815512" y="283940"/>
                  <a:pt x="828454" y="282861"/>
                  <a:pt x="841417" y="283309"/>
                </a:cubicBezTo>
                <a:cubicBezTo>
                  <a:pt x="923899" y="286139"/>
                  <a:pt x="991932" y="352792"/>
                  <a:pt x="996273" y="435061"/>
                </a:cubicBezTo>
                <a:cubicBezTo>
                  <a:pt x="998617" y="479667"/>
                  <a:pt x="983046" y="521992"/>
                  <a:pt x="952392" y="5542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36"/>
          <p:cNvSpPr/>
          <p:nvPr/>
        </p:nvSpPr>
        <p:spPr>
          <a:xfrm>
            <a:off x="6526815" y="820866"/>
            <a:ext cx="371992" cy="371992"/>
          </a:xfrm>
          <a:custGeom>
            <a:rect b="b" l="l" r="r" t="t"/>
            <a:pathLst>
              <a:path extrusionOk="0" h="743985" w="743985">
                <a:moveTo>
                  <a:pt x="635029" y="108957"/>
                </a:moveTo>
                <a:cubicBezTo>
                  <a:pt x="564775" y="38687"/>
                  <a:pt x="471356" y="0"/>
                  <a:pt x="371993" y="0"/>
                </a:cubicBezTo>
                <a:cubicBezTo>
                  <a:pt x="272630" y="0"/>
                  <a:pt x="179211" y="38687"/>
                  <a:pt x="108957" y="108957"/>
                </a:cubicBezTo>
                <a:cubicBezTo>
                  <a:pt x="38702" y="179226"/>
                  <a:pt x="0" y="272630"/>
                  <a:pt x="0" y="371993"/>
                </a:cubicBezTo>
                <a:cubicBezTo>
                  <a:pt x="0" y="471356"/>
                  <a:pt x="38687" y="564775"/>
                  <a:pt x="108957" y="635029"/>
                </a:cubicBezTo>
                <a:cubicBezTo>
                  <a:pt x="179226" y="705283"/>
                  <a:pt x="272630" y="743986"/>
                  <a:pt x="371993" y="743986"/>
                </a:cubicBezTo>
                <a:cubicBezTo>
                  <a:pt x="471356" y="743986"/>
                  <a:pt x="564775" y="705298"/>
                  <a:pt x="635029" y="635029"/>
                </a:cubicBezTo>
                <a:cubicBezTo>
                  <a:pt x="705283" y="564760"/>
                  <a:pt x="743986" y="471356"/>
                  <a:pt x="743986" y="371993"/>
                </a:cubicBezTo>
                <a:cubicBezTo>
                  <a:pt x="743986" y="272630"/>
                  <a:pt x="705298" y="179211"/>
                  <a:pt x="635029" y="108957"/>
                </a:cubicBezTo>
                <a:close/>
                <a:moveTo>
                  <a:pt x="624497" y="624497"/>
                </a:moveTo>
                <a:cubicBezTo>
                  <a:pt x="557043" y="691950"/>
                  <a:pt x="467378" y="729089"/>
                  <a:pt x="371993" y="729089"/>
                </a:cubicBezTo>
                <a:cubicBezTo>
                  <a:pt x="276607" y="729089"/>
                  <a:pt x="186927" y="691950"/>
                  <a:pt x="119489" y="624497"/>
                </a:cubicBezTo>
                <a:cubicBezTo>
                  <a:pt x="52035" y="557058"/>
                  <a:pt x="14897" y="467378"/>
                  <a:pt x="14897" y="371993"/>
                </a:cubicBezTo>
                <a:cubicBezTo>
                  <a:pt x="14897" y="276607"/>
                  <a:pt x="52035" y="186927"/>
                  <a:pt x="119489" y="119489"/>
                </a:cubicBezTo>
                <a:cubicBezTo>
                  <a:pt x="186942" y="52035"/>
                  <a:pt x="276607" y="14897"/>
                  <a:pt x="371993" y="14897"/>
                </a:cubicBezTo>
                <a:cubicBezTo>
                  <a:pt x="467378" y="14897"/>
                  <a:pt x="557058" y="52035"/>
                  <a:pt x="624497" y="119489"/>
                </a:cubicBezTo>
                <a:cubicBezTo>
                  <a:pt x="691950" y="186942"/>
                  <a:pt x="729089" y="276607"/>
                  <a:pt x="729089" y="371993"/>
                </a:cubicBezTo>
                <a:cubicBezTo>
                  <a:pt x="729089" y="467378"/>
                  <a:pt x="691950" y="557058"/>
                  <a:pt x="624497" y="624497"/>
                </a:cubicBezTo>
                <a:close/>
                <a:moveTo>
                  <a:pt x="379441" y="664197"/>
                </a:moveTo>
                <a:lnTo>
                  <a:pt x="379441" y="705939"/>
                </a:lnTo>
                <a:cubicBezTo>
                  <a:pt x="379441" y="710050"/>
                  <a:pt x="376104" y="713387"/>
                  <a:pt x="371993" y="713387"/>
                </a:cubicBezTo>
                <a:cubicBezTo>
                  <a:pt x="367881" y="713387"/>
                  <a:pt x="364544" y="710050"/>
                  <a:pt x="364544" y="705939"/>
                </a:cubicBezTo>
                <a:lnTo>
                  <a:pt x="364544" y="664197"/>
                </a:lnTo>
                <a:cubicBezTo>
                  <a:pt x="364544" y="660086"/>
                  <a:pt x="367881" y="656749"/>
                  <a:pt x="371993" y="656749"/>
                </a:cubicBezTo>
                <a:cubicBezTo>
                  <a:pt x="376104" y="656749"/>
                  <a:pt x="379441" y="660086"/>
                  <a:pt x="379441" y="664197"/>
                </a:cubicBezTo>
                <a:close/>
                <a:moveTo>
                  <a:pt x="545424" y="657494"/>
                </a:moveTo>
                <a:cubicBezTo>
                  <a:pt x="547479" y="661054"/>
                  <a:pt x="546258" y="665613"/>
                  <a:pt x="542698" y="667668"/>
                </a:cubicBezTo>
                <a:cubicBezTo>
                  <a:pt x="541521" y="668354"/>
                  <a:pt x="540240" y="668666"/>
                  <a:pt x="538973" y="668666"/>
                </a:cubicBezTo>
                <a:cubicBezTo>
                  <a:pt x="536396" y="668666"/>
                  <a:pt x="533893" y="667326"/>
                  <a:pt x="532523" y="664942"/>
                </a:cubicBezTo>
                <a:lnTo>
                  <a:pt x="511667" y="628832"/>
                </a:lnTo>
                <a:cubicBezTo>
                  <a:pt x="509611" y="625272"/>
                  <a:pt x="510833" y="620713"/>
                  <a:pt x="514393" y="618657"/>
                </a:cubicBezTo>
                <a:cubicBezTo>
                  <a:pt x="517954" y="616602"/>
                  <a:pt x="522512" y="617823"/>
                  <a:pt x="524568" y="621383"/>
                </a:cubicBezTo>
                <a:lnTo>
                  <a:pt x="545424" y="657494"/>
                </a:lnTo>
                <a:close/>
                <a:moveTo>
                  <a:pt x="667668" y="542698"/>
                </a:moveTo>
                <a:cubicBezTo>
                  <a:pt x="666283" y="545081"/>
                  <a:pt x="663780" y="546422"/>
                  <a:pt x="661218" y="546422"/>
                </a:cubicBezTo>
                <a:cubicBezTo>
                  <a:pt x="659952" y="546422"/>
                  <a:pt x="658671" y="546094"/>
                  <a:pt x="657494" y="545424"/>
                </a:cubicBezTo>
                <a:lnTo>
                  <a:pt x="621383" y="524568"/>
                </a:lnTo>
                <a:cubicBezTo>
                  <a:pt x="617823" y="522512"/>
                  <a:pt x="616602" y="517954"/>
                  <a:pt x="618657" y="514393"/>
                </a:cubicBezTo>
                <a:cubicBezTo>
                  <a:pt x="620713" y="510833"/>
                  <a:pt x="625272" y="509611"/>
                  <a:pt x="628832" y="511667"/>
                </a:cubicBezTo>
                <a:lnTo>
                  <a:pt x="664942" y="532523"/>
                </a:lnTo>
                <a:cubicBezTo>
                  <a:pt x="668503" y="534579"/>
                  <a:pt x="669724" y="539137"/>
                  <a:pt x="667668" y="542698"/>
                </a:cubicBezTo>
                <a:close/>
                <a:moveTo>
                  <a:pt x="713402" y="371993"/>
                </a:moveTo>
                <a:cubicBezTo>
                  <a:pt x="713402" y="376104"/>
                  <a:pt x="710065" y="379441"/>
                  <a:pt x="705954" y="379441"/>
                </a:cubicBezTo>
                <a:lnTo>
                  <a:pt x="664212" y="379441"/>
                </a:lnTo>
                <a:cubicBezTo>
                  <a:pt x="660101" y="379441"/>
                  <a:pt x="656764" y="376104"/>
                  <a:pt x="656764" y="371993"/>
                </a:cubicBezTo>
                <a:cubicBezTo>
                  <a:pt x="656764" y="367881"/>
                  <a:pt x="660101" y="364544"/>
                  <a:pt x="664212" y="364544"/>
                </a:cubicBezTo>
                <a:lnTo>
                  <a:pt x="705954" y="364544"/>
                </a:lnTo>
                <a:cubicBezTo>
                  <a:pt x="710065" y="364544"/>
                  <a:pt x="713402" y="367881"/>
                  <a:pt x="713402" y="371993"/>
                </a:cubicBezTo>
                <a:close/>
                <a:moveTo>
                  <a:pt x="618642" y="229592"/>
                </a:moveTo>
                <a:cubicBezTo>
                  <a:pt x="616587" y="226032"/>
                  <a:pt x="617808" y="221474"/>
                  <a:pt x="621369" y="219418"/>
                </a:cubicBezTo>
                <a:lnTo>
                  <a:pt x="657479" y="198562"/>
                </a:lnTo>
                <a:cubicBezTo>
                  <a:pt x="661039" y="196506"/>
                  <a:pt x="665598" y="197728"/>
                  <a:pt x="667653" y="201288"/>
                </a:cubicBezTo>
                <a:cubicBezTo>
                  <a:pt x="669709" y="204849"/>
                  <a:pt x="668488" y="209407"/>
                  <a:pt x="664927" y="211463"/>
                </a:cubicBezTo>
                <a:lnTo>
                  <a:pt x="628817" y="232319"/>
                </a:lnTo>
                <a:cubicBezTo>
                  <a:pt x="627640" y="232989"/>
                  <a:pt x="626359" y="233317"/>
                  <a:pt x="625093" y="233317"/>
                </a:cubicBezTo>
                <a:cubicBezTo>
                  <a:pt x="622531" y="233317"/>
                  <a:pt x="620028" y="231976"/>
                  <a:pt x="618642" y="229592"/>
                </a:cubicBezTo>
                <a:close/>
                <a:moveTo>
                  <a:pt x="545424" y="86492"/>
                </a:moveTo>
                <a:lnTo>
                  <a:pt x="524568" y="122602"/>
                </a:lnTo>
                <a:cubicBezTo>
                  <a:pt x="523182" y="124986"/>
                  <a:pt x="520680" y="126327"/>
                  <a:pt x="518117" y="126327"/>
                </a:cubicBezTo>
                <a:cubicBezTo>
                  <a:pt x="516851" y="126327"/>
                  <a:pt x="515570" y="125999"/>
                  <a:pt x="514393" y="125328"/>
                </a:cubicBezTo>
                <a:cubicBezTo>
                  <a:pt x="510833" y="123273"/>
                  <a:pt x="509611" y="118714"/>
                  <a:pt x="511667" y="115154"/>
                </a:cubicBezTo>
                <a:lnTo>
                  <a:pt x="532523" y="79043"/>
                </a:lnTo>
                <a:cubicBezTo>
                  <a:pt x="534579" y="75483"/>
                  <a:pt x="539137" y="74262"/>
                  <a:pt x="542698" y="76317"/>
                </a:cubicBezTo>
                <a:cubicBezTo>
                  <a:pt x="546258" y="78373"/>
                  <a:pt x="547479" y="82932"/>
                  <a:pt x="545424" y="86492"/>
                </a:cubicBezTo>
                <a:close/>
                <a:moveTo>
                  <a:pt x="364544" y="79788"/>
                </a:moveTo>
                <a:lnTo>
                  <a:pt x="364544" y="38047"/>
                </a:lnTo>
                <a:cubicBezTo>
                  <a:pt x="364544" y="33935"/>
                  <a:pt x="367881" y="30598"/>
                  <a:pt x="371993" y="30598"/>
                </a:cubicBezTo>
                <a:cubicBezTo>
                  <a:pt x="376104" y="30598"/>
                  <a:pt x="379441" y="33935"/>
                  <a:pt x="379441" y="38047"/>
                </a:cubicBezTo>
                <a:lnTo>
                  <a:pt x="379441" y="79788"/>
                </a:lnTo>
                <a:cubicBezTo>
                  <a:pt x="379441" y="83900"/>
                  <a:pt x="376104" y="87237"/>
                  <a:pt x="371993" y="87237"/>
                </a:cubicBezTo>
                <a:cubicBezTo>
                  <a:pt x="367881" y="87237"/>
                  <a:pt x="364544" y="83900"/>
                  <a:pt x="364544" y="79788"/>
                </a:cubicBezTo>
                <a:close/>
                <a:moveTo>
                  <a:pt x="232319" y="115169"/>
                </a:moveTo>
                <a:cubicBezTo>
                  <a:pt x="234374" y="118729"/>
                  <a:pt x="233153" y="123288"/>
                  <a:pt x="229592" y="125343"/>
                </a:cubicBezTo>
                <a:cubicBezTo>
                  <a:pt x="228416" y="126014"/>
                  <a:pt x="227134" y="126341"/>
                  <a:pt x="225868" y="126341"/>
                </a:cubicBezTo>
                <a:cubicBezTo>
                  <a:pt x="223291" y="126341"/>
                  <a:pt x="220788" y="125001"/>
                  <a:pt x="219418" y="122617"/>
                </a:cubicBezTo>
                <a:lnTo>
                  <a:pt x="198562" y="86507"/>
                </a:lnTo>
                <a:cubicBezTo>
                  <a:pt x="196506" y="82946"/>
                  <a:pt x="197728" y="78388"/>
                  <a:pt x="201288" y="76332"/>
                </a:cubicBezTo>
                <a:cubicBezTo>
                  <a:pt x="204849" y="74276"/>
                  <a:pt x="209407" y="75498"/>
                  <a:pt x="211463" y="79058"/>
                </a:cubicBezTo>
                <a:lnTo>
                  <a:pt x="232319" y="115169"/>
                </a:lnTo>
                <a:close/>
                <a:moveTo>
                  <a:pt x="125343" y="229592"/>
                </a:moveTo>
                <a:cubicBezTo>
                  <a:pt x="123958" y="231976"/>
                  <a:pt x="121455" y="233317"/>
                  <a:pt x="118893" y="233317"/>
                </a:cubicBezTo>
                <a:cubicBezTo>
                  <a:pt x="117627" y="233317"/>
                  <a:pt x="116346" y="232989"/>
                  <a:pt x="115169" y="232319"/>
                </a:cubicBezTo>
                <a:lnTo>
                  <a:pt x="79058" y="211463"/>
                </a:lnTo>
                <a:cubicBezTo>
                  <a:pt x="75498" y="209407"/>
                  <a:pt x="74276" y="204849"/>
                  <a:pt x="76332" y="201288"/>
                </a:cubicBezTo>
                <a:cubicBezTo>
                  <a:pt x="78388" y="197728"/>
                  <a:pt x="82946" y="196506"/>
                  <a:pt x="86507" y="198562"/>
                </a:cubicBezTo>
                <a:lnTo>
                  <a:pt x="122617" y="219418"/>
                </a:lnTo>
                <a:cubicBezTo>
                  <a:pt x="126178" y="221474"/>
                  <a:pt x="127399" y="226032"/>
                  <a:pt x="125343" y="229592"/>
                </a:cubicBezTo>
                <a:close/>
                <a:moveTo>
                  <a:pt x="79788" y="379441"/>
                </a:moveTo>
                <a:lnTo>
                  <a:pt x="38047" y="379441"/>
                </a:lnTo>
                <a:cubicBezTo>
                  <a:pt x="33935" y="379441"/>
                  <a:pt x="30598" y="376104"/>
                  <a:pt x="30598" y="371993"/>
                </a:cubicBezTo>
                <a:cubicBezTo>
                  <a:pt x="30598" y="367881"/>
                  <a:pt x="33935" y="364544"/>
                  <a:pt x="38047" y="364544"/>
                </a:cubicBezTo>
                <a:lnTo>
                  <a:pt x="79788" y="364544"/>
                </a:lnTo>
                <a:cubicBezTo>
                  <a:pt x="83900" y="364544"/>
                  <a:pt x="87237" y="367881"/>
                  <a:pt x="87237" y="371993"/>
                </a:cubicBezTo>
                <a:cubicBezTo>
                  <a:pt x="87237" y="376104"/>
                  <a:pt x="83900" y="379441"/>
                  <a:pt x="79788" y="379441"/>
                </a:cubicBezTo>
                <a:close/>
                <a:moveTo>
                  <a:pt x="125343" y="514393"/>
                </a:moveTo>
                <a:cubicBezTo>
                  <a:pt x="127399" y="517954"/>
                  <a:pt x="126178" y="522512"/>
                  <a:pt x="122617" y="524568"/>
                </a:cubicBezTo>
                <a:lnTo>
                  <a:pt x="86507" y="545424"/>
                </a:lnTo>
                <a:cubicBezTo>
                  <a:pt x="85330" y="546109"/>
                  <a:pt x="84049" y="546422"/>
                  <a:pt x="82783" y="546422"/>
                </a:cubicBezTo>
                <a:cubicBezTo>
                  <a:pt x="80205" y="546422"/>
                  <a:pt x="77703" y="545081"/>
                  <a:pt x="76332" y="542698"/>
                </a:cubicBezTo>
                <a:cubicBezTo>
                  <a:pt x="74276" y="539137"/>
                  <a:pt x="75498" y="534579"/>
                  <a:pt x="79058" y="532523"/>
                </a:cubicBezTo>
                <a:lnTo>
                  <a:pt x="115169" y="511667"/>
                </a:lnTo>
                <a:cubicBezTo>
                  <a:pt x="118729" y="509611"/>
                  <a:pt x="123288" y="510833"/>
                  <a:pt x="125343" y="514393"/>
                </a:cubicBezTo>
                <a:close/>
                <a:moveTo>
                  <a:pt x="232319" y="628817"/>
                </a:moveTo>
                <a:lnTo>
                  <a:pt x="211463" y="664927"/>
                </a:lnTo>
                <a:cubicBezTo>
                  <a:pt x="210077" y="667311"/>
                  <a:pt x="207575" y="668652"/>
                  <a:pt x="205012" y="668652"/>
                </a:cubicBezTo>
                <a:cubicBezTo>
                  <a:pt x="203746" y="668652"/>
                  <a:pt x="202465" y="668324"/>
                  <a:pt x="201288" y="667653"/>
                </a:cubicBezTo>
                <a:cubicBezTo>
                  <a:pt x="197728" y="665598"/>
                  <a:pt x="196506" y="661039"/>
                  <a:pt x="198562" y="657479"/>
                </a:cubicBezTo>
                <a:lnTo>
                  <a:pt x="219418" y="621369"/>
                </a:lnTo>
                <a:cubicBezTo>
                  <a:pt x="221474" y="617808"/>
                  <a:pt x="226032" y="616587"/>
                  <a:pt x="229592" y="618642"/>
                </a:cubicBezTo>
                <a:cubicBezTo>
                  <a:pt x="233153" y="620713"/>
                  <a:pt x="234374" y="625257"/>
                  <a:pt x="232319" y="628817"/>
                </a:cubicBezTo>
                <a:close/>
                <a:moveTo>
                  <a:pt x="502878" y="371993"/>
                </a:moveTo>
                <a:cubicBezTo>
                  <a:pt x="502878" y="376104"/>
                  <a:pt x="499541" y="379441"/>
                  <a:pt x="495429" y="379441"/>
                </a:cubicBezTo>
                <a:lnTo>
                  <a:pt x="371993" y="379441"/>
                </a:lnTo>
                <a:cubicBezTo>
                  <a:pt x="367881" y="379441"/>
                  <a:pt x="364544" y="376104"/>
                  <a:pt x="364544" y="371993"/>
                </a:cubicBezTo>
                <a:lnTo>
                  <a:pt x="364544" y="161647"/>
                </a:lnTo>
                <a:cubicBezTo>
                  <a:pt x="364544" y="157536"/>
                  <a:pt x="367881" y="154199"/>
                  <a:pt x="371993" y="154199"/>
                </a:cubicBezTo>
                <a:cubicBezTo>
                  <a:pt x="376104" y="154199"/>
                  <a:pt x="379441" y="157536"/>
                  <a:pt x="379441" y="161647"/>
                </a:cubicBezTo>
                <a:lnTo>
                  <a:pt x="379441" y="364544"/>
                </a:lnTo>
                <a:lnTo>
                  <a:pt x="495429" y="364544"/>
                </a:lnTo>
                <a:cubicBezTo>
                  <a:pt x="499556" y="364544"/>
                  <a:pt x="502878" y="367881"/>
                  <a:pt x="502878" y="37199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36"/>
          <p:cNvSpPr/>
          <p:nvPr/>
        </p:nvSpPr>
        <p:spPr>
          <a:xfrm>
            <a:off x="7134423" y="820862"/>
            <a:ext cx="411027" cy="371733"/>
          </a:xfrm>
          <a:custGeom>
            <a:rect b="b" l="l" r="r" t="t"/>
            <a:pathLst>
              <a:path extrusionOk="0" h="743466" w="822054">
                <a:moveTo>
                  <a:pt x="758882" y="216587"/>
                </a:moveTo>
                <a:lnTo>
                  <a:pt x="758882" y="17528"/>
                </a:lnTo>
                <a:cubicBezTo>
                  <a:pt x="758882" y="10474"/>
                  <a:pt x="754860" y="4326"/>
                  <a:pt x="748381" y="1491"/>
                </a:cubicBezTo>
                <a:cubicBezTo>
                  <a:pt x="741902" y="-1328"/>
                  <a:pt x="734681" y="-91"/>
                  <a:pt x="729521" y="4705"/>
                </a:cubicBezTo>
                <a:cubicBezTo>
                  <a:pt x="692231" y="39351"/>
                  <a:pt x="584943" y="119950"/>
                  <a:pt x="394517" y="119950"/>
                </a:cubicBezTo>
                <a:cubicBezTo>
                  <a:pt x="394501" y="119950"/>
                  <a:pt x="394501" y="119950"/>
                  <a:pt x="394484" y="119950"/>
                </a:cubicBezTo>
                <a:lnTo>
                  <a:pt x="167593" y="119950"/>
                </a:lnTo>
                <a:cubicBezTo>
                  <a:pt x="122818" y="119950"/>
                  <a:pt x="80730" y="137372"/>
                  <a:pt x="49078" y="169019"/>
                </a:cubicBezTo>
                <a:cubicBezTo>
                  <a:pt x="17442" y="200682"/>
                  <a:pt x="0" y="242745"/>
                  <a:pt x="0" y="287495"/>
                </a:cubicBezTo>
                <a:cubicBezTo>
                  <a:pt x="0" y="360331"/>
                  <a:pt x="47874" y="425338"/>
                  <a:pt x="116932" y="447210"/>
                </a:cubicBezTo>
                <a:lnTo>
                  <a:pt x="204240" y="727396"/>
                </a:lnTo>
                <a:cubicBezTo>
                  <a:pt x="207224" y="737005"/>
                  <a:pt x="216011" y="743466"/>
                  <a:pt x="226067" y="743466"/>
                </a:cubicBezTo>
                <a:lnTo>
                  <a:pt x="316392" y="743466"/>
                </a:lnTo>
                <a:cubicBezTo>
                  <a:pt x="323744" y="743466"/>
                  <a:pt x="330454" y="740071"/>
                  <a:pt x="334806" y="734154"/>
                </a:cubicBezTo>
                <a:cubicBezTo>
                  <a:pt x="339158" y="728237"/>
                  <a:pt x="340411" y="720819"/>
                  <a:pt x="338219" y="713798"/>
                </a:cubicBezTo>
                <a:lnTo>
                  <a:pt x="257604" y="455039"/>
                </a:lnTo>
                <a:lnTo>
                  <a:pt x="394402" y="455039"/>
                </a:lnTo>
                <a:cubicBezTo>
                  <a:pt x="394435" y="455039"/>
                  <a:pt x="394468" y="455056"/>
                  <a:pt x="394501" y="455056"/>
                </a:cubicBezTo>
                <a:cubicBezTo>
                  <a:pt x="584943" y="455056"/>
                  <a:pt x="692231" y="535639"/>
                  <a:pt x="729521" y="570301"/>
                </a:cubicBezTo>
                <a:cubicBezTo>
                  <a:pt x="732851" y="573384"/>
                  <a:pt x="737039" y="574999"/>
                  <a:pt x="741325" y="574999"/>
                </a:cubicBezTo>
                <a:cubicBezTo>
                  <a:pt x="743682" y="574999"/>
                  <a:pt x="746073" y="574504"/>
                  <a:pt x="748381" y="573499"/>
                </a:cubicBezTo>
                <a:cubicBezTo>
                  <a:pt x="754860" y="570681"/>
                  <a:pt x="758882" y="564533"/>
                  <a:pt x="758882" y="557462"/>
                </a:cubicBezTo>
                <a:lnTo>
                  <a:pt x="758882" y="358419"/>
                </a:lnTo>
                <a:cubicBezTo>
                  <a:pt x="794392" y="354315"/>
                  <a:pt x="822055" y="324086"/>
                  <a:pt x="822055" y="287495"/>
                </a:cubicBezTo>
                <a:cubicBezTo>
                  <a:pt x="822055" y="250904"/>
                  <a:pt x="794392" y="220691"/>
                  <a:pt x="758882" y="216587"/>
                </a:cubicBezTo>
                <a:close/>
                <a:moveTo>
                  <a:pt x="322492" y="718710"/>
                </a:moveTo>
                <a:cubicBezTo>
                  <a:pt x="323102" y="720655"/>
                  <a:pt x="322739" y="722731"/>
                  <a:pt x="321535" y="724380"/>
                </a:cubicBezTo>
                <a:cubicBezTo>
                  <a:pt x="320315" y="726044"/>
                  <a:pt x="318436" y="726984"/>
                  <a:pt x="316392" y="726984"/>
                </a:cubicBezTo>
                <a:lnTo>
                  <a:pt x="226067" y="726984"/>
                </a:lnTo>
                <a:cubicBezTo>
                  <a:pt x="223265" y="726984"/>
                  <a:pt x="220808" y="725187"/>
                  <a:pt x="219968" y="722501"/>
                </a:cubicBezTo>
                <a:lnTo>
                  <a:pt x="135693" y="451974"/>
                </a:lnTo>
                <a:cubicBezTo>
                  <a:pt x="146161" y="454001"/>
                  <a:pt x="156828" y="455039"/>
                  <a:pt x="167593" y="455039"/>
                </a:cubicBezTo>
                <a:lnTo>
                  <a:pt x="240327" y="455039"/>
                </a:lnTo>
                <a:lnTo>
                  <a:pt x="322492" y="718710"/>
                </a:lnTo>
                <a:close/>
                <a:moveTo>
                  <a:pt x="316029" y="438557"/>
                </a:moveTo>
                <a:lnTo>
                  <a:pt x="167593" y="438557"/>
                </a:lnTo>
                <a:cubicBezTo>
                  <a:pt x="153382" y="438557"/>
                  <a:pt x="139320" y="436579"/>
                  <a:pt x="125785" y="432689"/>
                </a:cubicBezTo>
                <a:cubicBezTo>
                  <a:pt x="61442" y="414229"/>
                  <a:pt x="16486" y="354529"/>
                  <a:pt x="16486" y="287495"/>
                </a:cubicBezTo>
                <a:cubicBezTo>
                  <a:pt x="16486" y="247146"/>
                  <a:pt x="32213" y="209220"/>
                  <a:pt x="60733" y="180672"/>
                </a:cubicBezTo>
                <a:cubicBezTo>
                  <a:pt x="89270" y="152141"/>
                  <a:pt x="127219" y="136433"/>
                  <a:pt x="167593" y="136433"/>
                </a:cubicBezTo>
                <a:lnTo>
                  <a:pt x="316029" y="136433"/>
                </a:lnTo>
                <a:lnTo>
                  <a:pt x="316029" y="438557"/>
                </a:lnTo>
                <a:close/>
                <a:moveTo>
                  <a:pt x="665343" y="504223"/>
                </a:moveTo>
                <a:cubicBezTo>
                  <a:pt x="606061" y="471044"/>
                  <a:pt x="516824" y="438590"/>
                  <a:pt x="394583" y="438573"/>
                </a:cubicBezTo>
                <a:cubicBezTo>
                  <a:pt x="394550" y="438573"/>
                  <a:pt x="394517" y="438557"/>
                  <a:pt x="394484" y="438557"/>
                </a:cubicBezTo>
                <a:lnTo>
                  <a:pt x="332515" y="438557"/>
                </a:lnTo>
                <a:lnTo>
                  <a:pt x="332515" y="136433"/>
                </a:lnTo>
                <a:lnTo>
                  <a:pt x="394468" y="136433"/>
                </a:lnTo>
                <a:cubicBezTo>
                  <a:pt x="394484" y="136433"/>
                  <a:pt x="394484" y="136433"/>
                  <a:pt x="394501" y="136433"/>
                </a:cubicBezTo>
                <a:cubicBezTo>
                  <a:pt x="516774" y="136433"/>
                  <a:pt x="606044" y="103962"/>
                  <a:pt x="665343" y="70767"/>
                </a:cubicBezTo>
                <a:lnTo>
                  <a:pt x="665343" y="504223"/>
                </a:lnTo>
                <a:close/>
                <a:moveTo>
                  <a:pt x="742397" y="287495"/>
                </a:moveTo>
                <a:lnTo>
                  <a:pt x="742397" y="557462"/>
                </a:lnTo>
                <a:cubicBezTo>
                  <a:pt x="742397" y="557676"/>
                  <a:pt x="742397" y="558121"/>
                  <a:pt x="741787" y="558401"/>
                </a:cubicBezTo>
                <a:cubicBezTo>
                  <a:pt x="741210" y="558648"/>
                  <a:pt x="740896" y="558368"/>
                  <a:pt x="740748" y="558220"/>
                </a:cubicBezTo>
                <a:cubicBezTo>
                  <a:pt x="728499" y="546847"/>
                  <a:pt x="708980" y="530694"/>
                  <a:pt x="681828" y="513915"/>
                </a:cubicBezTo>
                <a:lnTo>
                  <a:pt x="681828" y="61075"/>
                </a:lnTo>
                <a:cubicBezTo>
                  <a:pt x="708980" y="44312"/>
                  <a:pt x="728499" y="28160"/>
                  <a:pt x="740732" y="16787"/>
                </a:cubicBezTo>
                <a:cubicBezTo>
                  <a:pt x="740896" y="16622"/>
                  <a:pt x="741210" y="16342"/>
                  <a:pt x="741787" y="16605"/>
                </a:cubicBezTo>
                <a:cubicBezTo>
                  <a:pt x="742397" y="16869"/>
                  <a:pt x="742397" y="17314"/>
                  <a:pt x="742397" y="17528"/>
                </a:cubicBezTo>
                <a:lnTo>
                  <a:pt x="742397" y="287495"/>
                </a:lnTo>
                <a:close/>
                <a:moveTo>
                  <a:pt x="758882" y="341805"/>
                </a:moveTo>
                <a:lnTo>
                  <a:pt x="758882" y="287495"/>
                </a:lnTo>
                <a:lnTo>
                  <a:pt x="758882" y="233202"/>
                </a:lnTo>
                <a:cubicBezTo>
                  <a:pt x="785276" y="237190"/>
                  <a:pt x="805569" y="260019"/>
                  <a:pt x="805569" y="287495"/>
                </a:cubicBezTo>
                <a:cubicBezTo>
                  <a:pt x="805569" y="314988"/>
                  <a:pt x="785276" y="337816"/>
                  <a:pt x="758882" y="3418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36"/>
          <p:cNvSpPr/>
          <p:nvPr/>
        </p:nvSpPr>
        <p:spPr>
          <a:xfrm>
            <a:off x="7781666" y="820866"/>
            <a:ext cx="248026" cy="371627"/>
          </a:xfrm>
          <a:custGeom>
            <a:rect b="b" l="l" r="r" t="t"/>
            <a:pathLst>
              <a:path extrusionOk="0" h="743255" w="496053">
                <a:moveTo>
                  <a:pt x="249874" y="0"/>
                </a:moveTo>
                <a:lnTo>
                  <a:pt x="246180" y="0"/>
                </a:lnTo>
                <a:cubicBezTo>
                  <a:pt x="110436" y="0"/>
                  <a:pt x="0" y="110461"/>
                  <a:pt x="0" y="246218"/>
                </a:cubicBezTo>
                <a:cubicBezTo>
                  <a:pt x="0" y="307251"/>
                  <a:pt x="28108" y="360552"/>
                  <a:pt x="55278" y="412110"/>
                </a:cubicBezTo>
                <a:cubicBezTo>
                  <a:pt x="60804" y="422583"/>
                  <a:pt x="66509" y="433428"/>
                  <a:pt x="71827" y="444050"/>
                </a:cubicBezTo>
                <a:cubicBezTo>
                  <a:pt x="91355" y="483095"/>
                  <a:pt x="104955" y="523078"/>
                  <a:pt x="112179" y="562213"/>
                </a:cubicBezTo>
                <a:cubicBezTo>
                  <a:pt x="112164" y="562406"/>
                  <a:pt x="112119" y="562585"/>
                  <a:pt x="112119" y="562779"/>
                </a:cubicBezTo>
                <a:cubicBezTo>
                  <a:pt x="112119" y="563911"/>
                  <a:pt x="112387" y="564983"/>
                  <a:pt x="112849" y="565937"/>
                </a:cubicBezTo>
                <a:cubicBezTo>
                  <a:pt x="116409" y="586376"/>
                  <a:pt x="118241" y="606576"/>
                  <a:pt x="118241" y="626255"/>
                </a:cubicBezTo>
                <a:cubicBezTo>
                  <a:pt x="118241" y="645606"/>
                  <a:pt x="116141" y="656332"/>
                  <a:pt x="116126" y="656436"/>
                </a:cubicBezTo>
                <a:cubicBezTo>
                  <a:pt x="115679" y="658626"/>
                  <a:pt x="116290" y="660890"/>
                  <a:pt x="117705" y="662618"/>
                </a:cubicBezTo>
                <a:cubicBezTo>
                  <a:pt x="119120" y="664361"/>
                  <a:pt x="121295" y="665359"/>
                  <a:pt x="123529" y="665359"/>
                </a:cubicBezTo>
                <a:lnTo>
                  <a:pt x="154929" y="665359"/>
                </a:lnTo>
                <a:lnTo>
                  <a:pt x="154929" y="723502"/>
                </a:lnTo>
                <a:cubicBezTo>
                  <a:pt x="154929" y="734392"/>
                  <a:pt x="163792" y="743256"/>
                  <a:pt x="174696" y="743256"/>
                </a:cubicBezTo>
                <a:lnTo>
                  <a:pt x="317679" y="743256"/>
                </a:lnTo>
                <a:cubicBezTo>
                  <a:pt x="328582" y="743256"/>
                  <a:pt x="337445" y="734392"/>
                  <a:pt x="337445" y="723502"/>
                </a:cubicBezTo>
                <a:lnTo>
                  <a:pt x="337445" y="665359"/>
                </a:lnTo>
                <a:lnTo>
                  <a:pt x="372629" y="665359"/>
                </a:lnTo>
                <a:cubicBezTo>
                  <a:pt x="374863" y="665359"/>
                  <a:pt x="376963" y="664346"/>
                  <a:pt x="378378" y="662633"/>
                </a:cubicBezTo>
                <a:cubicBezTo>
                  <a:pt x="379794" y="660905"/>
                  <a:pt x="380360" y="658626"/>
                  <a:pt x="379928" y="656436"/>
                </a:cubicBezTo>
                <a:cubicBezTo>
                  <a:pt x="379913" y="656332"/>
                  <a:pt x="377812" y="645606"/>
                  <a:pt x="377812" y="626255"/>
                </a:cubicBezTo>
                <a:cubicBezTo>
                  <a:pt x="377812" y="567754"/>
                  <a:pt x="393870" y="504740"/>
                  <a:pt x="424227" y="444050"/>
                </a:cubicBezTo>
                <a:cubicBezTo>
                  <a:pt x="429545" y="433428"/>
                  <a:pt x="435250" y="422583"/>
                  <a:pt x="440776" y="412110"/>
                </a:cubicBezTo>
                <a:cubicBezTo>
                  <a:pt x="467946" y="360552"/>
                  <a:pt x="496054" y="307251"/>
                  <a:pt x="496054" y="246218"/>
                </a:cubicBezTo>
                <a:cubicBezTo>
                  <a:pt x="496054" y="110461"/>
                  <a:pt x="385618" y="0"/>
                  <a:pt x="249874" y="0"/>
                </a:cubicBezTo>
                <a:close/>
                <a:moveTo>
                  <a:pt x="322550" y="723502"/>
                </a:moveTo>
                <a:cubicBezTo>
                  <a:pt x="322550" y="726184"/>
                  <a:pt x="320360" y="728359"/>
                  <a:pt x="317679" y="728359"/>
                </a:cubicBezTo>
                <a:lnTo>
                  <a:pt x="174696" y="728359"/>
                </a:lnTo>
                <a:cubicBezTo>
                  <a:pt x="172015" y="728359"/>
                  <a:pt x="169825" y="726184"/>
                  <a:pt x="169825" y="723502"/>
                </a:cubicBezTo>
                <a:lnTo>
                  <a:pt x="169825" y="665359"/>
                </a:lnTo>
                <a:lnTo>
                  <a:pt x="322550" y="665359"/>
                </a:lnTo>
                <a:lnTo>
                  <a:pt x="322550" y="723502"/>
                </a:lnTo>
                <a:close/>
                <a:moveTo>
                  <a:pt x="330057" y="650462"/>
                </a:moveTo>
                <a:cubicBezTo>
                  <a:pt x="330042" y="650462"/>
                  <a:pt x="330012" y="650462"/>
                  <a:pt x="329997" y="650462"/>
                </a:cubicBezTo>
                <a:lnTo>
                  <a:pt x="162377" y="650462"/>
                </a:lnTo>
                <a:cubicBezTo>
                  <a:pt x="162362" y="650462"/>
                  <a:pt x="162332" y="650462"/>
                  <a:pt x="162318" y="650462"/>
                </a:cubicBezTo>
                <a:lnTo>
                  <a:pt x="131975" y="650462"/>
                </a:lnTo>
                <a:cubicBezTo>
                  <a:pt x="132556" y="644861"/>
                  <a:pt x="133137" y="636727"/>
                  <a:pt x="133137" y="626255"/>
                </a:cubicBezTo>
                <a:cubicBezTo>
                  <a:pt x="133137" y="622858"/>
                  <a:pt x="133077" y="619447"/>
                  <a:pt x="132973" y="616035"/>
                </a:cubicBezTo>
                <a:lnTo>
                  <a:pt x="363081" y="616035"/>
                </a:lnTo>
                <a:cubicBezTo>
                  <a:pt x="362976" y="619447"/>
                  <a:pt x="362917" y="622858"/>
                  <a:pt x="362917" y="626255"/>
                </a:cubicBezTo>
                <a:cubicBezTo>
                  <a:pt x="362917" y="636727"/>
                  <a:pt x="363498" y="644861"/>
                  <a:pt x="364079" y="650462"/>
                </a:cubicBezTo>
                <a:lnTo>
                  <a:pt x="330057" y="650462"/>
                </a:lnTo>
                <a:close/>
                <a:moveTo>
                  <a:pt x="363855" y="601138"/>
                </a:moveTo>
                <a:lnTo>
                  <a:pt x="132199" y="601138"/>
                </a:lnTo>
                <a:cubicBezTo>
                  <a:pt x="131469" y="590919"/>
                  <a:pt x="130277" y="580610"/>
                  <a:pt x="128653" y="570227"/>
                </a:cubicBezTo>
                <a:lnTo>
                  <a:pt x="367400" y="570227"/>
                </a:lnTo>
                <a:cubicBezTo>
                  <a:pt x="365777" y="580610"/>
                  <a:pt x="364585" y="590919"/>
                  <a:pt x="363855" y="601138"/>
                </a:cubicBezTo>
                <a:close/>
                <a:moveTo>
                  <a:pt x="427608" y="405168"/>
                </a:moveTo>
                <a:cubicBezTo>
                  <a:pt x="422037" y="415716"/>
                  <a:pt x="416288" y="426620"/>
                  <a:pt x="410910" y="437391"/>
                </a:cubicBezTo>
                <a:cubicBezTo>
                  <a:pt x="391427" y="476316"/>
                  <a:pt x="377663" y="516226"/>
                  <a:pt x="370007" y="555434"/>
                </a:cubicBezTo>
                <a:cubicBezTo>
                  <a:pt x="369650" y="555390"/>
                  <a:pt x="369307" y="555330"/>
                  <a:pt x="368935" y="555330"/>
                </a:cubicBezTo>
                <a:lnTo>
                  <a:pt x="255475" y="555330"/>
                </a:lnTo>
                <a:lnTo>
                  <a:pt x="255475" y="306089"/>
                </a:lnTo>
                <a:lnTo>
                  <a:pt x="323265" y="246203"/>
                </a:lnTo>
                <a:cubicBezTo>
                  <a:pt x="326348" y="243476"/>
                  <a:pt x="326646" y="238769"/>
                  <a:pt x="323920" y="235685"/>
                </a:cubicBezTo>
                <a:cubicBezTo>
                  <a:pt x="321194" y="232602"/>
                  <a:pt x="316487" y="232319"/>
                  <a:pt x="313404" y="235030"/>
                </a:cubicBezTo>
                <a:lnTo>
                  <a:pt x="246180" y="294424"/>
                </a:lnTo>
                <a:lnTo>
                  <a:pt x="178971" y="235030"/>
                </a:lnTo>
                <a:cubicBezTo>
                  <a:pt x="175887" y="232319"/>
                  <a:pt x="171180" y="232602"/>
                  <a:pt x="168455" y="235685"/>
                </a:cubicBezTo>
                <a:cubicBezTo>
                  <a:pt x="165729" y="238769"/>
                  <a:pt x="166027" y="243476"/>
                  <a:pt x="169110" y="246203"/>
                </a:cubicBezTo>
                <a:lnTo>
                  <a:pt x="240579" y="309351"/>
                </a:lnTo>
                <a:lnTo>
                  <a:pt x="240579" y="555330"/>
                </a:lnTo>
                <a:lnTo>
                  <a:pt x="126032" y="555330"/>
                </a:lnTo>
                <a:cubicBezTo>
                  <a:pt x="118375" y="516151"/>
                  <a:pt x="104597" y="476287"/>
                  <a:pt x="85143" y="437391"/>
                </a:cubicBezTo>
                <a:cubicBezTo>
                  <a:pt x="79766" y="426620"/>
                  <a:pt x="74016" y="415716"/>
                  <a:pt x="68445" y="405168"/>
                </a:cubicBezTo>
                <a:cubicBezTo>
                  <a:pt x="42125" y="355204"/>
                  <a:pt x="14896" y="303556"/>
                  <a:pt x="14896" y="246218"/>
                </a:cubicBezTo>
                <a:cubicBezTo>
                  <a:pt x="14896" y="118669"/>
                  <a:pt x="118658" y="14897"/>
                  <a:pt x="246180" y="14897"/>
                </a:cubicBezTo>
                <a:lnTo>
                  <a:pt x="249874" y="14897"/>
                </a:lnTo>
                <a:cubicBezTo>
                  <a:pt x="377395" y="14897"/>
                  <a:pt x="481158" y="118669"/>
                  <a:pt x="481158" y="246218"/>
                </a:cubicBezTo>
                <a:cubicBezTo>
                  <a:pt x="481158" y="303556"/>
                  <a:pt x="453929" y="355204"/>
                  <a:pt x="427608" y="40516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36"/>
          <p:cNvSpPr/>
          <p:nvPr/>
        </p:nvSpPr>
        <p:spPr>
          <a:xfrm>
            <a:off x="4534838" y="1585828"/>
            <a:ext cx="371843" cy="371843"/>
          </a:xfrm>
          <a:custGeom>
            <a:rect b="b" l="l" r="r" t="t"/>
            <a:pathLst>
              <a:path extrusionOk="0" h="743687" w="743687">
                <a:moveTo>
                  <a:pt x="634776" y="108912"/>
                </a:moveTo>
                <a:cubicBezTo>
                  <a:pt x="564537" y="38673"/>
                  <a:pt x="471162" y="0"/>
                  <a:pt x="371844" y="0"/>
                </a:cubicBezTo>
                <a:cubicBezTo>
                  <a:pt x="272526" y="0"/>
                  <a:pt x="179136" y="38673"/>
                  <a:pt x="108912" y="108912"/>
                </a:cubicBezTo>
                <a:cubicBezTo>
                  <a:pt x="38673" y="179136"/>
                  <a:pt x="0" y="272526"/>
                  <a:pt x="0" y="371844"/>
                </a:cubicBezTo>
                <a:cubicBezTo>
                  <a:pt x="0" y="471162"/>
                  <a:pt x="38673" y="564551"/>
                  <a:pt x="108912" y="634776"/>
                </a:cubicBezTo>
                <a:cubicBezTo>
                  <a:pt x="179136" y="705000"/>
                  <a:pt x="272526" y="743688"/>
                  <a:pt x="371844" y="743688"/>
                </a:cubicBezTo>
                <a:cubicBezTo>
                  <a:pt x="471162" y="743688"/>
                  <a:pt x="564551" y="705015"/>
                  <a:pt x="634776" y="634776"/>
                </a:cubicBezTo>
                <a:cubicBezTo>
                  <a:pt x="705000" y="564537"/>
                  <a:pt x="743688" y="471162"/>
                  <a:pt x="743688" y="371844"/>
                </a:cubicBezTo>
                <a:cubicBezTo>
                  <a:pt x="743688" y="272526"/>
                  <a:pt x="705000" y="179136"/>
                  <a:pt x="634776" y="108912"/>
                </a:cubicBezTo>
                <a:close/>
                <a:moveTo>
                  <a:pt x="624244" y="624244"/>
                </a:moveTo>
                <a:cubicBezTo>
                  <a:pt x="556820" y="691667"/>
                  <a:pt x="467185" y="728791"/>
                  <a:pt x="371844" y="728791"/>
                </a:cubicBezTo>
                <a:cubicBezTo>
                  <a:pt x="276503" y="728791"/>
                  <a:pt x="186868" y="691667"/>
                  <a:pt x="119444" y="624244"/>
                </a:cubicBezTo>
                <a:cubicBezTo>
                  <a:pt x="52020" y="556820"/>
                  <a:pt x="14897" y="467185"/>
                  <a:pt x="14897" y="371844"/>
                </a:cubicBezTo>
                <a:cubicBezTo>
                  <a:pt x="14897" y="276503"/>
                  <a:pt x="52020" y="186868"/>
                  <a:pt x="119444" y="119444"/>
                </a:cubicBezTo>
                <a:cubicBezTo>
                  <a:pt x="186868" y="52020"/>
                  <a:pt x="276503" y="14897"/>
                  <a:pt x="371844" y="14897"/>
                </a:cubicBezTo>
                <a:cubicBezTo>
                  <a:pt x="467185" y="14897"/>
                  <a:pt x="556820" y="52020"/>
                  <a:pt x="624244" y="119444"/>
                </a:cubicBezTo>
                <a:cubicBezTo>
                  <a:pt x="691667" y="186868"/>
                  <a:pt x="728791" y="276503"/>
                  <a:pt x="728791" y="371844"/>
                </a:cubicBezTo>
                <a:cubicBezTo>
                  <a:pt x="728791" y="467185"/>
                  <a:pt x="691653" y="556820"/>
                  <a:pt x="624244" y="624244"/>
                </a:cubicBezTo>
                <a:close/>
                <a:moveTo>
                  <a:pt x="560365" y="557401"/>
                </a:moveTo>
                <a:cubicBezTo>
                  <a:pt x="561840" y="561244"/>
                  <a:pt x="559918" y="565550"/>
                  <a:pt x="556075" y="567024"/>
                </a:cubicBezTo>
                <a:cubicBezTo>
                  <a:pt x="555196" y="567367"/>
                  <a:pt x="554287" y="567516"/>
                  <a:pt x="553408" y="567516"/>
                </a:cubicBezTo>
                <a:cubicBezTo>
                  <a:pt x="550414" y="567516"/>
                  <a:pt x="547584" y="565698"/>
                  <a:pt x="546452" y="562734"/>
                </a:cubicBezTo>
                <a:cubicBezTo>
                  <a:pt x="533044" y="527815"/>
                  <a:pt x="509686" y="497977"/>
                  <a:pt x="478909" y="476451"/>
                </a:cubicBezTo>
                <a:cubicBezTo>
                  <a:pt x="447431" y="454433"/>
                  <a:pt x="410412" y="442798"/>
                  <a:pt x="371844" y="442798"/>
                </a:cubicBezTo>
                <a:cubicBezTo>
                  <a:pt x="333276" y="442798"/>
                  <a:pt x="296257" y="454433"/>
                  <a:pt x="264779" y="476451"/>
                </a:cubicBezTo>
                <a:cubicBezTo>
                  <a:pt x="234002" y="497977"/>
                  <a:pt x="210643" y="527815"/>
                  <a:pt x="197236" y="562734"/>
                </a:cubicBezTo>
                <a:cubicBezTo>
                  <a:pt x="195761" y="566577"/>
                  <a:pt x="191456" y="568484"/>
                  <a:pt x="187613" y="567024"/>
                </a:cubicBezTo>
                <a:cubicBezTo>
                  <a:pt x="183769" y="565550"/>
                  <a:pt x="181863" y="561244"/>
                  <a:pt x="183337" y="557401"/>
                </a:cubicBezTo>
                <a:cubicBezTo>
                  <a:pt x="197817" y="519697"/>
                  <a:pt x="223038" y="487489"/>
                  <a:pt x="256258" y="464250"/>
                </a:cubicBezTo>
                <a:cubicBezTo>
                  <a:pt x="290253" y="440474"/>
                  <a:pt x="330222" y="427901"/>
                  <a:pt x="371859" y="427901"/>
                </a:cubicBezTo>
                <a:cubicBezTo>
                  <a:pt x="413496" y="427901"/>
                  <a:pt x="453479" y="440474"/>
                  <a:pt x="487459" y="464250"/>
                </a:cubicBezTo>
                <a:cubicBezTo>
                  <a:pt x="520665" y="487489"/>
                  <a:pt x="545885" y="519711"/>
                  <a:pt x="560365" y="557401"/>
                </a:cubicBezTo>
                <a:close/>
                <a:moveTo>
                  <a:pt x="226896" y="304778"/>
                </a:moveTo>
                <a:cubicBezTo>
                  <a:pt x="189400" y="304778"/>
                  <a:pt x="157744" y="275520"/>
                  <a:pt x="154824" y="238173"/>
                </a:cubicBezTo>
                <a:cubicBezTo>
                  <a:pt x="154512" y="234076"/>
                  <a:pt x="157566" y="230486"/>
                  <a:pt x="161677" y="230173"/>
                </a:cubicBezTo>
                <a:cubicBezTo>
                  <a:pt x="165789" y="229861"/>
                  <a:pt x="169364" y="232915"/>
                  <a:pt x="169677" y="237026"/>
                </a:cubicBezTo>
                <a:cubicBezTo>
                  <a:pt x="171986" y="266671"/>
                  <a:pt x="197117" y="289896"/>
                  <a:pt x="226896" y="289896"/>
                </a:cubicBezTo>
                <a:cubicBezTo>
                  <a:pt x="256675" y="289896"/>
                  <a:pt x="281806" y="266671"/>
                  <a:pt x="284130" y="237026"/>
                </a:cubicBezTo>
                <a:cubicBezTo>
                  <a:pt x="284443" y="232929"/>
                  <a:pt x="288018" y="229861"/>
                  <a:pt x="292130" y="230173"/>
                </a:cubicBezTo>
                <a:cubicBezTo>
                  <a:pt x="296227" y="230486"/>
                  <a:pt x="299296" y="234076"/>
                  <a:pt x="298983" y="238173"/>
                </a:cubicBezTo>
                <a:cubicBezTo>
                  <a:pt x="296063" y="275520"/>
                  <a:pt x="264407" y="304778"/>
                  <a:pt x="226896" y="304778"/>
                </a:cubicBezTo>
                <a:close/>
                <a:moveTo>
                  <a:pt x="582919" y="238173"/>
                </a:moveTo>
                <a:cubicBezTo>
                  <a:pt x="580000" y="275520"/>
                  <a:pt x="548343" y="304778"/>
                  <a:pt x="510848" y="304778"/>
                </a:cubicBezTo>
                <a:cubicBezTo>
                  <a:pt x="473352" y="304778"/>
                  <a:pt x="441696" y="275520"/>
                  <a:pt x="438776" y="238173"/>
                </a:cubicBezTo>
                <a:cubicBezTo>
                  <a:pt x="438463" y="234076"/>
                  <a:pt x="441517" y="230486"/>
                  <a:pt x="445629" y="230173"/>
                </a:cubicBezTo>
                <a:cubicBezTo>
                  <a:pt x="449696" y="229861"/>
                  <a:pt x="453316" y="232915"/>
                  <a:pt x="453628" y="237026"/>
                </a:cubicBezTo>
                <a:cubicBezTo>
                  <a:pt x="455937" y="266671"/>
                  <a:pt x="481069" y="289896"/>
                  <a:pt x="510848" y="289896"/>
                </a:cubicBezTo>
                <a:cubicBezTo>
                  <a:pt x="540627" y="289896"/>
                  <a:pt x="565758" y="266671"/>
                  <a:pt x="568067" y="237026"/>
                </a:cubicBezTo>
                <a:cubicBezTo>
                  <a:pt x="568395" y="232929"/>
                  <a:pt x="571970" y="229861"/>
                  <a:pt x="576067" y="230173"/>
                </a:cubicBezTo>
                <a:cubicBezTo>
                  <a:pt x="580178" y="230486"/>
                  <a:pt x="583247" y="234076"/>
                  <a:pt x="582919" y="23817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36"/>
          <p:cNvSpPr/>
          <p:nvPr/>
        </p:nvSpPr>
        <p:spPr>
          <a:xfrm>
            <a:off x="3955019" y="1585828"/>
            <a:ext cx="371843" cy="371843"/>
          </a:xfrm>
          <a:custGeom>
            <a:rect b="b" l="l" r="r" t="t"/>
            <a:pathLst>
              <a:path extrusionOk="0" h="743687" w="743687">
                <a:moveTo>
                  <a:pt x="634776" y="108912"/>
                </a:moveTo>
                <a:cubicBezTo>
                  <a:pt x="564537" y="38673"/>
                  <a:pt x="471162" y="0"/>
                  <a:pt x="371844" y="0"/>
                </a:cubicBezTo>
                <a:cubicBezTo>
                  <a:pt x="272526" y="0"/>
                  <a:pt x="179136" y="38673"/>
                  <a:pt x="108912" y="108912"/>
                </a:cubicBezTo>
                <a:cubicBezTo>
                  <a:pt x="38673" y="179136"/>
                  <a:pt x="0" y="272526"/>
                  <a:pt x="0" y="371844"/>
                </a:cubicBezTo>
                <a:cubicBezTo>
                  <a:pt x="0" y="471162"/>
                  <a:pt x="38673" y="564551"/>
                  <a:pt x="108912" y="634776"/>
                </a:cubicBezTo>
                <a:cubicBezTo>
                  <a:pt x="179136" y="705000"/>
                  <a:pt x="272526" y="743688"/>
                  <a:pt x="371844" y="743688"/>
                </a:cubicBezTo>
                <a:cubicBezTo>
                  <a:pt x="471162" y="743688"/>
                  <a:pt x="564551" y="705015"/>
                  <a:pt x="634776" y="634776"/>
                </a:cubicBezTo>
                <a:cubicBezTo>
                  <a:pt x="705000" y="564537"/>
                  <a:pt x="743688" y="471162"/>
                  <a:pt x="743688" y="371844"/>
                </a:cubicBezTo>
                <a:cubicBezTo>
                  <a:pt x="743688" y="272526"/>
                  <a:pt x="705000" y="179136"/>
                  <a:pt x="634776" y="108912"/>
                </a:cubicBezTo>
                <a:close/>
                <a:moveTo>
                  <a:pt x="624244" y="624244"/>
                </a:moveTo>
                <a:cubicBezTo>
                  <a:pt x="556820" y="691667"/>
                  <a:pt x="467185" y="728791"/>
                  <a:pt x="371844" y="728791"/>
                </a:cubicBezTo>
                <a:cubicBezTo>
                  <a:pt x="276503" y="728791"/>
                  <a:pt x="186868" y="691667"/>
                  <a:pt x="119444" y="624244"/>
                </a:cubicBezTo>
                <a:cubicBezTo>
                  <a:pt x="52020" y="556820"/>
                  <a:pt x="14897" y="467185"/>
                  <a:pt x="14897" y="371844"/>
                </a:cubicBezTo>
                <a:cubicBezTo>
                  <a:pt x="14897" y="276503"/>
                  <a:pt x="52020" y="186868"/>
                  <a:pt x="119444" y="119444"/>
                </a:cubicBezTo>
                <a:cubicBezTo>
                  <a:pt x="186868" y="52020"/>
                  <a:pt x="276503" y="14897"/>
                  <a:pt x="371844" y="14897"/>
                </a:cubicBezTo>
                <a:cubicBezTo>
                  <a:pt x="467185" y="14897"/>
                  <a:pt x="556820" y="52020"/>
                  <a:pt x="624244" y="119444"/>
                </a:cubicBezTo>
                <a:cubicBezTo>
                  <a:pt x="691667" y="186868"/>
                  <a:pt x="728791" y="276503"/>
                  <a:pt x="728791" y="371844"/>
                </a:cubicBezTo>
                <a:cubicBezTo>
                  <a:pt x="728791" y="467185"/>
                  <a:pt x="691653" y="556820"/>
                  <a:pt x="624244" y="624244"/>
                </a:cubicBezTo>
                <a:close/>
                <a:moveTo>
                  <a:pt x="560365" y="459677"/>
                </a:moveTo>
                <a:cubicBezTo>
                  <a:pt x="545885" y="497381"/>
                  <a:pt x="520665" y="529588"/>
                  <a:pt x="487445" y="552827"/>
                </a:cubicBezTo>
                <a:cubicBezTo>
                  <a:pt x="453450" y="576603"/>
                  <a:pt x="413481" y="589176"/>
                  <a:pt x="371844" y="589176"/>
                </a:cubicBezTo>
                <a:cubicBezTo>
                  <a:pt x="330207" y="589176"/>
                  <a:pt x="290238" y="576603"/>
                  <a:pt x="256243" y="552827"/>
                </a:cubicBezTo>
                <a:cubicBezTo>
                  <a:pt x="223023" y="529588"/>
                  <a:pt x="197802" y="497381"/>
                  <a:pt x="183322" y="459677"/>
                </a:cubicBezTo>
                <a:cubicBezTo>
                  <a:pt x="181848" y="455833"/>
                  <a:pt x="183769" y="451528"/>
                  <a:pt x="187598" y="450053"/>
                </a:cubicBezTo>
                <a:cubicBezTo>
                  <a:pt x="191441" y="448578"/>
                  <a:pt x="195746" y="450500"/>
                  <a:pt x="197221" y="454343"/>
                </a:cubicBezTo>
                <a:cubicBezTo>
                  <a:pt x="210629" y="489262"/>
                  <a:pt x="233987" y="519101"/>
                  <a:pt x="264764" y="540627"/>
                </a:cubicBezTo>
                <a:cubicBezTo>
                  <a:pt x="296242" y="562645"/>
                  <a:pt x="333261" y="574279"/>
                  <a:pt x="371829" y="574279"/>
                </a:cubicBezTo>
                <a:cubicBezTo>
                  <a:pt x="410397" y="574279"/>
                  <a:pt x="447416" y="562645"/>
                  <a:pt x="478894" y="540627"/>
                </a:cubicBezTo>
                <a:cubicBezTo>
                  <a:pt x="509671" y="519101"/>
                  <a:pt x="533029" y="489262"/>
                  <a:pt x="546437" y="454343"/>
                </a:cubicBezTo>
                <a:cubicBezTo>
                  <a:pt x="547911" y="450500"/>
                  <a:pt x="552217" y="448593"/>
                  <a:pt x="556060" y="450053"/>
                </a:cubicBezTo>
                <a:cubicBezTo>
                  <a:pt x="559918" y="451528"/>
                  <a:pt x="561840" y="455833"/>
                  <a:pt x="560365" y="459677"/>
                </a:cubicBezTo>
                <a:close/>
                <a:moveTo>
                  <a:pt x="169692" y="297910"/>
                </a:moveTo>
                <a:cubicBezTo>
                  <a:pt x="169379" y="302007"/>
                  <a:pt x="165789" y="305076"/>
                  <a:pt x="161692" y="304763"/>
                </a:cubicBezTo>
                <a:cubicBezTo>
                  <a:pt x="157595" y="304450"/>
                  <a:pt x="154527" y="300860"/>
                  <a:pt x="154839" y="296763"/>
                </a:cubicBezTo>
                <a:cubicBezTo>
                  <a:pt x="157759" y="259416"/>
                  <a:pt x="189400" y="230159"/>
                  <a:pt x="226911" y="230159"/>
                </a:cubicBezTo>
                <a:cubicBezTo>
                  <a:pt x="264422" y="230159"/>
                  <a:pt x="296078" y="259416"/>
                  <a:pt x="298983" y="296763"/>
                </a:cubicBezTo>
                <a:cubicBezTo>
                  <a:pt x="299296" y="300860"/>
                  <a:pt x="296242" y="304450"/>
                  <a:pt x="292130" y="304763"/>
                </a:cubicBezTo>
                <a:cubicBezTo>
                  <a:pt x="291936" y="304778"/>
                  <a:pt x="291743" y="304793"/>
                  <a:pt x="291549" y="304793"/>
                </a:cubicBezTo>
                <a:cubicBezTo>
                  <a:pt x="287706" y="304793"/>
                  <a:pt x="284443" y="301828"/>
                  <a:pt x="284130" y="297925"/>
                </a:cubicBezTo>
                <a:cubicBezTo>
                  <a:pt x="281821" y="268280"/>
                  <a:pt x="256675" y="245056"/>
                  <a:pt x="226896" y="245056"/>
                </a:cubicBezTo>
                <a:cubicBezTo>
                  <a:pt x="197132" y="245041"/>
                  <a:pt x="172001" y="268265"/>
                  <a:pt x="169692" y="297910"/>
                </a:cubicBezTo>
                <a:close/>
                <a:moveTo>
                  <a:pt x="582919" y="296748"/>
                </a:moveTo>
                <a:cubicBezTo>
                  <a:pt x="583232" y="300845"/>
                  <a:pt x="580178" y="304435"/>
                  <a:pt x="576067" y="304748"/>
                </a:cubicBezTo>
                <a:cubicBezTo>
                  <a:pt x="575873" y="304763"/>
                  <a:pt x="575679" y="304778"/>
                  <a:pt x="575486" y="304778"/>
                </a:cubicBezTo>
                <a:cubicBezTo>
                  <a:pt x="571642" y="304778"/>
                  <a:pt x="568380" y="301813"/>
                  <a:pt x="568067" y="297910"/>
                </a:cubicBezTo>
                <a:cubicBezTo>
                  <a:pt x="565758" y="268265"/>
                  <a:pt x="540627" y="245041"/>
                  <a:pt x="510848" y="245041"/>
                </a:cubicBezTo>
                <a:cubicBezTo>
                  <a:pt x="481084" y="245041"/>
                  <a:pt x="455952" y="268265"/>
                  <a:pt x="453628" y="297910"/>
                </a:cubicBezTo>
                <a:cubicBezTo>
                  <a:pt x="453301" y="302007"/>
                  <a:pt x="449725" y="305076"/>
                  <a:pt x="445629" y="304763"/>
                </a:cubicBezTo>
                <a:cubicBezTo>
                  <a:pt x="441532" y="304450"/>
                  <a:pt x="438463" y="300860"/>
                  <a:pt x="438776" y="296763"/>
                </a:cubicBezTo>
                <a:cubicBezTo>
                  <a:pt x="441696" y="259416"/>
                  <a:pt x="473337" y="230159"/>
                  <a:pt x="510848" y="230159"/>
                </a:cubicBezTo>
                <a:cubicBezTo>
                  <a:pt x="548358" y="230144"/>
                  <a:pt x="580015" y="259401"/>
                  <a:pt x="582919" y="29674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36"/>
          <p:cNvSpPr/>
          <p:nvPr/>
        </p:nvSpPr>
        <p:spPr>
          <a:xfrm>
            <a:off x="8265608" y="798706"/>
            <a:ext cx="301309" cy="415826"/>
          </a:xfrm>
          <a:custGeom>
            <a:rect b="b" l="l" r="r" t="t"/>
            <a:pathLst>
              <a:path extrusionOk="0" h="831651" w="602618">
                <a:moveTo>
                  <a:pt x="601411" y="712875"/>
                </a:moveTo>
                <a:cubicBezTo>
                  <a:pt x="586858" y="674986"/>
                  <a:pt x="553030" y="572084"/>
                  <a:pt x="553013" y="435353"/>
                </a:cubicBezTo>
                <a:cubicBezTo>
                  <a:pt x="553013" y="435336"/>
                  <a:pt x="553030" y="435320"/>
                  <a:pt x="553030" y="435303"/>
                </a:cubicBezTo>
                <a:lnTo>
                  <a:pt x="553030" y="348093"/>
                </a:lnTo>
                <a:cubicBezTo>
                  <a:pt x="553030" y="280817"/>
                  <a:pt x="526851" y="217568"/>
                  <a:pt x="479301" y="170028"/>
                </a:cubicBezTo>
                <a:cubicBezTo>
                  <a:pt x="440599" y="131323"/>
                  <a:pt x="391536" y="106762"/>
                  <a:pt x="338364" y="98958"/>
                </a:cubicBezTo>
                <a:cubicBezTo>
                  <a:pt x="350223" y="88608"/>
                  <a:pt x="357724" y="73399"/>
                  <a:pt x="357724" y="56460"/>
                </a:cubicBezTo>
                <a:cubicBezTo>
                  <a:pt x="357724" y="25326"/>
                  <a:pt x="332427" y="0"/>
                  <a:pt x="301309" y="0"/>
                </a:cubicBezTo>
                <a:cubicBezTo>
                  <a:pt x="270191" y="0"/>
                  <a:pt x="244894" y="25326"/>
                  <a:pt x="244894" y="56460"/>
                </a:cubicBezTo>
                <a:cubicBezTo>
                  <a:pt x="244894" y="73416"/>
                  <a:pt x="252412" y="88641"/>
                  <a:pt x="264287" y="98991"/>
                </a:cubicBezTo>
                <a:cubicBezTo>
                  <a:pt x="142975" y="116963"/>
                  <a:pt x="49588" y="221811"/>
                  <a:pt x="49588" y="348093"/>
                </a:cubicBezTo>
                <a:lnTo>
                  <a:pt x="49588" y="435303"/>
                </a:lnTo>
                <a:cubicBezTo>
                  <a:pt x="49588" y="435320"/>
                  <a:pt x="49605" y="435336"/>
                  <a:pt x="49605" y="435353"/>
                </a:cubicBezTo>
                <a:cubicBezTo>
                  <a:pt x="49588" y="507388"/>
                  <a:pt x="40192" y="570037"/>
                  <a:pt x="29181" y="618726"/>
                </a:cubicBezTo>
                <a:cubicBezTo>
                  <a:pt x="29065" y="619109"/>
                  <a:pt x="28982" y="619491"/>
                  <a:pt x="28915" y="619891"/>
                </a:cubicBezTo>
                <a:cubicBezTo>
                  <a:pt x="19086" y="663038"/>
                  <a:pt x="8026" y="695104"/>
                  <a:pt x="1207" y="712875"/>
                </a:cubicBezTo>
                <a:cubicBezTo>
                  <a:pt x="-939" y="718450"/>
                  <a:pt x="-190" y="724706"/>
                  <a:pt x="3186" y="729632"/>
                </a:cubicBezTo>
                <a:cubicBezTo>
                  <a:pt x="6562" y="734540"/>
                  <a:pt x="12151" y="737486"/>
                  <a:pt x="18121" y="737486"/>
                </a:cubicBezTo>
                <a:lnTo>
                  <a:pt x="199224" y="737486"/>
                </a:lnTo>
                <a:cubicBezTo>
                  <a:pt x="203465" y="790118"/>
                  <a:pt x="247622" y="831652"/>
                  <a:pt x="301326" y="831652"/>
                </a:cubicBezTo>
                <a:cubicBezTo>
                  <a:pt x="355013" y="831652"/>
                  <a:pt x="399153" y="790118"/>
                  <a:pt x="403394" y="737486"/>
                </a:cubicBezTo>
                <a:lnTo>
                  <a:pt x="584497" y="737486"/>
                </a:lnTo>
                <a:cubicBezTo>
                  <a:pt x="590468" y="737486"/>
                  <a:pt x="596056" y="734540"/>
                  <a:pt x="599432" y="729632"/>
                </a:cubicBezTo>
                <a:cubicBezTo>
                  <a:pt x="602808" y="724706"/>
                  <a:pt x="603557" y="718450"/>
                  <a:pt x="601411" y="712875"/>
                </a:cubicBezTo>
                <a:close/>
                <a:moveTo>
                  <a:pt x="261526" y="56460"/>
                </a:moveTo>
                <a:cubicBezTo>
                  <a:pt x="261526" y="34511"/>
                  <a:pt x="279372" y="16640"/>
                  <a:pt x="301309" y="16640"/>
                </a:cubicBezTo>
                <a:cubicBezTo>
                  <a:pt x="323246" y="16640"/>
                  <a:pt x="341092" y="34511"/>
                  <a:pt x="341092" y="56460"/>
                </a:cubicBezTo>
                <a:cubicBezTo>
                  <a:pt x="341092" y="78408"/>
                  <a:pt x="323246" y="96263"/>
                  <a:pt x="301309" y="96263"/>
                </a:cubicBezTo>
                <a:cubicBezTo>
                  <a:pt x="279372" y="96263"/>
                  <a:pt x="261526" y="78408"/>
                  <a:pt x="261526" y="56460"/>
                </a:cubicBezTo>
                <a:close/>
                <a:moveTo>
                  <a:pt x="66237" y="435303"/>
                </a:moveTo>
                <a:cubicBezTo>
                  <a:pt x="66237" y="435286"/>
                  <a:pt x="66220" y="435270"/>
                  <a:pt x="66220" y="435253"/>
                </a:cubicBezTo>
                <a:lnTo>
                  <a:pt x="66220" y="348093"/>
                </a:lnTo>
                <a:cubicBezTo>
                  <a:pt x="66220" y="218417"/>
                  <a:pt x="171682" y="112903"/>
                  <a:pt x="301309" y="112903"/>
                </a:cubicBezTo>
                <a:cubicBezTo>
                  <a:pt x="364094" y="112903"/>
                  <a:pt x="423119" y="137380"/>
                  <a:pt x="467543" y="181792"/>
                </a:cubicBezTo>
                <a:cubicBezTo>
                  <a:pt x="511949" y="226204"/>
                  <a:pt x="536398" y="285260"/>
                  <a:pt x="536398" y="348093"/>
                </a:cubicBezTo>
                <a:lnTo>
                  <a:pt x="536398" y="435253"/>
                </a:lnTo>
                <a:cubicBezTo>
                  <a:pt x="536398" y="435270"/>
                  <a:pt x="536381" y="435286"/>
                  <a:pt x="536381" y="435303"/>
                </a:cubicBezTo>
                <a:cubicBezTo>
                  <a:pt x="536381" y="504076"/>
                  <a:pt x="544797" y="564513"/>
                  <a:pt x="555109" y="612769"/>
                </a:cubicBezTo>
                <a:lnTo>
                  <a:pt x="47509" y="612769"/>
                </a:lnTo>
                <a:cubicBezTo>
                  <a:pt x="57821" y="564513"/>
                  <a:pt x="66237" y="504076"/>
                  <a:pt x="66237" y="435303"/>
                </a:cubicBezTo>
                <a:close/>
                <a:moveTo>
                  <a:pt x="301326" y="815012"/>
                </a:moveTo>
                <a:cubicBezTo>
                  <a:pt x="256803" y="815012"/>
                  <a:pt x="220080" y="780933"/>
                  <a:pt x="215889" y="737486"/>
                </a:cubicBezTo>
                <a:lnTo>
                  <a:pt x="301309" y="737486"/>
                </a:lnTo>
                <a:lnTo>
                  <a:pt x="386729" y="737486"/>
                </a:lnTo>
                <a:cubicBezTo>
                  <a:pt x="382538" y="780933"/>
                  <a:pt x="345832" y="815012"/>
                  <a:pt x="301326" y="815012"/>
                </a:cubicBezTo>
                <a:close/>
                <a:moveTo>
                  <a:pt x="585727" y="720197"/>
                </a:moveTo>
                <a:cubicBezTo>
                  <a:pt x="585428" y="720629"/>
                  <a:pt x="585029" y="720846"/>
                  <a:pt x="584497" y="720846"/>
                </a:cubicBezTo>
                <a:lnTo>
                  <a:pt x="395444" y="720846"/>
                </a:lnTo>
                <a:lnTo>
                  <a:pt x="301309" y="720846"/>
                </a:lnTo>
                <a:lnTo>
                  <a:pt x="207174" y="720846"/>
                </a:lnTo>
                <a:lnTo>
                  <a:pt x="18121" y="720846"/>
                </a:lnTo>
                <a:cubicBezTo>
                  <a:pt x="17589" y="720846"/>
                  <a:pt x="17190" y="720629"/>
                  <a:pt x="16891" y="720197"/>
                </a:cubicBezTo>
                <a:cubicBezTo>
                  <a:pt x="16608" y="719781"/>
                  <a:pt x="16541" y="719331"/>
                  <a:pt x="16741" y="718849"/>
                </a:cubicBezTo>
                <a:cubicBezTo>
                  <a:pt x="23410" y="701443"/>
                  <a:pt x="34054" y="670659"/>
                  <a:pt x="43767" y="629409"/>
                </a:cubicBezTo>
                <a:lnTo>
                  <a:pt x="558851" y="629409"/>
                </a:lnTo>
                <a:cubicBezTo>
                  <a:pt x="568564" y="670659"/>
                  <a:pt x="579208" y="701443"/>
                  <a:pt x="585894" y="718849"/>
                </a:cubicBezTo>
                <a:cubicBezTo>
                  <a:pt x="586077" y="719331"/>
                  <a:pt x="586010" y="719781"/>
                  <a:pt x="585727" y="72019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36"/>
          <p:cNvSpPr/>
          <p:nvPr/>
        </p:nvSpPr>
        <p:spPr>
          <a:xfrm>
            <a:off x="7502444" y="1563667"/>
            <a:ext cx="413490" cy="415626"/>
          </a:xfrm>
          <a:custGeom>
            <a:rect b="b" l="l" r="r" t="t"/>
            <a:pathLst>
              <a:path extrusionOk="0" h="831251" w="826980">
                <a:moveTo>
                  <a:pt x="790535" y="169544"/>
                </a:moveTo>
                <a:lnTo>
                  <a:pt x="615236" y="169544"/>
                </a:lnTo>
                <a:cubicBezTo>
                  <a:pt x="622046" y="163637"/>
                  <a:pt x="628056" y="157048"/>
                  <a:pt x="633201" y="149793"/>
                </a:cubicBezTo>
                <a:cubicBezTo>
                  <a:pt x="652997" y="121904"/>
                  <a:pt x="659273" y="81635"/>
                  <a:pt x="648468" y="51866"/>
                </a:cubicBezTo>
                <a:cubicBezTo>
                  <a:pt x="633650" y="10982"/>
                  <a:pt x="594625" y="-1548"/>
                  <a:pt x="565705" y="149"/>
                </a:cubicBezTo>
                <a:cubicBezTo>
                  <a:pt x="528428" y="2312"/>
                  <a:pt x="491583" y="22613"/>
                  <a:pt x="464578" y="55860"/>
                </a:cubicBezTo>
                <a:cubicBezTo>
                  <a:pt x="445548" y="79339"/>
                  <a:pt x="423521" y="116995"/>
                  <a:pt x="413498" y="157730"/>
                </a:cubicBezTo>
                <a:cubicBezTo>
                  <a:pt x="403459" y="116995"/>
                  <a:pt x="381449" y="79339"/>
                  <a:pt x="362402" y="55860"/>
                </a:cubicBezTo>
                <a:cubicBezTo>
                  <a:pt x="335414" y="22613"/>
                  <a:pt x="298553" y="2312"/>
                  <a:pt x="261292" y="149"/>
                </a:cubicBezTo>
                <a:cubicBezTo>
                  <a:pt x="232372" y="-1548"/>
                  <a:pt x="193330" y="10982"/>
                  <a:pt x="178512" y="51866"/>
                </a:cubicBezTo>
                <a:cubicBezTo>
                  <a:pt x="167707" y="81635"/>
                  <a:pt x="173984" y="121904"/>
                  <a:pt x="193780" y="149793"/>
                </a:cubicBezTo>
                <a:cubicBezTo>
                  <a:pt x="198941" y="157048"/>
                  <a:pt x="204934" y="163654"/>
                  <a:pt x="211761" y="169544"/>
                </a:cubicBezTo>
                <a:lnTo>
                  <a:pt x="36445" y="169544"/>
                </a:lnTo>
                <a:cubicBezTo>
                  <a:pt x="16349" y="169544"/>
                  <a:pt x="0" y="185885"/>
                  <a:pt x="0" y="205969"/>
                </a:cubicBezTo>
                <a:lnTo>
                  <a:pt x="0" y="308821"/>
                </a:lnTo>
                <a:cubicBezTo>
                  <a:pt x="0" y="328906"/>
                  <a:pt x="16349" y="345246"/>
                  <a:pt x="36445" y="345246"/>
                </a:cubicBezTo>
                <a:lnTo>
                  <a:pt x="48482" y="345246"/>
                </a:lnTo>
                <a:lnTo>
                  <a:pt x="48482" y="789968"/>
                </a:lnTo>
                <a:cubicBezTo>
                  <a:pt x="48482" y="812731"/>
                  <a:pt x="67013" y="831251"/>
                  <a:pt x="89806" y="831251"/>
                </a:cubicBezTo>
                <a:lnTo>
                  <a:pt x="345170" y="831251"/>
                </a:lnTo>
                <a:lnTo>
                  <a:pt x="481827" y="831251"/>
                </a:lnTo>
                <a:lnTo>
                  <a:pt x="737191" y="831251"/>
                </a:lnTo>
                <a:cubicBezTo>
                  <a:pt x="759967" y="831251"/>
                  <a:pt x="778498" y="812731"/>
                  <a:pt x="778498" y="789968"/>
                </a:cubicBezTo>
                <a:lnTo>
                  <a:pt x="778498" y="345246"/>
                </a:lnTo>
                <a:lnTo>
                  <a:pt x="790535" y="345246"/>
                </a:lnTo>
                <a:cubicBezTo>
                  <a:pt x="810631" y="345246"/>
                  <a:pt x="826980" y="328906"/>
                  <a:pt x="826980" y="308821"/>
                </a:cubicBezTo>
                <a:lnTo>
                  <a:pt x="826980" y="205969"/>
                </a:lnTo>
                <a:cubicBezTo>
                  <a:pt x="826980" y="185885"/>
                  <a:pt x="810631" y="169544"/>
                  <a:pt x="790535" y="169544"/>
                </a:cubicBezTo>
                <a:close/>
                <a:moveTo>
                  <a:pt x="345170" y="814611"/>
                </a:moveTo>
                <a:lnTo>
                  <a:pt x="89806" y="814611"/>
                </a:lnTo>
                <a:cubicBezTo>
                  <a:pt x="76203" y="814611"/>
                  <a:pt x="65131" y="803562"/>
                  <a:pt x="65131" y="789968"/>
                </a:cubicBezTo>
                <a:lnTo>
                  <a:pt x="65131" y="345246"/>
                </a:lnTo>
                <a:lnTo>
                  <a:pt x="345170" y="345246"/>
                </a:lnTo>
                <a:lnTo>
                  <a:pt x="345170" y="814611"/>
                </a:lnTo>
                <a:close/>
                <a:moveTo>
                  <a:pt x="345170" y="328606"/>
                </a:moveTo>
                <a:lnTo>
                  <a:pt x="48482" y="328606"/>
                </a:lnTo>
                <a:lnTo>
                  <a:pt x="36445" y="328606"/>
                </a:lnTo>
                <a:cubicBezTo>
                  <a:pt x="25540" y="328606"/>
                  <a:pt x="16649" y="319737"/>
                  <a:pt x="16649" y="308821"/>
                </a:cubicBezTo>
                <a:lnTo>
                  <a:pt x="16649" y="205969"/>
                </a:lnTo>
                <a:cubicBezTo>
                  <a:pt x="16649" y="195054"/>
                  <a:pt x="25540" y="186184"/>
                  <a:pt x="36445" y="186184"/>
                </a:cubicBezTo>
                <a:lnTo>
                  <a:pt x="345170" y="186184"/>
                </a:lnTo>
                <a:lnTo>
                  <a:pt x="345170" y="328606"/>
                </a:lnTo>
                <a:close/>
                <a:moveTo>
                  <a:pt x="240863" y="169544"/>
                </a:moveTo>
                <a:cubicBezTo>
                  <a:pt x="227111" y="161957"/>
                  <a:pt x="215840" y="152106"/>
                  <a:pt x="207365" y="140158"/>
                </a:cubicBezTo>
                <a:cubicBezTo>
                  <a:pt x="190533" y="116463"/>
                  <a:pt x="185122" y="82484"/>
                  <a:pt x="194179" y="57540"/>
                </a:cubicBezTo>
                <a:cubicBezTo>
                  <a:pt x="205867" y="25259"/>
                  <a:pt x="237117" y="15391"/>
                  <a:pt x="260326" y="16756"/>
                </a:cubicBezTo>
                <a:cubicBezTo>
                  <a:pt x="292925" y="18653"/>
                  <a:pt x="325424" y="36724"/>
                  <a:pt x="349466" y="66343"/>
                </a:cubicBezTo>
                <a:cubicBezTo>
                  <a:pt x="368562" y="89889"/>
                  <a:pt x="390839" y="128560"/>
                  <a:pt x="399080" y="169544"/>
                </a:cubicBezTo>
                <a:lnTo>
                  <a:pt x="345170" y="169544"/>
                </a:lnTo>
                <a:lnTo>
                  <a:pt x="240863" y="169544"/>
                </a:lnTo>
                <a:close/>
                <a:moveTo>
                  <a:pt x="465177" y="814611"/>
                </a:moveTo>
                <a:lnTo>
                  <a:pt x="361819" y="814611"/>
                </a:lnTo>
                <a:lnTo>
                  <a:pt x="361819" y="345246"/>
                </a:lnTo>
                <a:lnTo>
                  <a:pt x="465177" y="345246"/>
                </a:lnTo>
                <a:lnTo>
                  <a:pt x="465177" y="814611"/>
                </a:lnTo>
                <a:close/>
                <a:moveTo>
                  <a:pt x="465177" y="328606"/>
                </a:moveTo>
                <a:lnTo>
                  <a:pt x="361819" y="328606"/>
                </a:lnTo>
                <a:lnTo>
                  <a:pt x="361819" y="186184"/>
                </a:lnTo>
                <a:lnTo>
                  <a:pt x="465177" y="186184"/>
                </a:lnTo>
                <a:lnTo>
                  <a:pt x="465177" y="328606"/>
                </a:lnTo>
                <a:close/>
                <a:moveTo>
                  <a:pt x="427900" y="169544"/>
                </a:moveTo>
                <a:cubicBezTo>
                  <a:pt x="436141" y="128560"/>
                  <a:pt x="458418" y="89889"/>
                  <a:pt x="477514" y="66343"/>
                </a:cubicBezTo>
                <a:cubicBezTo>
                  <a:pt x="501572" y="36724"/>
                  <a:pt x="534055" y="18653"/>
                  <a:pt x="566671" y="16756"/>
                </a:cubicBezTo>
                <a:cubicBezTo>
                  <a:pt x="589830" y="15408"/>
                  <a:pt x="621113" y="25259"/>
                  <a:pt x="632818" y="57540"/>
                </a:cubicBezTo>
                <a:cubicBezTo>
                  <a:pt x="641875" y="82484"/>
                  <a:pt x="636447" y="116463"/>
                  <a:pt x="619632" y="140158"/>
                </a:cubicBezTo>
                <a:cubicBezTo>
                  <a:pt x="611157" y="152106"/>
                  <a:pt x="599869" y="161957"/>
                  <a:pt x="586134" y="169544"/>
                </a:cubicBezTo>
                <a:lnTo>
                  <a:pt x="481827" y="169544"/>
                </a:lnTo>
                <a:lnTo>
                  <a:pt x="427900" y="169544"/>
                </a:lnTo>
                <a:close/>
                <a:moveTo>
                  <a:pt x="761849" y="789968"/>
                </a:moveTo>
                <a:cubicBezTo>
                  <a:pt x="761849" y="803562"/>
                  <a:pt x="750794" y="814611"/>
                  <a:pt x="737191" y="814611"/>
                </a:cubicBezTo>
                <a:lnTo>
                  <a:pt x="481827" y="814611"/>
                </a:lnTo>
                <a:lnTo>
                  <a:pt x="481827" y="345246"/>
                </a:lnTo>
                <a:lnTo>
                  <a:pt x="761849" y="345246"/>
                </a:lnTo>
                <a:lnTo>
                  <a:pt x="761849" y="789968"/>
                </a:lnTo>
                <a:close/>
                <a:moveTo>
                  <a:pt x="810331" y="308821"/>
                </a:moveTo>
                <a:cubicBezTo>
                  <a:pt x="810331" y="319737"/>
                  <a:pt x="801457" y="328606"/>
                  <a:pt x="790535" y="328606"/>
                </a:cubicBezTo>
                <a:lnTo>
                  <a:pt x="778498" y="328606"/>
                </a:lnTo>
                <a:lnTo>
                  <a:pt x="481827" y="328606"/>
                </a:lnTo>
                <a:lnTo>
                  <a:pt x="481827" y="186184"/>
                </a:lnTo>
                <a:lnTo>
                  <a:pt x="790535" y="186184"/>
                </a:lnTo>
                <a:cubicBezTo>
                  <a:pt x="801457" y="186184"/>
                  <a:pt x="810331" y="195054"/>
                  <a:pt x="810331" y="205969"/>
                </a:cubicBezTo>
                <a:lnTo>
                  <a:pt x="810331" y="30882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36"/>
          <p:cNvSpPr/>
          <p:nvPr/>
        </p:nvSpPr>
        <p:spPr>
          <a:xfrm>
            <a:off x="6285034" y="1563667"/>
            <a:ext cx="436067" cy="416184"/>
          </a:xfrm>
          <a:custGeom>
            <a:rect b="b" l="l" r="r" t="t"/>
            <a:pathLst>
              <a:path extrusionOk="0" h="832368" w="872135">
                <a:moveTo>
                  <a:pt x="870968" y="316213"/>
                </a:moveTo>
                <a:cubicBezTo>
                  <a:pt x="868185" y="307630"/>
                  <a:pt x="860904" y="301500"/>
                  <a:pt x="851995" y="300203"/>
                </a:cubicBezTo>
                <a:lnTo>
                  <a:pt x="579150" y="260530"/>
                </a:lnTo>
                <a:lnTo>
                  <a:pt x="457141" y="13102"/>
                </a:lnTo>
                <a:cubicBezTo>
                  <a:pt x="453150" y="5027"/>
                  <a:pt x="445081" y="0"/>
                  <a:pt x="436068" y="0"/>
                </a:cubicBezTo>
                <a:cubicBezTo>
                  <a:pt x="427054" y="0"/>
                  <a:pt x="418985" y="5027"/>
                  <a:pt x="414995" y="13102"/>
                </a:cubicBezTo>
                <a:lnTo>
                  <a:pt x="292985" y="260530"/>
                </a:lnTo>
                <a:lnTo>
                  <a:pt x="20140" y="300203"/>
                </a:lnTo>
                <a:cubicBezTo>
                  <a:pt x="11214" y="301500"/>
                  <a:pt x="3950" y="307630"/>
                  <a:pt x="1167" y="316213"/>
                </a:cubicBezTo>
                <a:cubicBezTo>
                  <a:pt x="-1616" y="324796"/>
                  <a:pt x="660" y="334027"/>
                  <a:pt x="7118" y="340332"/>
                </a:cubicBezTo>
                <a:lnTo>
                  <a:pt x="204545" y="532919"/>
                </a:lnTo>
                <a:lnTo>
                  <a:pt x="157936" y="804852"/>
                </a:lnTo>
                <a:cubicBezTo>
                  <a:pt x="156414" y="813750"/>
                  <a:pt x="160002" y="822560"/>
                  <a:pt x="167283" y="827850"/>
                </a:cubicBezTo>
                <a:cubicBezTo>
                  <a:pt x="171396" y="830845"/>
                  <a:pt x="176227" y="832369"/>
                  <a:pt x="181075" y="832369"/>
                </a:cubicBezTo>
                <a:cubicBezTo>
                  <a:pt x="184803" y="832369"/>
                  <a:pt x="188566" y="831476"/>
                  <a:pt x="192031" y="829636"/>
                </a:cubicBezTo>
                <a:lnTo>
                  <a:pt x="436068" y="701246"/>
                </a:lnTo>
                <a:lnTo>
                  <a:pt x="680104" y="829636"/>
                </a:lnTo>
                <a:cubicBezTo>
                  <a:pt x="688085" y="833823"/>
                  <a:pt x="697571" y="833157"/>
                  <a:pt x="704852" y="827850"/>
                </a:cubicBezTo>
                <a:cubicBezTo>
                  <a:pt x="712151" y="822543"/>
                  <a:pt x="715721" y="813732"/>
                  <a:pt x="714199" y="804852"/>
                </a:cubicBezTo>
                <a:lnTo>
                  <a:pt x="667590" y="532901"/>
                </a:lnTo>
                <a:lnTo>
                  <a:pt x="865017" y="340315"/>
                </a:lnTo>
                <a:cubicBezTo>
                  <a:pt x="871476" y="334027"/>
                  <a:pt x="873751" y="324796"/>
                  <a:pt x="870968" y="316213"/>
                </a:cubicBezTo>
                <a:close/>
                <a:moveTo>
                  <a:pt x="852800" y="327773"/>
                </a:moveTo>
                <a:lnTo>
                  <a:pt x="652083" y="523583"/>
                </a:lnTo>
                <a:cubicBezTo>
                  <a:pt x="650017" y="525597"/>
                  <a:pt x="649072" y="528487"/>
                  <a:pt x="649562" y="531325"/>
                </a:cubicBezTo>
                <a:lnTo>
                  <a:pt x="696941" y="807812"/>
                </a:lnTo>
                <a:cubicBezTo>
                  <a:pt x="697519" y="811140"/>
                  <a:pt x="695454" y="813031"/>
                  <a:pt x="694561" y="813680"/>
                </a:cubicBezTo>
                <a:cubicBezTo>
                  <a:pt x="693651" y="814345"/>
                  <a:pt x="691218" y="815711"/>
                  <a:pt x="688243" y="814135"/>
                </a:cubicBezTo>
                <a:lnTo>
                  <a:pt x="440146" y="683607"/>
                </a:lnTo>
                <a:cubicBezTo>
                  <a:pt x="437590" y="682258"/>
                  <a:pt x="434545" y="682258"/>
                  <a:pt x="432007" y="683607"/>
                </a:cubicBezTo>
                <a:lnTo>
                  <a:pt x="183910" y="814135"/>
                </a:lnTo>
                <a:cubicBezTo>
                  <a:pt x="180935" y="815711"/>
                  <a:pt x="178502" y="814345"/>
                  <a:pt x="177592" y="813680"/>
                </a:cubicBezTo>
                <a:cubicBezTo>
                  <a:pt x="176682" y="813014"/>
                  <a:pt x="174634" y="811122"/>
                  <a:pt x="175211" y="807812"/>
                </a:cubicBezTo>
                <a:lnTo>
                  <a:pt x="222590" y="531325"/>
                </a:lnTo>
                <a:cubicBezTo>
                  <a:pt x="223081" y="528487"/>
                  <a:pt x="222135" y="525579"/>
                  <a:pt x="220070" y="523583"/>
                </a:cubicBezTo>
                <a:lnTo>
                  <a:pt x="19335" y="327773"/>
                </a:lnTo>
                <a:cubicBezTo>
                  <a:pt x="16919" y="325426"/>
                  <a:pt x="17462" y="322694"/>
                  <a:pt x="17812" y="321625"/>
                </a:cubicBezTo>
                <a:cubicBezTo>
                  <a:pt x="18162" y="320557"/>
                  <a:pt x="19317" y="318017"/>
                  <a:pt x="22660" y="317544"/>
                </a:cubicBezTo>
                <a:lnTo>
                  <a:pt x="300056" y="277205"/>
                </a:lnTo>
                <a:cubicBezTo>
                  <a:pt x="302909" y="276785"/>
                  <a:pt x="305377" y="274998"/>
                  <a:pt x="306655" y="272406"/>
                </a:cubicBezTo>
                <a:lnTo>
                  <a:pt x="430712" y="20861"/>
                </a:lnTo>
                <a:cubicBezTo>
                  <a:pt x="432200" y="17849"/>
                  <a:pt x="434965" y="17516"/>
                  <a:pt x="436085" y="17516"/>
                </a:cubicBezTo>
                <a:cubicBezTo>
                  <a:pt x="437205" y="17516"/>
                  <a:pt x="439971" y="17849"/>
                  <a:pt x="441458" y="20861"/>
                </a:cubicBezTo>
                <a:lnTo>
                  <a:pt x="565516" y="272406"/>
                </a:lnTo>
                <a:cubicBezTo>
                  <a:pt x="566793" y="274998"/>
                  <a:pt x="569261" y="276785"/>
                  <a:pt x="572096" y="277205"/>
                </a:cubicBezTo>
                <a:lnTo>
                  <a:pt x="849492" y="317544"/>
                </a:lnTo>
                <a:cubicBezTo>
                  <a:pt x="852818" y="318035"/>
                  <a:pt x="853991" y="320557"/>
                  <a:pt x="854341" y="321625"/>
                </a:cubicBezTo>
                <a:cubicBezTo>
                  <a:pt x="854691" y="322694"/>
                  <a:pt x="855216" y="325426"/>
                  <a:pt x="852800" y="32777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36"/>
          <p:cNvSpPr/>
          <p:nvPr/>
        </p:nvSpPr>
        <p:spPr>
          <a:xfrm>
            <a:off x="5735771" y="1563667"/>
            <a:ext cx="340771" cy="415684"/>
          </a:xfrm>
          <a:custGeom>
            <a:rect b="b" l="l" r="r" t="t"/>
            <a:pathLst>
              <a:path extrusionOk="0" h="831368" w="681542">
                <a:moveTo>
                  <a:pt x="674354" y="635782"/>
                </a:moveTo>
                <a:lnTo>
                  <a:pt x="533795" y="418879"/>
                </a:lnTo>
                <a:cubicBezTo>
                  <a:pt x="530467" y="375482"/>
                  <a:pt x="522214" y="331103"/>
                  <a:pt x="509152" y="286458"/>
                </a:cubicBezTo>
                <a:cubicBezTo>
                  <a:pt x="495257" y="238984"/>
                  <a:pt x="475905" y="191044"/>
                  <a:pt x="451627" y="143953"/>
                </a:cubicBezTo>
                <a:cubicBezTo>
                  <a:pt x="409927" y="63149"/>
                  <a:pt x="368976" y="13944"/>
                  <a:pt x="367279" y="11914"/>
                </a:cubicBezTo>
                <a:cubicBezTo>
                  <a:pt x="361072" y="4443"/>
                  <a:pt x="351154" y="0"/>
                  <a:pt x="340771" y="0"/>
                </a:cubicBezTo>
                <a:cubicBezTo>
                  <a:pt x="330388" y="0"/>
                  <a:pt x="320487" y="4443"/>
                  <a:pt x="314247" y="11914"/>
                </a:cubicBezTo>
                <a:cubicBezTo>
                  <a:pt x="312516" y="13994"/>
                  <a:pt x="271149" y="64047"/>
                  <a:pt x="229915" y="143953"/>
                </a:cubicBezTo>
                <a:cubicBezTo>
                  <a:pt x="205637" y="191027"/>
                  <a:pt x="186285" y="238967"/>
                  <a:pt x="172391" y="286441"/>
                </a:cubicBezTo>
                <a:cubicBezTo>
                  <a:pt x="159328" y="331103"/>
                  <a:pt x="151075" y="375482"/>
                  <a:pt x="147747" y="418879"/>
                </a:cubicBezTo>
                <a:lnTo>
                  <a:pt x="7205" y="635782"/>
                </a:lnTo>
                <a:cubicBezTo>
                  <a:pt x="2563" y="642920"/>
                  <a:pt x="0" y="651889"/>
                  <a:pt x="0" y="661041"/>
                </a:cubicBezTo>
                <a:lnTo>
                  <a:pt x="0" y="698382"/>
                </a:lnTo>
                <a:cubicBezTo>
                  <a:pt x="0" y="713641"/>
                  <a:pt x="10566" y="726037"/>
                  <a:pt x="23562" y="726037"/>
                </a:cubicBezTo>
                <a:lnTo>
                  <a:pt x="203973" y="726037"/>
                </a:lnTo>
                <a:cubicBezTo>
                  <a:pt x="208766" y="737153"/>
                  <a:pt x="213808" y="748285"/>
                  <a:pt x="219166" y="759434"/>
                </a:cubicBezTo>
                <a:cubicBezTo>
                  <a:pt x="224158" y="769767"/>
                  <a:pt x="235157" y="776623"/>
                  <a:pt x="247554" y="777305"/>
                </a:cubicBezTo>
                <a:lnTo>
                  <a:pt x="247554" y="814329"/>
                </a:lnTo>
                <a:cubicBezTo>
                  <a:pt x="247554" y="823731"/>
                  <a:pt x="255208" y="831369"/>
                  <a:pt x="264593" y="831369"/>
                </a:cubicBezTo>
                <a:lnTo>
                  <a:pt x="416949" y="831369"/>
                </a:lnTo>
                <a:cubicBezTo>
                  <a:pt x="426334" y="831369"/>
                  <a:pt x="433988" y="823731"/>
                  <a:pt x="433988" y="814329"/>
                </a:cubicBezTo>
                <a:lnTo>
                  <a:pt x="433988" y="777289"/>
                </a:lnTo>
                <a:cubicBezTo>
                  <a:pt x="441859" y="776856"/>
                  <a:pt x="449247" y="773994"/>
                  <a:pt x="454955" y="769035"/>
                </a:cubicBezTo>
                <a:cubicBezTo>
                  <a:pt x="458117" y="766290"/>
                  <a:pt x="460613" y="763061"/>
                  <a:pt x="462360" y="759434"/>
                </a:cubicBezTo>
                <a:cubicBezTo>
                  <a:pt x="467718" y="748285"/>
                  <a:pt x="472776" y="737153"/>
                  <a:pt x="477552" y="726037"/>
                </a:cubicBezTo>
                <a:lnTo>
                  <a:pt x="657980" y="726037"/>
                </a:lnTo>
                <a:cubicBezTo>
                  <a:pt x="670976" y="726037"/>
                  <a:pt x="681542" y="713641"/>
                  <a:pt x="681542" y="698382"/>
                </a:cubicBezTo>
                <a:lnTo>
                  <a:pt x="681542" y="661041"/>
                </a:lnTo>
                <a:cubicBezTo>
                  <a:pt x="681542" y="651889"/>
                  <a:pt x="678980" y="642920"/>
                  <a:pt x="674354" y="635782"/>
                </a:cubicBezTo>
                <a:close/>
                <a:moveTo>
                  <a:pt x="535393" y="451926"/>
                </a:moveTo>
                <a:lnTo>
                  <a:pt x="660393" y="644834"/>
                </a:lnTo>
                <a:cubicBezTo>
                  <a:pt x="661907" y="647164"/>
                  <a:pt x="663055" y="649859"/>
                  <a:pt x="663821" y="652721"/>
                </a:cubicBezTo>
                <a:lnTo>
                  <a:pt x="504892" y="652721"/>
                </a:lnTo>
                <a:cubicBezTo>
                  <a:pt x="525209" y="588275"/>
                  <a:pt x="535493" y="524610"/>
                  <a:pt x="535493" y="462476"/>
                </a:cubicBezTo>
                <a:cubicBezTo>
                  <a:pt x="535493" y="458965"/>
                  <a:pt x="535459" y="455454"/>
                  <a:pt x="535393" y="451926"/>
                </a:cubicBezTo>
                <a:close/>
                <a:moveTo>
                  <a:pt x="21166" y="644834"/>
                </a:moveTo>
                <a:lnTo>
                  <a:pt x="146149" y="451926"/>
                </a:lnTo>
                <a:cubicBezTo>
                  <a:pt x="146083" y="455454"/>
                  <a:pt x="146049" y="458965"/>
                  <a:pt x="146049" y="462476"/>
                </a:cubicBezTo>
                <a:cubicBezTo>
                  <a:pt x="146049" y="524610"/>
                  <a:pt x="156316" y="588275"/>
                  <a:pt x="176651" y="652721"/>
                </a:cubicBezTo>
                <a:lnTo>
                  <a:pt x="17722" y="652721"/>
                </a:lnTo>
                <a:cubicBezTo>
                  <a:pt x="18487" y="649859"/>
                  <a:pt x="19652" y="647164"/>
                  <a:pt x="21166" y="644834"/>
                </a:cubicBezTo>
                <a:close/>
                <a:moveTo>
                  <a:pt x="23562" y="709397"/>
                </a:moveTo>
                <a:cubicBezTo>
                  <a:pt x="20284" y="709397"/>
                  <a:pt x="16640" y="704871"/>
                  <a:pt x="16640" y="698382"/>
                </a:cubicBezTo>
                <a:lnTo>
                  <a:pt x="16640" y="669361"/>
                </a:lnTo>
                <a:lnTo>
                  <a:pt x="182125" y="669361"/>
                </a:lnTo>
                <a:cubicBezTo>
                  <a:pt x="186668" y="682690"/>
                  <a:pt x="191643" y="696035"/>
                  <a:pt x="197035" y="709397"/>
                </a:cubicBezTo>
                <a:lnTo>
                  <a:pt x="23562" y="709397"/>
                </a:lnTo>
                <a:close/>
                <a:moveTo>
                  <a:pt x="417348" y="814329"/>
                </a:moveTo>
                <a:cubicBezTo>
                  <a:pt x="417348" y="814546"/>
                  <a:pt x="417165" y="814729"/>
                  <a:pt x="416949" y="814729"/>
                </a:cubicBezTo>
                <a:lnTo>
                  <a:pt x="264593" y="814729"/>
                </a:lnTo>
                <a:cubicBezTo>
                  <a:pt x="264377" y="814729"/>
                  <a:pt x="264194" y="814546"/>
                  <a:pt x="264194" y="814329"/>
                </a:cubicBezTo>
                <a:lnTo>
                  <a:pt x="264194" y="777372"/>
                </a:lnTo>
                <a:lnTo>
                  <a:pt x="417348" y="777372"/>
                </a:lnTo>
                <a:lnTo>
                  <a:pt x="417348" y="814329"/>
                </a:lnTo>
                <a:close/>
                <a:moveTo>
                  <a:pt x="447367" y="752212"/>
                </a:moveTo>
                <a:cubicBezTo>
                  <a:pt x="446602" y="753793"/>
                  <a:pt x="445503" y="755224"/>
                  <a:pt x="444056" y="756455"/>
                </a:cubicBezTo>
                <a:cubicBezTo>
                  <a:pt x="440927" y="759168"/>
                  <a:pt x="436518" y="760732"/>
                  <a:pt x="431958" y="760732"/>
                </a:cubicBezTo>
                <a:lnTo>
                  <a:pt x="425668" y="760732"/>
                </a:lnTo>
                <a:lnTo>
                  <a:pt x="255874" y="760732"/>
                </a:lnTo>
                <a:lnTo>
                  <a:pt x="249584" y="760732"/>
                </a:lnTo>
                <a:cubicBezTo>
                  <a:pt x="242811" y="760732"/>
                  <a:pt x="236621" y="757304"/>
                  <a:pt x="234158" y="752212"/>
                </a:cubicBezTo>
                <a:cubicBezTo>
                  <a:pt x="228101" y="739632"/>
                  <a:pt x="222444" y="727052"/>
                  <a:pt x="217152" y="714506"/>
                </a:cubicBezTo>
                <a:cubicBezTo>
                  <a:pt x="217136" y="714489"/>
                  <a:pt x="217136" y="714473"/>
                  <a:pt x="217119" y="714456"/>
                </a:cubicBezTo>
                <a:cubicBezTo>
                  <a:pt x="180994" y="628793"/>
                  <a:pt x="162690" y="544195"/>
                  <a:pt x="162690" y="462476"/>
                </a:cubicBezTo>
                <a:cubicBezTo>
                  <a:pt x="162690" y="406982"/>
                  <a:pt x="171326" y="349341"/>
                  <a:pt x="188365" y="291117"/>
                </a:cubicBezTo>
                <a:cubicBezTo>
                  <a:pt x="201960" y="244658"/>
                  <a:pt x="220913" y="197717"/>
                  <a:pt x="244708" y="151574"/>
                </a:cubicBezTo>
                <a:cubicBezTo>
                  <a:pt x="285110" y="73266"/>
                  <a:pt x="325346" y="24594"/>
                  <a:pt x="327026" y="22564"/>
                </a:cubicBezTo>
                <a:cubicBezTo>
                  <a:pt x="330138" y="18853"/>
                  <a:pt x="335263" y="16640"/>
                  <a:pt x="340771" y="16640"/>
                </a:cubicBezTo>
                <a:cubicBezTo>
                  <a:pt x="346279" y="16640"/>
                  <a:pt x="351404" y="18853"/>
                  <a:pt x="354499" y="22581"/>
                </a:cubicBezTo>
                <a:cubicBezTo>
                  <a:pt x="354915" y="23063"/>
                  <a:pt x="395983" y="72401"/>
                  <a:pt x="436834" y="151574"/>
                </a:cubicBezTo>
                <a:cubicBezTo>
                  <a:pt x="460629" y="197717"/>
                  <a:pt x="479582" y="244675"/>
                  <a:pt x="493177" y="291117"/>
                </a:cubicBezTo>
                <a:cubicBezTo>
                  <a:pt x="510216" y="349341"/>
                  <a:pt x="518853" y="406982"/>
                  <a:pt x="518853" y="462476"/>
                </a:cubicBezTo>
                <a:cubicBezTo>
                  <a:pt x="518853" y="556193"/>
                  <a:pt x="494791" y="653670"/>
                  <a:pt x="447367" y="752212"/>
                </a:cubicBezTo>
                <a:close/>
                <a:moveTo>
                  <a:pt x="664902" y="698382"/>
                </a:moveTo>
                <a:cubicBezTo>
                  <a:pt x="664902" y="704871"/>
                  <a:pt x="661258" y="709397"/>
                  <a:pt x="657980" y="709397"/>
                </a:cubicBezTo>
                <a:lnTo>
                  <a:pt x="484491" y="709397"/>
                </a:lnTo>
                <a:cubicBezTo>
                  <a:pt x="489899" y="696035"/>
                  <a:pt x="494874" y="682690"/>
                  <a:pt x="499417" y="669361"/>
                </a:cubicBezTo>
                <a:lnTo>
                  <a:pt x="664902" y="669361"/>
                </a:lnTo>
                <a:lnTo>
                  <a:pt x="664902" y="698382"/>
                </a:lnTo>
                <a:close/>
                <a:moveTo>
                  <a:pt x="340771" y="238085"/>
                </a:moveTo>
                <a:cubicBezTo>
                  <a:pt x="277572" y="238085"/>
                  <a:pt x="226138" y="289503"/>
                  <a:pt x="226138" y="352702"/>
                </a:cubicBezTo>
                <a:cubicBezTo>
                  <a:pt x="226138" y="415917"/>
                  <a:pt x="277572" y="467335"/>
                  <a:pt x="340771" y="467335"/>
                </a:cubicBezTo>
                <a:cubicBezTo>
                  <a:pt x="403970" y="467335"/>
                  <a:pt x="455404" y="415917"/>
                  <a:pt x="455404" y="352702"/>
                </a:cubicBezTo>
                <a:cubicBezTo>
                  <a:pt x="455404" y="289503"/>
                  <a:pt x="403970" y="238085"/>
                  <a:pt x="340771" y="238085"/>
                </a:cubicBezTo>
                <a:close/>
                <a:moveTo>
                  <a:pt x="340771" y="450695"/>
                </a:moveTo>
                <a:cubicBezTo>
                  <a:pt x="286741" y="450695"/>
                  <a:pt x="242778" y="406732"/>
                  <a:pt x="242778" y="352702"/>
                </a:cubicBezTo>
                <a:cubicBezTo>
                  <a:pt x="242778" y="298672"/>
                  <a:pt x="286741" y="254725"/>
                  <a:pt x="340771" y="254725"/>
                </a:cubicBezTo>
                <a:cubicBezTo>
                  <a:pt x="394801" y="254725"/>
                  <a:pt x="438764" y="298672"/>
                  <a:pt x="438764" y="352702"/>
                </a:cubicBezTo>
                <a:cubicBezTo>
                  <a:pt x="438764" y="406732"/>
                  <a:pt x="394801" y="450695"/>
                  <a:pt x="340771" y="450695"/>
                </a:cubicBezTo>
                <a:close/>
                <a:moveTo>
                  <a:pt x="340771" y="501164"/>
                </a:moveTo>
                <a:cubicBezTo>
                  <a:pt x="299604" y="501164"/>
                  <a:pt x="266107" y="534644"/>
                  <a:pt x="266107" y="575811"/>
                </a:cubicBezTo>
                <a:cubicBezTo>
                  <a:pt x="266107" y="616979"/>
                  <a:pt x="299604" y="650475"/>
                  <a:pt x="340771" y="650475"/>
                </a:cubicBezTo>
                <a:cubicBezTo>
                  <a:pt x="381938" y="650475"/>
                  <a:pt x="415435" y="616979"/>
                  <a:pt x="415435" y="575811"/>
                </a:cubicBezTo>
                <a:cubicBezTo>
                  <a:pt x="415435" y="534644"/>
                  <a:pt x="381938" y="501164"/>
                  <a:pt x="340771" y="501164"/>
                </a:cubicBezTo>
                <a:close/>
                <a:moveTo>
                  <a:pt x="340771" y="633835"/>
                </a:moveTo>
                <a:cubicBezTo>
                  <a:pt x="308772" y="633835"/>
                  <a:pt x="282747" y="607810"/>
                  <a:pt x="282747" y="575811"/>
                </a:cubicBezTo>
                <a:cubicBezTo>
                  <a:pt x="282747" y="543829"/>
                  <a:pt x="308772" y="517804"/>
                  <a:pt x="340771" y="517804"/>
                </a:cubicBezTo>
                <a:cubicBezTo>
                  <a:pt x="372770" y="517804"/>
                  <a:pt x="398795" y="543829"/>
                  <a:pt x="398795" y="575811"/>
                </a:cubicBezTo>
                <a:cubicBezTo>
                  <a:pt x="398795" y="607810"/>
                  <a:pt x="372770" y="633835"/>
                  <a:pt x="340771" y="63383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36"/>
          <p:cNvSpPr/>
          <p:nvPr/>
        </p:nvSpPr>
        <p:spPr>
          <a:xfrm>
            <a:off x="5114657" y="1563667"/>
            <a:ext cx="412582" cy="415967"/>
          </a:xfrm>
          <a:custGeom>
            <a:rect b="b" l="l" r="r" t="t"/>
            <a:pathLst>
              <a:path extrusionOk="0" h="831934" w="825163">
                <a:moveTo>
                  <a:pt x="825147" y="8203"/>
                </a:moveTo>
                <a:cubicBezTo>
                  <a:pt x="825130" y="7935"/>
                  <a:pt x="825097" y="7650"/>
                  <a:pt x="825063" y="7366"/>
                </a:cubicBezTo>
                <a:cubicBezTo>
                  <a:pt x="825030" y="7081"/>
                  <a:pt x="824996" y="6780"/>
                  <a:pt x="824929" y="6512"/>
                </a:cubicBezTo>
                <a:cubicBezTo>
                  <a:pt x="824929" y="6462"/>
                  <a:pt x="824929" y="6412"/>
                  <a:pt x="824912" y="6361"/>
                </a:cubicBezTo>
                <a:cubicBezTo>
                  <a:pt x="824862" y="6160"/>
                  <a:pt x="824778" y="5993"/>
                  <a:pt x="824711" y="5809"/>
                </a:cubicBezTo>
                <a:cubicBezTo>
                  <a:pt x="824627" y="5508"/>
                  <a:pt x="824527" y="5223"/>
                  <a:pt x="824410" y="4938"/>
                </a:cubicBezTo>
                <a:cubicBezTo>
                  <a:pt x="824292" y="4687"/>
                  <a:pt x="824158" y="4470"/>
                  <a:pt x="824024" y="4235"/>
                </a:cubicBezTo>
                <a:cubicBezTo>
                  <a:pt x="823890" y="4001"/>
                  <a:pt x="823756" y="3750"/>
                  <a:pt x="823606" y="3532"/>
                </a:cubicBezTo>
                <a:cubicBezTo>
                  <a:pt x="823438" y="3298"/>
                  <a:pt x="823254" y="3097"/>
                  <a:pt x="823069" y="2879"/>
                </a:cubicBezTo>
                <a:cubicBezTo>
                  <a:pt x="822902" y="2695"/>
                  <a:pt x="822734" y="2494"/>
                  <a:pt x="822550" y="2327"/>
                </a:cubicBezTo>
                <a:cubicBezTo>
                  <a:pt x="822349" y="2126"/>
                  <a:pt x="822131" y="1959"/>
                  <a:pt x="821913" y="1791"/>
                </a:cubicBezTo>
                <a:cubicBezTo>
                  <a:pt x="821696" y="1641"/>
                  <a:pt x="821495" y="1473"/>
                  <a:pt x="821277" y="1322"/>
                </a:cubicBezTo>
                <a:cubicBezTo>
                  <a:pt x="821059" y="1189"/>
                  <a:pt x="820808" y="1071"/>
                  <a:pt x="820573" y="937"/>
                </a:cubicBezTo>
                <a:cubicBezTo>
                  <a:pt x="820322" y="820"/>
                  <a:pt x="820087" y="686"/>
                  <a:pt x="819836" y="603"/>
                </a:cubicBezTo>
                <a:cubicBezTo>
                  <a:pt x="819585" y="485"/>
                  <a:pt x="819317" y="419"/>
                  <a:pt x="819032" y="352"/>
                </a:cubicBezTo>
                <a:cubicBezTo>
                  <a:pt x="818781" y="268"/>
                  <a:pt x="818546" y="201"/>
                  <a:pt x="818295" y="151"/>
                </a:cubicBezTo>
                <a:cubicBezTo>
                  <a:pt x="817976" y="100"/>
                  <a:pt x="817675" y="84"/>
                  <a:pt x="817356" y="50"/>
                </a:cubicBezTo>
                <a:cubicBezTo>
                  <a:pt x="817155" y="50"/>
                  <a:pt x="816971" y="0"/>
                  <a:pt x="816787" y="0"/>
                </a:cubicBezTo>
                <a:cubicBezTo>
                  <a:pt x="816737" y="0"/>
                  <a:pt x="816686" y="17"/>
                  <a:pt x="816619" y="17"/>
                </a:cubicBezTo>
                <a:cubicBezTo>
                  <a:pt x="816351" y="17"/>
                  <a:pt x="816066" y="67"/>
                  <a:pt x="815765" y="100"/>
                </a:cubicBezTo>
                <a:cubicBezTo>
                  <a:pt x="815480" y="134"/>
                  <a:pt x="815195" y="167"/>
                  <a:pt x="814910" y="218"/>
                </a:cubicBezTo>
                <a:cubicBezTo>
                  <a:pt x="814860" y="234"/>
                  <a:pt x="814810" y="234"/>
                  <a:pt x="814760" y="251"/>
                </a:cubicBezTo>
                <a:lnTo>
                  <a:pt x="244301" y="141758"/>
                </a:lnTo>
                <a:cubicBezTo>
                  <a:pt x="244100" y="141808"/>
                  <a:pt x="243932" y="141892"/>
                  <a:pt x="243748" y="141942"/>
                </a:cubicBezTo>
                <a:cubicBezTo>
                  <a:pt x="243446" y="142043"/>
                  <a:pt x="243161" y="142143"/>
                  <a:pt x="242877" y="142260"/>
                </a:cubicBezTo>
                <a:cubicBezTo>
                  <a:pt x="242625" y="142378"/>
                  <a:pt x="242407" y="142512"/>
                  <a:pt x="242173" y="142645"/>
                </a:cubicBezTo>
                <a:cubicBezTo>
                  <a:pt x="241938" y="142779"/>
                  <a:pt x="241704" y="142913"/>
                  <a:pt x="241469" y="143064"/>
                </a:cubicBezTo>
                <a:cubicBezTo>
                  <a:pt x="241251" y="143231"/>
                  <a:pt x="241034" y="143416"/>
                  <a:pt x="240833" y="143600"/>
                </a:cubicBezTo>
                <a:cubicBezTo>
                  <a:pt x="240632" y="143767"/>
                  <a:pt x="240430" y="143935"/>
                  <a:pt x="240263" y="144119"/>
                </a:cubicBezTo>
                <a:cubicBezTo>
                  <a:pt x="240062" y="144320"/>
                  <a:pt x="239911" y="144537"/>
                  <a:pt x="239744" y="144755"/>
                </a:cubicBezTo>
                <a:cubicBezTo>
                  <a:pt x="239576" y="144956"/>
                  <a:pt x="239409" y="145157"/>
                  <a:pt x="239258" y="145391"/>
                </a:cubicBezTo>
                <a:cubicBezTo>
                  <a:pt x="239124" y="145609"/>
                  <a:pt x="239006" y="145843"/>
                  <a:pt x="238889" y="146077"/>
                </a:cubicBezTo>
                <a:cubicBezTo>
                  <a:pt x="238755" y="146328"/>
                  <a:pt x="238638" y="146563"/>
                  <a:pt x="238537" y="146831"/>
                </a:cubicBezTo>
                <a:cubicBezTo>
                  <a:pt x="238420" y="147082"/>
                  <a:pt x="238353" y="147350"/>
                  <a:pt x="238286" y="147617"/>
                </a:cubicBezTo>
                <a:cubicBezTo>
                  <a:pt x="238219" y="147869"/>
                  <a:pt x="238135" y="148120"/>
                  <a:pt x="238085" y="148371"/>
                </a:cubicBezTo>
                <a:cubicBezTo>
                  <a:pt x="238035" y="148689"/>
                  <a:pt x="238018" y="148990"/>
                  <a:pt x="237984" y="149308"/>
                </a:cubicBezTo>
                <a:cubicBezTo>
                  <a:pt x="237984" y="149492"/>
                  <a:pt x="237934" y="149676"/>
                  <a:pt x="237934" y="149877"/>
                </a:cubicBezTo>
                <a:lnTo>
                  <a:pt x="237934" y="641729"/>
                </a:lnTo>
                <a:cubicBezTo>
                  <a:pt x="215970" y="603377"/>
                  <a:pt x="174639" y="577462"/>
                  <a:pt x="127344" y="577462"/>
                </a:cubicBezTo>
                <a:cubicBezTo>
                  <a:pt x="57130" y="577462"/>
                  <a:pt x="0" y="634531"/>
                  <a:pt x="0" y="704690"/>
                </a:cubicBezTo>
                <a:cubicBezTo>
                  <a:pt x="0" y="774849"/>
                  <a:pt x="57130" y="831934"/>
                  <a:pt x="127344" y="831934"/>
                </a:cubicBezTo>
                <a:cubicBezTo>
                  <a:pt x="197558" y="831934"/>
                  <a:pt x="254688" y="774849"/>
                  <a:pt x="254688" y="704690"/>
                </a:cubicBezTo>
                <a:lnTo>
                  <a:pt x="254688" y="298349"/>
                </a:lnTo>
                <a:lnTo>
                  <a:pt x="808410" y="160993"/>
                </a:lnTo>
                <a:lnTo>
                  <a:pt x="808410" y="522855"/>
                </a:lnTo>
                <a:cubicBezTo>
                  <a:pt x="786446" y="484503"/>
                  <a:pt x="745115" y="458588"/>
                  <a:pt x="697820" y="458588"/>
                </a:cubicBezTo>
                <a:cubicBezTo>
                  <a:pt x="627605" y="458588"/>
                  <a:pt x="570476" y="515656"/>
                  <a:pt x="570476" y="585833"/>
                </a:cubicBezTo>
                <a:cubicBezTo>
                  <a:pt x="570476" y="655992"/>
                  <a:pt x="627605" y="713060"/>
                  <a:pt x="697820" y="713060"/>
                </a:cubicBezTo>
                <a:cubicBezTo>
                  <a:pt x="765621" y="713060"/>
                  <a:pt x="821193" y="659842"/>
                  <a:pt x="824946" y="593014"/>
                </a:cubicBezTo>
                <a:cubicBezTo>
                  <a:pt x="825080" y="592412"/>
                  <a:pt x="825164" y="591809"/>
                  <a:pt x="825164" y="591173"/>
                </a:cubicBezTo>
                <a:lnTo>
                  <a:pt x="825164" y="8370"/>
                </a:lnTo>
                <a:cubicBezTo>
                  <a:pt x="825164" y="8320"/>
                  <a:pt x="825147" y="8270"/>
                  <a:pt x="825147" y="8203"/>
                </a:cubicBezTo>
                <a:close/>
                <a:moveTo>
                  <a:pt x="127344" y="815194"/>
                </a:moveTo>
                <a:cubicBezTo>
                  <a:pt x="66361" y="815194"/>
                  <a:pt x="16754" y="765625"/>
                  <a:pt x="16754" y="704690"/>
                </a:cubicBezTo>
                <a:cubicBezTo>
                  <a:pt x="16754" y="643771"/>
                  <a:pt x="66361" y="594203"/>
                  <a:pt x="127344" y="594203"/>
                </a:cubicBezTo>
                <a:cubicBezTo>
                  <a:pt x="188327" y="594203"/>
                  <a:pt x="237934" y="643771"/>
                  <a:pt x="237934" y="704690"/>
                </a:cubicBezTo>
                <a:cubicBezTo>
                  <a:pt x="237934" y="765625"/>
                  <a:pt x="188327" y="815194"/>
                  <a:pt x="127344" y="815194"/>
                </a:cubicBezTo>
                <a:close/>
                <a:moveTo>
                  <a:pt x="697820" y="696320"/>
                </a:moveTo>
                <a:cubicBezTo>
                  <a:pt x="636837" y="696320"/>
                  <a:pt x="587229" y="646751"/>
                  <a:pt x="587229" y="585833"/>
                </a:cubicBezTo>
                <a:cubicBezTo>
                  <a:pt x="587229" y="524897"/>
                  <a:pt x="636837" y="475329"/>
                  <a:pt x="697820" y="475329"/>
                </a:cubicBezTo>
                <a:cubicBezTo>
                  <a:pt x="758803" y="475329"/>
                  <a:pt x="808410" y="524897"/>
                  <a:pt x="808410" y="585833"/>
                </a:cubicBezTo>
                <a:cubicBezTo>
                  <a:pt x="808410" y="646751"/>
                  <a:pt x="758803" y="696320"/>
                  <a:pt x="697820" y="696320"/>
                </a:cubicBezTo>
                <a:close/>
                <a:moveTo>
                  <a:pt x="808410" y="143750"/>
                </a:moveTo>
                <a:lnTo>
                  <a:pt x="254688" y="281089"/>
                </a:lnTo>
                <a:lnTo>
                  <a:pt x="254688" y="156423"/>
                </a:lnTo>
                <a:lnTo>
                  <a:pt x="808410" y="19067"/>
                </a:lnTo>
                <a:lnTo>
                  <a:pt x="808410" y="14375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36"/>
          <p:cNvSpPr/>
          <p:nvPr/>
        </p:nvSpPr>
        <p:spPr>
          <a:xfrm>
            <a:off x="6928980" y="1563667"/>
            <a:ext cx="365307" cy="416176"/>
          </a:xfrm>
          <a:custGeom>
            <a:rect b="b" l="l" r="r" t="t"/>
            <a:pathLst>
              <a:path extrusionOk="0" h="832351" w="730615">
                <a:moveTo>
                  <a:pt x="575244" y="446713"/>
                </a:moveTo>
                <a:cubicBezTo>
                  <a:pt x="567004" y="442144"/>
                  <a:pt x="556594" y="443161"/>
                  <a:pt x="549338" y="449214"/>
                </a:cubicBezTo>
                <a:cubicBezTo>
                  <a:pt x="496591" y="493298"/>
                  <a:pt x="429615" y="517575"/>
                  <a:pt x="360737" y="517575"/>
                </a:cubicBezTo>
                <a:cubicBezTo>
                  <a:pt x="293477" y="517575"/>
                  <a:pt x="227752" y="494315"/>
                  <a:pt x="175639" y="452065"/>
                </a:cubicBezTo>
                <a:cubicBezTo>
                  <a:pt x="168233" y="446063"/>
                  <a:pt x="157740" y="445246"/>
                  <a:pt x="149550" y="450014"/>
                </a:cubicBezTo>
                <a:cubicBezTo>
                  <a:pt x="104876" y="476075"/>
                  <a:pt x="67427" y="513406"/>
                  <a:pt x="41253" y="557991"/>
                </a:cubicBezTo>
                <a:cubicBezTo>
                  <a:pt x="14263" y="603943"/>
                  <a:pt x="0" y="656547"/>
                  <a:pt x="0" y="710119"/>
                </a:cubicBezTo>
                <a:lnTo>
                  <a:pt x="0" y="824014"/>
                </a:lnTo>
                <a:cubicBezTo>
                  <a:pt x="0" y="828616"/>
                  <a:pt x="3737" y="832351"/>
                  <a:pt x="8341" y="832351"/>
                </a:cubicBezTo>
                <a:lnTo>
                  <a:pt x="722275" y="832351"/>
                </a:lnTo>
                <a:cubicBezTo>
                  <a:pt x="726879" y="832351"/>
                  <a:pt x="730616" y="828616"/>
                  <a:pt x="730616" y="824014"/>
                </a:cubicBezTo>
                <a:lnTo>
                  <a:pt x="730616" y="710119"/>
                </a:lnTo>
                <a:cubicBezTo>
                  <a:pt x="730616" y="600741"/>
                  <a:pt x="671079" y="499801"/>
                  <a:pt x="575244" y="446713"/>
                </a:cubicBezTo>
                <a:close/>
                <a:moveTo>
                  <a:pt x="713934" y="815678"/>
                </a:moveTo>
                <a:lnTo>
                  <a:pt x="16681" y="815678"/>
                </a:lnTo>
                <a:lnTo>
                  <a:pt x="16681" y="710119"/>
                </a:lnTo>
                <a:cubicBezTo>
                  <a:pt x="16681" y="659515"/>
                  <a:pt x="30143" y="609828"/>
                  <a:pt x="55633" y="566444"/>
                </a:cubicBezTo>
                <a:cubicBezTo>
                  <a:pt x="80371" y="524327"/>
                  <a:pt x="115753" y="489047"/>
                  <a:pt x="157957" y="464420"/>
                </a:cubicBezTo>
                <a:cubicBezTo>
                  <a:pt x="160192" y="463119"/>
                  <a:pt x="163078" y="463353"/>
                  <a:pt x="165130" y="465020"/>
                </a:cubicBezTo>
                <a:cubicBezTo>
                  <a:pt x="220212" y="509655"/>
                  <a:pt x="289674" y="534248"/>
                  <a:pt x="360737" y="534248"/>
                </a:cubicBezTo>
                <a:cubicBezTo>
                  <a:pt x="433518" y="534248"/>
                  <a:pt x="504298" y="508588"/>
                  <a:pt x="560031" y="462002"/>
                </a:cubicBezTo>
                <a:cubicBezTo>
                  <a:pt x="562033" y="460335"/>
                  <a:pt x="564902" y="460035"/>
                  <a:pt x="567154" y="461285"/>
                </a:cubicBezTo>
                <a:cubicBezTo>
                  <a:pt x="657684" y="511439"/>
                  <a:pt x="713934" y="606794"/>
                  <a:pt x="713934" y="710119"/>
                </a:cubicBezTo>
                <a:lnTo>
                  <a:pt x="713934" y="815678"/>
                </a:lnTo>
                <a:close/>
                <a:moveTo>
                  <a:pt x="360737" y="447096"/>
                </a:moveTo>
                <a:cubicBezTo>
                  <a:pt x="484063" y="447096"/>
                  <a:pt x="584402" y="346806"/>
                  <a:pt x="584402" y="223540"/>
                </a:cubicBezTo>
                <a:cubicBezTo>
                  <a:pt x="584402" y="100290"/>
                  <a:pt x="484063" y="0"/>
                  <a:pt x="360737" y="0"/>
                </a:cubicBezTo>
                <a:cubicBezTo>
                  <a:pt x="237411" y="0"/>
                  <a:pt x="137072" y="100290"/>
                  <a:pt x="137072" y="223557"/>
                </a:cubicBezTo>
                <a:cubicBezTo>
                  <a:pt x="137072" y="346823"/>
                  <a:pt x="237411" y="447096"/>
                  <a:pt x="360737" y="447096"/>
                </a:cubicBezTo>
                <a:close/>
                <a:moveTo>
                  <a:pt x="360737" y="16673"/>
                </a:moveTo>
                <a:cubicBezTo>
                  <a:pt x="474872" y="16673"/>
                  <a:pt x="567721" y="109477"/>
                  <a:pt x="567721" y="223557"/>
                </a:cubicBezTo>
                <a:cubicBezTo>
                  <a:pt x="567721" y="337636"/>
                  <a:pt x="474872" y="430440"/>
                  <a:pt x="360737" y="430440"/>
                </a:cubicBezTo>
                <a:cubicBezTo>
                  <a:pt x="246602" y="430440"/>
                  <a:pt x="153753" y="337636"/>
                  <a:pt x="153753" y="223557"/>
                </a:cubicBezTo>
                <a:cubicBezTo>
                  <a:pt x="153753" y="109477"/>
                  <a:pt x="246602" y="16673"/>
                  <a:pt x="360737" y="1667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36"/>
          <p:cNvSpPr/>
          <p:nvPr/>
        </p:nvSpPr>
        <p:spPr>
          <a:xfrm>
            <a:off x="8124314" y="1621446"/>
            <a:ext cx="505251" cy="300587"/>
          </a:xfrm>
          <a:custGeom>
            <a:rect b="b" l="l" r="r" t="t"/>
            <a:pathLst>
              <a:path extrusionOk="0" h="601173" w="1010503">
                <a:moveTo>
                  <a:pt x="1001537" y="274184"/>
                </a:moveTo>
                <a:lnTo>
                  <a:pt x="1001334" y="273921"/>
                </a:lnTo>
                <a:cubicBezTo>
                  <a:pt x="959125" y="223786"/>
                  <a:pt x="911103" y="177961"/>
                  <a:pt x="858645" y="137820"/>
                </a:cubicBezTo>
                <a:cubicBezTo>
                  <a:pt x="742813" y="47869"/>
                  <a:pt x="620945" y="223"/>
                  <a:pt x="506146" y="0"/>
                </a:cubicBezTo>
                <a:lnTo>
                  <a:pt x="505396" y="0"/>
                </a:lnTo>
                <a:cubicBezTo>
                  <a:pt x="232009" y="0"/>
                  <a:pt x="18289" y="262935"/>
                  <a:pt x="9398" y="274042"/>
                </a:cubicBezTo>
                <a:cubicBezTo>
                  <a:pt x="-3139" y="289358"/>
                  <a:pt x="-3160" y="311674"/>
                  <a:pt x="9499" y="327252"/>
                </a:cubicBezTo>
                <a:cubicBezTo>
                  <a:pt x="51688" y="377286"/>
                  <a:pt x="99710" y="423091"/>
                  <a:pt x="152168" y="463353"/>
                </a:cubicBezTo>
                <a:cubicBezTo>
                  <a:pt x="268000" y="553304"/>
                  <a:pt x="389888" y="600951"/>
                  <a:pt x="504667" y="601173"/>
                </a:cubicBezTo>
                <a:lnTo>
                  <a:pt x="505417" y="601173"/>
                </a:lnTo>
                <a:cubicBezTo>
                  <a:pt x="568163" y="601173"/>
                  <a:pt x="632875" y="587193"/>
                  <a:pt x="697748" y="559597"/>
                </a:cubicBezTo>
                <a:cubicBezTo>
                  <a:pt x="749780" y="537483"/>
                  <a:pt x="802056" y="506589"/>
                  <a:pt x="853136" y="467784"/>
                </a:cubicBezTo>
                <a:cubicBezTo>
                  <a:pt x="943631" y="399056"/>
                  <a:pt x="997810" y="330732"/>
                  <a:pt x="1001577" y="325877"/>
                </a:cubicBezTo>
                <a:lnTo>
                  <a:pt x="1001577" y="325877"/>
                </a:lnTo>
                <a:cubicBezTo>
                  <a:pt x="1013486" y="310601"/>
                  <a:pt x="1013486" y="289338"/>
                  <a:pt x="1001537" y="274184"/>
                </a:cubicBezTo>
                <a:close/>
                <a:moveTo>
                  <a:pt x="985597" y="313454"/>
                </a:moveTo>
                <a:lnTo>
                  <a:pt x="985394" y="313717"/>
                </a:lnTo>
                <a:cubicBezTo>
                  <a:pt x="983450" y="316388"/>
                  <a:pt x="774085" y="580941"/>
                  <a:pt x="505417" y="580941"/>
                </a:cubicBezTo>
                <a:lnTo>
                  <a:pt x="504687" y="580941"/>
                </a:lnTo>
                <a:cubicBezTo>
                  <a:pt x="394445" y="580739"/>
                  <a:pt x="276851" y="534549"/>
                  <a:pt x="164563" y="447349"/>
                </a:cubicBezTo>
                <a:cubicBezTo>
                  <a:pt x="113219" y="407938"/>
                  <a:pt x="66251" y="363144"/>
                  <a:pt x="25115" y="314365"/>
                </a:cubicBezTo>
                <a:cubicBezTo>
                  <a:pt x="18613" y="306353"/>
                  <a:pt x="18593" y="294780"/>
                  <a:pt x="25155" y="286768"/>
                </a:cubicBezTo>
                <a:cubicBezTo>
                  <a:pt x="27464" y="283895"/>
                  <a:pt x="82515" y="215633"/>
                  <a:pt x="169951" y="149373"/>
                </a:cubicBezTo>
                <a:cubicBezTo>
                  <a:pt x="219755" y="111620"/>
                  <a:pt x="270593" y="81616"/>
                  <a:pt x="321025" y="60190"/>
                </a:cubicBezTo>
                <a:cubicBezTo>
                  <a:pt x="383387" y="33666"/>
                  <a:pt x="445424" y="20232"/>
                  <a:pt x="505417" y="20232"/>
                </a:cubicBezTo>
                <a:lnTo>
                  <a:pt x="506146" y="20232"/>
                </a:lnTo>
                <a:cubicBezTo>
                  <a:pt x="616388" y="20434"/>
                  <a:pt x="733982" y="66624"/>
                  <a:pt x="846290" y="153844"/>
                </a:cubicBezTo>
                <a:cubicBezTo>
                  <a:pt x="897593" y="193114"/>
                  <a:pt x="944501" y="237847"/>
                  <a:pt x="985738" y="286829"/>
                </a:cubicBezTo>
                <a:cubicBezTo>
                  <a:pt x="991794" y="294638"/>
                  <a:pt x="991754" y="305564"/>
                  <a:pt x="985597" y="313454"/>
                </a:cubicBezTo>
                <a:close/>
                <a:moveTo>
                  <a:pt x="505214" y="65410"/>
                </a:moveTo>
                <a:cubicBezTo>
                  <a:pt x="375386" y="65410"/>
                  <a:pt x="269782" y="170920"/>
                  <a:pt x="269782" y="300587"/>
                </a:cubicBezTo>
                <a:cubicBezTo>
                  <a:pt x="269782" y="430274"/>
                  <a:pt x="375407" y="535763"/>
                  <a:pt x="505214" y="535763"/>
                </a:cubicBezTo>
                <a:cubicBezTo>
                  <a:pt x="635042" y="535763"/>
                  <a:pt x="740646" y="430253"/>
                  <a:pt x="740646" y="300587"/>
                </a:cubicBezTo>
                <a:cubicBezTo>
                  <a:pt x="740646" y="170900"/>
                  <a:pt x="635021" y="65410"/>
                  <a:pt x="505214" y="65410"/>
                </a:cubicBezTo>
                <a:close/>
                <a:moveTo>
                  <a:pt x="505214" y="515531"/>
                </a:moveTo>
                <a:cubicBezTo>
                  <a:pt x="386567" y="515531"/>
                  <a:pt x="290036" y="419106"/>
                  <a:pt x="290036" y="300587"/>
                </a:cubicBezTo>
                <a:cubicBezTo>
                  <a:pt x="290036" y="182068"/>
                  <a:pt x="386567" y="85642"/>
                  <a:pt x="505214" y="85642"/>
                </a:cubicBezTo>
                <a:cubicBezTo>
                  <a:pt x="623862" y="85642"/>
                  <a:pt x="720392" y="182068"/>
                  <a:pt x="720392" y="300587"/>
                </a:cubicBezTo>
                <a:cubicBezTo>
                  <a:pt x="720392" y="419106"/>
                  <a:pt x="623862" y="515531"/>
                  <a:pt x="505214" y="515531"/>
                </a:cubicBezTo>
                <a:close/>
                <a:moveTo>
                  <a:pt x="505214" y="163636"/>
                </a:moveTo>
                <a:cubicBezTo>
                  <a:pt x="429626" y="163636"/>
                  <a:pt x="368135" y="225061"/>
                  <a:pt x="368135" y="300566"/>
                </a:cubicBezTo>
                <a:cubicBezTo>
                  <a:pt x="368135" y="376072"/>
                  <a:pt x="429626" y="437497"/>
                  <a:pt x="505214" y="437497"/>
                </a:cubicBezTo>
                <a:cubicBezTo>
                  <a:pt x="580802" y="437497"/>
                  <a:pt x="642293" y="376072"/>
                  <a:pt x="642293" y="300566"/>
                </a:cubicBezTo>
                <a:cubicBezTo>
                  <a:pt x="642293" y="225081"/>
                  <a:pt x="580802" y="163636"/>
                  <a:pt x="505214" y="163636"/>
                </a:cubicBezTo>
                <a:close/>
                <a:moveTo>
                  <a:pt x="505214" y="417285"/>
                </a:moveTo>
                <a:cubicBezTo>
                  <a:pt x="440786" y="417285"/>
                  <a:pt x="388389" y="364924"/>
                  <a:pt x="388389" y="300587"/>
                </a:cubicBezTo>
                <a:cubicBezTo>
                  <a:pt x="388389" y="236249"/>
                  <a:pt x="440807" y="183889"/>
                  <a:pt x="505214" y="183889"/>
                </a:cubicBezTo>
                <a:cubicBezTo>
                  <a:pt x="569622" y="183889"/>
                  <a:pt x="622039" y="236249"/>
                  <a:pt x="622039" y="300587"/>
                </a:cubicBezTo>
                <a:cubicBezTo>
                  <a:pt x="622039" y="364924"/>
                  <a:pt x="569642" y="417285"/>
                  <a:pt x="505214" y="41728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36"/>
          <p:cNvSpPr/>
          <p:nvPr/>
        </p:nvSpPr>
        <p:spPr>
          <a:xfrm>
            <a:off x="4708490" y="2348591"/>
            <a:ext cx="416344" cy="416327"/>
          </a:xfrm>
          <a:custGeom>
            <a:rect b="b" l="l" r="r" t="t"/>
            <a:pathLst>
              <a:path extrusionOk="0" h="832654" w="832689">
                <a:moveTo>
                  <a:pt x="819095" y="106217"/>
                </a:moveTo>
                <a:lnTo>
                  <a:pt x="726443" y="13566"/>
                </a:lnTo>
                <a:cubicBezTo>
                  <a:pt x="708372" y="-4522"/>
                  <a:pt x="678919" y="-4522"/>
                  <a:pt x="660832" y="13566"/>
                </a:cubicBezTo>
                <a:lnTo>
                  <a:pt x="594954" y="79460"/>
                </a:lnTo>
                <a:lnTo>
                  <a:pt x="567065" y="107332"/>
                </a:lnTo>
                <a:lnTo>
                  <a:pt x="53038" y="621359"/>
                </a:lnTo>
                <a:cubicBezTo>
                  <a:pt x="52922" y="621476"/>
                  <a:pt x="52789" y="621592"/>
                  <a:pt x="52672" y="621725"/>
                </a:cubicBezTo>
                <a:cubicBezTo>
                  <a:pt x="52323" y="622058"/>
                  <a:pt x="51990" y="622457"/>
                  <a:pt x="51707" y="622873"/>
                </a:cubicBezTo>
                <a:cubicBezTo>
                  <a:pt x="51674" y="622940"/>
                  <a:pt x="51624" y="623007"/>
                  <a:pt x="51574" y="623073"/>
                </a:cubicBezTo>
                <a:cubicBezTo>
                  <a:pt x="51441" y="623289"/>
                  <a:pt x="51308" y="623506"/>
                  <a:pt x="51191" y="623739"/>
                </a:cubicBezTo>
                <a:cubicBezTo>
                  <a:pt x="51091" y="623922"/>
                  <a:pt x="50991" y="624121"/>
                  <a:pt x="50908" y="624338"/>
                </a:cubicBezTo>
                <a:cubicBezTo>
                  <a:pt x="50758" y="624671"/>
                  <a:pt x="50642" y="625020"/>
                  <a:pt x="50542" y="625369"/>
                </a:cubicBezTo>
                <a:lnTo>
                  <a:pt x="12470" y="761768"/>
                </a:lnTo>
                <a:lnTo>
                  <a:pt x="755" y="803734"/>
                </a:lnTo>
                <a:cubicBezTo>
                  <a:pt x="-1358" y="811272"/>
                  <a:pt x="1038" y="819675"/>
                  <a:pt x="7012" y="825649"/>
                </a:cubicBezTo>
                <a:cubicBezTo>
                  <a:pt x="11555" y="830191"/>
                  <a:pt x="17512" y="832654"/>
                  <a:pt x="23402" y="832654"/>
                </a:cubicBezTo>
                <a:cubicBezTo>
                  <a:pt x="25266" y="832654"/>
                  <a:pt x="27130" y="832421"/>
                  <a:pt x="28927" y="831905"/>
                </a:cubicBezTo>
                <a:lnTo>
                  <a:pt x="70893" y="820191"/>
                </a:lnTo>
                <a:lnTo>
                  <a:pt x="207258" y="782118"/>
                </a:lnTo>
                <a:lnTo>
                  <a:pt x="207291" y="782118"/>
                </a:lnTo>
                <a:cubicBezTo>
                  <a:pt x="207408" y="782085"/>
                  <a:pt x="207507" y="782052"/>
                  <a:pt x="207624" y="782019"/>
                </a:cubicBezTo>
                <a:cubicBezTo>
                  <a:pt x="207824" y="781952"/>
                  <a:pt x="208040" y="781869"/>
                  <a:pt x="208240" y="781786"/>
                </a:cubicBezTo>
                <a:cubicBezTo>
                  <a:pt x="208456" y="781702"/>
                  <a:pt x="208672" y="781603"/>
                  <a:pt x="208889" y="781486"/>
                </a:cubicBezTo>
                <a:cubicBezTo>
                  <a:pt x="208939" y="781469"/>
                  <a:pt x="208988" y="781436"/>
                  <a:pt x="209022" y="781420"/>
                </a:cubicBezTo>
                <a:cubicBezTo>
                  <a:pt x="209238" y="781303"/>
                  <a:pt x="209454" y="781170"/>
                  <a:pt x="209671" y="781020"/>
                </a:cubicBezTo>
                <a:cubicBezTo>
                  <a:pt x="209887" y="780870"/>
                  <a:pt x="210120" y="780721"/>
                  <a:pt x="210320" y="780538"/>
                </a:cubicBezTo>
                <a:cubicBezTo>
                  <a:pt x="210536" y="780371"/>
                  <a:pt x="210736" y="780188"/>
                  <a:pt x="210935" y="779988"/>
                </a:cubicBezTo>
                <a:lnTo>
                  <a:pt x="723465" y="267459"/>
                </a:lnTo>
                <a:cubicBezTo>
                  <a:pt x="724247" y="267077"/>
                  <a:pt x="724979" y="266561"/>
                  <a:pt x="725628" y="265912"/>
                </a:cubicBezTo>
                <a:cubicBezTo>
                  <a:pt x="726293" y="265246"/>
                  <a:pt x="726809" y="264514"/>
                  <a:pt x="727209" y="263715"/>
                </a:cubicBezTo>
                <a:lnTo>
                  <a:pt x="752119" y="238805"/>
                </a:lnTo>
                <a:cubicBezTo>
                  <a:pt x="752551" y="238522"/>
                  <a:pt x="752951" y="238189"/>
                  <a:pt x="753317" y="237823"/>
                </a:cubicBezTo>
                <a:cubicBezTo>
                  <a:pt x="753683" y="237457"/>
                  <a:pt x="754016" y="237058"/>
                  <a:pt x="754299" y="236625"/>
                </a:cubicBezTo>
                <a:lnTo>
                  <a:pt x="819095" y="171829"/>
                </a:lnTo>
                <a:cubicBezTo>
                  <a:pt x="827864" y="163060"/>
                  <a:pt x="832690" y="151412"/>
                  <a:pt x="832690" y="139015"/>
                </a:cubicBezTo>
                <a:cubicBezTo>
                  <a:pt x="832690" y="126618"/>
                  <a:pt x="827864" y="114970"/>
                  <a:pt x="819095" y="106217"/>
                </a:cubicBezTo>
                <a:close/>
                <a:moveTo>
                  <a:pt x="747326" y="220068"/>
                </a:moveTo>
                <a:lnTo>
                  <a:pt x="612592" y="85334"/>
                </a:lnTo>
                <a:lnTo>
                  <a:pt x="672596" y="25330"/>
                </a:lnTo>
                <a:cubicBezTo>
                  <a:pt x="684211" y="13732"/>
                  <a:pt x="703081" y="13732"/>
                  <a:pt x="714679" y="25330"/>
                </a:cubicBezTo>
                <a:lnTo>
                  <a:pt x="807330" y="117982"/>
                </a:lnTo>
                <a:cubicBezTo>
                  <a:pt x="812955" y="123590"/>
                  <a:pt x="816050" y="131078"/>
                  <a:pt x="816050" y="139015"/>
                </a:cubicBezTo>
                <a:cubicBezTo>
                  <a:pt x="816050" y="142992"/>
                  <a:pt x="815284" y="146852"/>
                  <a:pt x="813803" y="150413"/>
                </a:cubicBezTo>
                <a:cubicBezTo>
                  <a:pt x="812322" y="153974"/>
                  <a:pt x="810142" y="157252"/>
                  <a:pt x="807330" y="160065"/>
                </a:cubicBezTo>
                <a:lnTo>
                  <a:pt x="747326" y="220068"/>
                </a:lnTo>
                <a:close/>
                <a:moveTo>
                  <a:pt x="719438" y="247957"/>
                </a:moveTo>
                <a:lnTo>
                  <a:pt x="652145" y="180665"/>
                </a:lnTo>
                <a:cubicBezTo>
                  <a:pt x="652129" y="180632"/>
                  <a:pt x="652112" y="180615"/>
                  <a:pt x="652079" y="180582"/>
                </a:cubicBezTo>
                <a:cubicBezTo>
                  <a:pt x="652046" y="180548"/>
                  <a:pt x="652029" y="180532"/>
                  <a:pt x="651996" y="180515"/>
                </a:cubicBezTo>
                <a:lnTo>
                  <a:pt x="584720" y="113223"/>
                </a:lnTo>
                <a:lnTo>
                  <a:pt x="600828" y="97099"/>
                </a:lnTo>
                <a:lnTo>
                  <a:pt x="735562" y="231833"/>
                </a:lnTo>
                <a:lnTo>
                  <a:pt x="719438" y="247957"/>
                </a:lnTo>
                <a:close/>
                <a:moveTo>
                  <a:pt x="572956" y="124987"/>
                </a:moveTo>
                <a:lnTo>
                  <a:pt x="634424" y="186472"/>
                </a:lnTo>
                <a:lnTo>
                  <a:pt x="131812" y="689101"/>
                </a:lnTo>
                <a:lnTo>
                  <a:pt x="70327" y="627616"/>
                </a:lnTo>
                <a:lnTo>
                  <a:pt x="572956" y="124987"/>
                </a:lnTo>
                <a:close/>
                <a:moveTo>
                  <a:pt x="205045" y="762333"/>
                </a:moveTo>
                <a:lnTo>
                  <a:pt x="143577" y="700865"/>
                </a:lnTo>
                <a:lnTo>
                  <a:pt x="646188" y="198237"/>
                </a:lnTo>
                <a:lnTo>
                  <a:pt x="707673" y="259722"/>
                </a:lnTo>
                <a:lnTo>
                  <a:pt x="205045" y="762333"/>
                </a:lnTo>
                <a:close/>
                <a:moveTo>
                  <a:pt x="24451" y="815881"/>
                </a:moveTo>
                <a:cubicBezTo>
                  <a:pt x="22354" y="816463"/>
                  <a:pt x="20141" y="815232"/>
                  <a:pt x="18793" y="813868"/>
                </a:cubicBezTo>
                <a:cubicBezTo>
                  <a:pt x="17429" y="812520"/>
                  <a:pt x="16181" y="810323"/>
                  <a:pt x="16780" y="808210"/>
                </a:cubicBezTo>
                <a:lnTo>
                  <a:pt x="24634" y="780088"/>
                </a:lnTo>
                <a:lnTo>
                  <a:pt x="52572" y="808027"/>
                </a:lnTo>
                <a:lnTo>
                  <a:pt x="24451" y="815881"/>
                </a:lnTo>
                <a:close/>
                <a:moveTo>
                  <a:pt x="70976" y="802902"/>
                </a:moveTo>
                <a:lnTo>
                  <a:pt x="29759" y="761684"/>
                </a:lnTo>
                <a:lnTo>
                  <a:pt x="62739" y="643557"/>
                </a:lnTo>
                <a:lnTo>
                  <a:pt x="125921" y="706739"/>
                </a:lnTo>
                <a:lnTo>
                  <a:pt x="189104" y="769921"/>
                </a:lnTo>
                <a:lnTo>
                  <a:pt x="70976" y="802902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36"/>
          <p:cNvSpPr/>
          <p:nvPr/>
        </p:nvSpPr>
        <p:spPr>
          <a:xfrm>
            <a:off x="3955019" y="2348644"/>
            <a:ext cx="483489" cy="415797"/>
          </a:xfrm>
          <a:custGeom>
            <a:rect b="b" l="l" r="r" t="t"/>
            <a:pathLst>
              <a:path extrusionOk="0" h="831594" w="966979">
                <a:moveTo>
                  <a:pt x="824572" y="112823"/>
                </a:moveTo>
                <a:cubicBezTo>
                  <a:pt x="733381" y="40071"/>
                  <a:pt x="612237" y="0"/>
                  <a:pt x="483490" y="0"/>
                </a:cubicBezTo>
                <a:cubicBezTo>
                  <a:pt x="354742" y="0"/>
                  <a:pt x="233618" y="40071"/>
                  <a:pt x="142427" y="112823"/>
                </a:cubicBezTo>
                <a:cubicBezTo>
                  <a:pt x="50578" y="186097"/>
                  <a:pt x="0" y="283712"/>
                  <a:pt x="0" y="387674"/>
                </a:cubicBezTo>
                <a:cubicBezTo>
                  <a:pt x="0" y="442741"/>
                  <a:pt x="14086" y="495950"/>
                  <a:pt x="41890" y="545812"/>
                </a:cubicBezTo>
                <a:cubicBezTo>
                  <a:pt x="68630" y="593778"/>
                  <a:pt x="106632" y="636268"/>
                  <a:pt x="154888" y="672102"/>
                </a:cubicBezTo>
                <a:cubicBezTo>
                  <a:pt x="155313" y="672431"/>
                  <a:pt x="155468" y="673031"/>
                  <a:pt x="155255" y="673553"/>
                </a:cubicBezTo>
                <a:cubicBezTo>
                  <a:pt x="123562" y="749981"/>
                  <a:pt x="66328" y="789995"/>
                  <a:pt x="49533" y="800443"/>
                </a:cubicBezTo>
                <a:cubicBezTo>
                  <a:pt x="45025" y="803249"/>
                  <a:pt x="42587" y="808453"/>
                  <a:pt x="43341" y="813716"/>
                </a:cubicBezTo>
                <a:cubicBezTo>
                  <a:pt x="44096" y="818979"/>
                  <a:pt x="47888" y="823313"/>
                  <a:pt x="52997" y="824765"/>
                </a:cubicBezTo>
                <a:lnTo>
                  <a:pt x="52997" y="824765"/>
                </a:lnTo>
                <a:cubicBezTo>
                  <a:pt x="63561" y="827744"/>
                  <a:pt x="82020" y="831595"/>
                  <a:pt x="106806" y="831595"/>
                </a:cubicBezTo>
                <a:cubicBezTo>
                  <a:pt x="118647" y="831595"/>
                  <a:pt x="131959" y="830705"/>
                  <a:pt x="146510" y="828421"/>
                </a:cubicBezTo>
                <a:cubicBezTo>
                  <a:pt x="202157" y="819695"/>
                  <a:pt x="257998" y="793652"/>
                  <a:pt x="312465" y="750987"/>
                </a:cubicBezTo>
                <a:cubicBezTo>
                  <a:pt x="312813" y="750716"/>
                  <a:pt x="313258" y="750639"/>
                  <a:pt x="313665" y="750755"/>
                </a:cubicBezTo>
                <a:cubicBezTo>
                  <a:pt x="367900" y="767047"/>
                  <a:pt x="425037" y="775328"/>
                  <a:pt x="483470" y="775328"/>
                </a:cubicBezTo>
                <a:cubicBezTo>
                  <a:pt x="612218" y="775328"/>
                  <a:pt x="733361" y="735257"/>
                  <a:pt x="824553" y="662505"/>
                </a:cubicBezTo>
                <a:cubicBezTo>
                  <a:pt x="916402" y="589231"/>
                  <a:pt x="966980" y="491635"/>
                  <a:pt x="966980" y="387654"/>
                </a:cubicBezTo>
                <a:cubicBezTo>
                  <a:pt x="966999" y="283712"/>
                  <a:pt x="916421" y="186097"/>
                  <a:pt x="824572" y="112823"/>
                </a:cubicBezTo>
                <a:close/>
                <a:moveTo>
                  <a:pt x="58240" y="806151"/>
                </a:moveTo>
                <a:lnTo>
                  <a:pt x="58240" y="806151"/>
                </a:lnTo>
                <a:cubicBezTo>
                  <a:pt x="58240" y="806151"/>
                  <a:pt x="58259" y="806151"/>
                  <a:pt x="58259" y="806151"/>
                </a:cubicBezTo>
                <a:cubicBezTo>
                  <a:pt x="58259" y="806151"/>
                  <a:pt x="58240" y="806151"/>
                  <a:pt x="58240" y="806151"/>
                </a:cubicBezTo>
                <a:close/>
                <a:moveTo>
                  <a:pt x="483490" y="755999"/>
                </a:moveTo>
                <a:cubicBezTo>
                  <a:pt x="426933" y="755999"/>
                  <a:pt x="371673" y="748008"/>
                  <a:pt x="319257" y="732258"/>
                </a:cubicBezTo>
                <a:cubicBezTo>
                  <a:pt x="312833" y="730323"/>
                  <a:pt x="305828" y="731639"/>
                  <a:pt x="300546" y="735779"/>
                </a:cubicBezTo>
                <a:cubicBezTo>
                  <a:pt x="194921" y="818496"/>
                  <a:pt x="108876" y="816038"/>
                  <a:pt x="71339" y="809150"/>
                </a:cubicBezTo>
                <a:cubicBezTo>
                  <a:pt x="98466" y="789956"/>
                  <a:pt x="144768" y="749323"/>
                  <a:pt x="173114" y="680964"/>
                </a:cubicBezTo>
                <a:cubicBezTo>
                  <a:pt x="176733" y="672218"/>
                  <a:pt x="173985" y="662195"/>
                  <a:pt x="166400" y="656565"/>
                </a:cubicBezTo>
                <a:cubicBezTo>
                  <a:pt x="120369" y="622375"/>
                  <a:pt x="84168" y="581936"/>
                  <a:pt x="58763" y="536389"/>
                </a:cubicBezTo>
                <a:cubicBezTo>
                  <a:pt x="32622" y="489449"/>
                  <a:pt x="19349" y="439413"/>
                  <a:pt x="19349" y="387674"/>
                </a:cubicBezTo>
                <a:cubicBezTo>
                  <a:pt x="19349" y="184588"/>
                  <a:pt x="227562" y="19349"/>
                  <a:pt x="483490" y="19349"/>
                </a:cubicBezTo>
                <a:cubicBezTo>
                  <a:pt x="739437" y="19349"/>
                  <a:pt x="947650" y="184588"/>
                  <a:pt x="947650" y="387674"/>
                </a:cubicBezTo>
                <a:cubicBezTo>
                  <a:pt x="947650" y="590759"/>
                  <a:pt x="739437" y="755999"/>
                  <a:pt x="483490" y="75599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36"/>
          <p:cNvSpPr/>
          <p:nvPr/>
        </p:nvSpPr>
        <p:spPr>
          <a:xfrm>
            <a:off x="3927368" y="3108019"/>
            <a:ext cx="465821" cy="416161"/>
          </a:xfrm>
          <a:custGeom>
            <a:rect b="b" l="l" r="r" t="t"/>
            <a:pathLst>
              <a:path extrusionOk="0" h="832322" w="931641">
                <a:moveTo>
                  <a:pt x="931642" y="377427"/>
                </a:moveTo>
                <a:lnTo>
                  <a:pt x="931642" y="370002"/>
                </a:lnTo>
                <a:cubicBezTo>
                  <a:pt x="931642" y="331517"/>
                  <a:pt x="900364" y="300196"/>
                  <a:pt x="861911" y="300196"/>
                </a:cubicBezTo>
                <a:lnTo>
                  <a:pt x="641219" y="300196"/>
                </a:lnTo>
                <a:cubicBezTo>
                  <a:pt x="684854" y="227293"/>
                  <a:pt x="691266" y="120495"/>
                  <a:pt x="655310" y="38769"/>
                </a:cubicBezTo>
                <a:cubicBezTo>
                  <a:pt x="646997" y="19909"/>
                  <a:pt x="631526" y="5992"/>
                  <a:pt x="613949" y="1553"/>
                </a:cubicBezTo>
                <a:cubicBezTo>
                  <a:pt x="598162" y="-2440"/>
                  <a:pt x="581815" y="1329"/>
                  <a:pt x="567891" y="12148"/>
                </a:cubicBezTo>
                <a:cubicBezTo>
                  <a:pt x="544759" y="30132"/>
                  <a:pt x="535644" y="63915"/>
                  <a:pt x="530817" y="87775"/>
                </a:cubicBezTo>
                <a:cubicBezTo>
                  <a:pt x="523771" y="122622"/>
                  <a:pt x="513240" y="158961"/>
                  <a:pt x="484218" y="188715"/>
                </a:cubicBezTo>
                <a:cubicBezTo>
                  <a:pt x="472661" y="200561"/>
                  <a:pt x="459558" y="211512"/>
                  <a:pt x="446883" y="222107"/>
                </a:cubicBezTo>
                <a:cubicBezTo>
                  <a:pt x="430312" y="235968"/>
                  <a:pt x="413183" y="250313"/>
                  <a:pt x="398532" y="267308"/>
                </a:cubicBezTo>
                <a:cubicBezTo>
                  <a:pt x="366491" y="304524"/>
                  <a:pt x="351132" y="350620"/>
                  <a:pt x="341346" y="386623"/>
                </a:cubicBezTo>
                <a:cubicBezTo>
                  <a:pt x="338382" y="397499"/>
                  <a:pt x="328447" y="405073"/>
                  <a:pt x="317189" y="405073"/>
                </a:cubicBezTo>
                <a:cubicBezTo>
                  <a:pt x="317170" y="405073"/>
                  <a:pt x="317170" y="405073"/>
                  <a:pt x="317152" y="405073"/>
                </a:cubicBezTo>
                <a:lnTo>
                  <a:pt x="230273" y="405054"/>
                </a:lnTo>
                <a:lnTo>
                  <a:pt x="230273" y="404737"/>
                </a:lnTo>
                <a:cubicBezTo>
                  <a:pt x="230273" y="372334"/>
                  <a:pt x="203935" y="345956"/>
                  <a:pt x="171558" y="345956"/>
                </a:cubicBezTo>
                <a:lnTo>
                  <a:pt x="58733" y="345956"/>
                </a:lnTo>
                <a:cubicBezTo>
                  <a:pt x="26356" y="345956"/>
                  <a:pt x="0" y="372334"/>
                  <a:pt x="0" y="404737"/>
                </a:cubicBezTo>
                <a:lnTo>
                  <a:pt x="0" y="773560"/>
                </a:lnTo>
                <a:cubicBezTo>
                  <a:pt x="0" y="805963"/>
                  <a:pt x="26356" y="832322"/>
                  <a:pt x="58733" y="832322"/>
                </a:cubicBezTo>
                <a:lnTo>
                  <a:pt x="171558" y="832322"/>
                </a:lnTo>
                <a:cubicBezTo>
                  <a:pt x="203935" y="832322"/>
                  <a:pt x="230273" y="805963"/>
                  <a:pt x="230273" y="773560"/>
                </a:cubicBezTo>
                <a:lnTo>
                  <a:pt x="230273" y="761005"/>
                </a:lnTo>
                <a:lnTo>
                  <a:pt x="294169" y="761005"/>
                </a:lnTo>
                <a:cubicBezTo>
                  <a:pt x="303843" y="761005"/>
                  <a:pt x="312772" y="765296"/>
                  <a:pt x="318643" y="772758"/>
                </a:cubicBezTo>
                <a:cubicBezTo>
                  <a:pt x="332399" y="790200"/>
                  <a:pt x="363285" y="819488"/>
                  <a:pt x="415867" y="819488"/>
                </a:cubicBezTo>
                <a:lnTo>
                  <a:pt x="593166" y="816503"/>
                </a:lnTo>
                <a:cubicBezTo>
                  <a:pt x="594098" y="816484"/>
                  <a:pt x="594974" y="816298"/>
                  <a:pt x="595813" y="816018"/>
                </a:cubicBezTo>
                <a:cubicBezTo>
                  <a:pt x="608581" y="826577"/>
                  <a:pt x="624406" y="832322"/>
                  <a:pt x="641256" y="832322"/>
                </a:cubicBezTo>
                <a:lnTo>
                  <a:pt x="826999" y="832322"/>
                </a:lnTo>
                <a:cubicBezTo>
                  <a:pt x="866478" y="832322"/>
                  <a:pt x="898594" y="800180"/>
                  <a:pt x="898594" y="760670"/>
                </a:cubicBezTo>
                <a:lnTo>
                  <a:pt x="898594" y="756957"/>
                </a:lnTo>
                <a:cubicBezTo>
                  <a:pt x="898594" y="735486"/>
                  <a:pt x="889106" y="716215"/>
                  <a:pt x="874101" y="703064"/>
                </a:cubicBezTo>
                <a:cubicBezTo>
                  <a:pt x="906683" y="697803"/>
                  <a:pt x="931642" y="669467"/>
                  <a:pt x="931642" y="635403"/>
                </a:cubicBezTo>
                <a:lnTo>
                  <a:pt x="931642" y="625497"/>
                </a:lnTo>
                <a:cubicBezTo>
                  <a:pt x="931642" y="600257"/>
                  <a:pt x="917923" y="578170"/>
                  <a:pt x="897568" y="566269"/>
                </a:cubicBezTo>
                <a:cubicBezTo>
                  <a:pt x="917923" y="554367"/>
                  <a:pt x="931642" y="532280"/>
                  <a:pt x="931642" y="507040"/>
                </a:cubicBezTo>
                <a:lnTo>
                  <a:pt x="931642" y="497115"/>
                </a:lnTo>
                <a:cubicBezTo>
                  <a:pt x="931642" y="471689"/>
                  <a:pt x="917718" y="449471"/>
                  <a:pt x="897121" y="437644"/>
                </a:cubicBezTo>
                <a:cubicBezTo>
                  <a:pt x="917755" y="425500"/>
                  <a:pt x="931642" y="403058"/>
                  <a:pt x="931642" y="377427"/>
                </a:cubicBezTo>
                <a:close/>
                <a:moveTo>
                  <a:pt x="211633" y="773560"/>
                </a:moveTo>
                <a:cubicBezTo>
                  <a:pt x="211633" y="795684"/>
                  <a:pt x="193665" y="813668"/>
                  <a:pt x="171558" y="813668"/>
                </a:cubicBezTo>
                <a:lnTo>
                  <a:pt x="58733" y="813668"/>
                </a:lnTo>
                <a:cubicBezTo>
                  <a:pt x="36627" y="813668"/>
                  <a:pt x="18640" y="795684"/>
                  <a:pt x="18640" y="773560"/>
                </a:cubicBezTo>
                <a:lnTo>
                  <a:pt x="18640" y="404737"/>
                </a:lnTo>
                <a:cubicBezTo>
                  <a:pt x="18640" y="382613"/>
                  <a:pt x="36627" y="364611"/>
                  <a:pt x="58733" y="364611"/>
                </a:cubicBezTo>
                <a:lnTo>
                  <a:pt x="171558" y="364611"/>
                </a:lnTo>
                <a:cubicBezTo>
                  <a:pt x="193665" y="364611"/>
                  <a:pt x="211633" y="382613"/>
                  <a:pt x="211633" y="404737"/>
                </a:cubicBezTo>
                <a:lnTo>
                  <a:pt x="211633" y="773560"/>
                </a:lnTo>
                <a:close/>
                <a:moveTo>
                  <a:pt x="415718" y="800833"/>
                </a:moveTo>
                <a:cubicBezTo>
                  <a:pt x="373369" y="800833"/>
                  <a:pt x="347516" y="779287"/>
                  <a:pt x="333294" y="761192"/>
                </a:cubicBezTo>
                <a:cubicBezTo>
                  <a:pt x="323843" y="749215"/>
                  <a:pt x="309584" y="742351"/>
                  <a:pt x="294169" y="742351"/>
                </a:cubicBezTo>
                <a:lnTo>
                  <a:pt x="230273" y="742351"/>
                </a:lnTo>
                <a:lnTo>
                  <a:pt x="230273" y="423709"/>
                </a:lnTo>
                <a:lnTo>
                  <a:pt x="317133" y="423728"/>
                </a:lnTo>
                <a:cubicBezTo>
                  <a:pt x="317152" y="423728"/>
                  <a:pt x="317170" y="423728"/>
                  <a:pt x="317189" y="423728"/>
                </a:cubicBezTo>
                <a:cubicBezTo>
                  <a:pt x="336835" y="423728"/>
                  <a:pt x="354151" y="410502"/>
                  <a:pt x="359314" y="391530"/>
                </a:cubicBezTo>
                <a:cubicBezTo>
                  <a:pt x="368597" y="357429"/>
                  <a:pt x="383043" y="313870"/>
                  <a:pt x="412661" y="279489"/>
                </a:cubicBezTo>
                <a:cubicBezTo>
                  <a:pt x="426305" y="263651"/>
                  <a:pt x="442111" y="250425"/>
                  <a:pt x="458850" y="236434"/>
                </a:cubicBezTo>
                <a:cubicBezTo>
                  <a:pt x="471879" y="225540"/>
                  <a:pt x="485336" y="214272"/>
                  <a:pt x="497564" y="201736"/>
                </a:cubicBezTo>
                <a:cubicBezTo>
                  <a:pt x="529959" y="168531"/>
                  <a:pt x="541460" y="129114"/>
                  <a:pt x="549084" y="91468"/>
                </a:cubicBezTo>
                <a:cubicBezTo>
                  <a:pt x="553333" y="70538"/>
                  <a:pt x="561087" y="41063"/>
                  <a:pt x="579336" y="26886"/>
                </a:cubicBezTo>
                <a:cubicBezTo>
                  <a:pt x="588749" y="19554"/>
                  <a:pt x="599149" y="17055"/>
                  <a:pt x="609382" y="19629"/>
                </a:cubicBezTo>
                <a:cubicBezTo>
                  <a:pt x="621442" y="22688"/>
                  <a:pt x="632235" y="32650"/>
                  <a:pt x="638237" y="46305"/>
                </a:cubicBezTo>
                <a:cubicBezTo>
                  <a:pt x="674229" y="128069"/>
                  <a:pt x="665040" y="236490"/>
                  <a:pt x="616391" y="304076"/>
                </a:cubicBezTo>
                <a:cubicBezTo>
                  <a:pt x="616391" y="304076"/>
                  <a:pt x="616391" y="304076"/>
                  <a:pt x="616391" y="304095"/>
                </a:cubicBezTo>
                <a:cubicBezTo>
                  <a:pt x="588599" y="313795"/>
                  <a:pt x="569662" y="340099"/>
                  <a:pt x="569662" y="370002"/>
                </a:cubicBezTo>
                <a:lnTo>
                  <a:pt x="569662" y="377427"/>
                </a:lnTo>
                <a:cubicBezTo>
                  <a:pt x="569662" y="399141"/>
                  <a:pt x="579615" y="418560"/>
                  <a:pt x="595216" y="431376"/>
                </a:cubicBezTo>
                <a:cubicBezTo>
                  <a:pt x="566828" y="439752"/>
                  <a:pt x="546064" y="466055"/>
                  <a:pt x="546064" y="497115"/>
                </a:cubicBezTo>
                <a:lnTo>
                  <a:pt x="546064" y="507040"/>
                </a:lnTo>
                <a:cubicBezTo>
                  <a:pt x="546064" y="532280"/>
                  <a:pt x="559783" y="554367"/>
                  <a:pt x="580137" y="566269"/>
                </a:cubicBezTo>
                <a:cubicBezTo>
                  <a:pt x="559783" y="578170"/>
                  <a:pt x="546064" y="600257"/>
                  <a:pt x="546064" y="625497"/>
                </a:cubicBezTo>
                <a:lnTo>
                  <a:pt x="546064" y="635403"/>
                </a:lnTo>
                <a:cubicBezTo>
                  <a:pt x="546064" y="666799"/>
                  <a:pt x="567276" y="693326"/>
                  <a:pt x="596092" y="701403"/>
                </a:cubicBezTo>
                <a:cubicBezTo>
                  <a:pt x="579988" y="714555"/>
                  <a:pt x="569662" y="734572"/>
                  <a:pt x="569662" y="756957"/>
                </a:cubicBezTo>
                <a:lnTo>
                  <a:pt x="569662" y="760670"/>
                </a:lnTo>
                <a:cubicBezTo>
                  <a:pt x="569662" y="774045"/>
                  <a:pt x="573352" y="786917"/>
                  <a:pt x="580193" y="798072"/>
                </a:cubicBezTo>
                <a:lnTo>
                  <a:pt x="415718" y="800833"/>
                </a:lnTo>
                <a:close/>
                <a:moveTo>
                  <a:pt x="879954" y="756957"/>
                </a:moveTo>
                <a:lnTo>
                  <a:pt x="879954" y="760670"/>
                </a:lnTo>
                <a:cubicBezTo>
                  <a:pt x="879954" y="789901"/>
                  <a:pt x="856189" y="813668"/>
                  <a:pt x="826999" y="813668"/>
                </a:cubicBezTo>
                <a:lnTo>
                  <a:pt x="641256" y="813668"/>
                </a:lnTo>
                <a:cubicBezTo>
                  <a:pt x="626624" y="813668"/>
                  <a:pt x="613017" y="807829"/>
                  <a:pt x="602933" y="797233"/>
                </a:cubicBezTo>
                <a:cubicBezTo>
                  <a:pt x="593502" y="787346"/>
                  <a:pt x="588301" y="774362"/>
                  <a:pt x="588301" y="760670"/>
                </a:cubicBezTo>
                <a:lnTo>
                  <a:pt x="588301" y="756957"/>
                </a:lnTo>
                <a:cubicBezTo>
                  <a:pt x="588301" y="727744"/>
                  <a:pt x="612067" y="703959"/>
                  <a:pt x="641256" y="703959"/>
                </a:cubicBezTo>
                <a:lnTo>
                  <a:pt x="826999" y="703959"/>
                </a:lnTo>
                <a:cubicBezTo>
                  <a:pt x="856189" y="703959"/>
                  <a:pt x="879954" y="727744"/>
                  <a:pt x="879954" y="756957"/>
                </a:cubicBezTo>
                <a:close/>
                <a:moveTo>
                  <a:pt x="913002" y="625497"/>
                </a:moveTo>
                <a:lnTo>
                  <a:pt x="913002" y="635403"/>
                </a:lnTo>
                <a:cubicBezTo>
                  <a:pt x="913002" y="662919"/>
                  <a:pt x="890635" y="685304"/>
                  <a:pt x="863141" y="685304"/>
                </a:cubicBezTo>
                <a:lnTo>
                  <a:pt x="826999" y="685304"/>
                </a:lnTo>
                <a:lnTo>
                  <a:pt x="641256" y="685304"/>
                </a:lnTo>
                <a:lnTo>
                  <a:pt x="614564" y="685304"/>
                </a:lnTo>
                <a:cubicBezTo>
                  <a:pt x="587071" y="685304"/>
                  <a:pt x="564704" y="662919"/>
                  <a:pt x="564704" y="635403"/>
                </a:cubicBezTo>
                <a:lnTo>
                  <a:pt x="564704" y="625497"/>
                </a:lnTo>
                <a:cubicBezTo>
                  <a:pt x="564704" y="597982"/>
                  <a:pt x="587071" y="575596"/>
                  <a:pt x="614564" y="575596"/>
                </a:cubicBezTo>
                <a:lnTo>
                  <a:pt x="863141" y="575596"/>
                </a:lnTo>
                <a:cubicBezTo>
                  <a:pt x="890635" y="575596"/>
                  <a:pt x="913002" y="597982"/>
                  <a:pt x="913002" y="625497"/>
                </a:cubicBezTo>
                <a:close/>
                <a:moveTo>
                  <a:pt x="913002" y="497115"/>
                </a:moveTo>
                <a:lnTo>
                  <a:pt x="913002" y="507040"/>
                </a:lnTo>
                <a:cubicBezTo>
                  <a:pt x="913002" y="534555"/>
                  <a:pt x="890635" y="556941"/>
                  <a:pt x="863141" y="556941"/>
                </a:cubicBezTo>
                <a:lnTo>
                  <a:pt x="614564" y="556941"/>
                </a:lnTo>
                <a:cubicBezTo>
                  <a:pt x="587071" y="556941"/>
                  <a:pt x="564704" y="534555"/>
                  <a:pt x="564704" y="507040"/>
                </a:cubicBezTo>
                <a:lnTo>
                  <a:pt x="564704" y="497115"/>
                </a:lnTo>
                <a:cubicBezTo>
                  <a:pt x="564704" y="469618"/>
                  <a:pt x="587071" y="447233"/>
                  <a:pt x="614564" y="447233"/>
                </a:cubicBezTo>
                <a:lnTo>
                  <a:pt x="863141" y="447233"/>
                </a:lnTo>
                <a:cubicBezTo>
                  <a:pt x="890635" y="447233"/>
                  <a:pt x="913002" y="469618"/>
                  <a:pt x="913002" y="497115"/>
                </a:cubicBezTo>
                <a:close/>
                <a:moveTo>
                  <a:pt x="861911" y="428578"/>
                </a:moveTo>
                <a:lnTo>
                  <a:pt x="639411" y="428578"/>
                </a:lnTo>
                <a:cubicBezTo>
                  <a:pt x="611228" y="428578"/>
                  <a:pt x="588301" y="405633"/>
                  <a:pt x="588301" y="377427"/>
                </a:cubicBezTo>
                <a:lnTo>
                  <a:pt x="588301" y="370002"/>
                </a:lnTo>
                <a:cubicBezTo>
                  <a:pt x="588301" y="346646"/>
                  <a:pt x="604070" y="326275"/>
                  <a:pt x="626643" y="320455"/>
                </a:cubicBezTo>
                <a:cubicBezTo>
                  <a:pt x="630762" y="319392"/>
                  <a:pt x="635049" y="318851"/>
                  <a:pt x="639411" y="318851"/>
                </a:cubicBezTo>
                <a:lnTo>
                  <a:pt x="861911" y="318851"/>
                </a:lnTo>
                <a:cubicBezTo>
                  <a:pt x="890075" y="318851"/>
                  <a:pt x="913002" y="341796"/>
                  <a:pt x="913002" y="370002"/>
                </a:cubicBezTo>
                <a:lnTo>
                  <a:pt x="913002" y="377427"/>
                </a:lnTo>
                <a:cubicBezTo>
                  <a:pt x="913002" y="405633"/>
                  <a:pt x="890075" y="428578"/>
                  <a:pt x="861911" y="42857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36"/>
          <p:cNvSpPr/>
          <p:nvPr/>
        </p:nvSpPr>
        <p:spPr>
          <a:xfrm>
            <a:off x="5394795" y="2348644"/>
            <a:ext cx="415691" cy="415775"/>
          </a:xfrm>
          <a:custGeom>
            <a:rect b="b" l="l" r="r" t="t"/>
            <a:pathLst>
              <a:path extrusionOk="0" h="831550" w="831382">
                <a:moveTo>
                  <a:pt x="750735" y="80782"/>
                </a:moveTo>
                <a:cubicBezTo>
                  <a:pt x="698647" y="28695"/>
                  <a:pt x="629386" y="0"/>
                  <a:pt x="555723" y="0"/>
                </a:cubicBezTo>
                <a:cubicBezTo>
                  <a:pt x="482060" y="0"/>
                  <a:pt x="412799" y="28695"/>
                  <a:pt x="360712" y="80782"/>
                </a:cubicBezTo>
                <a:cubicBezTo>
                  <a:pt x="308624" y="132870"/>
                  <a:pt x="279929" y="202131"/>
                  <a:pt x="279929" y="275794"/>
                </a:cubicBezTo>
                <a:cubicBezTo>
                  <a:pt x="279929" y="346673"/>
                  <a:pt x="306507" y="413466"/>
                  <a:pt x="354909" y="464820"/>
                </a:cubicBezTo>
                <a:lnTo>
                  <a:pt x="301271" y="518458"/>
                </a:lnTo>
                <a:cubicBezTo>
                  <a:pt x="271776" y="491648"/>
                  <a:pt x="225974" y="492481"/>
                  <a:pt x="197479" y="520959"/>
                </a:cubicBezTo>
                <a:lnTo>
                  <a:pt x="22009" y="696430"/>
                </a:lnTo>
                <a:cubicBezTo>
                  <a:pt x="-7336" y="725758"/>
                  <a:pt x="-7336" y="773511"/>
                  <a:pt x="22009" y="802839"/>
                </a:cubicBezTo>
                <a:lnTo>
                  <a:pt x="28678" y="809509"/>
                </a:lnTo>
                <a:lnTo>
                  <a:pt x="28678" y="809509"/>
                </a:lnTo>
                <a:cubicBezTo>
                  <a:pt x="42884" y="823714"/>
                  <a:pt x="61792" y="831551"/>
                  <a:pt x="81883" y="831551"/>
                </a:cubicBezTo>
                <a:cubicBezTo>
                  <a:pt x="101974" y="831551"/>
                  <a:pt x="120882" y="823731"/>
                  <a:pt x="135088" y="809509"/>
                </a:cubicBezTo>
                <a:lnTo>
                  <a:pt x="310575" y="634021"/>
                </a:lnTo>
                <a:cubicBezTo>
                  <a:pt x="339053" y="605543"/>
                  <a:pt x="339887" y="559725"/>
                  <a:pt x="313076" y="530246"/>
                </a:cubicBezTo>
                <a:lnTo>
                  <a:pt x="366714" y="476608"/>
                </a:lnTo>
                <a:cubicBezTo>
                  <a:pt x="419669" y="526495"/>
                  <a:pt x="487696" y="551455"/>
                  <a:pt x="555740" y="551455"/>
                </a:cubicBezTo>
                <a:cubicBezTo>
                  <a:pt x="626368" y="551455"/>
                  <a:pt x="696980" y="524577"/>
                  <a:pt x="750752" y="470806"/>
                </a:cubicBezTo>
                <a:cubicBezTo>
                  <a:pt x="858262" y="363279"/>
                  <a:pt x="858262" y="188309"/>
                  <a:pt x="750735" y="80782"/>
                </a:cubicBezTo>
                <a:close/>
                <a:moveTo>
                  <a:pt x="298770" y="622233"/>
                </a:moveTo>
                <a:lnTo>
                  <a:pt x="123283" y="797721"/>
                </a:lnTo>
                <a:cubicBezTo>
                  <a:pt x="100440" y="820546"/>
                  <a:pt x="63292" y="820563"/>
                  <a:pt x="40450" y="797721"/>
                </a:cubicBezTo>
                <a:cubicBezTo>
                  <a:pt x="40450" y="797721"/>
                  <a:pt x="40450" y="797721"/>
                  <a:pt x="40450" y="797721"/>
                </a:cubicBezTo>
                <a:lnTo>
                  <a:pt x="33780" y="791051"/>
                </a:lnTo>
                <a:cubicBezTo>
                  <a:pt x="22726" y="779997"/>
                  <a:pt x="16623" y="765274"/>
                  <a:pt x="16623" y="749635"/>
                </a:cubicBezTo>
                <a:cubicBezTo>
                  <a:pt x="16623" y="733995"/>
                  <a:pt x="22709" y="719272"/>
                  <a:pt x="33780" y="708218"/>
                </a:cubicBezTo>
                <a:lnTo>
                  <a:pt x="209267" y="532731"/>
                </a:lnTo>
                <a:cubicBezTo>
                  <a:pt x="220322" y="521676"/>
                  <a:pt x="235044" y="515574"/>
                  <a:pt x="250684" y="515574"/>
                </a:cubicBezTo>
                <a:cubicBezTo>
                  <a:pt x="266324" y="515574"/>
                  <a:pt x="281030" y="521660"/>
                  <a:pt x="292101" y="532731"/>
                </a:cubicBezTo>
                <a:lnTo>
                  <a:pt x="295435" y="536065"/>
                </a:lnTo>
                <a:cubicBezTo>
                  <a:pt x="295435" y="536065"/>
                  <a:pt x="295435" y="536065"/>
                  <a:pt x="295435" y="536065"/>
                </a:cubicBezTo>
                <a:cubicBezTo>
                  <a:pt x="295435" y="536065"/>
                  <a:pt x="295435" y="536065"/>
                  <a:pt x="295435" y="536065"/>
                </a:cubicBezTo>
                <a:lnTo>
                  <a:pt x="298770" y="539400"/>
                </a:lnTo>
                <a:cubicBezTo>
                  <a:pt x="321613" y="562243"/>
                  <a:pt x="321613" y="599408"/>
                  <a:pt x="298770" y="622233"/>
                </a:cubicBezTo>
                <a:close/>
                <a:moveTo>
                  <a:pt x="738947" y="459018"/>
                </a:moveTo>
                <a:cubicBezTo>
                  <a:pt x="637923" y="560042"/>
                  <a:pt x="473524" y="560042"/>
                  <a:pt x="372500" y="459018"/>
                </a:cubicBezTo>
                <a:cubicBezTo>
                  <a:pt x="323563" y="410081"/>
                  <a:pt x="296603" y="345005"/>
                  <a:pt x="296603" y="275794"/>
                </a:cubicBezTo>
                <a:cubicBezTo>
                  <a:pt x="296603" y="206583"/>
                  <a:pt x="323563" y="141507"/>
                  <a:pt x="372500" y="92571"/>
                </a:cubicBezTo>
                <a:cubicBezTo>
                  <a:pt x="421436" y="43634"/>
                  <a:pt x="486512" y="16673"/>
                  <a:pt x="555723" y="16673"/>
                </a:cubicBezTo>
                <a:cubicBezTo>
                  <a:pt x="624934" y="16673"/>
                  <a:pt x="690011" y="43634"/>
                  <a:pt x="738947" y="92571"/>
                </a:cubicBezTo>
                <a:cubicBezTo>
                  <a:pt x="839971" y="193594"/>
                  <a:pt x="839971" y="357977"/>
                  <a:pt x="738947" y="459018"/>
                </a:cubicBezTo>
                <a:close/>
                <a:moveTo>
                  <a:pt x="753169" y="275794"/>
                </a:moveTo>
                <a:cubicBezTo>
                  <a:pt x="753169" y="328532"/>
                  <a:pt x="732628" y="378119"/>
                  <a:pt x="695346" y="415417"/>
                </a:cubicBezTo>
                <a:cubicBezTo>
                  <a:pt x="658048" y="452715"/>
                  <a:pt x="608478" y="473257"/>
                  <a:pt x="555723" y="473257"/>
                </a:cubicBezTo>
                <a:cubicBezTo>
                  <a:pt x="551122" y="473257"/>
                  <a:pt x="547387" y="469522"/>
                  <a:pt x="547387" y="464920"/>
                </a:cubicBezTo>
                <a:cubicBezTo>
                  <a:pt x="547387" y="460318"/>
                  <a:pt x="551122" y="456583"/>
                  <a:pt x="555723" y="456583"/>
                </a:cubicBezTo>
                <a:cubicBezTo>
                  <a:pt x="604009" y="456583"/>
                  <a:pt x="649411" y="437776"/>
                  <a:pt x="683558" y="403629"/>
                </a:cubicBezTo>
                <a:cubicBezTo>
                  <a:pt x="717705" y="369465"/>
                  <a:pt x="736496" y="324064"/>
                  <a:pt x="736496" y="275794"/>
                </a:cubicBezTo>
                <a:cubicBezTo>
                  <a:pt x="736496" y="271192"/>
                  <a:pt x="740231" y="267457"/>
                  <a:pt x="744833" y="267457"/>
                </a:cubicBezTo>
                <a:cubicBezTo>
                  <a:pt x="749435" y="267457"/>
                  <a:pt x="753169" y="271192"/>
                  <a:pt x="753169" y="27579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36"/>
          <p:cNvSpPr/>
          <p:nvPr/>
        </p:nvSpPr>
        <p:spPr>
          <a:xfrm>
            <a:off x="6080823" y="2348644"/>
            <a:ext cx="415279" cy="416408"/>
          </a:xfrm>
          <a:custGeom>
            <a:rect b="b" l="l" r="r" t="t"/>
            <a:pathLst>
              <a:path extrusionOk="0" h="832817" w="830558">
                <a:moveTo>
                  <a:pt x="820820" y="246616"/>
                </a:moveTo>
                <a:lnTo>
                  <a:pt x="583913" y="9737"/>
                </a:lnTo>
                <a:cubicBezTo>
                  <a:pt x="577626" y="3468"/>
                  <a:pt x="569288" y="0"/>
                  <a:pt x="560400" y="0"/>
                </a:cubicBezTo>
                <a:cubicBezTo>
                  <a:pt x="551511" y="0"/>
                  <a:pt x="543173" y="3468"/>
                  <a:pt x="536886" y="9737"/>
                </a:cubicBezTo>
                <a:lnTo>
                  <a:pt x="503533" y="43101"/>
                </a:lnTo>
                <a:cubicBezTo>
                  <a:pt x="490558" y="56056"/>
                  <a:pt x="490558" y="77148"/>
                  <a:pt x="503533" y="90103"/>
                </a:cubicBezTo>
                <a:lnTo>
                  <a:pt x="542372" y="128935"/>
                </a:lnTo>
                <a:lnTo>
                  <a:pt x="399955" y="271326"/>
                </a:lnTo>
                <a:cubicBezTo>
                  <a:pt x="321692" y="250151"/>
                  <a:pt x="238060" y="272276"/>
                  <a:pt x="180593" y="329716"/>
                </a:cubicBezTo>
                <a:lnTo>
                  <a:pt x="126327" y="383971"/>
                </a:lnTo>
                <a:cubicBezTo>
                  <a:pt x="117089" y="393208"/>
                  <a:pt x="117089" y="408231"/>
                  <a:pt x="126327" y="417468"/>
                </a:cubicBezTo>
                <a:lnTo>
                  <a:pt x="230856" y="521960"/>
                </a:lnTo>
                <a:lnTo>
                  <a:pt x="1737" y="819379"/>
                </a:lnTo>
                <a:cubicBezTo>
                  <a:pt x="-831" y="822714"/>
                  <a:pt x="-514" y="827399"/>
                  <a:pt x="2438" y="830367"/>
                </a:cubicBezTo>
                <a:cubicBezTo>
                  <a:pt x="4055" y="831984"/>
                  <a:pt x="6190" y="832818"/>
                  <a:pt x="8341" y="832818"/>
                </a:cubicBezTo>
                <a:cubicBezTo>
                  <a:pt x="10126" y="832818"/>
                  <a:pt x="11910" y="832234"/>
                  <a:pt x="13428" y="831084"/>
                </a:cubicBezTo>
                <a:lnTo>
                  <a:pt x="310903" y="601992"/>
                </a:lnTo>
                <a:lnTo>
                  <a:pt x="413029" y="704116"/>
                </a:lnTo>
                <a:cubicBezTo>
                  <a:pt x="417499" y="708585"/>
                  <a:pt x="423452" y="711052"/>
                  <a:pt x="429789" y="711052"/>
                </a:cubicBezTo>
                <a:cubicBezTo>
                  <a:pt x="436110" y="711052"/>
                  <a:pt x="442063" y="708585"/>
                  <a:pt x="446533" y="704116"/>
                </a:cubicBezTo>
                <a:lnTo>
                  <a:pt x="500781" y="649861"/>
                </a:lnTo>
                <a:cubicBezTo>
                  <a:pt x="543556" y="607111"/>
                  <a:pt x="567104" y="550271"/>
                  <a:pt x="567104" y="489797"/>
                </a:cubicBezTo>
                <a:cubicBezTo>
                  <a:pt x="567104" y="469739"/>
                  <a:pt x="564419" y="449814"/>
                  <a:pt x="559199" y="430523"/>
                </a:cubicBezTo>
                <a:lnTo>
                  <a:pt x="701599" y="288149"/>
                </a:lnTo>
                <a:lnTo>
                  <a:pt x="740439" y="326981"/>
                </a:lnTo>
                <a:cubicBezTo>
                  <a:pt x="746726" y="333267"/>
                  <a:pt x="755081" y="336719"/>
                  <a:pt x="763953" y="336719"/>
                </a:cubicBezTo>
                <a:cubicBezTo>
                  <a:pt x="772841" y="336719"/>
                  <a:pt x="781180" y="333267"/>
                  <a:pt x="787467" y="326981"/>
                </a:cubicBezTo>
                <a:lnTo>
                  <a:pt x="820820" y="293618"/>
                </a:lnTo>
                <a:cubicBezTo>
                  <a:pt x="827107" y="287349"/>
                  <a:pt x="830559" y="278995"/>
                  <a:pt x="830559" y="270125"/>
                </a:cubicBezTo>
                <a:cubicBezTo>
                  <a:pt x="830559" y="261238"/>
                  <a:pt x="827107" y="252885"/>
                  <a:pt x="820820" y="246616"/>
                </a:cubicBezTo>
                <a:close/>
                <a:moveTo>
                  <a:pt x="54135" y="778680"/>
                </a:moveTo>
                <a:lnTo>
                  <a:pt x="242746" y="533848"/>
                </a:lnTo>
                <a:lnTo>
                  <a:pt x="299012" y="590120"/>
                </a:lnTo>
                <a:lnTo>
                  <a:pt x="54135" y="778680"/>
                </a:lnTo>
                <a:close/>
                <a:moveTo>
                  <a:pt x="434742" y="692328"/>
                </a:moveTo>
                <a:cubicBezTo>
                  <a:pt x="433408" y="693645"/>
                  <a:pt x="431657" y="694379"/>
                  <a:pt x="429789" y="694379"/>
                </a:cubicBezTo>
                <a:cubicBezTo>
                  <a:pt x="427905" y="694379"/>
                  <a:pt x="426154" y="693645"/>
                  <a:pt x="424820" y="692328"/>
                </a:cubicBezTo>
                <a:lnTo>
                  <a:pt x="138118" y="405680"/>
                </a:lnTo>
                <a:cubicBezTo>
                  <a:pt x="135383" y="402945"/>
                  <a:pt x="135383" y="398493"/>
                  <a:pt x="138118" y="395759"/>
                </a:cubicBezTo>
                <a:lnTo>
                  <a:pt x="179775" y="354126"/>
                </a:lnTo>
                <a:lnTo>
                  <a:pt x="476383" y="650678"/>
                </a:lnTo>
                <a:lnTo>
                  <a:pt x="434742" y="692328"/>
                </a:lnTo>
                <a:close/>
                <a:moveTo>
                  <a:pt x="543973" y="422153"/>
                </a:moveTo>
                <a:cubicBezTo>
                  <a:pt x="543890" y="422253"/>
                  <a:pt x="543840" y="422353"/>
                  <a:pt x="543756" y="422436"/>
                </a:cubicBezTo>
                <a:cubicBezTo>
                  <a:pt x="543540" y="422653"/>
                  <a:pt x="543356" y="422887"/>
                  <a:pt x="543173" y="423137"/>
                </a:cubicBezTo>
                <a:cubicBezTo>
                  <a:pt x="543023" y="423353"/>
                  <a:pt x="542873" y="423554"/>
                  <a:pt x="542739" y="423770"/>
                </a:cubicBezTo>
                <a:cubicBezTo>
                  <a:pt x="542606" y="424004"/>
                  <a:pt x="542489" y="424254"/>
                  <a:pt x="542372" y="424487"/>
                </a:cubicBezTo>
                <a:cubicBezTo>
                  <a:pt x="542256" y="424737"/>
                  <a:pt x="542139" y="424987"/>
                  <a:pt x="542056" y="425238"/>
                </a:cubicBezTo>
                <a:cubicBezTo>
                  <a:pt x="541955" y="425488"/>
                  <a:pt x="541889" y="425738"/>
                  <a:pt x="541822" y="426005"/>
                </a:cubicBezTo>
                <a:cubicBezTo>
                  <a:pt x="541755" y="426255"/>
                  <a:pt x="541705" y="426521"/>
                  <a:pt x="541655" y="426772"/>
                </a:cubicBezTo>
                <a:cubicBezTo>
                  <a:pt x="541622" y="427055"/>
                  <a:pt x="541589" y="427322"/>
                  <a:pt x="541572" y="427589"/>
                </a:cubicBezTo>
                <a:cubicBezTo>
                  <a:pt x="541572" y="427855"/>
                  <a:pt x="541555" y="428122"/>
                  <a:pt x="541572" y="428389"/>
                </a:cubicBezTo>
                <a:cubicBezTo>
                  <a:pt x="541572" y="428656"/>
                  <a:pt x="541605" y="428922"/>
                  <a:pt x="541639" y="429172"/>
                </a:cubicBezTo>
                <a:cubicBezTo>
                  <a:pt x="541689" y="429473"/>
                  <a:pt x="541739" y="429756"/>
                  <a:pt x="541805" y="430040"/>
                </a:cubicBezTo>
                <a:cubicBezTo>
                  <a:pt x="541839" y="430156"/>
                  <a:pt x="541839" y="430290"/>
                  <a:pt x="541872" y="430406"/>
                </a:cubicBezTo>
                <a:cubicBezTo>
                  <a:pt x="547542" y="449664"/>
                  <a:pt x="550427" y="469655"/>
                  <a:pt x="550427" y="489797"/>
                </a:cubicBezTo>
                <a:cubicBezTo>
                  <a:pt x="550427" y="545819"/>
                  <a:pt x="528614" y="598474"/>
                  <a:pt x="488991" y="638073"/>
                </a:cubicBezTo>
                <a:lnTo>
                  <a:pt x="488174" y="638890"/>
                </a:lnTo>
                <a:lnTo>
                  <a:pt x="191566" y="342338"/>
                </a:lnTo>
                <a:lnTo>
                  <a:pt x="192383" y="341521"/>
                </a:lnTo>
                <a:cubicBezTo>
                  <a:pt x="246698" y="287199"/>
                  <a:pt x="326295" y="266941"/>
                  <a:pt x="400072" y="288649"/>
                </a:cubicBezTo>
                <a:cubicBezTo>
                  <a:pt x="400189" y="288683"/>
                  <a:pt x="400305" y="288683"/>
                  <a:pt x="400439" y="288716"/>
                </a:cubicBezTo>
                <a:cubicBezTo>
                  <a:pt x="400722" y="288783"/>
                  <a:pt x="401006" y="288833"/>
                  <a:pt x="401306" y="288883"/>
                </a:cubicBezTo>
                <a:cubicBezTo>
                  <a:pt x="401573" y="288916"/>
                  <a:pt x="401823" y="288933"/>
                  <a:pt x="402073" y="288949"/>
                </a:cubicBezTo>
                <a:cubicBezTo>
                  <a:pt x="402357" y="288966"/>
                  <a:pt x="402623" y="288949"/>
                  <a:pt x="402907" y="288933"/>
                </a:cubicBezTo>
                <a:cubicBezTo>
                  <a:pt x="403174" y="288916"/>
                  <a:pt x="403424" y="288899"/>
                  <a:pt x="403691" y="288866"/>
                </a:cubicBezTo>
                <a:cubicBezTo>
                  <a:pt x="403957" y="288816"/>
                  <a:pt x="404224" y="288766"/>
                  <a:pt x="404491" y="288683"/>
                </a:cubicBezTo>
                <a:cubicBezTo>
                  <a:pt x="404741" y="288633"/>
                  <a:pt x="404991" y="288566"/>
                  <a:pt x="405225" y="288466"/>
                </a:cubicBezTo>
                <a:cubicBezTo>
                  <a:pt x="405492" y="288383"/>
                  <a:pt x="405742" y="288266"/>
                  <a:pt x="406009" y="288149"/>
                </a:cubicBezTo>
                <a:cubicBezTo>
                  <a:pt x="406242" y="288032"/>
                  <a:pt x="406459" y="287916"/>
                  <a:pt x="406692" y="287782"/>
                </a:cubicBezTo>
                <a:cubicBezTo>
                  <a:pt x="406926" y="287649"/>
                  <a:pt x="407143" y="287499"/>
                  <a:pt x="407360" y="287332"/>
                </a:cubicBezTo>
                <a:cubicBezTo>
                  <a:pt x="407593" y="287165"/>
                  <a:pt x="407810" y="286982"/>
                  <a:pt x="408027" y="286782"/>
                </a:cubicBezTo>
                <a:cubicBezTo>
                  <a:pt x="408127" y="286699"/>
                  <a:pt x="408227" y="286632"/>
                  <a:pt x="408327" y="286548"/>
                </a:cubicBezTo>
                <a:lnTo>
                  <a:pt x="554146" y="140740"/>
                </a:lnTo>
                <a:lnTo>
                  <a:pt x="653404" y="239963"/>
                </a:lnTo>
                <a:lnTo>
                  <a:pt x="689809" y="276361"/>
                </a:lnTo>
                <a:lnTo>
                  <a:pt x="543973" y="422153"/>
                </a:lnTo>
                <a:close/>
                <a:moveTo>
                  <a:pt x="809029" y="281830"/>
                </a:moveTo>
                <a:lnTo>
                  <a:pt x="775676" y="315193"/>
                </a:lnTo>
                <a:cubicBezTo>
                  <a:pt x="772541" y="318328"/>
                  <a:pt x="768372" y="320045"/>
                  <a:pt x="763953" y="320045"/>
                </a:cubicBezTo>
                <a:cubicBezTo>
                  <a:pt x="759534" y="320045"/>
                  <a:pt x="755364" y="318328"/>
                  <a:pt x="752229" y="315193"/>
                </a:cubicBezTo>
                <a:lnTo>
                  <a:pt x="707520" y="270492"/>
                </a:lnTo>
                <a:cubicBezTo>
                  <a:pt x="707520" y="270475"/>
                  <a:pt x="707503" y="270459"/>
                  <a:pt x="707503" y="270459"/>
                </a:cubicBezTo>
                <a:lnTo>
                  <a:pt x="665361" y="228342"/>
                </a:lnTo>
                <a:lnTo>
                  <a:pt x="515323" y="78315"/>
                </a:lnTo>
                <a:cubicBezTo>
                  <a:pt x="508853" y="71862"/>
                  <a:pt x="508853" y="61341"/>
                  <a:pt x="515323" y="54889"/>
                </a:cubicBezTo>
                <a:lnTo>
                  <a:pt x="548676" y="21525"/>
                </a:lnTo>
                <a:cubicBezTo>
                  <a:pt x="551811" y="18407"/>
                  <a:pt x="555980" y="16673"/>
                  <a:pt x="560400" y="16673"/>
                </a:cubicBezTo>
                <a:cubicBezTo>
                  <a:pt x="564819" y="16673"/>
                  <a:pt x="568988" y="18407"/>
                  <a:pt x="572123" y="21525"/>
                </a:cubicBezTo>
                <a:lnTo>
                  <a:pt x="809029" y="258404"/>
                </a:lnTo>
                <a:cubicBezTo>
                  <a:pt x="812165" y="261538"/>
                  <a:pt x="813882" y="265690"/>
                  <a:pt x="813882" y="270125"/>
                </a:cubicBezTo>
                <a:cubicBezTo>
                  <a:pt x="813882" y="274544"/>
                  <a:pt x="812165" y="278712"/>
                  <a:pt x="809029" y="28183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36"/>
          <p:cNvSpPr/>
          <p:nvPr/>
        </p:nvSpPr>
        <p:spPr>
          <a:xfrm>
            <a:off x="6766092" y="2348641"/>
            <a:ext cx="452457" cy="415622"/>
          </a:xfrm>
          <a:custGeom>
            <a:rect b="b" l="l" r="r" t="t"/>
            <a:pathLst>
              <a:path extrusionOk="0" h="831244" w="904913">
                <a:moveTo>
                  <a:pt x="899425" y="382000"/>
                </a:moveTo>
                <a:lnTo>
                  <a:pt x="757230" y="258849"/>
                </a:lnTo>
                <a:lnTo>
                  <a:pt x="757230" y="74413"/>
                </a:lnTo>
                <a:cubicBezTo>
                  <a:pt x="757230" y="65676"/>
                  <a:pt x="750144" y="58571"/>
                  <a:pt x="741408" y="58571"/>
                </a:cubicBezTo>
                <a:lnTo>
                  <a:pt x="633032" y="58571"/>
                </a:lnTo>
                <a:cubicBezTo>
                  <a:pt x="624314" y="58571"/>
                  <a:pt x="617210" y="65676"/>
                  <a:pt x="617210" y="74413"/>
                </a:cubicBezTo>
                <a:lnTo>
                  <a:pt x="617210" y="137566"/>
                </a:lnTo>
                <a:lnTo>
                  <a:pt x="462818" y="3847"/>
                </a:lnTo>
                <a:cubicBezTo>
                  <a:pt x="456910" y="-1282"/>
                  <a:pt x="448011" y="-1282"/>
                  <a:pt x="442085" y="3847"/>
                </a:cubicBezTo>
                <a:lnTo>
                  <a:pt x="5497" y="382000"/>
                </a:lnTo>
                <a:cubicBezTo>
                  <a:pt x="440" y="386387"/>
                  <a:pt x="-1318" y="393256"/>
                  <a:pt x="1020" y="399510"/>
                </a:cubicBezTo>
                <a:cubicBezTo>
                  <a:pt x="3358" y="405764"/>
                  <a:pt x="9176" y="409806"/>
                  <a:pt x="15863" y="409806"/>
                </a:cubicBezTo>
                <a:lnTo>
                  <a:pt x="106443" y="409806"/>
                </a:lnTo>
                <a:lnTo>
                  <a:pt x="106443" y="815420"/>
                </a:lnTo>
                <a:cubicBezTo>
                  <a:pt x="106443" y="824139"/>
                  <a:pt x="113547" y="831244"/>
                  <a:pt x="122265" y="831244"/>
                </a:cubicBezTo>
                <a:lnTo>
                  <a:pt x="347355" y="831244"/>
                </a:lnTo>
                <a:cubicBezTo>
                  <a:pt x="352357" y="831244"/>
                  <a:pt x="356417" y="827184"/>
                  <a:pt x="356417" y="822181"/>
                </a:cubicBezTo>
                <a:lnTo>
                  <a:pt x="356417" y="578254"/>
                </a:lnTo>
                <a:lnTo>
                  <a:pt x="554431" y="578254"/>
                </a:lnTo>
                <a:lnTo>
                  <a:pt x="554431" y="822181"/>
                </a:lnTo>
                <a:cubicBezTo>
                  <a:pt x="554431" y="827184"/>
                  <a:pt x="558491" y="831244"/>
                  <a:pt x="563493" y="831244"/>
                </a:cubicBezTo>
                <a:lnTo>
                  <a:pt x="788565" y="831244"/>
                </a:lnTo>
                <a:cubicBezTo>
                  <a:pt x="797300" y="831244"/>
                  <a:pt x="804405" y="824139"/>
                  <a:pt x="804405" y="815420"/>
                </a:cubicBezTo>
                <a:lnTo>
                  <a:pt x="804405" y="409806"/>
                </a:lnTo>
                <a:lnTo>
                  <a:pt x="889058" y="409806"/>
                </a:lnTo>
                <a:cubicBezTo>
                  <a:pt x="895746" y="409806"/>
                  <a:pt x="901563" y="405764"/>
                  <a:pt x="903901" y="399510"/>
                </a:cubicBezTo>
                <a:cubicBezTo>
                  <a:pt x="906221" y="393256"/>
                  <a:pt x="904481" y="386387"/>
                  <a:pt x="899425" y="382000"/>
                </a:cubicBezTo>
                <a:close/>
                <a:moveTo>
                  <a:pt x="635333" y="76697"/>
                </a:moveTo>
                <a:lnTo>
                  <a:pt x="739107" y="76697"/>
                </a:lnTo>
                <a:lnTo>
                  <a:pt x="739107" y="243152"/>
                </a:lnTo>
                <a:lnTo>
                  <a:pt x="635333" y="153263"/>
                </a:lnTo>
                <a:lnTo>
                  <a:pt x="635333" y="76697"/>
                </a:lnTo>
                <a:close/>
                <a:moveTo>
                  <a:pt x="795343" y="391679"/>
                </a:moveTo>
                <a:cubicBezTo>
                  <a:pt x="790341" y="391679"/>
                  <a:pt x="786282" y="395740"/>
                  <a:pt x="786282" y="400743"/>
                </a:cubicBezTo>
                <a:lnTo>
                  <a:pt x="786282" y="813118"/>
                </a:lnTo>
                <a:lnTo>
                  <a:pt x="572554" y="813118"/>
                </a:lnTo>
                <a:lnTo>
                  <a:pt x="572554" y="575952"/>
                </a:lnTo>
                <a:cubicBezTo>
                  <a:pt x="572554" y="567215"/>
                  <a:pt x="565450" y="560128"/>
                  <a:pt x="556715" y="560128"/>
                </a:cubicBezTo>
                <a:lnTo>
                  <a:pt x="354115" y="560128"/>
                </a:lnTo>
                <a:cubicBezTo>
                  <a:pt x="345398" y="560128"/>
                  <a:pt x="338293" y="567215"/>
                  <a:pt x="338293" y="575952"/>
                </a:cubicBezTo>
                <a:lnTo>
                  <a:pt x="338293" y="813118"/>
                </a:lnTo>
                <a:lnTo>
                  <a:pt x="124566" y="813118"/>
                </a:lnTo>
                <a:lnTo>
                  <a:pt x="124566" y="400743"/>
                </a:lnTo>
                <a:cubicBezTo>
                  <a:pt x="124566" y="395740"/>
                  <a:pt x="120507" y="391679"/>
                  <a:pt x="115505" y="391679"/>
                </a:cubicBezTo>
                <a:lnTo>
                  <a:pt x="22007" y="391679"/>
                </a:lnTo>
                <a:lnTo>
                  <a:pt x="452452" y="18838"/>
                </a:lnTo>
                <a:lnTo>
                  <a:pt x="882915" y="391679"/>
                </a:lnTo>
                <a:lnTo>
                  <a:pt x="795343" y="39167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36"/>
          <p:cNvSpPr/>
          <p:nvPr/>
        </p:nvSpPr>
        <p:spPr>
          <a:xfrm>
            <a:off x="7488298" y="2350447"/>
            <a:ext cx="332667" cy="412642"/>
          </a:xfrm>
          <a:custGeom>
            <a:rect b="b" l="l" r="r" t="t"/>
            <a:pathLst>
              <a:path extrusionOk="0" h="825284" w="665334">
                <a:moveTo>
                  <a:pt x="636074" y="323502"/>
                </a:moveTo>
                <a:lnTo>
                  <a:pt x="546146" y="323502"/>
                </a:lnTo>
                <a:lnTo>
                  <a:pt x="546146" y="213569"/>
                </a:lnTo>
                <a:cubicBezTo>
                  <a:pt x="546146" y="95801"/>
                  <a:pt x="450385" y="0"/>
                  <a:pt x="332667" y="0"/>
                </a:cubicBezTo>
                <a:cubicBezTo>
                  <a:pt x="214949" y="0"/>
                  <a:pt x="119189" y="95801"/>
                  <a:pt x="119189" y="213569"/>
                </a:cubicBezTo>
                <a:lnTo>
                  <a:pt x="119189" y="323502"/>
                </a:lnTo>
                <a:lnTo>
                  <a:pt x="29260" y="323502"/>
                </a:lnTo>
                <a:cubicBezTo>
                  <a:pt x="13135" y="323502"/>
                  <a:pt x="0" y="336643"/>
                  <a:pt x="0" y="352775"/>
                </a:cubicBezTo>
                <a:lnTo>
                  <a:pt x="0" y="796012"/>
                </a:lnTo>
                <a:cubicBezTo>
                  <a:pt x="0" y="812161"/>
                  <a:pt x="13135" y="825285"/>
                  <a:pt x="29260" y="825285"/>
                </a:cubicBezTo>
                <a:lnTo>
                  <a:pt x="636074" y="825285"/>
                </a:lnTo>
                <a:cubicBezTo>
                  <a:pt x="652200" y="825285"/>
                  <a:pt x="665334" y="812161"/>
                  <a:pt x="665334" y="796012"/>
                </a:cubicBezTo>
                <a:lnTo>
                  <a:pt x="665334" y="352775"/>
                </a:lnTo>
                <a:cubicBezTo>
                  <a:pt x="665334" y="336643"/>
                  <a:pt x="652200" y="323502"/>
                  <a:pt x="636074" y="323502"/>
                </a:cubicBezTo>
                <a:close/>
                <a:moveTo>
                  <a:pt x="135710" y="213569"/>
                </a:moveTo>
                <a:cubicBezTo>
                  <a:pt x="135710" y="104925"/>
                  <a:pt x="224069" y="16529"/>
                  <a:pt x="332667" y="16529"/>
                </a:cubicBezTo>
                <a:cubicBezTo>
                  <a:pt x="441265" y="16529"/>
                  <a:pt x="529624" y="104925"/>
                  <a:pt x="529624" y="213569"/>
                </a:cubicBezTo>
                <a:lnTo>
                  <a:pt x="529624" y="323502"/>
                </a:lnTo>
                <a:lnTo>
                  <a:pt x="478043" y="323502"/>
                </a:lnTo>
                <a:lnTo>
                  <a:pt x="478043" y="216098"/>
                </a:lnTo>
                <a:cubicBezTo>
                  <a:pt x="478043" y="135900"/>
                  <a:pt x="412831" y="70661"/>
                  <a:pt x="332667" y="70661"/>
                </a:cubicBezTo>
                <a:cubicBezTo>
                  <a:pt x="252503" y="70661"/>
                  <a:pt x="187292" y="135900"/>
                  <a:pt x="187292" y="216098"/>
                </a:cubicBezTo>
                <a:lnTo>
                  <a:pt x="187292" y="323502"/>
                </a:lnTo>
                <a:lnTo>
                  <a:pt x="135710" y="323502"/>
                </a:lnTo>
                <a:lnTo>
                  <a:pt x="135710" y="213569"/>
                </a:lnTo>
                <a:close/>
                <a:moveTo>
                  <a:pt x="461521" y="216098"/>
                </a:moveTo>
                <a:lnTo>
                  <a:pt x="461521" y="323502"/>
                </a:lnTo>
                <a:lnTo>
                  <a:pt x="203813" y="323502"/>
                </a:lnTo>
                <a:lnTo>
                  <a:pt x="203813" y="216098"/>
                </a:lnTo>
                <a:cubicBezTo>
                  <a:pt x="203813" y="145024"/>
                  <a:pt x="261623" y="87190"/>
                  <a:pt x="332667" y="87190"/>
                </a:cubicBezTo>
                <a:cubicBezTo>
                  <a:pt x="403711" y="87190"/>
                  <a:pt x="461521" y="145024"/>
                  <a:pt x="461521" y="216098"/>
                </a:cubicBezTo>
                <a:close/>
                <a:moveTo>
                  <a:pt x="648813" y="796012"/>
                </a:moveTo>
                <a:cubicBezTo>
                  <a:pt x="648813" y="803054"/>
                  <a:pt x="643096" y="808756"/>
                  <a:pt x="636074" y="808756"/>
                </a:cubicBezTo>
                <a:lnTo>
                  <a:pt x="29260" y="808756"/>
                </a:lnTo>
                <a:cubicBezTo>
                  <a:pt x="22238" y="808756"/>
                  <a:pt x="16522" y="803054"/>
                  <a:pt x="16522" y="796012"/>
                </a:cubicBezTo>
                <a:lnTo>
                  <a:pt x="16522" y="352775"/>
                </a:lnTo>
                <a:cubicBezTo>
                  <a:pt x="16522" y="345750"/>
                  <a:pt x="22238" y="340031"/>
                  <a:pt x="29260" y="340031"/>
                </a:cubicBezTo>
                <a:lnTo>
                  <a:pt x="127449" y="340031"/>
                </a:lnTo>
                <a:lnTo>
                  <a:pt x="195552" y="340031"/>
                </a:lnTo>
                <a:lnTo>
                  <a:pt x="469782" y="340031"/>
                </a:lnTo>
                <a:lnTo>
                  <a:pt x="537885" y="340031"/>
                </a:lnTo>
                <a:lnTo>
                  <a:pt x="636074" y="340031"/>
                </a:lnTo>
                <a:cubicBezTo>
                  <a:pt x="643096" y="340031"/>
                  <a:pt x="648813" y="345750"/>
                  <a:pt x="648813" y="352775"/>
                </a:cubicBezTo>
                <a:lnTo>
                  <a:pt x="648813" y="796012"/>
                </a:lnTo>
                <a:close/>
                <a:moveTo>
                  <a:pt x="329545" y="468824"/>
                </a:moveTo>
                <a:cubicBezTo>
                  <a:pt x="288157" y="470378"/>
                  <a:pt x="254635" y="502658"/>
                  <a:pt x="251561" y="543931"/>
                </a:cubicBezTo>
                <a:cubicBezTo>
                  <a:pt x="249215" y="575485"/>
                  <a:pt x="264977" y="605022"/>
                  <a:pt x="292040" y="620608"/>
                </a:cubicBezTo>
                <a:lnTo>
                  <a:pt x="292040" y="667401"/>
                </a:lnTo>
                <a:cubicBezTo>
                  <a:pt x="292040" y="674377"/>
                  <a:pt x="297707" y="680029"/>
                  <a:pt x="304663" y="680029"/>
                </a:cubicBezTo>
                <a:lnTo>
                  <a:pt x="360672" y="680029"/>
                </a:lnTo>
                <a:cubicBezTo>
                  <a:pt x="367627" y="680029"/>
                  <a:pt x="373294" y="674377"/>
                  <a:pt x="373294" y="667401"/>
                </a:cubicBezTo>
                <a:lnTo>
                  <a:pt x="373294" y="620608"/>
                </a:lnTo>
                <a:cubicBezTo>
                  <a:pt x="398540" y="606096"/>
                  <a:pt x="414004" y="579551"/>
                  <a:pt x="414004" y="550129"/>
                </a:cubicBezTo>
                <a:cubicBezTo>
                  <a:pt x="414004" y="527815"/>
                  <a:pt x="405148" y="507006"/>
                  <a:pt x="389089" y="491518"/>
                </a:cubicBezTo>
                <a:cubicBezTo>
                  <a:pt x="373030" y="476047"/>
                  <a:pt x="351882" y="467964"/>
                  <a:pt x="329545" y="468824"/>
                </a:cubicBezTo>
                <a:close/>
                <a:moveTo>
                  <a:pt x="361366" y="608261"/>
                </a:moveTo>
                <a:cubicBezTo>
                  <a:pt x="358557" y="609650"/>
                  <a:pt x="356773" y="612526"/>
                  <a:pt x="356773" y="615666"/>
                </a:cubicBezTo>
                <a:lnTo>
                  <a:pt x="356773" y="663501"/>
                </a:lnTo>
                <a:lnTo>
                  <a:pt x="308562" y="663501"/>
                </a:lnTo>
                <a:lnTo>
                  <a:pt x="308562" y="615666"/>
                </a:lnTo>
                <a:cubicBezTo>
                  <a:pt x="308562" y="612526"/>
                  <a:pt x="306777" y="609650"/>
                  <a:pt x="303969" y="608261"/>
                </a:cubicBezTo>
                <a:cubicBezTo>
                  <a:pt x="280161" y="596476"/>
                  <a:pt x="266068" y="571716"/>
                  <a:pt x="268034" y="545154"/>
                </a:cubicBezTo>
                <a:cubicBezTo>
                  <a:pt x="270446" y="512824"/>
                  <a:pt x="297723" y="486559"/>
                  <a:pt x="330172" y="485336"/>
                </a:cubicBezTo>
                <a:cubicBezTo>
                  <a:pt x="347999" y="484675"/>
                  <a:pt x="364835" y="491088"/>
                  <a:pt x="377623" y="503419"/>
                </a:cubicBezTo>
                <a:cubicBezTo>
                  <a:pt x="390428" y="515766"/>
                  <a:pt x="397482" y="532344"/>
                  <a:pt x="397482" y="550129"/>
                </a:cubicBezTo>
                <a:cubicBezTo>
                  <a:pt x="397482" y="574956"/>
                  <a:pt x="383637" y="597237"/>
                  <a:pt x="361366" y="60826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36"/>
          <p:cNvSpPr/>
          <p:nvPr/>
        </p:nvSpPr>
        <p:spPr>
          <a:xfrm>
            <a:off x="8124315" y="2420076"/>
            <a:ext cx="475550" cy="273309"/>
          </a:xfrm>
          <a:custGeom>
            <a:rect b="b" l="l" r="r" t="t"/>
            <a:pathLst>
              <a:path extrusionOk="0" h="546618" w="951100">
                <a:moveTo>
                  <a:pt x="942565" y="5862"/>
                </a:moveTo>
                <a:cubicBezTo>
                  <a:pt x="942012" y="5387"/>
                  <a:pt x="941460" y="4949"/>
                  <a:pt x="940869" y="4530"/>
                </a:cubicBezTo>
                <a:cubicBezTo>
                  <a:pt x="936810" y="1599"/>
                  <a:pt x="931894" y="0"/>
                  <a:pt x="926845" y="0"/>
                </a:cubicBezTo>
                <a:lnTo>
                  <a:pt x="24275" y="0"/>
                </a:lnTo>
                <a:cubicBezTo>
                  <a:pt x="18521" y="0"/>
                  <a:pt x="12938" y="2075"/>
                  <a:pt x="8555" y="5843"/>
                </a:cubicBezTo>
                <a:cubicBezTo>
                  <a:pt x="8555" y="5843"/>
                  <a:pt x="8536" y="5862"/>
                  <a:pt x="8536" y="5862"/>
                </a:cubicBezTo>
                <a:cubicBezTo>
                  <a:pt x="8517" y="5882"/>
                  <a:pt x="8498" y="5882"/>
                  <a:pt x="8498" y="5901"/>
                </a:cubicBezTo>
                <a:cubicBezTo>
                  <a:pt x="3087" y="10602"/>
                  <a:pt x="0" y="17454"/>
                  <a:pt x="0" y="24649"/>
                </a:cubicBezTo>
                <a:lnTo>
                  <a:pt x="0" y="521970"/>
                </a:lnTo>
                <a:cubicBezTo>
                  <a:pt x="0" y="528784"/>
                  <a:pt x="2801" y="535274"/>
                  <a:pt x="7736" y="539976"/>
                </a:cubicBezTo>
                <a:cubicBezTo>
                  <a:pt x="7984" y="540261"/>
                  <a:pt x="8269" y="540528"/>
                  <a:pt x="8555" y="540775"/>
                </a:cubicBezTo>
                <a:cubicBezTo>
                  <a:pt x="12938" y="544544"/>
                  <a:pt x="18521" y="546619"/>
                  <a:pt x="24275" y="546619"/>
                </a:cubicBezTo>
                <a:lnTo>
                  <a:pt x="926845" y="546619"/>
                </a:lnTo>
                <a:cubicBezTo>
                  <a:pt x="927569" y="546619"/>
                  <a:pt x="928293" y="546581"/>
                  <a:pt x="928998" y="546523"/>
                </a:cubicBezTo>
                <a:cubicBezTo>
                  <a:pt x="933990" y="546067"/>
                  <a:pt x="938754" y="544068"/>
                  <a:pt x="942565" y="540756"/>
                </a:cubicBezTo>
                <a:cubicBezTo>
                  <a:pt x="942565" y="540756"/>
                  <a:pt x="942565" y="540756"/>
                  <a:pt x="942565" y="540756"/>
                </a:cubicBezTo>
                <a:cubicBezTo>
                  <a:pt x="942565" y="540756"/>
                  <a:pt x="942565" y="540756"/>
                  <a:pt x="942565" y="540756"/>
                </a:cubicBezTo>
                <a:cubicBezTo>
                  <a:pt x="947995" y="536036"/>
                  <a:pt x="951101" y="529203"/>
                  <a:pt x="951101" y="521970"/>
                </a:cubicBezTo>
                <a:lnTo>
                  <a:pt x="951101" y="24649"/>
                </a:lnTo>
                <a:cubicBezTo>
                  <a:pt x="951120" y="17435"/>
                  <a:pt x="948014" y="10583"/>
                  <a:pt x="942565" y="5862"/>
                </a:cubicBezTo>
                <a:close/>
                <a:moveTo>
                  <a:pt x="910478" y="19034"/>
                </a:moveTo>
                <a:lnTo>
                  <a:pt x="483344" y="307475"/>
                </a:lnTo>
                <a:cubicBezTo>
                  <a:pt x="478618" y="310673"/>
                  <a:pt x="472502" y="310673"/>
                  <a:pt x="467776" y="307475"/>
                </a:cubicBezTo>
                <a:lnTo>
                  <a:pt x="405374" y="265334"/>
                </a:lnTo>
                <a:cubicBezTo>
                  <a:pt x="405374" y="265334"/>
                  <a:pt x="405374" y="265334"/>
                  <a:pt x="405374" y="265334"/>
                </a:cubicBezTo>
                <a:lnTo>
                  <a:pt x="40623" y="19034"/>
                </a:lnTo>
                <a:lnTo>
                  <a:pt x="910478" y="19034"/>
                </a:lnTo>
                <a:close/>
                <a:moveTo>
                  <a:pt x="19054" y="519172"/>
                </a:moveTo>
                <a:lnTo>
                  <a:pt x="19054" y="27447"/>
                </a:lnTo>
                <a:lnTo>
                  <a:pt x="383157" y="273309"/>
                </a:lnTo>
                <a:lnTo>
                  <a:pt x="19054" y="519172"/>
                </a:lnTo>
                <a:close/>
                <a:moveTo>
                  <a:pt x="40623" y="527585"/>
                </a:moveTo>
                <a:lnTo>
                  <a:pt x="400173" y="284806"/>
                </a:lnTo>
                <a:lnTo>
                  <a:pt x="457106" y="323255"/>
                </a:lnTo>
                <a:cubicBezTo>
                  <a:pt x="462708" y="327042"/>
                  <a:pt x="469129" y="328927"/>
                  <a:pt x="475569" y="328927"/>
                </a:cubicBezTo>
                <a:cubicBezTo>
                  <a:pt x="481991" y="328927"/>
                  <a:pt x="488412" y="327023"/>
                  <a:pt x="494014" y="323255"/>
                </a:cubicBezTo>
                <a:lnTo>
                  <a:pt x="550947" y="284806"/>
                </a:lnTo>
                <a:lnTo>
                  <a:pt x="910478" y="527604"/>
                </a:lnTo>
                <a:lnTo>
                  <a:pt x="40623" y="527604"/>
                </a:lnTo>
                <a:close/>
                <a:moveTo>
                  <a:pt x="932066" y="519191"/>
                </a:moveTo>
                <a:lnTo>
                  <a:pt x="567962" y="273309"/>
                </a:lnTo>
                <a:lnTo>
                  <a:pt x="932066" y="27428"/>
                </a:lnTo>
                <a:lnTo>
                  <a:pt x="932066" y="51919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36"/>
          <p:cNvSpPr/>
          <p:nvPr/>
        </p:nvSpPr>
        <p:spPr>
          <a:xfrm>
            <a:off x="4622546" y="3109824"/>
            <a:ext cx="300475" cy="412791"/>
          </a:xfrm>
          <a:custGeom>
            <a:rect b="b" l="l" r="r" t="t"/>
            <a:pathLst>
              <a:path extrusionOk="0" h="825582" w="600949">
                <a:moveTo>
                  <a:pt x="588047" y="32628"/>
                </a:moveTo>
                <a:cubicBezTo>
                  <a:pt x="500059" y="-3488"/>
                  <a:pt x="411740" y="16364"/>
                  <a:pt x="326329" y="35554"/>
                </a:cubicBezTo>
                <a:cubicBezTo>
                  <a:pt x="238721" y="55239"/>
                  <a:pt x="155854" y="73818"/>
                  <a:pt x="71864" y="38165"/>
                </a:cubicBezTo>
                <a:lnTo>
                  <a:pt x="71864" y="29768"/>
                </a:lnTo>
                <a:cubicBezTo>
                  <a:pt x="71864" y="13355"/>
                  <a:pt x="58516" y="0"/>
                  <a:pt x="42094" y="0"/>
                </a:cubicBezTo>
                <a:lnTo>
                  <a:pt x="29753" y="0"/>
                </a:lnTo>
                <a:cubicBezTo>
                  <a:pt x="13349" y="0"/>
                  <a:pt x="0" y="13355"/>
                  <a:pt x="0" y="29768"/>
                </a:cubicBezTo>
                <a:lnTo>
                  <a:pt x="0" y="795814"/>
                </a:lnTo>
                <a:cubicBezTo>
                  <a:pt x="0" y="812227"/>
                  <a:pt x="13349" y="825582"/>
                  <a:pt x="29753" y="825582"/>
                </a:cubicBezTo>
                <a:lnTo>
                  <a:pt x="42094" y="825582"/>
                </a:lnTo>
                <a:cubicBezTo>
                  <a:pt x="58499" y="825582"/>
                  <a:pt x="71848" y="812227"/>
                  <a:pt x="71848" y="795814"/>
                </a:cubicBezTo>
                <a:lnTo>
                  <a:pt x="71848" y="386295"/>
                </a:lnTo>
                <a:cubicBezTo>
                  <a:pt x="106392" y="399866"/>
                  <a:pt x="140969" y="404973"/>
                  <a:pt x="175398" y="404973"/>
                </a:cubicBezTo>
                <a:cubicBezTo>
                  <a:pt x="227487" y="404973"/>
                  <a:pt x="279213" y="393353"/>
                  <a:pt x="329947" y="381948"/>
                </a:cubicBezTo>
                <a:cubicBezTo>
                  <a:pt x="413706" y="363122"/>
                  <a:pt x="492823" y="345354"/>
                  <a:pt x="573162" y="374841"/>
                </a:cubicBezTo>
                <a:cubicBezTo>
                  <a:pt x="579456" y="377155"/>
                  <a:pt x="586511" y="376229"/>
                  <a:pt x="592045" y="372378"/>
                </a:cubicBezTo>
                <a:cubicBezTo>
                  <a:pt x="597629" y="368477"/>
                  <a:pt x="600950" y="362097"/>
                  <a:pt x="600950" y="355304"/>
                </a:cubicBezTo>
                <a:lnTo>
                  <a:pt x="600950" y="51867"/>
                </a:lnTo>
                <a:cubicBezTo>
                  <a:pt x="600950" y="43388"/>
                  <a:pt x="595894" y="35835"/>
                  <a:pt x="588047" y="32628"/>
                </a:cubicBezTo>
                <a:close/>
                <a:moveTo>
                  <a:pt x="55344" y="795831"/>
                </a:moveTo>
                <a:cubicBezTo>
                  <a:pt x="55344" y="803136"/>
                  <a:pt x="49413" y="809070"/>
                  <a:pt x="42111" y="809070"/>
                </a:cubicBezTo>
                <a:lnTo>
                  <a:pt x="29770" y="809070"/>
                </a:lnTo>
                <a:cubicBezTo>
                  <a:pt x="22468" y="809070"/>
                  <a:pt x="16537" y="803136"/>
                  <a:pt x="16537" y="795831"/>
                </a:cubicBezTo>
                <a:lnTo>
                  <a:pt x="16537" y="29768"/>
                </a:lnTo>
                <a:cubicBezTo>
                  <a:pt x="16537" y="22463"/>
                  <a:pt x="22468" y="16529"/>
                  <a:pt x="29770" y="16529"/>
                </a:cubicBezTo>
                <a:lnTo>
                  <a:pt x="42111" y="16529"/>
                </a:lnTo>
                <a:cubicBezTo>
                  <a:pt x="49413" y="16529"/>
                  <a:pt x="55344" y="22463"/>
                  <a:pt x="55344" y="29768"/>
                </a:cubicBezTo>
                <a:lnTo>
                  <a:pt x="55344" y="43603"/>
                </a:lnTo>
                <a:lnTo>
                  <a:pt x="55344" y="373882"/>
                </a:lnTo>
                <a:lnTo>
                  <a:pt x="55344" y="795831"/>
                </a:lnTo>
                <a:close/>
                <a:moveTo>
                  <a:pt x="584429" y="355304"/>
                </a:moveTo>
                <a:cubicBezTo>
                  <a:pt x="584429" y="357320"/>
                  <a:pt x="583140" y="358444"/>
                  <a:pt x="582579" y="358825"/>
                </a:cubicBezTo>
                <a:cubicBezTo>
                  <a:pt x="581918" y="359287"/>
                  <a:pt x="580563" y="359949"/>
                  <a:pt x="578845" y="359337"/>
                </a:cubicBezTo>
                <a:cubicBezTo>
                  <a:pt x="493930" y="328164"/>
                  <a:pt x="408717" y="347320"/>
                  <a:pt x="326313" y="365833"/>
                </a:cubicBezTo>
                <a:cubicBezTo>
                  <a:pt x="238721" y="385519"/>
                  <a:pt x="155854" y="404130"/>
                  <a:pt x="71864" y="368477"/>
                </a:cubicBezTo>
                <a:lnTo>
                  <a:pt x="71864" y="56049"/>
                </a:lnTo>
                <a:cubicBezTo>
                  <a:pt x="106425" y="69619"/>
                  <a:pt x="140986" y="74694"/>
                  <a:pt x="175415" y="74694"/>
                </a:cubicBezTo>
                <a:cubicBezTo>
                  <a:pt x="227504" y="74694"/>
                  <a:pt x="279229" y="63074"/>
                  <a:pt x="329964" y="51669"/>
                </a:cubicBezTo>
                <a:cubicBezTo>
                  <a:pt x="416696" y="32182"/>
                  <a:pt x="498605" y="13769"/>
                  <a:pt x="581786" y="47901"/>
                </a:cubicBezTo>
                <a:cubicBezTo>
                  <a:pt x="583405" y="48562"/>
                  <a:pt x="584446" y="50115"/>
                  <a:pt x="584446" y="51851"/>
                </a:cubicBezTo>
                <a:lnTo>
                  <a:pt x="584446" y="35530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36"/>
          <p:cNvSpPr/>
          <p:nvPr/>
        </p:nvSpPr>
        <p:spPr>
          <a:xfrm>
            <a:off x="5152407" y="3109824"/>
            <a:ext cx="386697" cy="412089"/>
          </a:xfrm>
          <a:custGeom>
            <a:rect b="b" l="l" r="r" t="t"/>
            <a:pathLst>
              <a:path extrusionOk="0" h="824178" w="773395">
                <a:moveTo>
                  <a:pt x="748809" y="134771"/>
                </a:moveTo>
                <a:lnTo>
                  <a:pt x="629109" y="134771"/>
                </a:lnTo>
                <a:lnTo>
                  <a:pt x="629109" y="18921"/>
                </a:lnTo>
                <a:cubicBezTo>
                  <a:pt x="629109" y="8495"/>
                  <a:pt x="620612" y="0"/>
                  <a:pt x="610184" y="0"/>
                </a:cubicBezTo>
                <a:lnTo>
                  <a:pt x="163161" y="0"/>
                </a:lnTo>
                <a:cubicBezTo>
                  <a:pt x="152717" y="0"/>
                  <a:pt x="144237" y="8495"/>
                  <a:pt x="144237" y="18921"/>
                </a:cubicBezTo>
                <a:lnTo>
                  <a:pt x="144237" y="134771"/>
                </a:lnTo>
                <a:lnTo>
                  <a:pt x="24520" y="134771"/>
                </a:lnTo>
                <a:cubicBezTo>
                  <a:pt x="11024" y="134771"/>
                  <a:pt x="36" y="145757"/>
                  <a:pt x="3" y="159267"/>
                </a:cubicBezTo>
                <a:cubicBezTo>
                  <a:pt x="-360" y="352218"/>
                  <a:pt x="35344" y="469899"/>
                  <a:pt x="106124" y="509076"/>
                </a:cubicBezTo>
                <a:cubicBezTo>
                  <a:pt x="124570" y="519287"/>
                  <a:pt x="143164" y="522883"/>
                  <a:pt x="160191" y="522883"/>
                </a:cubicBezTo>
                <a:cubicBezTo>
                  <a:pt x="191160" y="522883"/>
                  <a:pt x="216931" y="511006"/>
                  <a:pt x="227309" y="505447"/>
                </a:cubicBezTo>
                <a:cubicBezTo>
                  <a:pt x="254219" y="528970"/>
                  <a:pt x="286359" y="546654"/>
                  <a:pt x="321733" y="556502"/>
                </a:cubicBezTo>
                <a:lnTo>
                  <a:pt x="301439" y="704617"/>
                </a:lnTo>
                <a:lnTo>
                  <a:pt x="268606" y="704617"/>
                </a:lnTo>
                <a:cubicBezTo>
                  <a:pt x="254219" y="704617"/>
                  <a:pt x="242521" y="716313"/>
                  <a:pt x="242521" y="730697"/>
                </a:cubicBezTo>
                <a:lnTo>
                  <a:pt x="242521" y="798099"/>
                </a:lnTo>
                <a:cubicBezTo>
                  <a:pt x="242521" y="812483"/>
                  <a:pt x="254219" y="824179"/>
                  <a:pt x="268606" y="824179"/>
                </a:cubicBezTo>
                <a:lnTo>
                  <a:pt x="504789" y="824179"/>
                </a:lnTo>
                <a:cubicBezTo>
                  <a:pt x="519176" y="824179"/>
                  <a:pt x="530874" y="812483"/>
                  <a:pt x="530874" y="798099"/>
                </a:cubicBezTo>
                <a:lnTo>
                  <a:pt x="530874" y="730697"/>
                </a:lnTo>
                <a:cubicBezTo>
                  <a:pt x="530874" y="716313"/>
                  <a:pt x="519176" y="704617"/>
                  <a:pt x="504789" y="704617"/>
                </a:cubicBezTo>
                <a:lnTo>
                  <a:pt x="471956" y="704617"/>
                </a:lnTo>
                <a:lnTo>
                  <a:pt x="451662" y="556502"/>
                </a:lnTo>
                <a:cubicBezTo>
                  <a:pt x="487036" y="546654"/>
                  <a:pt x="519176" y="528970"/>
                  <a:pt x="546086" y="505447"/>
                </a:cubicBezTo>
                <a:cubicBezTo>
                  <a:pt x="556464" y="511006"/>
                  <a:pt x="582235" y="522883"/>
                  <a:pt x="613204" y="522883"/>
                </a:cubicBezTo>
                <a:cubicBezTo>
                  <a:pt x="630231" y="522883"/>
                  <a:pt x="648809" y="519287"/>
                  <a:pt x="667271" y="509076"/>
                </a:cubicBezTo>
                <a:cubicBezTo>
                  <a:pt x="738051" y="469915"/>
                  <a:pt x="773755" y="352218"/>
                  <a:pt x="773392" y="159267"/>
                </a:cubicBezTo>
                <a:cubicBezTo>
                  <a:pt x="773310" y="145757"/>
                  <a:pt x="762305" y="134771"/>
                  <a:pt x="748809" y="134771"/>
                </a:cubicBezTo>
                <a:close/>
                <a:moveTo>
                  <a:pt x="514342" y="730697"/>
                </a:moveTo>
                <a:lnTo>
                  <a:pt x="514342" y="798099"/>
                </a:lnTo>
                <a:cubicBezTo>
                  <a:pt x="514342" y="803394"/>
                  <a:pt x="510036" y="807683"/>
                  <a:pt x="504756" y="807683"/>
                </a:cubicBezTo>
                <a:lnTo>
                  <a:pt x="268590" y="807683"/>
                </a:lnTo>
                <a:cubicBezTo>
                  <a:pt x="263293" y="807683"/>
                  <a:pt x="259004" y="803377"/>
                  <a:pt x="259004" y="798099"/>
                </a:cubicBezTo>
                <a:lnTo>
                  <a:pt x="259004" y="730697"/>
                </a:lnTo>
                <a:cubicBezTo>
                  <a:pt x="259004" y="725402"/>
                  <a:pt x="263310" y="721113"/>
                  <a:pt x="268590" y="721113"/>
                </a:cubicBezTo>
                <a:lnTo>
                  <a:pt x="504772" y="721113"/>
                </a:lnTo>
                <a:cubicBezTo>
                  <a:pt x="510052" y="721097"/>
                  <a:pt x="514342" y="725402"/>
                  <a:pt x="514342" y="730697"/>
                </a:cubicBezTo>
                <a:close/>
                <a:moveTo>
                  <a:pt x="163161" y="16496"/>
                </a:moveTo>
                <a:lnTo>
                  <a:pt x="610184" y="16496"/>
                </a:lnTo>
                <a:cubicBezTo>
                  <a:pt x="611521" y="16496"/>
                  <a:pt x="612610" y="17585"/>
                  <a:pt x="612610" y="18921"/>
                </a:cubicBezTo>
                <a:lnTo>
                  <a:pt x="612610" y="142969"/>
                </a:lnTo>
                <a:cubicBezTo>
                  <a:pt x="612610" y="142985"/>
                  <a:pt x="612610" y="142985"/>
                  <a:pt x="612610" y="143002"/>
                </a:cubicBezTo>
                <a:cubicBezTo>
                  <a:pt x="612610" y="143018"/>
                  <a:pt x="612610" y="143018"/>
                  <a:pt x="612610" y="143035"/>
                </a:cubicBezTo>
                <a:lnTo>
                  <a:pt x="612610" y="322938"/>
                </a:lnTo>
                <a:cubicBezTo>
                  <a:pt x="612610" y="447498"/>
                  <a:pt x="511257" y="548831"/>
                  <a:pt x="386673" y="548831"/>
                </a:cubicBezTo>
                <a:cubicBezTo>
                  <a:pt x="262089" y="548831"/>
                  <a:pt x="160736" y="447498"/>
                  <a:pt x="160736" y="322938"/>
                </a:cubicBezTo>
                <a:lnTo>
                  <a:pt x="160736" y="143051"/>
                </a:lnTo>
                <a:cubicBezTo>
                  <a:pt x="160736" y="143035"/>
                  <a:pt x="160736" y="143035"/>
                  <a:pt x="160736" y="143018"/>
                </a:cubicBezTo>
                <a:cubicBezTo>
                  <a:pt x="160736" y="143002"/>
                  <a:pt x="160736" y="143002"/>
                  <a:pt x="160736" y="142985"/>
                </a:cubicBezTo>
                <a:lnTo>
                  <a:pt x="160736" y="18937"/>
                </a:lnTo>
                <a:cubicBezTo>
                  <a:pt x="160736" y="17585"/>
                  <a:pt x="161825" y="16496"/>
                  <a:pt x="163161" y="16496"/>
                </a:cubicBezTo>
                <a:close/>
                <a:moveTo>
                  <a:pt x="113978" y="494560"/>
                </a:moveTo>
                <a:cubicBezTo>
                  <a:pt x="32984" y="449576"/>
                  <a:pt x="16271" y="287406"/>
                  <a:pt x="16502" y="159300"/>
                </a:cubicBezTo>
                <a:cubicBezTo>
                  <a:pt x="16502" y="154862"/>
                  <a:pt x="20115" y="151266"/>
                  <a:pt x="24520" y="151266"/>
                </a:cubicBezTo>
                <a:lnTo>
                  <a:pt x="144220" y="151266"/>
                </a:lnTo>
                <a:lnTo>
                  <a:pt x="144220" y="322954"/>
                </a:lnTo>
                <a:cubicBezTo>
                  <a:pt x="144220" y="389333"/>
                  <a:pt x="171048" y="449560"/>
                  <a:pt x="214423" y="493372"/>
                </a:cubicBezTo>
                <a:cubicBezTo>
                  <a:pt x="196456" y="501802"/>
                  <a:pt x="154004" y="516796"/>
                  <a:pt x="113978" y="494560"/>
                </a:cubicBezTo>
                <a:close/>
                <a:moveTo>
                  <a:pt x="455276" y="704601"/>
                </a:moveTo>
                <a:lnTo>
                  <a:pt x="318070" y="704601"/>
                </a:lnTo>
                <a:lnTo>
                  <a:pt x="337836" y="560395"/>
                </a:lnTo>
                <a:cubicBezTo>
                  <a:pt x="353609" y="563628"/>
                  <a:pt x="369959" y="565343"/>
                  <a:pt x="386673" y="565343"/>
                </a:cubicBezTo>
                <a:cubicBezTo>
                  <a:pt x="403403" y="565343"/>
                  <a:pt x="419737" y="563644"/>
                  <a:pt x="435510" y="560395"/>
                </a:cubicBezTo>
                <a:lnTo>
                  <a:pt x="455276" y="704601"/>
                </a:lnTo>
                <a:close/>
                <a:moveTo>
                  <a:pt x="659368" y="494560"/>
                </a:moveTo>
                <a:cubicBezTo>
                  <a:pt x="643908" y="503154"/>
                  <a:pt x="628086" y="506173"/>
                  <a:pt x="613435" y="506173"/>
                </a:cubicBezTo>
                <a:cubicBezTo>
                  <a:pt x="590188" y="506173"/>
                  <a:pt x="569943" y="498519"/>
                  <a:pt x="558889" y="493356"/>
                </a:cubicBezTo>
                <a:cubicBezTo>
                  <a:pt x="602265" y="449543"/>
                  <a:pt x="629109" y="389317"/>
                  <a:pt x="629109" y="322938"/>
                </a:cubicBezTo>
                <a:lnTo>
                  <a:pt x="629109" y="151266"/>
                </a:lnTo>
                <a:lnTo>
                  <a:pt x="748809" y="151266"/>
                </a:lnTo>
                <a:cubicBezTo>
                  <a:pt x="753231" y="151266"/>
                  <a:pt x="756827" y="154879"/>
                  <a:pt x="756827" y="159300"/>
                </a:cubicBezTo>
                <a:cubicBezTo>
                  <a:pt x="757075" y="287406"/>
                  <a:pt x="740361" y="449576"/>
                  <a:pt x="659368" y="494560"/>
                </a:cubicBezTo>
                <a:close/>
                <a:moveTo>
                  <a:pt x="338826" y="764398"/>
                </a:moveTo>
                <a:cubicBezTo>
                  <a:pt x="338826" y="759845"/>
                  <a:pt x="342522" y="756150"/>
                  <a:pt x="347075" y="756150"/>
                </a:cubicBezTo>
                <a:lnTo>
                  <a:pt x="426270" y="756150"/>
                </a:lnTo>
                <a:cubicBezTo>
                  <a:pt x="430824" y="756150"/>
                  <a:pt x="434520" y="759845"/>
                  <a:pt x="434520" y="764398"/>
                </a:cubicBezTo>
                <a:cubicBezTo>
                  <a:pt x="434520" y="768951"/>
                  <a:pt x="430824" y="772646"/>
                  <a:pt x="426270" y="772646"/>
                </a:cubicBezTo>
                <a:lnTo>
                  <a:pt x="347075" y="772646"/>
                </a:lnTo>
                <a:cubicBezTo>
                  <a:pt x="342522" y="772646"/>
                  <a:pt x="338826" y="768951"/>
                  <a:pt x="338826" y="764398"/>
                </a:cubicBezTo>
                <a:close/>
                <a:moveTo>
                  <a:pt x="319423" y="284882"/>
                </a:moveTo>
                <a:lnTo>
                  <a:pt x="307709" y="353208"/>
                </a:lnTo>
                <a:cubicBezTo>
                  <a:pt x="306917" y="357793"/>
                  <a:pt x="308765" y="362330"/>
                  <a:pt x="312526" y="365068"/>
                </a:cubicBezTo>
                <a:cubicBezTo>
                  <a:pt x="314655" y="366619"/>
                  <a:pt x="317146" y="367394"/>
                  <a:pt x="319637" y="367394"/>
                </a:cubicBezTo>
                <a:cubicBezTo>
                  <a:pt x="321568" y="367394"/>
                  <a:pt x="323498" y="366932"/>
                  <a:pt x="325297" y="365992"/>
                </a:cubicBezTo>
                <a:lnTo>
                  <a:pt x="386656" y="333743"/>
                </a:lnTo>
                <a:lnTo>
                  <a:pt x="448016" y="365992"/>
                </a:lnTo>
                <a:cubicBezTo>
                  <a:pt x="452124" y="368153"/>
                  <a:pt x="457024" y="367806"/>
                  <a:pt x="460786" y="365068"/>
                </a:cubicBezTo>
                <a:cubicBezTo>
                  <a:pt x="464548" y="362330"/>
                  <a:pt x="466396" y="357793"/>
                  <a:pt x="465604" y="353208"/>
                </a:cubicBezTo>
                <a:lnTo>
                  <a:pt x="453890" y="284882"/>
                </a:lnTo>
                <a:lnTo>
                  <a:pt x="503535" y="236500"/>
                </a:lnTo>
                <a:cubicBezTo>
                  <a:pt x="506868" y="233250"/>
                  <a:pt x="508039" y="228500"/>
                  <a:pt x="506604" y="224079"/>
                </a:cubicBezTo>
                <a:cubicBezTo>
                  <a:pt x="505168" y="219658"/>
                  <a:pt x="501423" y="216491"/>
                  <a:pt x="496820" y="215831"/>
                </a:cubicBezTo>
                <a:lnTo>
                  <a:pt x="428217" y="205867"/>
                </a:lnTo>
                <a:lnTo>
                  <a:pt x="397529" y="143711"/>
                </a:lnTo>
                <a:cubicBezTo>
                  <a:pt x="397529" y="143711"/>
                  <a:pt x="397529" y="143711"/>
                  <a:pt x="397529" y="143711"/>
                </a:cubicBezTo>
                <a:cubicBezTo>
                  <a:pt x="395467" y="139538"/>
                  <a:pt x="391309" y="136948"/>
                  <a:pt x="386656" y="136948"/>
                </a:cubicBezTo>
                <a:cubicBezTo>
                  <a:pt x="382004" y="136948"/>
                  <a:pt x="377846" y="139538"/>
                  <a:pt x="375783" y="143711"/>
                </a:cubicBezTo>
                <a:lnTo>
                  <a:pt x="345095" y="205867"/>
                </a:lnTo>
                <a:lnTo>
                  <a:pt x="276476" y="215831"/>
                </a:lnTo>
                <a:cubicBezTo>
                  <a:pt x="271873" y="216507"/>
                  <a:pt x="268128" y="219658"/>
                  <a:pt x="266692" y="224079"/>
                </a:cubicBezTo>
                <a:cubicBezTo>
                  <a:pt x="265257" y="228500"/>
                  <a:pt x="266428" y="233267"/>
                  <a:pt x="269761" y="236500"/>
                </a:cubicBezTo>
                <a:lnTo>
                  <a:pt x="319423" y="284882"/>
                </a:lnTo>
                <a:close/>
                <a:moveTo>
                  <a:pt x="351777" y="221555"/>
                </a:moveTo>
                <a:cubicBezTo>
                  <a:pt x="354467" y="221159"/>
                  <a:pt x="356793" y="219476"/>
                  <a:pt x="357998" y="217035"/>
                </a:cubicBezTo>
                <a:lnTo>
                  <a:pt x="386673" y="158937"/>
                </a:lnTo>
                <a:lnTo>
                  <a:pt x="415348" y="217035"/>
                </a:lnTo>
                <a:cubicBezTo>
                  <a:pt x="416552" y="219476"/>
                  <a:pt x="418879" y="221159"/>
                  <a:pt x="421552" y="221555"/>
                </a:cubicBezTo>
                <a:lnTo>
                  <a:pt x="485683" y="230875"/>
                </a:lnTo>
                <a:lnTo>
                  <a:pt x="439271" y="276106"/>
                </a:lnTo>
                <a:cubicBezTo>
                  <a:pt x="437325" y="278003"/>
                  <a:pt x="436434" y="280725"/>
                  <a:pt x="436896" y="283414"/>
                </a:cubicBezTo>
                <a:lnTo>
                  <a:pt x="447851" y="347269"/>
                </a:lnTo>
                <a:lnTo>
                  <a:pt x="390484" y="317115"/>
                </a:lnTo>
                <a:cubicBezTo>
                  <a:pt x="388075" y="315845"/>
                  <a:pt x="385204" y="315845"/>
                  <a:pt x="382812" y="317115"/>
                </a:cubicBezTo>
                <a:lnTo>
                  <a:pt x="325445" y="347269"/>
                </a:lnTo>
                <a:lnTo>
                  <a:pt x="336400" y="283414"/>
                </a:lnTo>
                <a:cubicBezTo>
                  <a:pt x="336862" y="280742"/>
                  <a:pt x="335971" y="278003"/>
                  <a:pt x="334025" y="276106"/>
                </a:cubicBezTo>
                <a:lnTo>
                  <a:pt x="287613" y="230875"/>
                </a:lnTo>
                <a:lnTo>
                  <a:pt x="351777" y="22155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36"/>
          <p:cNvSpPr/>
          <p:nvPr/>
        </p:nvSpPr>
        <p:spPr>
          <a:xfrm>
            <a:off x="5768498" y="3136149"/>
            <a:ext cx="262692" cy="359650"/>
          </a:xfrm>
          <a:custGeom>
            <a:rect b="b" l="l" r="r" t="t"/>
            <a:pathLst>
              <a:path extrusionOk="0" h="719301" w="525383">
                <a:moveTo>
                  <a:pt x="525239" y="154624"/>
                </a:moveTo>
                <a:cubicBezTo>
                  <a:pt x="525182" y="154336"/>
                  <a:pt x="525081" y="154063"/>
                  <a:pt x="524980" y="153775"/>
                </a:cubicBezTo>
                <a:cubicBezTo>
                  <a:pt x="524922" y="153617"/>
                  <a:pt x="524893" y="153444"/>
                  <a:pt x="524821" y="153272"/>
                </a:cubicBezTo>
                <a:cubicBezTo>
                  <a:pt x="524692" y="152969"/>
                  <a:pt x="524519" y="152682"/>
                  <a:pt x="524360" y="152394"/>
                </a:cubicBezTo>
                <a:cubicBezTo>
                  <a:pt x="524288" y="152279"/>
                  <a:pt x="524245" y="152149"/>
                  <a:pt x="524159" y="152034"/>
                </a:cubicBezTo>
                <a:cubicBezTo>
                  <a:pt x="523899" y="151645"/>
                  <a:pt x="523597" y="151286"/>
                  <a:pt x="523265" y="150940"/>
                </a:cubicBezTo>
                <a:lnTo>
                  <a:pt x="374241" y="2101"/>
                </a:lnTo>
                <a:cubicBezTo>
                  <a:pt x="373909" y="1770"/>
                  <a:pt x="373549" y="1468"/>
                  <a:pt x="373146" y="1209"/>
                </a:cubicBezTo>
                <a:cubicBezTo>
                  <a:pt x="373030" y="1137"/>
                  <a:pt x="372915" y="1094"/>
                  <a:pt x="372800" y="1022"/>
                </a:cubicBezTo>
                <a:cubicBezTo>
                  <a:pt x="372512" y="849"/>
                  <a:pt x="372223" y="676"/>
                  <a:pt x="371906" y="547"/>
                </a:cubicBezTo>
                <a:cubicBezTo>
                  <a:pt x="371748" y="489"/>
                  <a:pt x="371589" y="461"/>
                  <a:pt x="371431" y="403"/>
                </a:cubicBezTo>
                <a:cubicBezTo>
                  <a:pt x="371143" y="302"/>
                  <a:pt x="370855" y="202"/>
                  <a:pt x="370552" y="144"/>
                </a:cubicBezTo>
                <a:cubicBezTo>
                  <a:pt x="370091" y="43"/>
                  <a:pt x="369615" y="0"/>
                  <a:pt x="369126" y="0"/>
                </a:cubicBezTo>
                <a:lnTo>
                  <a:pt x="7204" y="0"/>
                </a:lnTo>
                <a:cubicBezTo>
                  <a:pt x="3227" y="-14"/>
                  <a:pt x="0" y="3209"/>
                  <a:pt x="0" y="7181"/>
                </a:cubicBezTo>
                <a:lnTo>
                  <a:pt x="0" y="712106"/>
                </a:lnTo>
                <a:cubicBezTo>
                  <a:pt x="0" y="716078"/>
                  <a:pt x="3227" y="719301"/>
                  <a:pt x="7204" y="719301"/>
                </a:cubicBezTo>
                <a:lnTo>
                  <a:pt x="518179" y="719301"/>
                </a:lnTo>
                <a:cubicBezTo>
                  <a:pt x="522156" y="719301"/>
                  <a:pt x="525383" y="716078"/>
                  <a:pt x="525383" y="712106"/>
                </a:cubicBezTo>
                <a:lnTo>
                  <a:pt x="525383" y="156035"/>
                </a:lnTo>
                <a:cubicBezTo>
                  <a:pt x="525383" y="155560"/>
                  <a:pt x="525340" y="155085"/>
                  <a:pt x="525239" y="154624"/>
                </a:cubicBezTo>
                <a:close/>
                <a:moveTo>
                  <a:pt x="376344" y="148839"/>
                </a:moveTo>
                <a:lnTo>
                  <a:pt x="376344" y="24550"/>
                </a:lnTo>
                <a:lnTo>
                  <a:pt x="500788" y="148839"/>
                </a:lnTo>
                <a:lnTo>
                  <a:pt x="376344" y="148839"/>
                </a:lnTo>
                <a:close/>
                <a:moveTo>
                  <a:pt x="14408" y="704911"/>
                </a:moveTo>
                <a:lnTo>
                  <a:pt x="14408" y="14376"/>
                </a:lnTo>
                <a:lnTo>
                  <a:pt x="361936" y="14376"/>
                </a:lnTo>
                <a:lnTo>
                  <a:pt x="361936" y="156035"/>
                </a:lnTo>
                <a:cubicBezTo>
                  <a:pt x="361936" y="160006"/>
                  <a:pt x="365163" y="163230"/>
                  <a:pt x="369140" y="163230"/>
                </a:cubicBezTo>
                <a:lnTo>
                  <a:pt x="510975" y="163230"/>
                </a:lnTo>
                <a:lnTo>
                  <a:pt x="510975" y="704897"/>
                </a:lnTo>
                <a:lnTo>
                  <a:pt x="14408" y="704897"/>
                </a:lnTo>
                <a:close/>
                <a:moveTo>
                  <a:pt x="90138" y="162136"/>
                </a:moveTo>
                <a:cubicBezTo>
                  <a:pt x="90138" y="158164"/>
                  <a:pt x="93366" y="154941"/>
                  <a:pt x="97342" y="154941"/>
                </a:cubicBezTo>
                <a:lnTo>
                  <a:pt x="240892" y="154941"/>
                </a:lnTo>
                <a:cubicBezTo>
                  <a:pt x="244869" y="154941"/>
                  <a:pt x="248096" y="158164"/>
                  <a:pt x="248096" y="162136"/>
                </a:cubicBezTo>
                <a:cubicBezTo>
                  <a:pt x="248096" y="166108"/>
                  <a:pt x="244869" y="169331"/>
                  <a:pt x="240892" y="169331"/>
                </a:cubicBezTo>
                <a:lnTo>
                  <a:pt x="97342" y="169331"/>
                </a:lnTo>
                <a:cubicBezTo>
                  <a:pt x="93366" y="169331"/>
                  <a:pt x="90138" y="166108"/>
                  <a:pt x="90138" y="162136"/>
                </a:cubicBezTo>
                <a:close/>
                <a:moveTo>
                  <a:pt x="248096" y="592263"/>
                </a:moveTo>
                <a:cubicBezTo>
                  <a:pt x="248096" y="596235"/>
                  <a:pt x="244869" y="599458"/>
                  <a:pt x="240892" y="599458"/>
                </a:cubicBezTo>
                <a:lnTo>
                  <a:pt x="97342" y="599458"/>
                </a:lnTo>
                <a:cubicBezTo>
                  <a:pt x="93366" y="599458"/>
                  <a:pt x="90138" y="596235"/>
                  <a:pt x="90138" y="592263"/>
                </a:cubicBezTo>
                <a:cubicBezTo>
                  <a:pt x="90138" y="588292"/>
                  <a:pt x="93366" y="585068"/>
                  <a:pt x="97342" y="585068"/>
                </a:cubicBezTo>
                <a:lnTo>
                  <a:pt x="240892" y="585068"/>
                </a:lnTo>
                <a:cubicBezTo>
                  <a:pt x="244883" y="585068"/>
                  <a:pt x="248096" y="588292"/>
                  <a:pt x="248096" y="592263"/>
                </a:cubicBezTo>
                <a:close/>
                <a:moveTo>
                  <a:pt x="435245" y="248161"/>
                </a:moveTo>
                <a:cubicBezTo>
                  <a:pt x="435245" y="252133"/>
                  <a:pt x="432018" y="255357"/>
                  <a:pt x="428041" y="255357"/>
                </a:cubicBezTo>
                <a:lnTo>
                  <a:pt x="97342" y="255357"/>
                </a:lnTo>
                <a:cubicBezTo>
                  <a:pt x="93366" y="255357"/>
                  <a:pt x="90138" y="252133"/>
                  <a:pt x="90138" y="248161"/>
                </a:cubicBezTo>
                <a:cubicBezTo>
                  <a:pt x="90138" y="244190"/>
                  <a:pt x="93366" y="240966"/>
                  <a:pt x="97342" y="240966"/>
                </a:cubicBezTo>
                <a:lnTo>
                  <a:pt x="428041" y="240966"/>
                </a:lnTo>
                <a:cubicBezTo>
                  <a:pt x="432018" y="240966"/>
                  <a:pt x="435245" y="244190"/>
                  <a:pt x="435245" y="248161"/>
                </a:cubicBezTo>
                <a:close/>
                <a:moveTo>
                  <a:pt x="435245" y="334187"/>
                </a:moveTo>
                <a:cubicBezTo>
                  <a:pt x="435245" y="338159"/>
                  <a:pt x="432018" y="341382"/>
                  <a:pt x="428041" y="341382"/>
                </a:cubicBezTo>
                <a:lnTo>
                  <a:pt x="97342" y="341382"/>
                </a:lnTo>
                <a:cubicBezTo>
                  <a:pt x="93366" y="341382"/>
                  <a:pt x="90138" y="338159"/>
                  <a:pt x="90138" y="334187"/>
                </a:cubicBezTo>
                <a:cubicBezTo>
                  <a:pt x="90138" y="330215"/>
                  <a:pt x="93366" y="326992"/>
                  <a:pt x="97342" y="326992"/>
                </a:cubicBezTo>
                <a:lnTo>
                  <a:pt x="428041" y="326992"/>
                </a:lnTo>
                <a:cubicBezTo>
                  <a:pt x="432018" y="326992"/>
                  <a:pt x="435245" y="330215"/>
                  <a:pt x="435245" y="334187"/>
                </a:cubicBezTo>
                <a:close/>
                <a:moveTo>
                  <a:pt x="435245" y="420212"/>
                </a:moveTo>
                <a:cubicBezTo>
                  <a:pt x="435245" y="424184"/>
                  <a:pt x="432018" y="427408"/>
                  <a:pt x="428041" y="427408"/>
                </a:cubicBezTo>
                <a:lnTo>
                  <a:pt x="97342" y="427408"/>
                </a:lnTo>
                <a:cubicBezTo>
                  <a:pt x="93366" y="427408"/>
                  <a:pt x="90138" y="424184"/>
                  <a:pt x="90138" y="420212"/>
                </a:cubicBezTo>
                <a:cubicBezTo>
                  <a:pt x="90138" y="416241"/>
                  <a:pt x="93366" y="413017"/>
                  <a:pt x="97342" y="413017"/>
                </a:cubicBezTo>
                <a:lnTo>
                  <a:pt x="428041" y="413017"/>
                </a:lnTo>
                <a:cubicBezTo>
                  <a:pt x="432018" y="413017"/>
                  <a:pt x="435245" y="416241"/>
                  <a:pt x="435245" y="420212"/>
                </a:cubicBezTo>
                <a:close/>
                <a:moveTo>
                  <a:pt x="435245" y="506238"/>
                </a:moveTo>
                <a:cubicBezTo>
                  <a:pt x="435245" y="510210"/>
                  <a:pt x="432018" y="513433"/>
                  <a:pt x="428041" y="513433"/>
                </a:cubicBezTo>
                <a:lnTo>
                  <a:pt x="97342" y="513433"/>
                </a:lnTo>
                <a:cubicBezTo>
                  <a:pt x="93366" y="513433"/>
                  <a:pt x="90138" y="510210"/>
                  <a:pt x="90138" y="506238"/>
                </a:cubicBezTo>
                <a:cubicBezTo>
                  <a:pt x="90138" y="502266"/>
                  <a:pt x="93366" y="499043"/>
                  <a:pt x="97342" y="499043"/>
                </a:cubicBezTo>
                <a:lnTo>
                  <a:pt x="428041" y="499043"/>
                </a:lnTo>
                <a:cubicBezTo>
                  <a:pt x="432018" y="499043"/>
                  <a:pt x="435245" y="502266"/>
                  <a:pt x="435245" y="50623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36"/>
          <p:cNvSpPr/>
          <p:nvPr/>
        </p:nvSpPr>
        <p:spPr>
          <a:xfrm>
            <a:off x="6260638" y="3174537"/>
            <a:ext cx="470569" cy="282933"/>
          </a:xfrm>
          <a:custGeom>
            <a:rect b="b" l="l" r="r" t="t"/>
            <a:pathLst>
              <a:path extrusionOk="0" h="565865" w="941138">
                <a:moveTo>
                  <a:pt x="931716" y="73950"/>
                </a:moveTo>
                <a:lnTo>
                  <a:pt x="868886" y="73950"/>
                </a:lnTo>
                <a:lnTo>
                  <a:pt x="868886" y="9432"/>
                </a:lnTo>
                <a:cubicBezTo>
                  <a:pt x="868886" y="4226"/>
                  <a:pt x="864664" y="0"/>
                  <a:pt x="859463" y="0"/>
                </a:cubicBezTo>
                <a:lnTo>
                  <a:pt x="582643" y="0"/>
                </a:lnTo>
                <a:cubicBezTo>
                  <a:pt x="533664" y="0"/>
                  <a:pt x="489358" y="29787"/>
                  <a:pt x="470569" y="74666"/>
                </a:cubicBezTo>
                <a:cubicBezTo>
                  <a:pt x="451781" y="29768"/>
                  <a:pt x="407475" y="0"/>
                  <a:pt x="358496" y="0"/>
                </a:cubicBezTo>
                <a:lnTo>
                  <a:pt x="81676" y="0"/>
                </a:lnTo>
                <a:cubicBezTo>
                  <a:pt x="76475" y="0"/>
                  <a:pt x="72253" y="4226"/>
                  <a:pt x="72253" y="9432"/>
                </a:cubicBezTo>
                <a:lnTo>
                  <a:pt x="72253" y="73950"/>
                </a:lnTo>
                <a:lnTo>
                  <a:pt x="9423" y="73950"/>
                </a:lnTo>
                <a:cubicBezTo>
                  <a:pt x="4203" y="73950"/>
                  <a:pt x="0" y="78175"/>
                  <a:pt x="0" y="83382"/>
                </a:cubicBezTo>
                <a:lnTo>
                  <a:pt x="0" y="556433"/>
                </a:lnTo>
                <a:cubicBezTo>
                  <a:pt x="0" y="561659"/>
                  <a:pt x="4203" y="565866"/>
                  <a:pt x="9423" y="565866"/>
                </a:cubicBezTo>
                <a:lnTo>
                  <a:pt x="931716" y="565866"/>
                </a:lnTo>
                <a:cubicBezTo>
                  <a:pt x="936936" y="565866"/>
                  <a:pt x="941139" y="561659"/>
                  <a:pt x="941139" y="556433"/>
                </a:cubicBezTo>
                <a:lnTo>
                  <a:pt x="941139" y="83382"/>
                </a:lnTo>
                <a:cubicBezTo>
                  <a:pt x="941139" y="78175"/>
                  <a:pt x="936936" y="73950"/>
                  <a:pt x="931716" y="73950"/>
                </a:cubicBezTo>
                <a:close/>
                <a:moveTo>
                  <a:pt x="18845" y="547001"/>
                </a:moveTo>
                <a:lnTo>
                  <a:pt x="18845" y="92814"/>
                </a:lnTo>
                <a:lnTo>
                  <a:pt x="72253" y="92814"/>
                </a:lnTo>
                <a:lnTo>
                  <a:pt x="72253" y="462034"/>
                </a:lnTo>
                <a:cubicBezTo>
                  <a:pt x="72253" y="467241"/>
                  <a:pt x="76475" y="471467"/>
                  <a:pt x="81676" y="471467"/>
                </a:cubicBezTo>
                <a:lnTo>
                  <a:pt x="360795" y="471467"/>
                </a:lnTo>
                <a:cubicBezTo>
                  <a:pt x="407362" y="471467"/>
                  <a:pt x="447804" y="503272"/>
                  <a:pt x="459074" y="547001"/>
                </a:cubicBezTo>
                <a:lnTo>
                  <a:pt x="18845" y="547001"/>
                </a:lnTo>
                <a:close/>
                <a:moveTo>
                  <a:pt x="461147" y="506215"/>
                </a:moveTo>
                <a:cubicBezTo>
                  <a:pt x="439399" y="473768"/>
                  <a:pt x="402123" y="452602"/>
                  <a:pt x="360795" y="452602"/>
                </a:cubicBezTo>
                <a:lnTo>
                  <a:pt x="91099" y="452602"/>
                </a:lnTo>
                <a:lnTo>
                  <a:pt x="91099" y="18865"/>
                </a:lnTo>
                <a:lnTo>
                  <a:pt x="358496" y="18865"/>
                </a:lnTo>
                <a:cubicBezTo>
                  <a:pt x="401558" y="18865"/>
                  <a:pt x="440341" y="46086"/>
                  <a:pt x="455022" y="86608"/>
                </a:cubicBezTo>
                <a:cubicBezTo>
                  <a:pt x="459093" y="97832"/>
                  <a:pt x="461147" y="109623"/>
                  <a:pt x="461147" y="121621"/>
                </a:cubicBezTo>
                <a:lnTo>
                  <a:pt x="461147" y="506215"/>
                </a:lnTo>
                <a:close/>
                <a:moveTo>
                  <a:pt x="479992" y="121621"/>
                </a:moveTo>
                <a:cubicBezTo>
                  <a:pt x="479992" y="109623"/>
                  <a:pt x="482046" y="97832"/>
                  <a:pt x="486117" y="86608"/>
                </a:cubicBezTo>
                <a:cubicBezTo>
                  <a:pt x="500797" y="46086"/>
                  <a:pt x="539581" y="18865"/>
                  <a:pt x="582643" y="18865"/>
                </a:cubicBezTo>
                <a:lnTo>
                  <a:pt x="850040" y="18865"/>
                </a:lnTo>
                <a:lnTo>
                  <a:pt x="850040" y="452602"/>
                </a:lnTo>
                <a:lnTo>
                  <a:pt x="580344" y="452602"/>
                </a:lnTo>
                <a:cubicBezTo>
                  <a:pt x="539016" y="452602"/>
                  <a:pt x="501740" y="473768"/>
                  <a:pt x="479992" y="506215"/>
                </a:cubicBezTo>
                <a:lnTo>
                  <a:pt x="479992" y="121621"/>
                </a:lnTo>
                <a:close/>
                <a:moveTo>
                  <a:pt x="922293" y="547001"/>
                </a:moveTo>
                <a:lnTo>
                  <a:pt x="482065" y="547001"/>
                </a:lnTo>
                <a:cubicBezTo>
                  <a:pt x="493335" y="503272"/>
                  <a:pt x="533777" y="471467"/>
                  <a:pt x="580344" y="471467"/>
                </a:cubicBezTo>
                <a:lnTo>
                  <a:pt x="859463" y="471467"/>
                </a:lnTo>
                <a:cubicBezTo>
                  <a:pt x="864664" y="471467"/>
                  <a:pt x="868886" y="467241"/>
                  <a:pt x="868886" y="462034"/>
                </a:cubicBezTo>
                <a:lnTo>
                  <a:pt x="868886" y="92814"/>
                </a:lnTo>
                <a:lnTo>
                  <a:pt x="922293" y="92814"/>
                </a:lnTo>
                <a:lnTo>
                  <a:pt x="922293" y="547001"/>
                </a:lnTo>
                <a:close/>
                <a:moveTo>
                  <a:pt x="547628" y="115659"/>
                </a:moveTo>
                <a:cubicBezTo>
                  <a:pt x="547628" y="110453"/>
                  <a:pt x="551850" y="106227"/>
                  <a:pt x="557051" y="106227"/>
                </a:cubicBezTo>
                <a:lnTo>
                  <a:pt x="777448" y="106227"/>
                </a:lnTo>
                <a:cubicBezTo>
                  <a:pt x="782649" y="106227"/>
                  <a:pt x="786870" y="110453"/>
                  <a:pt x="786870" y="115659"/>
                </a:cubicBezTo>
                <a:cubicBezTo>
                  <a:pt x="786870" y="120866"/>
                  <a:pt x="782649" y="125092"/>
                  <a:pt x="777448" y="125092"/>
                </a:cubicBezTo>
                <a:lnTo>
                  <a:pt x="557051" y="125092"/>
                </a:lnTo>
                <a:cubicBezTo>
                  <a:pt x="551850" y="125092"/>
                  <a:pt x="547628" y="120866"/>
                  <a:pt x="547628" y="115659"/>
                </a:cubicBezTo>
                <a:close/>
                <a:moveTo>
                  <a:pt x="547628" y="196947"/>
                </a:moveTo>
                <a:cubicBezTo>
                  <a:pt x="547628" y="191741"/>
                  <a:pt x="551850" y="187515"/>
                  <a:pt x="557051" y="187515"/>
                </a:cubicBezTo>
                <a:lnTo>
                  <a:pt x="777448" y="187515"/>
                </a:lnTo>
                <a:cubicBezTo>
                  <a:pt x="782649" y="187515"/>
                  <a:pt x="786870" y="191741"/>
                  <a:pt x="786870" y="196947"/>
                </a:cubicBezTo>
                <a:cubicBezTo>
                  <a:pt x="786870" y="202154"/>
                  <a:pt x="782649" y="206380"/>
                  <a:pt x="777448" y="206380"/>
                </a:cubicBezTo>
                <a:lnTo>
                  <a:pt x="557051" y="206380"/>
                </a:lnTo>
                <a:cubicBezTo>
                  <a:pt x="551850" y="206380"/>
                  <a:pt x="547628" y="202154"/>
                  <a:pt x="547628" y="196947"/>
                </a:cubicBezTo>
                <a:close/>
                <a:moveTo>
                  <a:pt x="547628" y="278217"/>
                </a:moveTo>
                <a:cubicBezTo>
                  <a:pt x="547628" y="273010"/>
                  <a:pt x="551850" y="268784"/>
                  <a:pt x="557051" y="268784"/>
                </a:cubicBezTo>
                <a:lnTo>
                  <a:pt x="777448" y="268784"/>
                </a:lnTo>
                <a:cubicBezTo>
                  <a:pt x="782649" y="268784"/>
                  <a:pt x="786870" y="273010"/>
                  <a:pt x="786870" y="278217"/>
                </a:cubicBezTo>
                <a:cubicBezTo>
                  <a:pt x="786870" y="283423"/>
                  <a:pt x="782649" y="287649"/>
                  <a:pt x="777448" y="287649"/>
                </a:cubicBezTo>
                <a:lnTo>
                  <a:pt x="557051" y="287649"/>
                </a:lnTo>
                <a:cubicBezTo>
                  <a:pt x="551850" y="287649"/>
                  <a:pt x="547628" y="283423"/>
                  <a:pt x="547628" y="278217"/>
                </a:cubicBezTo>
                <a:close/>
                <a:moveTo>
                  <a:pt x="547628" y="359505"/>
                </a:moveTo>
                <a:cubicBezTo>
                  <a:pt x="547628" y="354298"/>
                  <a:pt x="551850" y="350072"/>
                  <a:pt x="557051" y="350072"/>
                </a:cubicBezTo>
                <a:lnTo>
                  <a:pt x="777448" y="350072"/>
                </a:lnTo>
                <a:cubicBezTo>
                  <a:pt x="782649" y="350072"/>
                  <a:pt x="786870" y="354298"/>
                  <a:pt x="786870" y="359505"/>
                </a:cubicBezTo>
                <a:cubicBezTo>
                  <a:pt x="786870" y="364711"/>
                  <a:pt x="782649" y="368937"/>
                  <a:pt x="777448" y="368937"/>
                </a:cubicBezTo>
                <a:lnTo>
                  <a:pt x="557051" y="368937"/>
                </a:lnTo>
                <a:cubicBezTo>
                  <a:pt x="551850" y="368937"/>
                  <a:pt x="547628" y="364711"/>
                  <a:pt x="547628" y="359505"/>
                </a:cubicBezTo>
                <a:close/>
                <a:moveTo>
                  <a:pt x="393511" y="115659"/>
                </a:moveTo>
                <a:cubicBezTo>
                  <a:pt x="393511" y="120866"/>
                  <a:pt x="389289" y="125092"/>
                  <a:pt x="384088" y="125092"/>
                </a:cubicBezTo>
                <a:lnTo>
                  <a:pt x="163691" y="125092"/>
                </a:lnTo>
                <a:cubicBezTo>
                  <a:pt x="158490" y="125092"/>
                  <a:pt x="154268" y="120866"/>
                  <a:pt x="154268" y="115659"/>
                </a:cubicBezTo>
                <a:cubicBezTo>
                  <a:pt x="154268" y="110453"/>
                  <a:pt x="158490" y="106227"/>
                  <a:pt x="163691" y="106227"/>
                </a:cubicBezTo>
                <a:lnTo>
                  <a:pt x="384088" y="106227"/>
                </a:lnTo>
                <a:cubicBezTo>
                  <a:pt x="389289" y="106227"/>
                  <a:pt x="393511" y="110453"/>
                  <a:pt x="393511" y="115659"/>
                </a:cubicBezTo>
                <a:close/>
                <a:moveTo>
                  <a:pt x="393511" y="196947"/>
                </a:moveTo>
                <a:cubicBezTo>
                  <a:pt x="393511" y="202154"/>
                  <a:pt x="389289" y="206380"/>
                  <a:pt x="384088" y="206380"/>
                </a:cubicBezTo>
                <a:lnTo>
                  <a:pt x="163691" y="206380"/>
                </a:lnTo>
                <a:cubicBezTo>
                  <a:pt x="158490" y="206380"/>
                  <a:pt x="154268" y="202154"/>
                  <a:pt x="154268" y="196947"/>
                </a:cubicBezTo>
                <a:cubicBezTo>
                  <a:pt x="154268" y="191741"/>
                  <a:pt x="158490" y="187515"/>
                  <a:pt x="163691" y="187515"/>
                </a:cubicBezTo>
                <a:lnTo>
                  <a:pt x="384088" y="187515"/>
                </a:lnTo>
                <a:cubicBezTo>
                  <a:pt x="389289" y="187515"/>
                  <a:pt x="393511" y="191741"/>
                  <a:pt x="393511" y="196947"/>
                </a:cubicBezTo>
                <a:close/>
                <a:moveTo>
                  <a:pt x="393511" y="278217"/>
                </a:moveTo>
                <a:cubicBezTo>
                  <a:pt x="393511" y="283423"/>
                  <a:pt x="389289" y="287649"/>
                  <a:pt x="384088" y="287649"/>
                </a:cubicBezTo>
                <a:lnTo>
                  <a:pt x="163691" y="287649"/>
                </a:lnTo>
                <a:cubicBezTo>
                  <a:pt x="158490" y="287649"/>
                  <a:pt x="154268" y="283423"/>
                  <a:pt x="154268" y="278217"/>
                </a:cubicBezTo>
                <a:cubicBezTo>
                  <a:pt x="154268" y="273010"/>
                  <a:pt x="158490" y="268784"/>
                  <a:pt x="163691" y="268784"/>
                </a:cubicBezTo>
                <a:lnTo>
                  <a:pt x="384088" y="268784"/>
                </a:lnTo>
                <a:cubicBezTo>
                  <a:pt x="389289" y="268784"/>
                  <a:pt x="393511" y="273010"/>
                  <a:pt x="393511" y="278217"/>
                </a:cubicBezTo>
                <a:close/>
                <a:moveTo>
                  <a:pt x="393511" y="359505"/>
                </a:moveTo>
                <a:cubicBezTo>
                  <a:pt x="393511" y="364711"/>
                  <a:pt x="389289" y="368937"/>
                  <a:pt x="384088" y="368937"/>
                </a:cubicBezTo>
                <a:lnTo>
                  <a:pt x="163691" y="368937"/>
                </a:lnTo>
                <a:cubicBezTo>
                  <a:pt x="158490" y="368937"/>
                  <a:pt x="154268" y="364711"/>
                  <a:pt x="154268" y="359505"/>
                </a:cubicBezTo>
                <a:cubicBezTo>
                  <a:pt x="154268" y="354298"/>
                  <a:pt x="158490" y="350072"/>
                  <a:pt x="163691" y="350072"/>
                </a:cubicBezTo>
                <a:lnTo>
                  <a:pt x="384088" y="350072"/>
                </a:lnTo>
                <a:cubicBezTo>
                  <a:pt x="389289" y="350072"/>
                  <a:pt x="393511" y="354298"/>
                  <a:pt x="393511" y="3595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41" name="Google Shape;541;p36"/>
          <p:cNvGrpSpPr/>
          <p:nvPr/>
        </p:nvGrpSpPr>
        <p:grpSpPr>
          <a:xfrm>
            <a:off x="6960019" y="3136143"/>
            <a:ext cx="455788" cy="359594"/>
            <a:chOff x="6960019" y="3136143"/>
            <a:chExt cx="455788" cy="359594"/>
          </a:xfrm>
        </p:grpSpPr>
        <p:sp>
          <p:nvSpPr>
            <p:cNvPr id="542" name="Google Shape;542;p36"/>
            <p:cNvSpPr/>
            <p:nvPr/>
          </p:nvSpPr>
          <p:spPr>
            <a:xfrm>
              <a:off x="6960019" y="3136143"/>
              <a:ext cx="455788" cy="359594"/>
            </a:xfrm>
            <a:custGeom>
              <a:rect b="b" l="l" r="r" t="t"/>
              <a:pathLst>
                <a:path extrusionOk="0" h="719188" w="911575">
                  <a:moveTo>
                    <a:pt x="817651" y="472909"/>
                  </a:moveTo>
                  <a:cubicBezTo>
                    <a:pt x="814325" y="469110"/>
                    <a:pt x="814691" y="463340"/>
                    <a:pt x="818492" y="460016"/>
                  </a:cubicBezTo>
                  <a:cubicBezTo>
                    <a:pt x="822274" y="456692"/>
                    <a:pt x="828049" y="457058"/>
                    <a:pt x="831374" y="460856"/>
                  </a:cubicBezTo>
                  <a:cubicBezTo>
                    <a:pt x="837350" y="467631"/>
                    <a:pt x="843672" y="473566"/>
                    <a:pt x="850196" y="478442"/>
                  </a:cubicBezTo>
                  <a:cubicBezTo>
                    <a:pt x="854216" y="481474"/>
                    <a:pt x="855038" y="487190"/>
                    <a:pt x="852005" y="491226"/>
                  </a:cubicBezTo>
                  <a:cubicBezTo>
                    <a:pt x="850214" y="493618"/>
                    <a:pt x="847473" y="494878"/>
                    <a:pt x="844695" y="494878"/>
                  </a:cubicBezTo>
                  <a:cubicBezTo>
                    <a:pt x="842777" y="494878"/>
                    <a:pt x="840858" y="494275"/>
                    <a:pt x="839213" y="493052"/>
                  </a:cubicBezTo>
                  <a:cubicBezTo>
                    <a:pt x="831703" y="487409"/>
                    <a:pt x="824449" y="480634"/>
                    <a:pt x="817651" y="472909"/>
                  </a:cubicBezTo>
                  <a:close/>
                  <a:moveTo>
                    <a:pt x="782420" y="416078"/>
                  </a:moveTo>
                  <a:cubicBezTo>
                    <a:pt x="787153" y="426013"/>
                    <a:pt x="791265" y="434029"/>
                    <a:pt x="795394" y="441261"/>
                  </a:cubicBezTo>
                  <a:cubicBezTo>
                    <a:pt x="797076" y="444220"/>
                    <a:pt x="800164" y="445881"/>
                    <a:pt x="803343" y="445881"/>
                  </a:cubicBezTo>
                  <a:cubicBezTo>
                    <a:pt x="804878" y="445881"/>
                    <a:pt x="806431" y="445498"/>
                    <a:pt x="807857" y="444676"/>
                  </a:cubicBezTo>
                  <a:cubicBezTo>
                    <a:pt x="812242" y="442174"/>
                    <a:pt x="813777" y="436604"/>
                    <a:pt x="811274" y="432222"/>
                  </a:cubicBezTo>
                  <a:cubicBezTo>
                    <a:pt x="807382" y="425392"/>
                    <a:pt x="803453" y="417758"/>
                    <a:pt x="798921" y="408244"/>
                  </a:cubicBezTo>
                  <a:cubicBezTo>
                    <a:pt x="796747" y="403678"/>
                    <a:pt x="791301" y="401743"/>
                    <a:pt x="786733" y="403916"/>
                  </a:cubicBezTo>
                  <a:cubicBezTo>
                    <a:pt x="782183" y="406071"/>
                    <a:pt x="780246" y="411531"/>
                    <a:pt x="782420" y="416078"/>
                  </a:cubicBezTo>
                  <a:close/>
                  <a:moveTo>
                    <a:pt x="766888" y="382604"/>
                  </a:moveTo>
                  <a:cubicBezTo>
                    <a:pt x="768441" y="385891"/>
                    <a:pt x="771731" y="387827"/>
                    <a:pt x="775148" y="387827"/>
                  </a:cubicBezTo>
                  <a:cubicBezTo>
                    <a:pt x="776463" y="387827"/>
                    <a:pt x="777797" y="387535"/>
                    <a:pt x="779058" y="386932"/>
                  </a:cubicBezTo>
                  <a:cubicBezTo>
                    <a:pt x="783608" y="384777"/>
                    <a:pt x="785563" y="379335"/>
                    <a:pt x="783407" y="374770"/>
                  </a:cubicBezTo>
                  <a:cubicBezTo>
                    <a:pt x="778656" y="364799"/>
                    <a:pt x="774563" y="356782"/>
                    <a:pt x="770488" y="349587"/>
                  </a:cubicBezTo>
                  <a:cubicBezTo>
                    <a:pt x="768003" y="345186"/>
                    <a:pt x="762448" y="343633"/>
                    <a:pt x="758044" y="346117"/>
                  </a:cubicBezTo>
                  <a:cubicBezTo>
                    <a:pt x="753659" y="348601"/>
                    <a:pt x="752105" y="354170"/>
                    <a:pt x="754572" y="358553"/>
                  </a:cubicBezTo>
                  <a:cubicBezTo>
                    <a:pt x="758428" y="365383"/>
                    <a:pt x="762338" y="373017"/>
                    <a:pt x="766888" y="382604"/>
                  </a:cubicBezTo>
                  <a:close/>
                  <a:moveTo>
                    <a:pt x="715906" y="312095"/>
                  </a:moveTo>
                  <a:cubicBezTo>
                    <a:pt x="722430" y="317062"/>
                    <a:pt x="728734" y="323016"/>
                    <a:pt x="734636" y="329809"/>
                  </a:cubicBezTo>
                  <a:cubicBezTo>
                    <a:pt x="736445" y="331873"/>
                    <a:pt x="738985" y="332932"/>
                    <a:pt x="741543" y="332932"/>
                  </a:cubicBezTo>
                  <a:cubicBezTo>
                    <a:pt x="743663" y="332932"/>
                    <a:pt x="745801" y="332201"/>
                    <a:pt x="747537" y="330686"/>
                  </a:cubicBezTo>
                  <a:cubicBezTo>
                    <a:pt x="751338" y="327380"/>
                    <a:pt x="751740" y="321610"/>
                    <a:pt x="748414" y="317811"/>
                  </a:cubicBezTo>
                  <a:cubicBezTo>
                    <a:pt x="741708" y="310105"/>
                    <a:pt x="734490" y="303293"/>
                    <a:pt x="726980" y="297577"/>
                  </a:cubicBezTo>
                  <a:cubicBezTo>
                    <a:pt x="722960" y="294509"/>
                    <a:pt x="717222" y="295294"/>
                    <a:pt x="714170" y="299312"/>
                  </a:cubicBezTo>
                  <a:cubicBezTo>
                    <a:pt x="711119" y="303311"/>
                    <a:pt x="711886" y="309045"/>
                    <a:pt x="715906" y="312095"/>
                  </a:cubicBezTo>
                  <a:close/>
                  <a:moveTo>
                    <a:pt x="662183" y="294819"/>
                  </a:moveTo>
                  <a:cubicBezTo>
                    <a:pt x="664686" y="294600"/>
                    <a:pt x="667318" y="294527"/>
                    <a:pt x="669748" y="294564"/>
                  </a:cubicBezTo>
                  <a:cubicBezTo>
                    <a:pt x="675267" y="294655"/>
                    <a:pt x="680858" y="295477"/>
                    <a:pt x="686358" y="296974"/>
                  </a:cubicBezTo>
                  <a:cubicBezTo>
                    <a:pt x="687162" y="297212"/>
                    <a:pt x="687985" y="297303"/>
                    <a:pt x="688789" y="297303"/>
                  </a:cubicBezTo>
                  <a:cubicBezTo>
                    <a:pt x="692791" y="297303"/>
                    <a:pt x="696482" y="294655"/>
                    <a:pt x="697596" y="290601"/>
                  </a:cubicBezTo>
                  <a:cubicBezTo>
                    <a:pt x="698930" y="285725"/>
                    <a:pt x="696062" y="280703"/>
                    <a:pt x="691201" y="279370"/>
                  </a:cubicBezTo>
                  <a:cubicBezTo>
                    <a:pt x="684239" y="277471"/>
                    <a:pt x="677130" y="276430"/>
                    <a:pt x="670059" y="276302"/>
                  </a:cubicBezTo>
                  <a:cubicBezTo>
                    <a:pt x="666879" y="276247"/>
                    <a:pt x="663700" y="276357"/>
                    <a:pt x="660538" y="276649"/>
                  </a:cubicBezTo>
                  <a:cubicBezTo>
                    <a:pt x="655513" y="277087"/>
                    <a:pt x="651804" y="281525"/>
                    <a:pt x="652261" y="286547"/>
                  </a:cubicBezTo>
                  <a:cubicBezTo>
                    <a:pt x="652718" y="291587"/>
                    <a:pt x="657140" y="295312"/>
                    <a:pt x="662183" y="294819"/>
                  </a:cubicBezTo>
                  <a:close/>
                  <a:moveTo>
                    <a:pt x="555212" y="364123"/>
                  </a:moveTo>
                  <a:cubicBezTo>
                    <a:pt x="557386" y="364123"/>
                    <a:pt x="559561" y="363356"/>
                    <a:pt x="561315" y="361786"/>
                  </a:cubicBezTo>
                  <a:cubicBezTo>
                    <a:pt x="566541" y="357111"/>
                    <a:pt x="571786" y="352235"/>
                    <a:pt x="576866" y="347505"/>
                  </a:cubicBezTo>
                  <a:lnTo>
                    <a:pt x="581799" y="342921"/>
                  </a:lnTo>
                  <a:cubicBezTo>
                    <a:pt x="585509" y="339488"/>
                    <a:pt x="585728" y="333717"/>
                    <a:pt x="582293" y="330010"/>
                  </a:cubicBezTo>
                  <a:cubicBezTo>
                    <a:pt x="578857" y="326321"/>
                    <a:pt x="573083" y="326102"/>
                    <a:pt x="569374" y="329535"/>
                  </a:cubicBezTo>
                  <a:lnTo>
                    <a:pt x="564422" y="334137"/>
                  </a:lnTo>
                  <a:cubicBezTo>
                    <a:pt x="559415" y="338794"/>
                    <a:pt x="554225" y="343615"/>
                    <a:pt x="549127" y="348181"/>
                  </a:cubicBezTo>
                  <a:cubicBezTo>
                    <a:pt x="545363" y="351559"/>
                    <a:pt x="545052" y="357330"/>
                    <a:pt x="548414" y="361092"/>
                  </a:cubicBezTo>
                  <a:cubicBezTo>
                    <a:pt x="550223" y="363100"/>
                    <a:pt x="552708" y="364123"/>
                    <a:pt x="555212" y="364123"/>
                  </a:cubicBezTo>
                  <a:close/>
                  <a:moveTo>
                    <a:pt x="493376" y="393999"/>
                  </a:moveTo>
                  <a:cubicBezTo>
                    <a:pt x="494746" y="397652"/>
                    <a:pt x="498218" y="399916"/>
                    <a:pt x="501927" y="399916"/>
                  </a:cubicBezTo>
                  <a:cubicBezTo>
                    <a:pt x="502987" y="399916"/>
                    <a:pt x="504084" y="399734"/>
                    <a:pt x="505125" y="399332"/>
                  </a:cubicBezTo>
                  <a:cubicBezTo>
                    <a:pt x="513768" y="396100"/>
                    <a:pt x="522375" y="391589"/>
                    <a:pt x="531420" y="385563"/>
                  </a:cubicBezTo>
                  <a:cubicBezTo>
                    <a:pt x="535623" y="382750"/>
                    <a:pt x="536756" y="377089"/>
                    <a:pt x="533960" y="372889"/>
                  </a:cubicBezTo>
                  <a:cubicBezTo>
                    <a:pt x="531164" y="368707"/>
                    <a:pt x="525481" y="367556"/>
                    <a:pt x="521297" y="370369"/>
                  </a:cubicBezTo>
                  <a:cubicBezTo>
                    <a:pt x="513421" y="375610"/>
                    <a:pt x="506039" y="379500"/>
                    <a:pt x="498711" y="382239"/>
                  </a:cubicBezTo>
                  <a:cubicBezTo>
                    <a:pt x="493997" y="384010"/>
                    <a:pt x="491603" y="389270"/>
                    <a:pt x="493376" y="393999"/>
                  </a:cubicBezTo>
                  <a:close/>
                  <a:moveTo>
                    <a:pt x="482320" y="276247"/>
                  </a:moveTo>
                  <a:cubicBezTo>
                    <a:pt x="481242" y="284136"/>
                    <a:pt x="478995" y="292336"/>
                    <a:pt x="475614" y="300627"/>
                  </a:cubicBezTo>
                  <a:cubicBezTo>
                    <a:pt x="473695" y="305283"/>
                    <a:pt x="475943" y="310616"/>
                    <a:pt x="480603" y="312533"/>
                  </a:cubicBezTo>
                  <a:cubicBezTo>
                    <a:pt x="481736" y="312990"/>
                    <a:pt x="482905" y="313209"/>
                    <a:pt x="484056" y="313209"/>
                  </a:cubicBezTo>
                  <a:cubicBezTo>
                    <a:pt x="487656" y="313209"/>
                    <a:pt x="491073" y="311054"/>
                    <a:pt x="492517" y="307530"/>
                  </a:cubicBezTo>
                  <a:cubicBezTo>
                    <a:pt x="496482" y="297814"/>
                    <a:pt x="499150" y="288117"/>
                    <a:pt x="500429" y="278694"/>
                  </a:cubicBezTo>
                  <a:cubicBezTo>
                    <a:pt x="501105" y="273690"/>
                    <a:pt x="497597" y="269088"/>
                    <a:pt x="492590" y="268413"/>
                  </a:cubicBezTo>
                  <a:cubicBezTo>
                    <a:pt x="487583" y="267737"/>
                    <a:pt x="482996" y="271243"/>
                    <a:pt x="482320" y="276247"/>
                  </a:cubicBezTo>
                  <a:close/>
                  <a:moveTo>
                    <a:pt x="479506" y="244088"/>
                  </a:moveTo>
                  <a:cubicBezTo>
                    <a:pt x="480822" y="247850"/>
                    <a:pt x="484367" y="250206"/>
                    <a:pt x="488131" y="250206"/>
                  </a:cubicBezTo>
                  <a:cubicBezTo>
                    <a:pt x="489136" y="250206"/>
                    <a:pt x="490159" y="250041"/>
                    <a:pt x="491146" y="249694"/>
                  </a:cubicBezTo>
                  <a:cubicBezTo>
                    <a:pt x="495916" y="248033"/>
                    <a:pt x="498419" y="242828"/>
                    <a:pt x="496756" y="238062"/>
                  </a:cubicBezTo>
                  <a:cubicBezTo>
                    <a:pt x="493284" y="228109"/>
                    <a:pt x="487875" y="218832"/>
                    <a:pt x="481114" y="211235"/>
                  </a:cubicBezTo>
                  <a:cubicBezTo>
                    <a:pt x="477770" y="207473"/>
                    <a:pt x="471978" y="207126"/>
                    <a:pt x="468213" y="210486"/>
                  </a:cubicBezTo>
                  <a:cubicBezTo>
                    <a:pt x="464449" y="213828"/>
                    <a:pt x="464102" y="219599"/>
                    <a:pt x="467464" y="223379"/>
                  </a:cubicBezTo>
                  <a:cubicBezTo>
                    <a:pt x="472635" y="229205"/>
                    <a:pt x="476802" y="236363"/>
                    <a:pt x="479506" y="244088"/>
                  </a:cubicBezTo>
                  <a:close/>
                  <a:moveTo>
                    <a:pt x="466624" y="386823"/>
                  </a:moveTo>
                  <a:cubicBezTo>
                    <a:pt x="458711" y="386092"/>
                    <a:pt x="450836" y="383864"/>
                    <a:pt x="443179" y="380248"/>
                  </a:cubicBezTo>
                  <a:cubicBezTo>
                    <a:pt x="438629" y="378075"/>
                    <a:pt x="433165" y="380029"/>
                    <a:pt x="431009" y="384576"/>
                  </a:cubicBezTo>
                  <a:cubicBezTo>
                    <a:pt x="428853" y="389142"/>
                    <a:pt x="430790" y="394584"/>
                    <a:pt x="435340" y="396739"/>
                  </a:cubicBezTo>
                  <a:cubicBezTo>
                    <a:pt x="444933" y="401286"/>
                    <a:pt x="454874" y="404062"/>
                    <a:pt x="464924" y="405011"/>
                  </a:cubicBezTo>
                  <a:cubicBezTo>
                    <a:pt x="465198" y="405030"/>
                    <a:pt x="465491" y="405048"/>
                    <a:pt x="465783" y="405048"/>
                  </a:cubicBezTo>
                  <a:cubicBezTo>
                    <a:pt x="470443" y="405048"/>
                    <a:pt x="474426" y="401505"/>
                    <a:pt x="474865" y="396775"/>
                  </a:cubicBezTo>
                  <a:cubicBezTo>
                    <a:pt x="475340" y="391753"/>
                    <a:pt x="471649" y="387297"/>
                    <a:pt x="466624" y="386823"/>
                  </a:cubicBezTo>
                  <a:close/>
                  <a:moveTo>
                    <a:pt x="442010" y="364014"/>
                  </a:moveTo>
                  <a:cubicBezTo>
                    <a:pt x="443782" y="365694"/>
                    <a:pt x="446048" y="366534"/>
                    <a:pt x="448332" y="366534"/>
                  </a:cubicBezTo>
                  <a:cubicBezTo>
                    <a:pt x="450726" y="366534"/>
                    <a:pt x="453138" y="365602"/>
                    <a:pt x="454929" y="363721"/>
                  </a:cubicBezTo>
                  <a:cubicBezTo>
                    <a:pt x="461635" y="356709"/>
                    <a:pt x="467848" y="349221"/>
                    <a:pt x="473421" y="341460"/>
                  </a:cubicBezTo>
                  <a:cubicBezTo>
                    <a:pt x="476363" y="337369"/>
                    <a:pt x="475413" y="331672"/>
                    <a:pt x="471320" y="328732"/>
                  </a:cubicBezTo>
                  <a:cubicBezTo>
                    <a:pt x="467227" y="325791"/>
                    <a:pt x="461507" y="326723"/>
                    <a:pt x="458565" y="330813"/>
                  </a:cubicBezTo>
                  <a:cubicBezTo>
                    <a:pt x="453503" y="337881"/>
                    <a:pt x="447821" y="344711"/>
                    <a:pt x="441717" y="351102"/>
                  </a:cubicBezTo>
                  <a:cubicBezTo>
                    <a:pt x="438227" y="354737"/>
                    <a:pt x="438355" y="360526"/>
                    <a:pt x="442010" y="364014"/>
                  </a:cubicBezTo>
                  <a:close/>
                  <a:moveTo>
                    <a:pt x="415733" y="211235"/>
                  </a:moveTo>
                  <a:cubicBezTo>
                    <a:pt x="416811" y="211235"/>
                    <a:pt x="417889" y="211034"/>
                    <a:pt x="418949" y="210632"/>
                  </a:cubicBezTo>
                  <a:cubicBezTo>
                    <a:pt x="424212" y="208660"/>
                    <a:pt x="429529" y="207674"/>
                    <a:pt x="434755" y="207674"/>
                  </a:cubicBezTo>
                  <a:lnTo>
                    <a:pt x="434773" y="207674"/>
                  </a:lnTo>
                  <a:cubicBezTo>
                    <a:pt x="437003" y="207674"/>
                    <a:pt x="439232" y="207856"/>
                    <a:pt x="441425" y="208222"/>
                  </a:cubicBezTo>
                  <a:cubicBezTo>
                    <a:pt x="446395" y="209080"/>
                    <a:pt x="451110" y="205720"/>
                    <a:pt x="451950" y="200753"/>
                  </a:cubicBezTo>
                  <a:cubicBezTo>
                    <a:pt x="452791" y="195767"/>
                    <a:pt x="449447" y="191056"/>
                    <a:pt x="444477" y="190215"/>
                  </a:cubicBezTo>
                  <a:cubicBezTo>
                    <a:pt x="441279" y="189686"/>
                    <a:pt x="437935" y="189394"/>
                    <a:pt x="434755" y="189412"/>
                  </a:cubicBezTo>
                  <a:cubicBezTo>
                    <a:pt x="427318" y="189412"/>
                    <a:pt x="419844" y="190800"/>
                    <a:pt x="412535" y="193539"/>
                  </a:cubicBezTo>
                  <a:cubicBezTo>
                    <a:pt x="407802" y="195311"/>
                    <a:pt x="405408" y="200588"/>
                    <a:pt x="407181" y="205300"/>
                  </a:cubicBezTo>
                  <a:cubicBezTo>
                    <a:pt x="408570" y="208970"/>
                    <a:pt x="412042" y="211235"/>
                    <a:pt x="415733" y="211235"/>
                  </a:cubicBezTo>
                  <a:close/>
                  <a:moveTo>
                    <a:pt x="415185" y="374277"/>
                  </a:moveTo>
                  <a:cubicBezTo>
                    <a:pt x="408113" y="379445"/>
                    <a:pt x="400584" y="384229"/>
                    <a:pt x="392837" y="388484"/>
                  </a:cubicBezTo>
                  <a:cubicBezTo>
                    <a:pt x="388396" y="390913"/>
                    <a:pt x="386788" y="396465"/>
                    <a:pt x="389218" y="400884"/>
                  </a:cubicBezTo>
                  <a:cubicBezTo>
                    <a:pt x="390881" y="403897"/>
                    <a:pt x="394006" y="405614"/>
                    <a:pt x="397240" y="405614"/>
                  </a:cubicBezTo>
                  <a:cubicBezTo>
                    <a:pt x="398720" y="405614"/>
                    <a:pt x="400237" y="405249"/>
                    <a:pt x="401626" y="404482"/>
                  </a:cubicBezTo>
                  <a:cubicBezTo>
                    <a:pt x="410068" y="399862"/>
                    <a:pt x="418255" y="394657"/>
                    <a:pt x="425966" y="389032"/>
                  </a:cubicBezTo>
                  <a:cubicBezTo>
                    <a:pt x="430041" y="386056"/>
                    <a:pt x="430936" y="380340"/>
                    <a:pt x="427958" y="376267"/>
                  </a:cubicBezTo>
                  <a:cubicBezTo>
                    <a:pt x="424979" y="372195"/>
                    <a:pt x="419260" y="371300"/>
                    <a:pt x="415185" y="374277"/>
                  </a:cubicBezTo>
                  <a:close/>
                  <a:moveTo>
                    <a:pt x="387629" y="337424"/>
                  </a:moveTo>
                  <a:cubicBezTo>
                    <a:pt x="383371" y="340127"/>
                    <a:pt x="382110" y="345770"/>
                    <a:pt x="384815" y="350025"/>
                  </a:cubicBezTo>
                  <a:cubicBezTo>
                    <a:pt x="390205" y="358517"/>
                    <a:pt x="396345" y="366333"/>
                    <a:pt x="403070" y="373217"/>
                  </a:cubicBezTo>
                  <a:cubicBezTo>
                    <a:pt x="404860" y="375044"/>
                    <a:pt x="407236" y="375975"/>
                    <a:pt x="409611" y="375975"/>
                  </a:cubicBezTo>
                  <a:cubicBezTo>
                    <a:pt x="411914" y="375975"/>
                    <a:pt x="414216" y="375117"/>
                    <a:pt x="415989" y="373382"/>
                  </a:cubicBezTo>
                  <a:cubicBezTo>
                    <a:pt x="419607" y="369857"/>
                    <a:pt x="419680" y="364087"/>
                    <a:pt x="416153" y="360471"/>
                  </a:cubicBezTo>
                  <a:cubicBezTo>
                    <a:pt x="410324" y="354481"/>
                    <a:pt x="404970" y="347669"/>
                    <a:pt x="400237" y="340237"/>
                  </a:cubicBezTo>
                  <a:cubicBezTo>
                    <a:pt x="397533" y="335982"/>
                    <a:pt x="391886" y="334722"/>
                    <a:pt x="387629" y="337424"/>
                  </a:cubicBezTo>
                  <a:close/>
                  <a:moveTo>
                    <a:pt x="371366" y="257054"/>
                  </a:moveTo>
                  <a:cubicBezTo>
                    <a:pt x="372224" y="257310"/>
                    <a:pt x="373083" y="257419"/>
                    <a:pt x="373924" y="257419"/>
                  </a:cubicBezTo>
                  <a:cubicBezTo>
                    <a:pt x="377889" y="257419"/>
                    <a:pt x="381525" y="254826"/>
                    <a:pt x="382695" y="250845"/>
                  </a:cubicBezTo>
                  <a:cubicBezTo>
                    <a:pt x="383280" y="248818"/>
                    <a:pt x="383974" y="246809"/>
                    <a:pt x="384723" y="244873"/>
                  </a:cubicBezTo>
                  <a:cubicBezTo>
                    <a:pt x="386843" y="239449"/>
                    <a:pt x="389840" y="234263"/>
                    <a:pt x="393622" y="229497"/>
                  </a:cubicBezTo>
                  <a:cubicBezTo>
                    <a:pt x="396747" y="225552"/>
                    <a:pt x="396089" y="219800"/>
                    <a:pt x="392142" y="216677"/>
                  </a:cubicBezTo>
                  <a:cubicBezTo>
                    <a:pt x="388177" y="213536"/>
                    <a:pt x="382439" y="214212"/>
                    <a:pt x="379296" y="218156"/>
                  </a:cubicBezTo>
                  <a:cubicBezTo>
                    <a:pt x="374381" y="224347"/>
                    <a:pt x="370470" y="231104"/>
                    <a:pt x="367693" y="238244"/>
                  </a:cubicBezTo>
                  <a:cubicBezTo>
                    <a:pt x="366742" y="240673"/>
                    <a:pt x="365884" y="243193"/>
                    <a:pt x="365153" y="245731"/>
                  </a:cubicBezTo>
                  <a:cubicBezTo>
                    <a:pt x="363727" y="250571"/>
                    <a:pt x="366523" y="255648"/>
                    <a:pt x="371366" y="257054"/>
                  </a:cubicBezTo>
                  <a:close/>
                  <a:moveTo>
                    <a:pt x="368204" y="314652"/>
                  </a:moveTo>
                  <a:cubicBezTo>
                    <a:pt x="369465" y="318505"/>
                    <a:pt x="373047" y="320952"/>
                    <a:pt x="376884" y="320952"/>
                  </a:cubicBezTo>
                  <a:cubicBezTo>
                    <a:pt x="377834" y="320952"/>
                    <a:pt x="378784" y="320806"/>
                    <a:pt x="379716" y="320496"/>
                  </a:cubicBezTo>
                  <a:cubicBezTo>
                    <a:pt x="384522" y="318943"/>
                    <a:pt x="387135" y="313775"/>
                    <a:pt x="385582" y="308991"/>
                  </a:cubicBezTo>
                  <a:cubicBezTo>
                    <a:pt x="382805" y="300481"/>
                    <a:pt x="380959" y="292025"/>
                    <a:pt x="380118" y="283881"/>
                  </a:cubicBezTo>
                  <a:cubicBezTo>
                    <a:pt x="379588" y="278877"/>
                    <a:pt x="375112" y="275224"/>
                    <a:pt x="370086" y="275754"/>
                  </a:cubicBezTo>
                  <a:cubicBezTo>
                    <a:pt x="365061" y="276265"/>
                    <a:pt x="361425" y="280758"/>
                    <a:pt x="361937" y="285780"/>
                  </a:cubicBezTo>
                  <a:cubicBezTo>
                    <a:pt x="362923" y="295203"/>
                    <a:pt x="365025" y="304918"/>
                    <a:pt x="368204" y="314652"/>
                  </a:cubicBezTo>
                  <a:close/>
                  <a:moveTo>
                    <a:pt x="336848" y="427893"/>
                  </a:moveTo>
                  <a:cubicBezTo>
                    <a:pt x="337469" y="427893"/>
                    <a:pt x="338090" y="427839"/>
                    <a:pt x="338711" y="427711"/>
                  </a:cubicBezTo>
                  <a:cubicBezTo>
                    <a:pt x="348067" y="425775"/>
                    <a:pt x="357405" y="423200"/>
                    <a:pt x="366505" y="420059"/>
                  </a:cubicBezTo>
                  <a:cubicBezTo>
                    <a:pt x="371274" y="418397"/>
                    <a:pt x="373814" y="413211"/>
                    <a:pt x="372170" y="408445"/>
                  </a:cubicBezTo>
                  <a:cubicBezTo>
                    <a:pt x="370507" y="403678"/>
                    <a:pt x="365317" y="401140"/>
                    <a:pt x="360548" y="402802"/>
                  </a:cubicBezTo>
                  <a:cubicBezTo>
                    <a:pt x="352179" y="405687"/>
                    <a:pt x="343590" y="408043"/>
                    <a:pt x="335002" y="409833"/>
                  </a:cubicBezTo>
                  <a:cubicBezTo>
                    <a:pt x="330068" y="410855"/>
                    <a:pt x="326889" y="415676"/>
                    <a:pt x="327912" y="420625"/>
                  </a:cubicBezTo>
                  <a:cubicBezTo>
                    <a:pt x="328807" y="424935"/>
                    <a:pt x="332608" y="427893"/>
                    <a:pt x="336848" y="427893"/>
                  </a:cubicBezTo>
                  <a:close/>
                  <a:moveTo>
                    <a:pt x="207126" y="416516"/>
                  </a:moveTo>
                  <a:cubicBezTo>
                    <a:pt x="215733" y="418982"/>
                    <a:pt x="224961" y="421575"/>
                    <a:pt x="234171" y="423858"/>
                  </a:cubicBezTo>
                  <a:cubicBezTo>
                    <a:pt x="234902" y="424040"/>
                    <a:pt x="235651" y="424132"/>
                    <a:pt x="236382" y="424132"/>
                  </a:cubicBezTo>
                  <a:cubicBezTo>
                    <a:pt x="240475" y="424132"/>
                    <a:pt x="244203" y="421356"/>
                    <a:pt x="245244" y="417192"/>
                  </a:cubicBezTo>
                  <a:cubicBezTo>
                    <a:pt x="246450" y="412298"/>
                    <a:pt x="243472" y="407349"/>
                    <a:pt x="238574" y="406144"/>
                  </a:cubicBezTo>
                  <a:cubicBezTo>
                    <a:pt x="229639" y="403916"/>
                    <a:pt x="220612" y="401377"/>
                    <a:pt x="212188" y="398948"/>
                  </a:cubicBezTo>
                  <a:cubicBezTo>
                    <a:pt x="207327" y="397561"/>
                    <a:pt x="202266" y="400373"/>
                    <a:pt x="200877" y="405212"/>
                  </a:cubicBezTo>
                  <a:cubicBezTo>
                    <a:pt x="199488" y="410052"/>
                    <a:pt x="202284" y="415110"/>
                    <a:pt x="207126" y="416516"/>
                  </a:cubicBezTo>
                  <a:close/>
                  <a:moveTo>
                    <a:pt x="145546" y="401067"/>
                  </a:moveTo>
                  <a:cubicBezTo>
                    <a:pt x="153495" y="402382"/>
                    <a:pt x="161791" y="404135"/>
                    <a:pt x="170927" y="406436"/>
                  </a:cubicBezTo>
                  <a:lnTo>
                    <a:pt x="171841" y="406673"/>
                  </a:lnTo>
                  <a:cubicBezTo>
                    <a:pt x="172608" y="406856"/>
                    <a:pt x="173358" y="406965"/>
                    <a:pt x="174107" y="406965"/>
                  </a:cubicBezTo>
                  <a:cubicBezTo>
                    <a:pt x="178163" y="406965"/>
                    <a:pt x="181855" y="404208"/>
                    <a:pt x="182914" y="400081"/>
                  </a:cubicBezTo>
                  <a:cubicBezTo>
                    <a:pt x="184157" y="395186"/>
                    <a:pt x="181160" y="390201"/>
                    <a:pt x="176281" y="388959"/>
                  </a:cubicBezTo>
                  <a:lnTo>
                    <a:pt x="175386" y="388722"/>
                  </a:lnTo>
                  <a:cubicBezTo>
                    <a:pt x="165756" y="386293"/>
                    <a:pt x="156985" y="384449"/>
                    <a:pt x="148524" y="383042"/>
                  </a:cubicBezTo>
                  <a:cubicBezTo>
                    <a:pt x="143536" y="382221"/>
                    <a:pt x="138858" y="385599"/>
                    <a:pt x="138017" y="390566"/>
                  </a:cubicBezTo>
                  <a:cubicBezTo>
                    <a:pt x="137195" y="395552"/>
                    <a:pt x="140575" y="400245"/>
                    <a:pt x="145546" y="401067"/>
                  </a:cubicBezTo>
                  <a:close/>
                  <a:moveTo>
                    <a:pt x="82851" y="401596"/>
                  </a:moveTo>
                  <a:cubicBezTo>
                    <a:pt x="83527" y="401596"/>
                    <a:pt x="84221" y="401523"/>
                    <a:pt x="84915" y="401359"/>
                  </a:cubicBezTo>
                  <a:cubicBezTo>
                    <a:pt x="92883" y="399533"/>
                    <a:pt x="101489" y="398492"/>
                    <a:pt x="110498" y="398291"/>
                  </a:cubicBezTo>
                  <a:cubicBezTo>
                    <a:pt x="115541" y="398181"/>
                    <a:pt x="119543" y="393999"/>
                    <a:pt x="119433" y="388959"/>
                  </a:cubicBezTo>
                  <a:cubicBezTo>
                    <a:pt x="119324" y="383919"/>
                    <a:pt x="115139" y="379883"/>
                    <a:pt x="110096" y="380029"/>
                  </a:cubicBezTo>
                  <a:cubicBezTo>
                    <a:pt x="99845" y="380267"/>
                    <a:pt x="89995" y="381454"/>
                    <a:pt x="80804" y="383554"/>
                  </a:cubicBezTo>
                  <a:cubicBezTo>
                    <a:pt x="75888" y="384686"/>
                    <a:pt x="72819" y="389598"/>
                    <a:pt x="73952" y="394511"/>
                  </a:cubicBezTo>
                  <a:cubicBezTo>
                    <a:pt x="74938" y="398729"/>
                    <a:pt x="78684" y="401596"/>
                    <a:pt x="82851" y="401596"/>
                  </a:cubicBezTo>
                  <a:close/>
                  <a:moveTo>
                    <a:pt x="23134" y="432696"/>
                  </a:moveTo>
                  <a:cubicBezTo>
                    <a:pt x="24815" y="434029"/>
                    <a:pt x="26825" y="434687"/>
                    <a:pt x="28835" y="434687"/>
                  </a:cubicBezTo>
                  <a:cubicBezTo>
                    <a:pt x="31521" y="434687"/>
                    <a:pt x="34171" y="433518"/>
                    <a:pt x="35980" y="431254"/>
                  </a:cubicBezTo>
                  <a:cubicBezTo>
                    <a:pt x="41078" y="424880"/>
                    <a:pt x="47218" y="419219"/>
                    <a:pt x="54271" y="414435"/>
                  </a:cubicBezTo>
                  <a:cubicBezTo>
                    <a:pt x="58438" y="411604"/>
                    <a:pt x="59516" y="405924"/>
                    <a:pt x="56683" y="401761"/>
                  </a:cubicBezTo>
                  <a:cubicBezTo>
                    <a:pt x="53851" y="397597"/>
                    <a:pt x="48168" y="396501"/>
                    <a:pt x="44002" y="399332"/>
                  </a:cubicBezTo>
                  <a:cubicBezTo>
                    <a:pt x="35432" y="405157"/>
                    <a:pt x="27940" y="412060"/>
                    <a:pt x="21690" y="419858"/>
                  </a:cubicBezTo>
                  <a:cubicBezTo>
                    <a:pt x="18547" y="423803"/>
                    <a:pt x="19187" y="429537"/>
                    <a:pt x="23134" y="432696"/>
                  </a:cubicBezTo>
                  <a:close/>
                  <a:moveTo>
                    <a:pt x="911575" y="9076"/>
                  </a:moveTo>
                  <a:cubicBezTo>
                    <a:pt x="911575" y="9094"/>
                    <a:pt x="911575" y="9113"/>
                    <a:pt x="911575" y="9131"/>
                  </a:cubicBezTo>
                  <a:lnTo>
                    <a:pt x="911575" y="577002"/>
                  </a:lnTo>
                  <a:cubicBezTo>
                    <a:pt x="911575" y="577056"/>
                    <a:pt x="911575" y="577093"/>
                    <a:pt x="911575" y="577148"/>
                  </a:cubicBezTo>
                  <a:lnTo>
                    <a:pt x="911575" y="577239"/>
                  </a:lnTo>
                  <a:cubicBezTo>
                    <a:pt x="911575" y="577348"/>
                    <a:pt x="911539" y="577440"/>
                    <a:pt x="911539" y="577549"/>
                  </a:cubicBezTo>
                  <a:cubicBezTo>
                    <a:pt x="911520" y="578042"/>
                    <a:pt x="911484" y="578517"/>
                    <a:pt x="911392" y="578992"/>
                  </a:cubicBezTo>
                  <a:cubicBezTo>
                    <a:pt x="911356" y="579175"/>
                    <a:pt x="911283" y="579357"/>
                    <a:pt x="911246" y="579558"/>
                  </a:cubicBezTo>
                  <a:cubicBezTo>
                    <a:pt x="911137" y="579942"/>
                    <a:pt x="911045" y="580325"/>
                    <a:pt x="910899" y="580690"/>
                  </a:cubicBezTo>
                  <a:cubicBezTo>
                    <a:pt x="910808" y="580873"/>
                    <a:pt x="910698" y="581056"/>
                    <a:pt x="910607" y="581238"/>
                  </a:cubicBezTo>
                  <a:cubicBezTo>
                    <a:pt x="910442" y="581585"/>
                    <a:pt x="910278" y="581932"/>
                    <a:pt x="910059" y="582243"/>
                  </a:cubicBezTo>
                  <a:cubicBezTo>
                    <a:pt x="909967" y="582407"/>
                    <a:pt x="909839" y="582553"/>
                    <a:pt x="909730" y="582699"/>
                  </a:cubicBezTo>
                  <a:cubicBezTo>
                    <a:pt x="909492" y="583010"/>
                    <a:pt x="909236" y="583338"/>
                    <a:pt x="908962" y="583631"/>
                  </a:cubicBezTo>
                  <a:cubicBezTo>
                    <a:pt x="908834" y="583758"/>
                    <a:pt x="908688" y="583868"/>
                    <a:pt x="908560" y="583978"/>
                  </a:cubicBezTo>
                  <a:cubicBezTo>
                    <a:pt x="908250" y="584251"/>
                    <a:pt x="907957" y="584525"/>
                    <a:pt x="907610" y="584763"/>
                  </a:cubicBezTo>
                  <a:cubicBezTo>
                    <a:pt x="907427" y="584891"/>
                    <a:pt x="907226" y="584964"/>
                    <a:pt x="907043" y="585073"/>
                  </a:cubicBezTo>
                  <a:cubicBezTo>
                    <a:pt x="906751" y="585256"/>
                    <a:pt x="906477" y="585438"/>
                    <a:pt x="906166" y="585585"/>
                  </a:cubicBezTo>
                  <a:lnTo>
                    <a:pt x="608405" y="718385"/>
                  </a:lnTo>
                  <a:cubicBezTo>
                    <a:pt x="608387" y="718403"/>
                    <a:pt x="608350" y="718403"/>
                    <a:pt x="608332" y="718421"/>
                  </a:cubicBezTo>
                  <a:cubicBezTo>
                    <a:pt x="608222" y="718458"/>
                    <a:pt x="608131" y="718494"/>
                    <a:pt x="608021" y="718531"/>
                  </a:cubicBezTo>
                  <a:cubicBezTo>
                    <a:pt x="607784" y="718622"/>
                    <a:pt x="607565" y="718714"/>
                    <a:pt x="607327" y="718787"/>
                  </a:cubicBezTo>
                  <a:cubicBezTo>
                    <a:pt x="607236" y="718805"/>
                    <a:pt x="607144" y="718823"/>
                    <a:pt x="607053" y="718860"/>
                  </a:cubicBezTo>
                  <a:cubicBezTo>
                    <a:pt x="606907" y="718896"/>
                    <a:pt x="606742" y="718951"/>
                    <a:pt x="606596" y="718987"/>
                  </a:cubicBezTo>
                  <a:cubicBezTo>
                    <a:pt x="606523" y="718987"/>
                    <a:pt x="606450" y="719006"/>
                    <a:pt x="606395" y="719024"/>
                  </a:cubicBezTo>
                  <a:cubicBezTo>
                    <a:pt x="606304" y="719024"/>
                    <a:pt x="606231" y="719042"/>
                    <a:pt x="606139" y="719060"/>
                  </a:cubicBezTo>
                  <a:cubicBezTo>
                    <a:pt x="606048" y="719079"/>
                    <a:pt x="605956" y="719079"/>
                    <a:pt x="605847" y="719097"/>
                  </a:cubicBezTo>
                  <a:cubicBezTo>
                    <a:pt x="605481" y="719152"/>
                    <a:pt x="605116" y="719170"/>
                    <a:pt x="604750" y="719188"/>
                  </a:cubicBezTo>
                  <a:cubicBezTo>
                    <a:pt x="604714" y="719188"/>
                    <a:pt x="604696" y="719188"/>
                    <a:pt x="604677" y="719188"/>
                  </a:cubicBezTo>
                  <a:cubicBezTo>
                    <a:pt x="604659" y="719188"/>
                    <a:pt x="604641" y="719188"/>
                    <a:pt x="604604" y="719188"/>
                  </a:cubicBezTo>
                  <a:cubicBezTo>
                    <a:pt x="604239" y="719170"/>
                    <a:pt x="603873" y="719152"/>
                    <a:pt x="603508" y="719097"/>
                  </a:cubicBezTo>
                  <a:cubicBezTo>
                    <a:pt x="603398" y="719079"/>
                    <a:pt x="603307" y="719079"/>
                    <a:pt x="603215" y="719060"/>
                  </a:cubicBezTo>
                  <a:cubicBezTo>
                    <a:pt x="603124" y="719042"/>
                    <a:pt x="603051" y="719024"/>
                    <a:pt x="602960" y="719024"/>
                  </a:cubicBezTo>
                  <a:cubicBezTo>
                    <a:pt x="602905" y="719006"/>
                    <a:pt x="602832" y="718987"/>
                    <a:pt x="602759" y="718987"/>
                  </a:cubicBezTo>
                  <a:cubicBezTo>
                    <a:pt x="602613" y="718951"/>
                    <a:pt x="602448" y="718896"/>
                    <a:pt x="602302" y="718860"/>
                  </a:cubicBezTo>
                  <a:cubicBezTo>
                    <a:pt x="602210" y="718823"/>
                    <a:pt x="602119" y="718805"/>
                    <a:pt x="602028" y="718787"/>
                  </a:cubicBezTo>
                  <a:cubicBezTo>
                    <a:pt x="601790" y="718714"/>
                    <a:pt x="601571" y="718622"/>
                    <a:pt x="601333" y="718531"/>
                  </a:cubicBezTo>
                  <a:cubicBezTo>
                    <a:pt x="601224" y="718494"/>
                    <a:pt x="601132" y="718458"/>
                    <a:pt x="601023" y="718421"/>
                  </a:cubicBezTo>
                  <a:cubicBezTo>
                    <a:pt x="601004" y="718403"/>
                    <a:pt x="600968" y="718403"/>
                    <a:pt x="600950" y="718385"/>
                  </a:cubicBezTo>
                  <a:lnTo>
                    <a:pt x="306916" y="587246"/>
                  </a:lnTo>
                  <a:lnTo>
                    <a:pt x="12864" y="718385"/>
                  </a:lnTo>
                  <a:cubicBezTo>
                    <a:pt x="12828" y="718403"/>
                    <a:pt x="12809" y="718421"/>
                    <a:pt x="12773" y="718421"/>
                  </a:cubicBezTo>
                  <a:cubicBezTo>
                    <a:pt x="12682" y="718458"/>
                    <a:pt x="12608" y="718494"/>
                    <a:pt x="12517" y="718531"/>
                  </a:cubicBezTo>
                  <a:cubicBezTo>
                    <a:pt x="12024" y="718714"/>
                    <a:pt x="11530" y="718878"/>
                    <a:pt x="11019" y="718987"/>
                  </a:cubicBezTo>
                  <a:cubicBezTo>
                    <a:pt x="10964" y="719006"/>
                    <a:pt x="10909" y="719006"/>
                    <a:pt x="10873" y="719006"/>
                  </a:cubicBezTo>
                  <a:cubicBezTo>
                    <a:pt x="10306" y="719115"/>
                    <a:pt x="9758" y="719188"/>
                    <a:pt x="9191" y="719188"/>
                  </a:cubicBezTo>
                  <a:cubicBezTo>
                    <a:pt x="9173" y="719188"/>
                    <a:pt x="9155" y="719188"/>
                    <a:pt x="9137" y="719188"/>
                  </a:cubicBezTo>
                  <a:cubicBezTo>
                    <a:pt x="9082" y="719188"/>
                    <a:pt x="9027" y="719170"/>
                    <a:pt x="8990" y="719170"/>
                  </a:cubicBezTo>
                  <a:cubicBezTo>
                    <a:pt x="8497" y="719170"/>
                    <a:pt x="8040" y="719115"/>
                    <a:pt x="7565" y="719024"/>
                  </a:cubicBezTo>
                  <a:cubicBezTo>
                    <a:pt x="7364" y="718987"/>
                    <a:pt x="7163" y="718951"/>
                    <a:pt x="6962" y="718896"/>
                  </a:cubicBezTo>
                  <a:cubicBezTo>
                    <a:pt x="6633" y="718823"/>
                    <a:pt x="6323" y="718714"/>
                    <a:pt x="5994" y="718604"/>
                  </a:cubicBezTo>
                  <a:cubicBezTo>
                    <a:pt x="5811" y="718531"/>
                    <a:pt x="5610" y="718476"/>
                    <a:pt x="5427" y="718385"/>
                  </a:cubicBezTo>
                  <a:cubicBezTo>
                    <a:pt x="4989" y="718202"/>
                    <a:pt x="4568" y="717965"/>
                    <a:pt x="4166" y="717709"/>
                  </a:cubicBezTo>
                  <a:cubicBezTo>
                    <a:pt x="4002" y="717600"/>
                    <a:pt x="3856" y="717472"/>
                    <a:pt x="3691" y="717362"/>
                  </a:cubicBezTo>
                  <a:cubicBezTo>
                    <a:pt x="3435" y="717161"/>
                    <a:pt x="3180" y="716942"/>
                    <a:pt x="2924" y="716723"/>
                  </a:cubicBezTo>
                  <a:cubicBezTo>
                    <a:pt x="2778" y="716577"/>
                    <a:pt x="2631" y="716431"/>
                    <a:pt x="2485" y="716285"/>
                  </a:cubicBezTo>
                  <a:cubicBezTo>
                    <a:pt x="2248" y="716029"/>
                    <a:pt x="2047" y="715773"/>
                    <a:pt x="1846" y="715518"/>
                  </a:cubicBezTo>
                  <a:cubicBezTo>
                    <a:pt x="1736" y="715353"/>
                    <a:pt x="1608" y="715207"/>
                    <a:pt x="1498" y="715025"/>
                  </a:cubicBezTo>
                  <a:cubicBezTo>
                    <a:pt x="1224" y="714641"/>
                    <a:pt x="1005" y="714221"/>
                    <a:pt x="804" y="713783"/>
                  </a:cubicBezTo>
                  <a:cubicBezTo>
                    <a:pt x="804" y="713765"/>
                    <a:pt x="786" y="713765"/>
                    <a:pt x="786" y="713746"/>
                  </a:cubicBezTo>
                  <a:cubicBezTo>
                    <a:pt x="566" y="713253"/>
                    <a:pt x="402" y="712724"/>
                    <a:pt x="274" y="712194"/>
                  </a:cubicBezTo>
                  <a:cubicBezTo>
                    <a:pt x="256" y="712121"/>
                    <a:pt x="238" y="712066"/>
                    <a:pt x="219" y="711993"/>
                  </a:cubicBezTo>
                  <a:cubicBezTo>
                    <a:pt x="128" y="711628"/>
                    <a:pt x="110" y="711244"/>
                    <a:pt x="73" y="710843"/>
                  </a:cubicBezTo>
                  <a:cubicBezTo>
                    <a:pt x="55" y="710624"/>
                    <a:pt x="18" y="710404"/>
                    <a:pt x="18" y="710167"/>
                  </a:cubicBezTo>
                  <a:cubicBezTo>
                    <a:pt x="18" y="710130"/>
                    <a:pt x="0" y="710094"/>
                    <a:pt x="0" y="710057"/>
                  </a:cubicBezTo>
                  <a:lnTo>
                    <a:pt x="0" y="141931"/>
                  </a:lnTo>
                  <a:cubicBezTo>
                    <a:pt x="0" y="141621"/>
                    <a:pt x="55" y="141328"/>
                    <a:pt x="91" y="141036"/>
                  </a:cubicBezTo>
                  <a:cubicBezTo>
                    <a:pt x="110" y="140781"/>
                    <a:pt x="128" y="140525"/>
                    <a:pt x="164" y="140269"/>
                  </a:cubicBezTo>
                  <a:cubicBezTo>
                    <a:pt x="238" y="139886"/>
                    <a:pt x="347" y="139539"/>
                    <a:pt x="475" y="139192"/>
                  </a:cubicBezTo>
                  <a:cubicBezTo>
                    <a:pt x="530" y="138973"/>
                    <a:pt x="585" y="138772"/>
                    <a:pt x="658" y="138571"/>
                  </a:cubicBezTo>
                  <a:cubicBezTo>
                    <a:pt x="786" y="138224"/>
                    <a:pt x="968" y="137914"/>
                    <a:pt x="1151" y="137585"/>
                  </a:cubicBezTo>
                  <a:cubicBezTo>
                    <a:pt x="1261" y="137384"/>
                    <a:pt x="1352" y="137183"/>
                    <a:pt x="1462" y="137000"/>
                  </a:cubicBezTo>
                  <a:cubicBezTo>
                    <a:pt x="1663" y="136708"/>
                    <a:pt x="1882" y="136453"/>
                    <a:pt x="2101" y="136179"/>
                  </a:cubicBezTo>
                  <a:cubicBezTo>
                    <a:pt x="2248" y="135978"/>
                    <a:pt x="2394" y="135777"/>
                    <a:pt x="2577" y="135613"/>
                  </a:cubicBezTo>
                  <a:cubicBezTo>
                    <a:pt x="2814" y="135357"/>
                    <a:pt x="3088" y="135138"/>
                    <a:pt x="3344" y="134919"/>
                  </a:cubicBezTo>
                  <a:cubicBezTo>
                    <a:pt x="3545" y="134772"/>
                    <a:pt x="3709" y="134590"/>
                    <a:pt x="3910" y="134462"/>
                  </a:cubicBezTo>
                  <a:cubicBezTo>
                    <a:pt x="4258" y="134206"/>
                    <a:pt x="4623" y="134024"/>
                    <a:pt x="5007" y="133823"/>
                  </a:cubicBezTo>
                  <a:cubicBezTo>
                    <a:pt x="5153" y="133750"/>
                    <a:pt x="5263" y="133659"/>
                    <a:pt x="5427" y="133585"/>
                  </a:cubicBezTo>
                  <a:lnTo>
                    <a:pt x="5555" y="133531"/>
                  </a:lnTo>
                  <a:cubicBezTo>
                    <a:pt x="5573" y="133531"/>
                    <a:pt x="5592" y="133512"/>
                    <a:pt x="5610" y="133512"/>
                  </a:cubicBezTo>
                  <a:lnTo>
                    <a:pt x="303188" y="785"/>
                  </a:lnTo>
                  <a:cubicBezTo>
                    <a:pt x="303225" y="767"/>
                    <a:pt x="303280" y="767"/>
                    <a:pt x="303316" y="749"/>
                  </a:cubicBezTo>
                  <a:cubicBezTo>
                    <a:pt x="303353" y="730"/>
                    <a:pt x="303408" y="712"/>
                    <a:pt x="303463" y="694"/>
                  </a:cubicBezTo>
                  <a:cubicBezTo>
                    <a:pt x="303755" y="566"/>
                    <a:pt x="304047" y="493"/>
                    <a:pt x="304358" y="402"/>
                  </a:cubicBezTo>
                  <a:cubicBezTo>
                    <a:pt x="304595" y="329"/>
                    <a:pt x="304833" y="237"/>
                    <a:pt x="305071" y="183"/>
                  </a:cubicBezTo>
                  <a:cubicBezTo>
                    <a:pt x="305089" y="183"/>
                    <a:pt x="305125" y="183"/>
                    <a:pt x="305144" y="183"/>
                  </a:cubicBezTo>
                  <a:cubicBezTo>
                    <a:pt x="305454" y="128"/>
                    <a:pt x="305747" y="110"/>
                    <a:pt x="306057" y="73"/>
                  </a:cubicBezTo>
                  <a:cubicBezTo>
                    <a:pt x="306331" y="55"/>
                    <a:pt x="306605" y="0"/>
                    <a:pt x="306880" y="0"/>
                  </a:cubicBezTo>
                  <a:cubicBezTo>
                    <a:pt x="306898" y="0"/>
                    <a:pt x="306898" y="0"/>
                    <a:pt x="306916" y="0"/>
                  </a:cubicBezTo>
                  <a:lnTo>
                    <a:pt x="306934" y="0"/>
                  </a:lnTo>
                  <a:cubicBezTo>
                    <a:pt x="307227" y="0"/>
                    <a:pt x="307501" y="55"/>
                    <a:pt x="307775" y="73"/>
                  </a:cubicBezTo>
                  <a:cubicBezTo>
                    <a:pt x="308086" y="110"/>
                    <a:pt x="308378" y="128"/>
                    <a:pt x="308652" y="183"/>
                  </a:cubicBezTo>
                  <a:cubicBezTo>
                    <a:pt x="308707" y="183"/>
                    <a:pt x="308743" y="183"/>
                    <a:pt x="308780" y="201"/>
                  </a:cubicBezTo>
                  <a:cubicBezTo>
                    <a:pt x="309018" y="237"/>
                    <a:pt x="309237" y="329"/>
                    <a:pt x="309474" y="402"/>
                  </a:cubicBezTo>
                  <a:cubicBezTo>
                    <a:pt x="309767" y="493"/>
                    <a:pt x="310059" y="566"/>
                    <a:pt x="310333" y="676"/>
                  </a:cubicBezTo>
                  <a:cubicBezTo>
                    <a:pt x="310406" y="712"/>
                    <a:pt x="310461" y="730"/>
                    <a:pt x="310534" y="749"/>
                  </a:cubicBezTo>
                  <a:cubicBezTo>
                    <a:pt x="310571" y="767"/>
                    <a:pt x="310607" y="767"/>
                    <a:pt x="310626" y="785"/>
                  </a:cubicBezTo>
                  <a:lnTo>
                    <a:pt x="604677" y="131924"/>
                  </a:lnTo>
                  <a:lnTo>
                    <a:pt x="898729" y="785"/>
                  </a:lnTo>
                  <a:cubicBezTo>
                    <a:pt x="898747" y="767"/>
                    <a:pt x="898784" y="767"/>
                    <a:pt x="898821" y="749"/>
                  </a:cubicBezTo>
                  <a:cubicBezTo>
                    <a:pt x="899040" y="657"/>
                    <a:pt x="899296" y="603"/>
                    <a:pt x="899515" y="511"/>
                  </a:cubicBezTo>
                  <a:cubicBezTo>
                    <a:pt x="899880" y="402"/>
                    <a:pt x="900228" y="274"/>
                    <a:pt x="900575" y="201"/>
                  </a:cubicBezTo>
                  <a:cubicBezTo>
                    <a:pt x="900648" y="183"/>
                    <a:pt x="900721" y="183"/>
                    <a:pt x="900794" y="164"/>
                  </a:cubicBezTo>
                  <a:cubicBezTo>
                    <a:pt x="901342" y="73"/>
                    <a:pt x="901872" y="0"/>
                    <a:pt x="902420" y="0"/>
                  </a:cubicBezTo>
                  <a:lnTo>
                    <a:pt x="902439" y="0"/>
                  </a:lnTo>
                  <a:cubicBezTo>
                    <a:pt x="902512" y="0"/>
                    <a:pt x="902567" y="18"/>
                    <a:pt x="902640" y="18"/>
                  </a:cubicBezTo>
                  <a:cubicBezTo>
                    <a:pt x="903170" y="37"/>
                    <a:pt x="903699" y="73"/>
                    <a:pt x="904211" y="183"/>
                  </a:cubicBezTo>
                  <a:cubicBezTo>
                    <a:pt x="904376" y="219"/>
                    <a:pt x="904522" y="274"/>
                    <a:pt x="904686" y="310"/>
                  </a:cubicBezTo>
                  <a:cubicBezTo>
                    <a:pt x="905088" y="420"/>
                    <a:pt x="905509" y="530"/>
                    <a:pt x="905892" y="694"/>
                  </a:cubicBezTo>
                  <a:cubicBezTo>
                    <a:pt x="906075" y="749"/>
                    <a:pt x="906221" y="858"/>
                    <a:pt x="906386" y="931"/>
                  </a:cubicBezTo>
                  <a:cubicBezTo>
                    <a:pt x="906751" y="1114"/>
                    <a:pt x="907117" y="1297"/>
                    <a:pt x="907464" y="1516"/>
                  </a:cubicBezTo>
                  <a:cubicBezTo>
                    <a:pt x="907610" y="1607"/>
                    <a:pt x="907720" y="1717"/>
                    <a:pt x="907866" y="1808"/>
                  </a:cubicBezTo>
                  <a:cubicBezTo>
                    <a:pt x="908195" y="2064"/>
                    <a:pt x="908542" y="2319"/>
                    <a:pt x="908834" y="2630"/>
                  </a:cubicBezTo>
                  <a:cubicBezTo>
                    <a:pt x="908962" y="2739"/>
                    <a:pt x="909054" y="2867"/>
                    <a:pt x="909163" y="2995"/>
                  </a:cubicBezTo>
                  <a:cubicBezTo>
                    <a:pt x="909437" y="3305"/>
                    <a:pt x="909730" y="3616"/>
                    <a:pt x="909967" y="3963"/>
                  </a:cubicBezTo>
                  <a:cubicBezTo>
                    <a:pt x="910095" y="4145"/>
                    <a:pt x="910168" y="4328"/>
                    <a:pt x="910278" y="4529"/>
                  </a:cubicBezTo>
                  <a:cubicBezTo>
                    <a:pt x="910461" y="4803"/>
                    <a:pt x="910643" y="5077"/>
                    <a:pt x="910789" y="5406"/>
                  </a:cubicBezTo>
                  <a:cubicBezTo>
                    <a:pt x="910808" y="5442"/>
                    <a:pt x="910808" y="5479"/>
                    <a:pt x="910826" y="5533"/>
                  </a:cubicBezTo>
                  <a:cubicBezTo>
                    <a:pt x="910917" y="5716"/>
                    <a:pt x="910954" y="5917"/>
                    <a:pt x="911027" y="6118"/>
                  </a:cubicBezTo>
                  <a:cubicBezTo>
                    <a:pt x="911155" y="6501"/>
                    <a:pt x="911301" y="6885"/>
                    <a:pt x="911374" y="7268"/>
                  </a:cubicBezTo>
                  <a:cubicBezTo>
                    <a:pt x="911392" y="7360"/>
                    <a:pt x="911392" y="7451"/>
                    <a:pt x="911411" y="7542"/>
                  </a:cubicBezTo>
                  <a:cubicBezTo>
                    <a:pt x="911502" y="8053"/>
                    <a:pt x="911575" y="8565"/>
                    <a:pt x="911575" y="9076"/>
                  </a:cubicBezTo>
                  <a:close/>
                  <a:moveTo>
                    <a:pt x="297780" y="23193"/>
                  </a:moveTo>
                  <a:lnTo>
                    <a:pt x="18273" y="147848"/>
                  </a:lnTo>
                  <a:lnTo>
                    <a:pt x="18273" y="450903"/>
                  </a:lnTo>
                  <a:cubicBezTo>
                    <a:pt x="21343" y="452803"/>
                    <a:pt x="23134" y="456418"/>
                    <a:pt x="22494" y="460180"/>
                  </a:cubicBezTo>
                  <a:cubicBezTo>
                    <a:pt x="21836" y="464052"/>
                    <a:pt x="21617" y="467942"/>
                    <a:pt x="21836" y="471795"/>
                  </a:cubicBezTo>
                  <a:cubicBezTo>
                    <a:pt x="22019" y="474936"/>
                    <a:pt x="20594" y="477785"/>
                    <a:pt x="18273" y="479575"/>
                  </a:cubicBezTo>
                  <a:lnTo>
                    <a:pt x="18273" y="695977"/>
                  </a:lnTo>
                  <a:lnTo>
                    <a:pt x="297780" y="571322"/>
                  </a:lnTo>
                  <a:lnTo>
                    <a:pt x="297780" y="432203"/>
                  </a:lnTo>
                  <a:cubicBezTo>
                    <a:pt x="296848" y="432203"/>
                    <a:pt x="295934" y="432240"/>
                    <a:pt x="295002" y="432240"/>
                  </a:cubicBezTo>
                  <a:cubicBezTo>
                    <a:pt x="287492" y="432240"/>
                    <a:pt x="279945" y="431820"/>
                    <a:pt x="272563" y="431016"/>
                  </a:cubicBezTo>
                  <a:lnTo>
                    <a:pt x="271594" y="430907"/>
                  </a:lnTo>
                  <a:cubicBezTo>
                    <a:pt x="266587" y="430341"/>
                    <a:pt x="262969" y="425812"/>
                    <a:pt x="263536" y="420808"/>
                  </a:cubicBezTo>
                  <a:cubicBezTo>
                    <a:pt x="264102" y="415804"/>
                    <a:pt x="268616" y="412188"/>
                    <a:pt x="273641" y="412754"/>
                  </a:cubicBezTo>
                  <a:lnTo>
                    <a:pt x="274591" y="412864"/>
                  </a:lnTo>
                  <a:cubicBezTo>
                    <a:pt x="282193" y="413704"/>
                    <a:pt x="290013" y="414051"/>
                    <a:pt x="297780" y="413923"/>
                  </a:cubicBezTo>
                  <a:lnTo>
                    <a:pt x="297780" y="23193"/>
                  </a:lnTo>
                  <a:close/>
                  <a:moveTo>
                    <a:pt x="595541" y="147848"/>
                  </a:moveTo>
                  <a:lnTo>
                    <a:pt x="316053" y="23193"/>
                  </a:lnTo>
                  <a:lnTo>
                    <a:pt x="316053" y="571322"/>
                  </a:lnTo>
                  <a:lnTo>
                    <a:pt x="595541" y="695977"/>
                  </a:lnTo>
                  <a:lnTo>
                    <a:pt x="595541" y="316514"/>
                  </a:lnTo>
                  <a:cubicBezTo>
                    <a:pt x="593914" y="313647"/>
                    <a:pt x="593951" y="310196"/>
                    <a:pt x="595541" y="307438"/>
                  </a:cubicBezTo>
                  <a:lnTo>
                    <a:pt x="595541" y="147848"/>
                  </a:lnTo>
                  <a:close/>
                  <a:moveTo>
                    <a:pt x="893302" y="23193"/>
                  </a:moveTo>
                  <a:lnTo>
                    <a:pt x="613814" y="147848"/>
                  </a:lnTo>
                  <a:lnTo>
                    <a:pt x="613814" y="293523"/>
                  </a:lnTo>
                  <a:cubicBezTo>
                    <a:pt x="616628" y="291770"/>
                    <a:pt x="619406" y="290144"/>
                    <a:pt x="622165" y="288665"/>
                  </a:cubicBezTo>
                  <a:cubicBezTo>
                    <a:pt x="626623" y="286291"/>
                    <a:pt x="632142" y="287971"/>
                    <a:pt x="634536" y="292409"/>
                  </a:cubicBezTo>
                  <a:cubicBezTo>
                    <a:pt x="636911" y="296865"/>
                    <a:pt x="635230" y="302398"/>
                    <a:pt x="630790" y="304772"/>
                  </a:cubicBezTo>
                  <a:cubicBezTo>
                    <a:pt x="625344" y="307676"/>
                    <a:pt x="619753" y="311255"/>
                    <a:pt x="613814" y="315620"/>
                  </a:cubicBezTo>
                  <a:lnTo>
                    <a:pt x="613814" y="695977"/>
                  </a:lnTo>
                  <a:lnTo>
                    <a:pt x="893302" y="571322"/>
                  </a:lnTo>
                  <a:lnTo>
                    <a:pt x="893302" y="513286"/>
                  </a:lnTo>
                  <a:cubicBezTo>
                    <a:pt x="892717" y="513414"/>
                    <a:pt x="892096" y="513487"/>
                    <a:pt x="891475" y="513487"/>
                  </a:cubicBezTo>
                  <a:cubicBezTo>
                    <a:pt x="891255" y="513487"/>
                    <a:pt x="891036" y="513469"/>
                    <a:pt x="890799" y="513450"/>
                  </a:cubicBezTo>
                  <a:cubicBezTo>
                    <a:pt x="885755" y="513085"/>
                    <a:pt x="880675" y="512263"/>
                    <a:pt x="875705" y="511003"/>
                  </a:cubicBezTo>
                  <a:cubicBezTo>
                    <a:pt x="870826" y="509761"/>
                    <a:pt x="867866" y="504794"/>
                    <a:pt x="869108" y="499918"/>
                  </a:cubicBezTo>
                  <a:cubicBezTo>
                    <a:pt x="870333" y="495024"/>
                    <a:pt x="875303" y="492066"/>
                    <a:pt x="880200" y="493307"/>
                  </a:cubicBezTo>
                  <a:cubicBezTo>
                    <a:pt x="884129" y="494294"/>
                    <a:pt x="888131" y="494951"/>
                    <a:pt x="892133" y="495243"/>
                  </a:cubicBezTo>
                  <a:cubicBezTo>
                    <a:pt x="892535" y="495261"/>
                    <a:pt x="892918" y="495371"/>
                    <a:pt x="893302" y="495444"/>
                  </a:cubicBezTo>
                  <a:lnTo>
                    <a:pt x="893302" y="2319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36"/>
            <p:cNvSpPr/>
            <p:nvPr/>
          </p:nvSpPr>
          <p:spPr>
            <a:xfrm>
              <a:off x="7269897" y="3334593"/>
              <a:ext cx="105235" cy="133804"/>
            </a:xfrm>
            <a:custGeom>
              <a:rect b="b" l="l" r="r" t="t"/>
              <a:pathLst>
                <a:path extrusionOk="0" h="267609" w="210470">
                  <a:moveTo>
                    <a:pt x="105235" y="0"/>
                  </a:moveTo>
                  <a:cubicBezTo>
                    <a:pt x="47200" y="0"/>
                    <a:pt x="0" y="47170"/>
                    <a:pt x="0" y="105170"/>
                  </a:cubicBezTo>
                  <a:cubicBezTo>
                    <a:pt x="0" y="178692"/>
                    <a:pt x="71338" y="244709"/>
                    <a:pt x="93193" y="263190"/>
                  </a:cubicBezTo>
                  <a:cubicBezTo>
                    <a:pt x="96683" y="266130"/>
                    <a:pt x="100959" y="267609"/>
                    <a:pt x="105235" y="267609"/>
                  </a:cubicBezTo>
                  <a:cubicBezTo>
                    <a:pt x="109511" y="267609"/>
                    <a:pt x="113787" y="266130"/>
                    <a:pt x="117277" y="263190"/>
                  </a:cubicBezTo>
                  <a:cubicBezTo>
                    <a:pt x="139132" y="244709"/>
                    <a:pt x="210470" y="178692"/>
                    <a:pt x="210470" y="105170"/>
                  </a:cubicBezTo>
                  <a:cubicBezTo>
                    <a:pt x="210470" y="47189"/>
                    <a:pt x="163253" y="0"/>
                    <a:pt x="105235" y="0"/>
                  </a:cubicBezTo>
                  <a:close/>
                  <a:moveTo>
                    <a:pt x="105473" y="249238"/>
                  </a:moveTo>
                  <a:cubicBezTo>
                    <a:pt x="105327" y="249366"/>
                    <a:pt x="105126" y="249366"/>
                    <a:pt x="104998" y="249238"/>
                  </a:cubicBezTo>
                  <a:cubicBezTo>
                    <a:pt x="93942" y="239888"/>
                    <a:pt x="72526" y="220348"/>
                    <a:pt x="53522" y="194653"/>
                  </a:cubicBezTo>
                  <a:cubicBezTo>
                    <a:pt x="30132" y="163042"/>
                    <a:pt x="18273" y="132946"/>
                    <a:pt x="18273" y="105170"/>
                  </a:cubicBezTo>
                  <a:cubicBezTo>
                    <a:pt x="18273" y="57251"/>
                    <a:pt x="57286" y="18262"/>
                    <a:pt x="105235" y="18262"/>
                  </a:cubicBezTo>
                  <a:cubicBezTo>
                    <a:pt x="153184" y="18262"/>
                    <a:pt x="192197" y="57251"/>
                    <a:pt x="192197" y="105170"/>
                  </a:cubicBezTo>
                  <a:cubicBezTo>
                    <a:pt x="192197" y="170840"/>
                    <a:pt x="125811" y="232053"/>
                    <a:pt x="105473" y="249238"/>
                  </a:cubicBezTo>
                  <a:close/>
                  <a:moveTo>
                    <a:pt x="105235" y="58748"/>
                  </a:moveTo>
                  <a:cubicBezTo>
                    <a:pt x="79342" y="58748"/>
                    <a:pt x="58273" y="79804"/>
                    <a:pt x="58273" y="105681"/>
                  </a:cubicBezTo>
                  <a:cubicBezTo>
                    <a:pt x="58273" y="131558"/>
                    <a:pt x="79342" y="152614"/>
                    <a:pt x="105235" y="152614"/>
                  </a:cubicBezTo>
                  <a:cubicBezTo>
                    <a:pt x="131128" y="152614"/>
                    <a:pt x="152197" y="131558"/>
                    <a:pt x="152197" y="105681"/>
                  </a:cubicBezTo>
                  <a:cubicBezTo>
                    <a:pt x="152197" y="79804"/>
                    <a:pt x="131128" y="58748"/>
                    <a:pt x="105235" y="58748"/>
                  </a:cubicBezTo>
                  <a:close/>
                  <a:moveTo>
                    <a:pt x="105235" y="134334"/>
                  </a:moveTo>
                  <a:cubicBezTo>
                    <a:pt x="89411" y="134334"/>
                    <a:pt x="76546" y="121478"/>
                    <a:pt x="76546" y="105663"/>
                  </a:cubicBezTo>
                  <a:cubicBezTo>
                    <a:pt x="76546" y="89848"/>
                    <a:pt x="89411" y="76992"/>
                    <a:pt x="105235" y="76992"/>
                  </a:cubicBezTo>
                  <a:cubicBezTo>
                    <a:pt x="121060" y="76992"/>
                    <a:pt x="133924" y="89848"/>
                    <a:pt x="133924" y="105663"/>
                  </a:cubicBezTo>
                  <a:cubicBezTo>
                    <a:pt x="133924" y="121478"/>
                    <a:pt x="121041" y="134334"/>
                    <a:pt x="105235" y="1343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4" name="Google Shape;544;p36"/>
          <p:cNvSpPr/>
          <p:nvPr/>
        </p:nvSpPr>
        <p:spPr>
          <a:xfrm>
            <a:off x="7645123" y="3136143"/>
            <a:ext cx="359874" cy="359845"/>
          </a:xfrm>
          <a:custGeom>
            <a:rect b="b" l="l" r="r" t="t"/>
            <a:pathLst>
              <a:path extrusionOk="0" h="719689" w="719747">
                <a:moveTo>
                  <a:pt x="704292" y="287188"/>
                </a:moveTo>
                <a:lnTo>
                  <a:pt x="624397" y="287188"/>
                </a:lnTo>
                <a:cubicBezTo>
                  <a:pt x="623936" y="287188"/>
                  <a:pt x="623519" y="286900"/>
                  <a:pt x="623404" y="286469"/>
                </a:cubicBezTo>
                <a:cubicBezTo>
                  <a:pt x="617490" y="265228"/>
                  <a:pt x="608970" y="244693"/>
                  <a:pt x="598091" y="225439"/>
                </a:cubicBezTo>
                <a:cubicBezTo>
                  <a:pt x="597875" y="225051"/>
                  <a:pt x="597947" y="224547"/>
                  <a:pt x="598278" y="224216"/>
                </a:cubicBezTo>
                <a:lnTo>
                  <a:pt x="654789" y="167705"/>
                </a:lnTo>
                <a:cubicBezTo>
                  <a:pt x="657711" y="164784"/>
                  <a:pt x="659322" y="160913"/>
                  <a:pt x="659322" y="156783"/>
                </a:cubicBezTo>
                <a:cubicBezTo>
                  <a:pt x="659322" y="152653"/>
                  <a:pt x="657711" y="148767"/>
                  <a:pt x="654789" y="145846"/>
                </a:cubicBezTo>
                <a:lnTo>
                  <a:pt x="573887" y="64958"/>
                </a:lnTo>
                <a:cubicBezTo>
                  <a:pt x="567857" y="58943"/>
                  <a:pt x="558057" y="58943"/>
                  <a:pt x="552028" y="64958"/>
                </a:cubicBezTo>
                <a:lnTo>
                  <a:pt x="495503" y="121454"/>
                </a:lnTo>
                <a:cubicBezTo>
                  <a:pt x="495172" y="121785"/>
                  <a:pt x="494668" y="121872"/>
                  <a:pt x="494279" y="121656"/>
                </a:cubicBezTo>
                <a:cubicBezTo>
                  <a:pt x="474982" y="110734"/>
                  <a:pt x="454433" y="102215"/>
                  <a:pt x="433250" y="96329"/>
                </a:cubicBezTo>
                <a:cubicBezTo>
                  <a:pt x="432818" y="96214"/>
                  <a:pt x="432530" y="95796"/>
                  <a:pt x="432530" y="95336"/>
                </a:cubicBezTo>
                <a:lnTo>
                  <a:pt x="432530" y="15455"/>
                </a:lnTo>
                <a:cubicBezTo>
                  <a:pt x="432530" y="6922"/>
                  <a:pt x="425594" y="0"/>
                  <a:pt x="417075" y="0"/>
                </a:cubicBezTo>
                <a:lnTo>
                  <a:pt x="302672" y="0"/>
                </a:lnTo>
                <a:cubicBezTo>
                  <a:pt x="294153" y="0"/>
                  <a:pt x="287217" y="6922"/>
                  <a:pt x="287217" y="15455"/>
                </a:cubicBezTo>
                <a:lnTo>
                  <a:pt x="287217" y="95336"/>
                </a:lnTo>
                <a:cubicBezTo>
                  <a:pt x="287217" y="95811"/>
                  <a:pt x="286929" y="96214"/>
                  <a:pt x="286497" y="96329"/>
                </a:cubicBezTo>
                <a:cubicBezTo>
                  <a:pt x="265300" y="102229"/>
                  <a:pt x="244751" y="110748"/>
                  <a:pt x="225453" y="121670"/>
                </a:cubicBezTo>
                <a:cubicBezTo>
                  <a:pt x="225079" y="121886"/>
                  <a:pt x="224576" y="121800"/>
                  <a:pt x="224245" y="121469"/>
                </a:cubicBezTo>
                <a:lnTo>
                  <a:pt x="167719" y="64958"/>
                </a:lnTo>
                <a:cubicBezTo>
                  <a:pt x="161690" y="58943"/>
                  <a:pt x="151890" y="58943"/>
                  <a:pt x="145860" y="64958"/>
                </a:cubicBezTo>
                <a:lnTo>
                  <a:pt x="64944" y="145860"/>
                </a:lnTo>
                <a:cubicBezTo>
                  <a:pt x="62022" y="148782"/>
                  <a:pt x="60411" y="152667"/>
                  <a:pt x="60411" y="156797"/>
                </a:cubicBezTo>
                <a:cubicBezTo>
                  <a:pt x="60411" y="160927"/>
                  <a:pt x="62022" y="164813"/>
                  <a:pt x="64944" y="167734"/>
                </a:cubicBezTo>
                <a:lnTo>
                  <a:pt x="121469" y="224216"/>
                </a:lnTo>
                <a:cubicBezTo>
                  <a:pt x="121800" y="224547"/>
                  <a:pt x="121872" y="225051"/>
                  <a:pt x="121656" y="225439"/>
                </a:cubicBezTo>
                <a:cubicBezTo>
                  <a:pt x="110748" y="244765"/>
                  <a:pt x="102229" y="265300"/>
                  <a:pt x="96343" y="286469"/>
                </a:cubicBezTo>
                <a:cubicBezTo>
                  <a:pt x="96228" y="286900"/>
                  <a:pt x="95811" y="287188"/>
                  <a:pt x="95336" y="287188"/>
                </a:cubicBezTo>
                <a:lnTo>
                  <a:pt x="15455" y="287188"/>
                </a:lnTo>
                <a:cubicBezTo>
                  <a:pt x="6936" y="287188"/>
                  <a:pt x="0" y="294124"/>
                  <a:pt x="0" y="302643"/>
                </a:cubicBezTo>
                <a:lnTo>
                  <a:pt x="0" y="417075"/>
                </a:lnTo>
                <a:cubicBezTo>
                  <a:pt x="0" y="425609"/>
                  <a:pt x="6936" y="432530"/>
                  <a:pt x="15455" y="432530"/>
                </a:cubicBezTo>
                <a:lnTo>
                  <a:pt x="95350" y="432530"/>
                </a:lnTo>
                <a:cubicBezTo>
                  <a:pt x="95811" y="432530"/>
                  <a:pt x="96228" y="432833"/>
                  <a:pt x="96343" y="433250"/>
                </a:cubicBezTo>
                <a:cubicBezTo>
                  <a:pt x="102258" y="454476"/>
                  <a:pt x="110777" y="475011"/>
                  <a:pt x="121656" y="494294"/>
                </a:cubicBezTo>
                <a:cubicBezTo>
                  <a:pt x="121886" y="494682"/>
                  <a:pt x="121800" y="495172"/>
                  <a:pt x="121469" y="495517"/>
                </a:cubicBezTo>
                <a:lnTo>
                  <a:pt x="64958" y="552013"/>
                </a:lnTo>
                <a:cubicBezTo>
                  <a:pt x="62037" y="554935"/>
                  <a:pt x="60425" y="558820"/>
                  <a:pt x="60425" y="562950"/>
                </a:cubicBezTo>
                <a:cubicBezTo>
                  <a:pt x="60425" y="567080"/>
                  <a:pt x="62037" y="570966"/>
                  <a:pt x="64958" y="573872"/>
                </a:cubicBezTo>
                <a:lnTo>
                  <a:pt x="145875" y="654746"/>
                </a:lnTo>
                <a:cubicBezTo>
                  <a:pt x="151904" y="660776"/>
                  <a:pt x="161719" y="660776"/>
                  <a:pt x="167734" y="654746"/>
                </a:cubicBezTo>
                <a:lnTo>
                  <a:pt x="224245" y="598235"/>
                </a:lnTo>
                <a:cubicBezTo>
                  <a:pt x="224576" y="597904"/>
                  <a:pt x="225079" y="597832"/>
                  <a:pt x="225453" y="598048"/>
                </a:cubicBezTo>
                <a:cubicBezTo>
                  <a:pt x="244693" y="608927"/>
                  <a:pt x="265228" y="617446"/>
                  <a:pt x="286497" y="623375"/>
                </a:cubicBezTo>
                <a:cubicBezTo>
                  <a:pt x="286929" y="623490"/>
                  <a:pt x="287217" y="623908"/>
                  <a:pt x="287217" y="624368"/>
                </a:cubicBezTo>
                <a:lnTo>
                  <a:pt x="287217" y="704234"/>
                </a:lnTo>
                <a:cubicBezTo>
                  <a:pt x="287217" y="712754"/>
                  <a:pt x="294153" y="719690"/>
                  <a:pt x="302672" y="719690"/>
                </a:cubicBezTo>
                <a:lnTo>
                  <a:pt x="417090" y="719690"/>
                </a:lnTo>
                <a:cubicBezTo>
                  <a:pt x="425609" y="719690"/>
                  <a:pt x="432545" y="712754"/>
                  <a:pt x="432545" y="704234"/>
                </a:cubicBezTo>
                <a:lnTo>
                  <a:pt x="432545" y="624368"/>
                </a:lnTo>
                <a:cubicBezTo>
                  <a:pt x="432545" y="623908"/>
                  <a:pt x="432847" y="623490"/>
                  <a:pt x="433264" y="623375"/>
                </a:cubicBezTo>
                <a:cubicBezTo>
                  <a:pt x="454533" y="617446"/>
                  <a:pt x="475068" y="608927"/>
                  <a:pt x="494308" y="598048"/>
                </a:cubicBezTo>
                <a:cubicBezTo>
                  <a:pt x="494682" y="597832"/>
                  <a:pt x="495186" y="597904"/>
                  <a:pt x="495531" y="598235"/>
                </a:cubicBezTo>
                <a:lnTo>
                  <a:pt x="552028" y="654746"/>
                </a:lnTo>
                <a:cubicBezTo>
                  <a:pt x="558057" y="660776"/>
                  <a:pt x="567857" y="660776"/>
                  <a:pt x="573887" y="654746"/>
                </a:cubicBezTo>
                <a:lnTo>
                  <a:pt x="654804" y="573887"/>
                </a:lnTo>
                <a:cubicBezTo>
                  <a:pt x="657725" y="570966"/>
                  <a:pt x="659337" y="567080"/>
                  <a:pt x="659337" y="562950"/>
                </a:cubicBezTo>
                <a:cubicBezTo>
                  <a:pt x="659337" y="558820"/>
                  <a:pt x="657725" y="554935"/>
                  <a:pt x="654804" y="552013"/>
                </a:cubicBezTo>
                <a:lnTo>
                  <a:pt x="598307" y="495517"/>
                </a:lnTo>
                <a:cubicBezTo>
                  <a:pt x="597962" y="495172"/>
                  <a:pt x="597890" y="494682"/>
                  <a:pt x="598106" y="494294"/>
                </a:cubicBezTo>
                <a:cubicBezTo>
                  <a:pt x="603560" y="484638"/>
                  <a:pt x="608424" y="474665"/>
                  <a:pt x="612640" y="464463"/>
                </a:cubicBezTo>
                <a:cubicBezTo>
                  <a:pt x="616871" y="454274"/>
                  <a:pt x="620483" y="443841"/>
                  <a:pt x="623418" y="433250"/>
                </a:cubicBezTo>
                <a:cubicBezTo>
                  <a:pt x="623533" y="432833"/>
                  <a:pt x="623951" y="432530"/>
                  <a:pt x="624426" y="432530"/>
                </a:cubicBezTo>
                <a:lnTo>
                  <a:pt x="704292" y="432530"/>
                </a:lnTo>
                <a:cubicBezTo>
                  <a:pt x="712811" y="432530"/>
                  <a:pt x="719747" y="425609"/>
                  <a:pt x="719747" y="417075"/>
                </a:cubicBezTo>
                <a:lnTo>
                  <a:pt x="719747" y="302643"/>
                </a:lnTo>
                <a:cubicBezTo>
                  <a:pt x="719747" y="294124"/>
                  <a:pt x="712811" y="287188"/>
                  <a:pt x="704292" y="287188"/>
                </a:cubicBezTo>
                <a:close/>
                <a:moveTo>
                  <a:pt x="705357" y="417075"/>
                </a:moveTo>
                <a:cubicBezTo>
                  <a:pt x="705357" y="417665"/>
                  <a:pt x="704868" y="418140"/>
                  <a:pt x="704292" y="418140"/>
                </a:cubicBezTo>
                <a:lnTo>
                  <a:pt x="624426" y="418140"/>
                </a:lnTo>
                <a:cubicBezTo>
                  <a:pt x="617518" y="418140"/>
                  <a:pt x="611402" y="422774"/>
                  <a:pt x="609560" y="429408"/>
                </a:cubicBezTo>
                <a:cubicBezTo>
                  <a:pt x="603977" y="449453"/>
                  <a:pt x="595918" y="468909"/>
                  <a:pt x="585572" y="487214"/>
                </a:cubicBezTo>
                <a:cubicBezTo>
                  <a:pt x="582190" y="493200"/>
                  <a:pt x="583240" y="500798"/>
                  <a:pt x="588133" y="505691"/>
                </a:cubicBezTo>
                <a:lnTo>
                  <a:pt x="644630" y="562187"/>
                </a:lnTo>
                <a:cubicBezTo>
                  <a:pt x="644889" y="562446"/>
                  <a:pt x="644946" y="562749"/>
                  <a:pt x="644946" y="562950"/>
                </a:cubicBezTo>
                <a:cubicBezTo>
                  <a:pt x="644946" y="563152"/>
                  <a:pt x="644889" y="563439"/>
                  <a:pt x="644630" y="563698"/>
                </a:cubicBezTo>
                <a:lnTo>
                  <a:pt x="563713" y="644572"/>
                </a:lnTo>
                <a:cubicBezTo>
                  <a:pt x="563296" y="644989"/>
                  <a:pt x="562619" y="644989"/>
                  <a:pt x="562202" y="644572"/>
                </a:cubicBezTo>
                <a:lnTo>
                  <a:pt x="505705" y="588061"/>
                </a:lnTo>
                <a:cubicBezTo>
                  <a:pt x="500813" y="583169"/>
                  <a:pt x="493215" y="582132"/>
                  <a:pt x="487214" y="585514"/>
                </a:cubicBezTo>
                <a:cubicBezTo>
                  <a:pt x="469010" y="595832"/>
                  <a:pt x="449554" y="603905"/>
                  <a:pt x="429408" y="609503"/>
                </a:cubicBezTo>
                <a:cubicBezTo>
                  <a:pt x="422788" y="611345"/>
                  <a:pt x="418154" y="617461"/>
                  <a:pt x="418154" y="624368"/>
                </a:cubicBezTo>
                <a:lnTo>
                  <a:pt x="418154" y="704234"/>
                </a:lnTo>
                <a:cubicBezTo>
                  <a:pt x="418154" y="704825"/>
                  <a:pt x="417680" y="705299"/>
                  <a:pt x="417090" y="705299"/>
                </a:cubicBezTo>
                <a:lnTo>
                  <a:pt x="302672" y="705299"/>
                </a:lnTo>
                <a:cubicBezTo>
                  <a:pt x="302082" y="705299"/>
                  <a:pt x="301607" y="704825"/>
                  <a:pt x="301607" y="704234"/>
                </a:cubicBezTo>
                <a:lnTo>
                  <a:pt x="301607" y="624368"/>
                </a:lnTo>
                <a:cubicBezTo>
                  <a:pt x="301607" y="617461"/>
                  <a:pt x="296988" y="611345"/>
                  <a:pt x="290354" y="609503"/>
                </a:cubicBezTo>
                <a:cubicBezTo>
                  <a:pt x="270207" y="603905"/>
                  <a:pt x="250766" y="595832"/>
                  <a:pt x="232548" y="585514"/>
                </a:cubicBezTo>
                <a:cubicBezTo>
                  <a:pt x="230202" y="584190"/>
                  <a:pt x="227598" y="583543"/>
                  <a:pt x="225007" y="583543"/>
                </a:cubicBezTo>
                <a:cubicBezTo>
                  <a:pt x="221007" y="583543"/>
                  <a:pt x="217035" y="585097"/>
                  <a:pt x="214056" y="588061"/>
                </a:cubicBezTo>
                <a:lnTo>
                  <a:pt x="157560" y="644572"/>
                </a:lnTo>
                <a:cubicBezTo>
                  <a:pt x="157143" y="644989"/>
                  <a:pt x="156466" y="644989"/>
                  <a:pt x="156049" y="644572"/>
                </a:cubicBezTo>
                <a:lnTo>
                  <a:pt x="75132" y="563698"/>
                </a:lnTo>
                <a:cubicBezTo>
                  <a:pt x="74873" y="563439"/>
                  <a:pt x="74815" y="563152"/>
                  <a:pt x="74815" y="562950"/>
                </a:cubicBezTo>
                <a:cubicBezTo>
                  <a:pt x="74815" y="562749"/>
                  <a:pt x="74873" y="562446"/>
                  <a:pt x="75132" y="562187"/>
                </a:cubicBezTo>
                <a:lnTo>
                  <a:pt x="131643" y="505691"/>
                </a:lnTo>
                <a:cubicBezTo>
                  <a:pt x="136521" y="500798"/>
                  <a:pt x="137572" y="493200"/>
                  <a:pt x="134190" y="487214"/>
                </a:cubicBezTo>
                <a:cubicBezTo>
                  <a:pt x="123872" y="468938"/>
                  <a:pt x="115813" y="449497"/>
                  <a:pt x="110216" y="429393"/>
                </a:cubicBezTo>
                <a:cubicBezTo>
                  <a:pt x="108374" y="422774"/>
                  <a:pt x="102258" y="418140"/>
                  <a:pt x="95350" y="418140"/>
                </a:cubicBezTo>
                <a:lnTo>
                  <a:pt x="15455" y="418140"/>
                </a:lnTo>
                <a:cubicBezTo>
                  <a:pt x="14880" y="418140"/>
                  <a:pt x="14390" y="417665"/>
                  <a:pt x="14390" y="417075"/>
                </a:cubicBezTo>
                <a:lnTo>
                  <a:pt x="14390" y="302643"/>
                </a:lnTo>
                <a:cubicBezTo>
                  <a:pt x="14390" y="302053"/>
                  <a:pt x="14880" y="301578"/>
                  <a:pt x="15455" y="301578"/>
                </a:cubicBezTo>
                <a:lnTo>
                  <a:pt x="95336" y="301578"/>
                </a:lnTo>
                <a:cubicBezTo>
                  <a:pt x="102258" y="301578"/>
                  <a:pt x="108374" y="296945"/>
                  <a:pt x="110201" y="290325"/>
                </a:cubicBezTo>
                <a:cubicBezTo>
                  <a:pt x="115770" y="270279"/>
                  <a:pt x="123843" y="250838"/>
                  <a:pt x="134190" y="232519"/>
                </a:cubicBezTo>
                <a:cubicBezTo>
                  <a:pt x="137572" y="226518"/>
                  <a:pt x="136521" y="218920"/>
                  <a:pt x="131643" y="214042"/>
                </a:cubicBezTo>
                <a:lnTo>
                  <a:pt x="75118" y="157545"/>
                </a:lnTo>
                <a:cubicBezTo>
                  <a:pt x="74859" y="157286"/>
                  <a:pt x="74801" y="156999"/>
                  <a:pt x="74801" y="156797"/>
                </a:cubicBezTo>
                <a:cubicBezTo>
                  <a:pt x="74801" y="156596"/>
                  <a:pt x="74859" y="156308"/>
                  <a:pt x="75118" y="156049"/>
                </a:cubicBezTo>
                <a:lnTo>
                  <a:pt x="156034" y="75132"/>
                </a:lnTo>
                <a:cubicBezTo>
                  <a:pt x="156452" y="74729"/>
                  <a:pt x="157128" y="74729"/>
                  <a:pt x="157545" y="75132"/>
                </a:cubicBezTo>
                <a:lnTo>
                  <a:pt x="214071" y="131643"/>
                </a:lnTo>
                <a:cubicBezTo>
                  <a:pt x="218963" y="136536"/>
                  <a:pt x="226562" y="137586"/>
                  <a:pt x="232548" y="134190"/>
                </a:cubicBezTo>
                <a:cubicBezTo>
                  <a:pt x="250824" y="123843"/>
                  <a:pt x="270279" y="115770"/>
                  <a:pt x="290354" y="110201"/>
                </a:cubicBezTo>
                <a:cubicBezTo>
                  <a:pt x="296973" y="108359"/>
                  <a:pt x="301607" y="102243"/>
                  <a:pt x="301607" y="95336"/>
                </a:cubicBezTo>
                <a:lnTo>
                  <a:pt x="301607" y="15455"/>
                </a:lnTo>
                <a:cubicBezTo>
                  <a:pt x="301607" y="14865"/>
                  <a:pt x="302082" y="14390"/>
                  <a:pt x="302672" y="14390"/>
                </a:cubicBezTo>
                <a:lnTo>
                  <a:pt x="417075" y="14390"/>
                </a:lnTo>
                <a:cubicBezTo>
                  <a:pt x="417665" y="14390"/>
                  <a:pt x="418140" y="14865"/>
                  <a:pt x="418140" y="15455"/>
                </a:cubicBezTo>
                <a:lnTo>
                  <a:pt x="418140" y="95336"/>
                </a:lnTo>
                <a:cubicBezTo>
                  <a:pt x="418140" y="102243"/>
                  <a:pt x="422774" y="108359"/>
                  <a:pt x="429393" y="110201"/>
                </a:cubicBezTo>
                <a:cubicBezTo>
                  <a:pt x="449468" y="115770"/>
                  <a:pt x="468909" y="123843"/>
                  <a:pt x="487199" y="134176"/>
                </a:cubicBezTo>
                <a:cubicBezTo>
                  <a:pt x="493200" y="137572"/>
                  <a:pt x="500784" y="136521"/>
                  <a:pt x="505677" y="131628"/>
                </a:cubicBezTo>
                <a:lnTo>
                  <a:pt x="562202" y="75132"/>
                </a:lnTo>
                <a:cubicBezTo>
                  <a:pt x="562619" y="74729"/>
                  <a:pt x="563296" y="74729"/>
                  <a:pt x="563713" y="75132"/>
                </a:cubicBezTo>
                <a:lnTo>
                  <a:pt x="644615" y="156020"/>
                </a:lnTo>
                <a:cubicBezTo>
                  <a:pt x="644874" y="156279"/>
                  <a:pt x="644932" y="156581"/>
                  <a:pt x="644932" y="156783"/>
                </a:cubicBezTo>
                <a:cubicBezTo>
                  <a:pt x="644932" y="156984"/>
                  <a:pt x="644874" y="157272"/>
                  <a:pt x="644615" y="157531"/>
                </a:cubicBezTo>
                <a:lnTo>
                  <a:pt x="588104" y="214042"/>
                </a:lnTo>
                <a:cubicBezTo>
                  <a:pt x="583226" y="218920"/>
                  <a:pt x="582176" y="226518"/>
                  <a:pt x="585557" y="232519"/>
                </a:cubicBezTo>
                <a:cubicBezTo>
                  <a:pt x="595875" y="250752"/>
                  <a:pt x="603934" y="270207"/>
                  <a:pt x="609532" y="290325"/>
                </a:cubicBezTo>
                <a:cubicBezTo>
                  <a:pt x="611374" y="296959"/>
                  <a:pt x="617490" y="301578"/>
                  <a:pt x="624397" y="301578"/>
                </a:cubicBezTo>
                <a:lnTo>
                  <a:pt x="704292" y="301578"/>
                </a:lnTo>
                <a:cubicBezTo>
                  <a:pt x="704868" y="301578"/>
                  <a:pt x="705357" y="302053"/>
                  <a:pt x="705357" y="302643"/>
                </a:cubicBezTo>
                <a:lnTo>
                  <a:pt x="705357" y="417075"/>
                </a:lnTo>
                <a:close/>
                <a:moveTo>
                  <a:pt x="359874" y="203264"/>
                </a:moveTo>
                <a:cubicBezTo>
                  <a:pt x="273532" y="203264"/>
                  <a:pt x="203292" y="273503"/>
                  <a:pt x="203292" y="359845"/>
                </a:cubicBezTo>
                <a:cubicBezTo>
                  <a:pt x="203292" y="446187"/>
                  <a:pt x="273532" y="516426"/>
                  <a:pt x="359874" y="516426"/>
                </a:cubicBezTo>
                <a:cubicBezTo>
                  <a:pt x="446216" y="516426"/>
                  <a:pt x="516455" y="446187"/>
                  <a:pt x="516455" y="359845"/>
                </a:cubicBezTo>
                <a:cubicBezTo>
                  <a:pt x="516455" y="273503"/>
                  <a:pt x="446216" y="203264"/>
                  <a:pt x="359874" y="203264"/>
                </a:cubicBezTo>
                <a:close/>
                <a:moveTo>
                  <a:pt x="359874" y="502036"/>
                </a:moveTo>
                <a:cubicBezTo>
                  <a:pt x="281461" y="502036"/>
                  <a:pt x="217683" y="438258"/>
                  <a:pt x="217683" y="359845"/>
                </a:cubicBezTo>
                <a:cubicBezTo>
                  <a:pt x="217683" y="281432"/>
                  <a:pt x="281461" y="217654"/>
                  <a:pt x="359874" y="217654"/>
                </a:cubicBezTo>
                <a:cubicBezTo>
                  <a:pt x="438287" y="217654"/>
                  <a:pt x="502065" y="281432"/>
                  <a:pt x="502065" y="359845"/>
                </a:cubicBezTo>
                <a:cubicBezTo>
                  <a:pt x="502065" y="438258"/>
                  <a:pt x="438287" y="502036"/>
                  <a:pt x="359874" y="50203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36"/>
          <p:cNvSpPr/>
          <p:nvPr/>
        </p:nvSpPr>
        <p:spPr>
          <a:xfrm>
            <a:off x="5182359" y="3900982"/>
            <a:ext cx="351669" cy="407185"/>
          </a:xfrm>
          <a:custGeom>
            <a:rect b="b" l="l" r="r" t="t"/>
            <a:pathLst>
              <a:path extrusionOk="0" h="814369" w="703338">
                <a:moveTo>
                  <a:pt x="577836" y="563321"/>
                </a:moveTo>
                <a:cubicBezTo>
                  <a:pt x="514105" y="563321"/>
                  <a:pt x="461358" y="611079"/>
                  <a:pt x="453410" y="672694"/>
                </a:cubicBezTo>
                <a:lnTo>
                  <a:pt x="222119" y="487195"/>
                </a:lnTo>
                <a:cubicBezTo>
                  <a:pt x="240153" y="465454"/>
                  <a:pt x="251006" y="437560"/>
                  <a:pt x="251006" y="407185"/>
                </a:cubicBezTo>
                <a:cubicBezTo>
                  <a:pt x="251006" y="376793"/>
                  <a:pt x="240153" y="348915"/>
                  <a:pt x="222119" y="327174"/>
                </a:cubicBezTo>
                <a:lnTo>
                  <a:pt x="453410" y="141659"/>
                </a:lnTo>
                <a:cubicBezTo>
                  <a:pt x="461358" y="203258"/>
                  <a:pt x="514105" y="251032"/>
                  <a:pt x="577836" y="251032"/>
                </a:cubicBezTo>
                <a:cubicBezTo>
                  <a:pt x="647034" y="251032"/>
                  <a:pt x="703339" y="194721"/>
                  <a:pt x="703339" y="125516"/>
                </a:cubicBezTo>
                <a:cubicBezTo>
                  <a:pt x="703339" y="56311"/>
                  <a:pt x="647050" y="0"/>
                  <a:pt x="577836" y="0"/>
                </a:cubicBezTo>
                <a:cubicBezTo>
                  <a:pt x="509976" y="0"/>
                  <a:pt x="454552" y="54156"/>
                  <a:pt x="452431" y="121517"/>
                </a:cubicBezTo>
                <a:lnTo>
                  <a:pt x="210858" y="315275"/>
                </a:lnTo>
                <a:cubicBezTo>
                  <a:pt x="188450" y="294432"/>
                  <a:pt x="158437" y="281669"/>
                  <a:pt x="125503" y="281669"/>
                </a:cubicBezTo>
                <a:cubicBezTo>
                  <a:pt x="56305" y="281669"/>
                  <a:pt x="0" y="337979"/>
                  <a:pt x="0" y="407185"/>
                </a:cubicBezTo>
                <a:cubicBezTo>
                  <a:pt x="0" y="476390"/>
                  <a:pt x="56305" y="532701"/>
                  <a:pt x="125503" y="532701"/>
                </a:cubicBezTo>
                <a:cubicBezTo>
                  <a:pt x="158437" y="532701"/>
                  <a:pt x="188450" y="519921"/>
                  <a:pt x="210858" y="499094"/>
                </a:cubicBezTo>
                <a:lnTo>
                  <a:pt x="452431" y="692852"/>
                </a:lnTo>
                <a:cubicBezTo>
                  <a:pt x="454552" y="760213"/>
                  <a:pt x="509976" y="814369"/>
                  <a:pt x="577836" y="814369"/>
                </a:cubicBezTo>
                <a:cubicBezTo>
                  <a:pt x="647034" y="814369"/>
                  <a:pt x="703339" y="758058"/>
                  <a:pt x="703339" y="688853"/>
                </a:cubicBezTo>
                <a:cubicBezTo>
                  <a:pt x="703339" y="619648"/>
                  <a:pt x="647050" y="563321"/>
                  <a:pt x="577836" y="563321"/>
                </a:cubicBezTo>
                <a:close/>
                <a:moveTo>
                  <a:pt x="577836" y="16322"/>
                </a:moveTo>
                <a:cubicBezTo>
                  <a:pt x="638041" y="16322"/>
                  <a:pt x="687018" y="65304"/>
                  <a:pt x="687018" y="125516"/>
                </a:cubicBezTo>
                <a:cubicBezTo>
                  <a:pt x="687018" y="185728"/>
                  <a:pt x="638041" y="234710"/>
                  <a:pt x="577836" y="234710"/>
                </a:cubicBezTo>
                <a:cubicBezTo>
                  <a:pt x="517630" y="234710"/>
                  <a:pt x="468653" y="185728"/>
                  <a:pt x="468653" y="125516"/>
                </a:cubicBezTo>
                <a:cubicBezTo>
                  <a:pt x="468653" y="65304"/>
                  <a:pt x="517630" y="16322"/>
                  <a:pt x="577836" y="16322"/>
                </a:cubicBezTo>
                <a:close/>
                <a:moveTo>
                  <a:pt x="16320" y="407168"/>
                </a:moveTo>
                <a:cubicBezTo>
                  <a:pt x="16320" y="346956"/>
                  <a:pt x="65297" y="297974"/>
                  <a:pt x="125503" y="297974"/>
                </a:cubicBezTo>
                <a:cubicBezTo>
                  <a:pt x="185708" y="297974"/>
                  <a:pt x="234686" y="346956"/>
                  <a:pt x="234686" y="407168"/>
                </a:cubicBezTo>
                <a:cubicBezTo>
                  <a:pt x="234686" y="467380"/>
                  <a:pt x="185708" y="516362"/>
                  <a:pt x="125503" y="516362"/>
                </a:cubicBezTo>
                <a:cubicBezTo>
                  <a:pt x="65297" y="516362"/>
                  <a:pt x="16320" y="467380"/>
                  <a:pt x="16320" y="407168"/>
                </a:cubicBezTo>
                <a:close/>
                <a:moveTo>
                  <a:pt x="577836" y="798031"/>
                </a:moveTo>
                <a:cubicBezTo>
                  <a:pt x="517630" y="798031"/>
                  <a:pt x="468653" y="749049"/>
                  <a:pt x="468653" y="688837"/>
                </a:cubicBezTo>
                <a:cubicBezTo>
                  <a:pt x="468653" y="628625"/>
                  <a:pt x="517630" y="579643"/>
                  <a:pt x="577836" y="579643"/>
                </a:cubicBezTo>
                <a:cubicBezTo>
                  <a:pt x="638041" y="579643"/>
                  <a:pt x="687018" y="628625"/>
                  <a:pt x="687018" y="688837"/>
                </a:cubicBezTo>
                <a:cubicBezTo>
                  <a:pt x="687018" y="749049"/>
                  <a:pt x="638041" y="798031"/>
                  <a:pt x="577836" y="7980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p36"/>
          <p:cNvSpPr/>
          <p:nvPr/>
        </p:nvSpPr>
        <p:spPr>
          <a:xfrm>
            <a:off x="4533295" y="3864402"/>
            <a:ext cx="372317" cy="480095"/>
          </a:xfrm>
          <a:custGeom>
            <a:rect b="b" l="l" r="r" t="t"/>
            <a:pathLst>
              <a:path extrusionOk="0" h="960190" w="744633">
                <a:moveTo>
                  <a:pt x="372336" y="0"/>
                </a:moveTo>
                <a:cubicBezTo>
                  <a:pt x="167025" y="0"/>
                  <a:pt x="0" y="166889"/>
                  <a:pt x="0" y="372036"/>
                </a:cubicBezTo>
                <a:cubicBezTo>
                  <a:pt x="0" y="638788"/>
                  <a:pt x="262479" y="881387"/>
                  <a:pt x="342934" y="949391"/>
                </a:cubicBezTo>
                <a:cubicBezTo>
                  <a:pt x="351453" y="956597"/>
                  <a:pt x="361895" y="960190"/>
                  <a:pt x="372336" y="960190"/>
                </a:cubicBezTo>
                <a:cubicBezTo>
                  <a:pt x="382777" y="960190"/>
                  <a:pt x="393200" y="956597"/>
                  <a:pt x="401718" y="949391"/>
                </a:cubicBezTo>
                <a:cubicBezTo>
                  <a:pt x="482173" y="881387"/>
                  <a:pt x="744634" y="638788"/>
                  <a:pt x="744634" y="372036"/>
                </a:cubicBezTo>
                <a:cubicBezTo>
                  <a:pt x="744634" y="166889"/>
                  <a:pt x="577608" y="0"/>
                  <a:pt x="372336" y="0"/>
                </a:cubicBezTo>
                <a:close/>
                <a:moveTo>
                  <a:pt x="389296" y="934710"/>
                </a:moveTo>
                <a:cubicBezTo>
                  <a:pt x="379470" y="943031"/>
                  <a:pt x="365183" y="943031"/>
                  <a:pt x="355357" y="934710"/>
                </a:cubicBezTo>
                <a:cubicBezTo>
                  <a:pt x="276497" y="868070"/>
                  <a:pt x="19229" y="630525"/>
                  <a:pt x="19229" y="372036"/>
                </a:cubicBezTo>
                <a:cubicBezTo>
                  <a:pt x="19229" y="177476"/>
                  <a:pt x="177640" y="19216"/>
                  <a:pt x="372336" y="19216"/>
                </a:cubicBezTo>
                <a:cubicBezTo>
                  <a:pt x="567013" y="19216"/>
                  <a:pt x="725404" y="177476"/>
                  <a:pt x="725404" y="372036"/>
                </a:cubicBezTo>
                <a:cubicBezTo>
                  <a:pt x="725404" y="630525"/>
                  <a:pt x="468155" y="868070"/>
                  <a:pt x="389296" y="934710"/>
                </a:cubicBezTo>
                <a:close/>
                <a:moveTo>
                  <a:pt x="372317" y="142139"/>
                </a:moveTo>
                <a:cubicBezTo>
                  <a:pt x="244423" y="142139"/>
                  <a:pt x="140374" y="246115"/>
                  <a:pt x="140374" y="373919"/>
                </a:cubicBezTo>
                <a:cubicBezTo>
                  <a:pt x="140374" y="501722"/>
                  <a:pt x="244423" y="605718"/>
                  <a:pt x="372317" y="605718"/>
                </a:cubicBezTo>
                <a:cubicBezTo>
                  <a:pt x="500211" y="605718"/>
                  <a:pt x="604260" y="501722"/>
                  <a:pt x="604260" y="373919"/>
                </a:cubicBezTo>
                <a:cubicBezTo>
                  <a:pt x="604260" y="246115"/>
                  <a:pt x="500211" y="142139"/>
                  <a:pt x="372317" y="142139"/>
                </a:cubicBezTo>
                <a:close/>
                <a:moveTo>
                  <a:pt x="372317" y="586502"/>
                </a:moveTo>
                <a:cubicBezTo>
                  <a:pt x="255018" y="586502"/>
                  <a:pt x="159603" y="491135"/>
                  <a:pt x="159603" y="373919"/>
                </a:cubicBezTo>
                <a:cubicBezTo>
                  <a:pt x="159603" y="256722"/>
                  <a:pt x="255018" y="161354"/>
                  <a:pt x="372317" y="161354"/>
                </a:cubicBezTo>
                <a:cubicBezTo>
                  <a:pt x="489615" y="161354"/>
                  <a:pt x="585031" y="256722"/>
                  <a:pt x="585031" y="373919"/>
                </a:cubicBezTo>
                <a:cubicBezTo>
                  <a:pt x="585031" y="491135"/>
                  <a:pt x="489615" y="586502"/>
                  <a:pt x="372317" y="58650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36"/>
          <p:cNvSpPr/>
          <p:nvPr/>
        </p:nvSpPr>
        <p:spPr>
          <a:xfrm>
            <a:off x="8234071" y="3136135"/>
            <a:ext cx="359794" cy="359794"/>
          </a:xfrm>
          <a:custGeom>
            <a:rect b="b" l="l" r="r" t="t"/>
            <a:pathLst>
              <a:path extrusionOk="0" h="719588" w="719588">
                <a:moveTo>
                  <a:pt x="719589" y="353643"/>
                </a:moveTo>
                <a:cubicBezTo>
                  <a:pt x="719589" y="353283"/>
                  <a:pt x="719531" y="352923"/>
                  <a:pt x="719488" y="352578"/>
                </a:cubicBezTo>
                <a:cubicBezTo>
                  <a:pt x="717704" y="261257"/>
                  <a:pt x="681670" y="174857"/>
                  <a:pt x="617964" y="109223"/>
                </a:cubicBezTo>
                <a:cubicBezTo>
                  <a:pt x="584795" y="75060"/>
                  <a:pt x="545912" y="48193"/>
                  <a:pt x="502381" y="29385"/>
                </a:cubicBezTo>
                <a:cubicBezTo>
                  <a:pt x="499561" y="28162"/>
                  <a:pt x="496740" y="26982"/>
                  <a:pt x="493891" y="25845"/>
                </a:cubicBezTo>
                <a:cubicBezTo>
                  <a:pt x="451339" y="8721"/>
                  <a:pt x="406326" y="43"/>
                  <a:pt x="359874" y="14"/>
                </a:cubicBezTo>
                <a:cubicBezTo>
                  <a:pt x="359845" y="14"/>
                  <a:pt x="359830" y="0"/>
                  <a:pt x="359802" y="0"/>
                </a:cubicBezTo>
                <a:cubicBezTo>
                  <a:pt x="359787" y="0"/>
                  <a:pt x="359759" y="0"/>
                  <a:pt x="359744" y="0"/>
                </a:cubicBezTo>
                <a:cubicBezTo>
                  <a:pt x="359744" y="0"/>
                  <a:pt x="359744" y="0"/>
                  <a:pt x="359744" y="0"/>
                </a:cubicBezTo>
                <a:cubicBezTo>
                  <a:pt x="359744" y="0"/>
                  <a:pt x="359730" y="0"/>
                  <a:pt x="359730" y="0"/>
                </a:cubicBezTo>
                <a:cubicBezTo>
                  <a:pt x="358363" y="0"/>
                  <a:pt x="357010" y="43"/>
                  <a:pt x="355643" y="58"/>
                </a:cubicBezTo>
                <a:cubicBezTo>
                  <a:pt x="353930" y="72"/>
                  <a:pt x="352218" y="86"/>
                  <a:pt x="350506" y="130"/>
                </a:cubicBezTo>
                <a:cubicBezTo>
                  <a:pt x="349642" y="158"/>
                  <a:pt x="348779" y="201"/>
                  <a:pt x="347901" y="230"/>
                </a:cubicBezTo>
                <a:cubicBezTo>
                  <a:pt x="345685" y="302"/>
                  <a:pt x="343469" y="374"/>
                  <a:pt x="341267" y="475"/>
                </a:cubicBezTo>
                <a:cubicBezTo>
                  <a:pt x="341094" y="489"/>
                  <a:pt x="340922" y="504"/>
                  <a:pt x="340749" y="504"/>
                </a:cubicBezTo>
                <a:cubicBezTo>
                  <a:pt x="297981" y="2720"/>
                  <a:pt x="256508" y="12390"/>
                  <a:pt x="217237" y="29356"/>
                </a:cubicBezTo>
                <a:cubicBezTo>
                  <a:pt x="173691" y="48179"/>
                  <a:pt x="134794" y="75046"/>
                  <a:pt x="101610" y="109223"/>
                </a:cubicBezTo>
                <a:cubicBezTo>
                  <a:pt x="37688" y="175087"/>
                  <a:pt x="1612" y="261847"/>
                  <a:pt x="58" y="353499"/>
                </a:cubicBezTo>
                <a:cubicBezTo>
                  <a:pt x="14" y="355585"/>
                  <a:pt x="0" y="357701"/>
                  <a:pt x="0" y="359802"/>
                </a:cubicBezTo>
                <a:cubicBezTo>
                  <a:pt x="0" y="453900"/>
                  <a:pt x="36091" y="542904"/>
                  <a:pt x="101625" y="610409"/>
                </a:cubicBezTo>
                <a:cubicBezTo>
                  <a:pt x="134809" y="644587"/>
                  <a:pt x="173706" y="671439"/>
                  <a:pt x="217237" y="690247"/>
                </a:cubicBezTo>
                <a:cubicBezTo>
                  <a:pt x="262307" y="709717"/>
                  <a:pt x="310270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409362" y="719575"/>
                  <a:pt x="457311" y="709688"/>
                  <a:pt x="502367" y="690218"/>
                </a:cubicBezTo>
                <a:cubicBezTo>
                  <a:pt x="545898" y="671410"/>
                  <a:pt x="584780" y="644543"/>
                  <a:pt x="617950" y="610366"/>
                </a:cubicBezTo>
                <a:cubicBezTo>
                  <a:pt x="683469" y="542876"/>
                  <a:pt x="719546" y="453886"/>
                  <a:pt x="719546" y="359802"/>
                </a:cubicBezTo>
                <a:cubicBezTo>
                  <a:pt x="719546" y="357974"/>
                  <a:pt x="719531" y="356161"/>
                  <a:pt x="719488" y="354362"/>
                </a:cubicBezTo>
                <a:cubicBezTo>
                  <a:pt x="719546" y="354118"/>
                  <a:pt x="719589" y="353887"/>
                  <a:pt x="719589" y="353643"/>
                </a:cubicBezTo>
                <a:close/>
                <a:moveTo>
                  <a:pt x="520383" y="528931"/>
                </a:moveTo>
                <a:cubicBezTo>
                  <a:pt x="534112" y="477529"/>
                  <a:pt x="541393" y="419594"/>
                  <a:pt x="541480" y="360852"/>
                </a:cubicBezTo>
                <a:lnTo>
                  <a:pt x="705170" y="360852"/>
                </a:lnTo>
                <a:cubicBezTo>
                  <a:pt x="704911" y="448345"/>
                  <a:pt x="672158" y="531191"/>
                  <a:pt x="612698" y="595041"/>
                </a:cubicBezTo>
                <a:cubicBezTo>
                  <a:pt x="585500" y="568145"/>
                  <a:pt x="554503" y="545955"/>
                  <a:pt x="520383" y="528931"/>
                </a:cubicBezTo>
                <a:close/>
                <a:moveTo>
                  <a:pt x="296038" y="699371"/>
                </a:moveTo>
                <a:cubicBezTo>
                  <a:pt x="294470" y="699083"/>
                  <a:pt x="292915" y="698795"/>
                  <a:pt x="291347" y="698478"/>
                </a:cubicBezTo>
                <a:cubicBezTo>
                  <a:pt x="290109" y="698234"/>
                  <a:pt x="288886" y="697960"/>
                  <a:pt x="287663" y="697701"/>
                </a:cubicBezTo>
                <a:cubicBezTo>
                  <a:pt x="286123" y="697370"/>
                  <a:pt x="284569" y="697054"/>
                  <a:pt x="283029" y="696708"/>
                </a:cubicBezTo>
                <a:cubicBezTo>
                  <a:pt x="281806" y="696435"/>
                  <a:pt x="280583" y="696133"/>
                  <a:pt x="279360" y="695845"/>
                </a:cubicBezTo>
                <a:cubicBezTo>
                  <a:pt x="277820" y="695485"/>
                  <a:pt x="276295" y="695125"/>
                  <a:pt x="274755" y="694737"/>
                </a:cubicBezTo>
                <a:cubicBezTo>
                  <a:pt x="273546" y="694435"/>
                  <a:pt x="272337" y="694104"/>
                  <a:pt x="271128" y="693787"/>
                </a:cubicBezTo>
                <a:cubicBezTo>
                  <a:pt x="269603" y="693384"/>
                  <a:pt x="268078" y="692981"/>
                  <a:pt x="266552" y="692564"/>
                </a:cubicBezTo>
                <a:cubicBezTo>
                  <a:pt x="265343" y="692233"/>
                  <a:pt x="264149" y="691873"/>
                  <a:pt x="262940" y="691528"/>
                </a:cubicBezTo>
                <a:cubicBezTo>
                  <a:pt x="261429" y="691096"/>
                  <a:pt x="259918" y="690650"/>
                  <a:pt x="258407" y="690189"/>
                </a:cubicBezTo>
                <a:cubicBezTo>
                  <a:pt x="257213" y="689830"/>
                  <a:pt x="256019" y="689441"/>
                  <a:pt x="254824" y="689067"/>
                </a:cubicBezTo>
                <a:cubicBezTo>
                  <a:pt x="253328" y="688592"/>
                  <a:pt x="251831" y="688117"/>
                  <a:pt x="250334" y="687614"/>
                </a:cubicBezTo>
                <a:cubicBezTo>
                  <a:pt x="249154" y="687225"/>
                  <a:pt x="247974" y="686808"/>
                  <a:pt x="246794" y="686405"/>
                </a:cubicBezTo>
                <a:cubicBezTo>
                  <a:pt x="245312" y="685887"/>
                  <a:pt x="243816" y="685383"/>
                  <a:pt x="242348" y="684851"/>
                </a:cubicBezTo>
                <a:cubicBezTo>
                  <a:pt x="241168" y="684433"/>
                  <a:pt x="240002" y="683987"/>
                  <a:pt x="238836" y="683556"/>
                </a:cubicBezTo>
                <a:cubicBezTo>
                  <a:pt x="237369" y="683009"/>
                  <a:pt x="235901" y="682448"/>
                  <a:pt x="234433" y="681886"/>
                </a:cubicBezTo>
                <a:cubicBezTo>
                  <a:pt x="233267" y="681440"/>
                  <a:pt x="232116" y="680965"/>
                  <a:pt x="230951" y="680505"/>
                </a:cubicBezTo>
                <a:cubicBezTo>
                  <a:pt x="229497" y="679915"/>
                  <a:pt x="228044" y="679325"/>
                  <a:pt x="226590" y="678720"/>
                </a:cubicBezTo>
                <a:cubicBezTo>
                  <a:pt x="225439" y="678246"/>
                  <a:pt x="224288" y="677756"/>
                  <a:pt x="223151" y="677253"/>
                </a:cubicBezTo>
                <a:cubicBezTo>
                  <a:pt x="221712" y="676634"/>
                  <a:pt x="220273" y="676001"/>
                  <a:pt x="218834" y="675367"/>
                </a:cubicBezTo>
                <a:cubicBezTo>
                  <a:pt x="217697" y="674864"/>
                  <a:pt x="216560" y="674346"/>
                  <a:pt x="215423" y="673813"/>
                </a:cubicBezTo>
                <a:cubicBezTo>
                  <a:pt x="213999" y="673151"/>
                  <a:pt x="212574" y="672489"/>
                  <a:pt x="211149" y="671813"/>
                </a:cubicBezTo>
                <a:cubicBezTo>
                  <a:pt x="210027" y="671281"/>
                  <a:pt x="208905" y="670734"/>
                  <a:pt x="207782" y="670187"/>
                </a:cubicBezTo>
                <a:cubicBezTo>
                  <a:pt x="206372" y="669496"/>
                  <a:pt x="204962" y="668791"/>
                  <a:pt x="203566" y="668086"/>
                </a:cubicBezTo>
                <a:cubicBezTo>
                  <a:pt x="202458" y="667525"/>
                  <a:pt x="201335" y="666949"/>
                  <a:pt x="200227" y="666374"/>
                </a:cubicBezTo>
                <a:cubicBezTo>
                  <a:pt x="198831" y="665640"/>
                  <a:pt x="197450" y="664906"/>
                  <a:pt x="196068" y="664157"/>
                </a:cubicBezTo>
                <a:cubicBezTo>
                  <a:pt x="194960" y="663567"/>
                  <a:pt x="193867" y="662963"/>
                  <a:pt x="192773" y="662359"/>
                </a:cubicBezTo>
                <a:cubicBezTo>
                  <a:pt x="191406" y="661596"/>
                  <a:pt x="190039" y="660833"/>
                  <a:pt x="188672" y="660042"/>
                </a:cubicBezTo>
                <a:cubicBezTo>
                  <a:pt x="187578" y="659423"/>
                  <a:pt x="186484" y="658790"/>
                  <a:pt x="185405" y="658157"/>
                </a:cubicBezTo>
                <a:cubicBezTo>
                  <a:pt x="184052" y="657365"/>
                  <a:pt x="182714" y="656559"/>
                  <a:pt x="181376" y="655753"/>
                </a:cubicBezTo>
                <a:cubicBezTo>
                  <a:pt x="180297" y="655091"/>
                  <a:pt x="179217" y="654444"/>
                  <a:pt x="178138" y="653768"/>
                </a:cubicBezTo>
                <a:cubicBezTo>
                  <a:pt x="176814" y="652947"/>
                  <a:pt x="175490" y="652098"/>
                  <a:pt x="174166" y="651264"/>
                </a:cubicBezTo>
                <a:cubicBezTo>
                  <a:pt x="173101" y="650573"/>
                  <a:pt x="172037" y="649897"/>
                  <a:pt x="170972" y="649191"/>
                </a:cubicBezTo>
                <a:cubicBezTo>
                  <a:pt x="169662" y="648328"/>
                  <a:pt x="168367" y="647465"/>
                  <a:pt x="167072" y="646587"/>
                </a:cubicBezTo>
                <a:cubicBezTo>
                  <a:pt x="166007" y="645867"/>
                  <a:pt x="164956" y="645162"/>
                  <a:pt x="163906" y="644428"/>
                </a:cubicBezTo>
                <a:cubicBezTo>
                  <a:pt x="162625" y="643536"/>
                  <a:pt x="161359" y="642644"/>
                  <a:pt x="160078" y="641737"/>
                </a:cubicBezTo>
                <a:cubicBezTo>
                  <a:pt x="159028" y="640989"/>
                  <a:pt x="157977" y="640241"/>
                  <a:pt x="156941" y="639478"/>
                </a:cubicBezTo>
                <a:cubicBezTo>
                  <a:pt x="155689" y="638557"/>
                  <a:pt x="154437" y="637636"/>
                  <a:pt x="153185" y="636701"/>
                </a:cubicBezTo>
                <a:cubicBezTo>
                  <a:pt x="152149" y="635924"/>
                  <a:pt x="151113" y="635146"/>
                  <a:pt x="150077" y="634355"/>
                </a:cubicBezTo>
                <a:cubicBezTo>
                  <a:pt x="148839" y="633405"/>
                  <a:pt x="147631" y="632441"/>
                  <a:pt x="146407" y="631491"/>
                </a:cubicBezTo>
                <a:cubicBezTo>
                  <a:pt x="145386" y="630685"/>
                  <a:pt x="144350" y="629880"/>
                  <a:pt x="143342" y="629045"/>
                </a:cubicBezTo>
                <a:cubicBezTo>
                  <a:pt x="142133" y="628066"/>
                  <a:pt x="140953" y="627088"/>
                  <a:pt x="139759" y="626095"/>
                </a:cubicBezTo>
                <a:cubicBezTo>
                  <a:pt x="138737" y="625246"/>
                  <a:pt x="137730" y="624411"/>
                  <a:pt x="136723" y="623562"/>
                </a:cubicBezTo>
                <a:cubicBezTo>
                  <a:pt x="135543" y="622569"/>
                  <a:pt x="134391" y="621548"/>
                  <a:pt x="133226" y="620540"/>
                </a:cubicBezTo>
                <a:cubicBezTo>
                  <a:pt x="132218" y="619662"/>
                  <a:pt x="131211" y="618785"/>
                  <a:pt x="130218" y="617907"/>
                </a:cubicBezTo>
                <a:cubicBezTo>
                  <a:pt x="129081" y="616885"/>
                  <a:pt x="127945" y="615849"/>
                  <a:pt x="126808" y="614813"/>
                </a:cubicBezTo>
                <a:cubicBezTo>
                  <a:pt x="125815" y="613906"/>
                  <a:pt x="124807" y="612985"/>
                  <a:pt x="123829" y="612064"/>
                </a:cubicBezTo>
                <a:cubicBezTo>
                  <a:pt x="122721" y="611014"/>
                  <a:pt x="121613" y="609963"/>
                  <a:pt x="120519" y="608898"/>
                </a:cubicBezTo>
                <a:cubicBezTo>
                  <a:pt x="119526" y="607949"/>
                  <a:pt x="118548" y="606999"/>
                  <a:pt x="117569" y="606049"/>
                </a:cubicBezTo>
                <a:cubicBezTo>
                  <a:pt x="117353" y="605848"/>
                  <a:pt x="117152" y="605632"/>
                  <a:pt x="116950" y="605430"/>
                </a:cubicBezTo>
                <a:cubicBezTo>
                  <a:pt x="142436" y="580204"/>
                  <a:pt x="171418" y="559266"/>
                  <a:pt x="203278" y="543034"/>
                </a:cubicBezTo>
                <a:cubicBezTo>
                  <a:pt x="218373" y="593875"/>
                  <a:pt x="239628" y="636758"/>
                  <a:pt x="265013" y="667381"/>
                </a:cubicBezTo>
                <a:cubicBezTo>
                  <a:pt x="276194" y="680865"/>
                  <a:pt x="288066" y="691830"/>
                  <a:pt x="300413" y="700176"/>
                </a:cubicBezTo>
                <a:cubicBezTo>
                  <a:pt x="300197" y="700133"/>
                  <a:pt x="299967" y="700104"/>
                  <a:pt x="299751" y="700076"/>
                </a:cubicBezTo>
                <a:cubicBezTo>
                  <a:pt x="298499" y="699831"/>
                  <a:pt x="297261" y="699601"/>
                  <a:pt x="296038" y="699371"/>
                </a:cubicBezTo>
                <a:close/>
                <a:moveTo>
                  <a:pt x="106906" y="595069"/>
                </a:moveTo>
                <a:cubicBezTo>
                  <a:pt x="47431" y="531191"/>
                  <a:pt x="14664" y="448345"/>
                  <a:pt x="14405" y="360838"/>
                </a:cubicBezTo>
                <a:lnTo>
                  <a:pt x="178196" y="360838"/>
                </a:lnTo>
                <a:cubicBezTo>
                  <a:pt x="178282" y="419579"/>
                  <a:pt x="185563" y="477500"/>
                  <a:pt x="199292" y="528888"/>
                </a:cubicBezTo>
                <a:cubicBezTo>
                  <a:pt x="165129" y="545941"/>
                  <a:pt x="134104" y="568159"/>
                  <a:pt x="106906" y="595069"/>
                </a:cubicBezTo>
                <a:close/>
                <a:moveTo>
                  <a:pt x="106891" y="124577"/>
                </a:moveTo>
                <a:cubicBezTo>
                  <a:pt x="134104" y="151487"/>
                  <a:pt x="165129" y="173691"/>
                  <a:pt x="199277" y="190730"/>
                </a:cubicBezTo>
                <a:cubicBezTo>
                  <a:pt x="186528" y="238520"/>
                  <a:pt x="179318" y="292066"/>
                  <a:pt x="178325" y="346462"/>
                </a:cubicBezTo>
                <a:lnTo>
                  <a:pt x="14664" y="346462"/>
                </a:lnTo>
                <a:cubicBezTo>
                  <a:pt x="17801" y="263602"/>
                  <a:pt x="50337" y="185333"/>
                  <a:pt x="106891" y="124577"/>
                </a:cubicBezTo>
                <a:close/>
                <a:moveTo>
                  <a:pt x="123469" y="107913"/>
                </a:moveTo>
                <a:cubicBezTo>
                  <a:pt x="124347" y="107079"/>
                  <a:pt x="125239" y="106273"/>
                  <a:pt x="126131" y="105452"/>
                </a:cubicBezTo>
                <a:cubicBezTo>
                  <a:pt x="127283" y="104402"/>
                  <a:pt x="128434" y="103337"/>
                  <a:pt x="129585" y="102301"/>
                </a:cubicBezTo>
                <a:cubicBezTo>
                  <a:pt x="130492" y="101481"/>
                  <a:pt x="131427" y="100675"/>
                  <a:pt x="132348" y="99869"/>
                </a:cubicBezTo>
                <a:cubicBezTo>
                  <a:pt x="133499" y="98847"/>
                  <a:pt x="134665" y="97840"/>
                  <a:pt x="135830" y="96833"/>
                </a:cubicBezTo>
                <a:cubicBezTo>
                  <a:pt x="136766" y="96027"/>
                  <a:pt x="137716" y="95250"/>
                  <a:pt x="138665" y="94458"/>
                </a:cubicBezTo>
                <a:cubicBezTo>
                  <a:pt x="139845" y="93480"/>
                  <a:pt x="141025" y="92501"/>
                  <a:pt x="142205" y="91537"/>
                </a:cubicBezTo>
                <a:cubicBezTo>
                  <a:pt x="143155" y="90760"/>
                  <a:pt x="144119" y="89997"/>
                  <a:pt x="145083" y="89220"/>
                </a:cubicBezTo>
                <a:cubicBezTo>
                  <a:pt x="146278" y="88270"/>
                  <a:pt x="147487" y="87321"/>
                  <a:pt x="148695" y="86385"/>
                </a:cubicBezTo>
                <a:cubicBezTo>
                  <a:pt x="149660" y="85637"/>
                  <a:pt x="150638" y="84889"/>
                  <a:pt x="151617" y="84155"/>
                </a:cubicBezTo>
                <a:cubicBezTo>
                  <a:pt x="152840" y="83234"/>
                  <a:pt x="154063" y="82313"/>
                  <a:pt x="155301" y="81406"/>
                </a:cubicBezTo>
                <a:cubicBezTo>
                  <a:pt x="156279" y="80687"/>
                  <a:pt x="157272" y="79967"/>
                  <a:pt x="158265" y="79248"/>
                </a:cubicBezTo>
                <a:cubicBezTo>
                  <a:pt x="159517" y="78341"/>
                  <a:pt x="160769" y="77463"/>
                  <a:pt x="162035" y="76571"/>
                </a:cubicBezTo>
                <a:cubicBezTo>
                  <a:pt x="163028" y="75880"/>
                  <a:pt x="164021" y="75190"/>
                  <a:pt x="165014" y="74499"/>
                </a:cubicBezTo>
                <a:cubicBezTo>
                  <a:pt x="166295" y="73621"/>
                  <a:pt x="167590" y="72758"/>
                  <a:pt x="168871" y="71894"/>
                </a:cubicBezTo>
                <a:cubicBezTo>
                  <a:pt x="169864" y="71232"/>
                  <a:pt x="170871" y="70570"/>
                  <a:pt x="171878" y="69923"/>
                </a:cubicBezTo>
                <a:cubicBezTo>
                  <a:pt x="173202" y="69074"/>
                  <a:pt x="174526" y="68225"/>
                  <a:pt x="175850" y="67390"/>
                </a:cubicBezTo>
                <a:cubicBezTo>
                  <a:pt x="176843" y="66757"/>
                  <a:pt x="177836" y="66138"/>
                  <a:pt x="178843" y="65519"/>
                </a:cubicBezTo>
                <a:cubicBezTo>
                  <a:pt x="180210" y="64685"/>
                  <a:pt x="181592" y="63850"/>
                  <a:pt x="182959" y="63030"/>
                </a:cubicBezTo>
                <a:cubicBezTo>
                  <a:pt x="183937" y="62440"/>
                  <a:pt x="184916" y="61850"/>
                  <a:pt x="185909" y="61274"/>
                </a:cubicBezTo>
                <a:cubicBezTo>
                  <a:pt x="187333" y="60439"/>
                  <a:pt x="188772" y="59634"/>
                  <a:pt x="190212" y="58813"/>
                </a:cubicBezTo>
                <a:cubicBezTo>
                  <a:pt x="191176" y="58266"/>
                  <a:pt x="192125" y="57720"/>
                  <a:pt x="193090" y="57202"/>
                </a:cubicBezTo>
                <a:cubicBezTo>
                  <a:pt x="194601" y="56367"/>
                  <a:pt x="196126" y="55561"/>
                  <a:pt x="197651" y="54741"/>
                </a:cubicBezTo>
                <a:cubicBezTo>
                  <a:pt x="198558" y="54266"/>
                  <a:pt x="199465" y="53762"/>
                  <a:pt x="200371" y="53287"/>
                </a:cubicBezTo>
                <a:cubicBezTo>
                  <a:pt x="202026" y="52424"/>
                  <a:pt x="203681" y="51604"/>
                  <a:pt x="205350" y="50769"/>
                </a:cubicBezTo>
                <a:cubicBezTo>
                  <a:pt x="206156" y="50366"/>
                  <a:pt x="206947" y="49949"/>
                  <a:pt x="207768" y="49560"/>
                </a:cubicBezTo>
                <a:cubicBezTo>
                  <a:pt x="209710" y="48611"/>
                  <a:pt x="211682" y="47675"/>
                  <a:pt x="213639" y="46769"/>
                </a:cubicBezTo>
                <a:cubicBezTo>
                  <a:pt x="214171" y="46524"/>
                  <a:pt x="214704" y="46251"/>
                  <a:pt x="215251" y="46006"/>
                </a:cubicBezTo>
                <a:cubicBezTo>
                  <a:pt x="217783" y="44840"/>
                  <a:pt x="220331" y="43703"/>
                  <a:pt x="222906" y="42581"/>
                </a:cubicBezTo>
                <a:cubicBezTo>
                  <a:pt x="247859" y="31803"/>
                  <a:pt x="273733" y="24104"/>
                  <a:pt x="300298" y="19499"/>
                </a:cubicBezTo>
                <a:cubicBezTo>
                  <a:pt x="287965" y="27845"/>
                  <a:pt x="276107" y="38796"/>
                  <a:pt x="264955" y="52266"/>
                </a:cubicBezTo>
                <a:cubicBezTo>
                  <a:pt x="239585" y="82903"/>
                  <a:pt x="218330" y="125757"/>
                  <a:pt x="203235" y="176598"/>
                </a:cubicBezTo>
                <a:cubicBezTo>
                  <a:pt x="171375" y="160395"/>
                  <a:pt x="142392" y="139457"/>
                  <a:pt x="116893" y="114231"/>
                </a:cubicBezTo>
                <a:cubicBezTo>
                  <a:pt x="117080" y="114043"/>
                  <a:pt x="117267" y="113856"/>
                  <a:pt x="117454" y="113669"/>
                </a:cubicBezTo>
                <a:cubicBezTo>
                  <a:pt x="118303" y="112835"/>
                  <a:pt x="119152" y="112029"/>
                  <a:pt x="120001" y="111209"/>
                </a:cubicBezTo>
                <a:cubicBezTo>
                  <a:pt x="121167" y="110115"/>
                  <a:pt x="122318" y="109007"/>
                  <a:pt x="123469" y="107913"/>
                </a:cubicBezTo>
                <a:close/>
                <a:moveTo>
                  <a:pt x="366997" y="491257"/>
                </a:moveTo>
                <a:lnTo>
                  <a:pt x="366997" y="360838"/>
                </a:lnTo>
                <a:lnTo>
                  <a:pt x="527089" y="360838"/>
                </a:lnTo>
                <a:cubicBezTo>
                  <a:pt x="527003" y="417377"/>
                  <a:pt x="520139" y="473082"/>
                  <a:pt x="507173" y="522657"/>
                </a:cubicBezTo>
                <a:cubicBezTo>
                  <a:pt x="462952" y="502741"/>
                  <a:pt x="415866" y="492207"/>
                  <a:pt x="366997" y="491257"/>
                </a:cubicBezTo>
                <a:close/>
                <a:moveTo>
                  <a:pt x="352607" y="213970"/>
                </a:moveTo>
                <a:cubicBezTo>
                  <a:pt x="305061" y="213020"/>
                  <a:pt x="259300" y="202587"/>
                  <a:pt x="216373" y="182944"/>
                </a:cubicBezTo>
                <a:cubicBezTo>
                  <a:pt x="245470" y="83191"/>
                  <a:pt x="296873" y="19902"/>
                  <a:pt x="352607" y="14764"/>
                </a:cubicBezTo>
                <a:lnTo>
                  <a:pt x="352607" y="213970"/>
                </a:lnTo>
                <a:close/>
                <a:moveTo>
                  <a:pt x="212502" y="196989"/>
                </a:moveTo>
                <a:cubicBezTo>
                  <a:pt x="256695" y="216891"/>
                  <a:pt x="303751" y="227411"/>
                  <a:pt x="352607" y="228346"/>
                </a:cubicBezTo>
                <a:lnTo>
                  <a:pt x="352607" y="346447"/>
                </a:lnTo>
                <a:lnTo>
                  <a:pt x="192715" y="346447"/>
                </a:lnTo>
                <a:cubicBezTo>
                  <a:pt x="193694" y="294282"/>
                  <a:pt x="200486" y="242952"/>
                  <a:pt x="212502" y="196989"/>
                </a:cubicBezTo>
                <a:close/>
                <a:moveTo>
                  <a:pt x="352607" y="360838"/>
                </a:moveTo>
                <a:lnTo>
                  <a:pt x="352607" y="491257"/>
                </a:lnTo>
                <a:cubicBezTo>
                  <a:pt x="303780" y="492193"/>
                  <a:pt x="256724" y="502727"/>
                  <a:pt x="212502" y="522628"/>
                </a:cubicBezTo>
                <a:cubicBezTo>
                  <a:pt x="199536" y="473082"/>
                  <a:pt x="192658" y="417377"/>
                  <a:pt x="192586" y="360838"/>
                </a:cubicBezTo>
                <a:lnTo>
                  <a:pt x="352607" y="360838"/>
                </a:lnTo>
                <a:close/>
                <a:moveTo>
                  <a:pt x="352607" y="505648"/>
                </a:moveTo>
                <a:lnTo>
                  <a:pt x="352607" y="704868"/>
                </a:lnTo>
                <a:cubicBezTo>
                  <a:pt x="296930" y="699802"/>
                  <a:pt x="245485" y="636499"/>
                  <a:pt x="216373" y="536688"/>
                </a:cubicBezTo>
                <a:cubicBezTo>
                  <a:pt x="259328" y="517031"/>
                  <a:pt x="305090" y="506612"/>
                  <a:pt x="352607" y="505648"/>
                </a:cubicBezTo>
                <a:close/>
                <a:moveTo>
                  <a:pt x="366997" y="346447"/>
                </a:moveTo>
                <a:lnTo>
                  <a:pt x="366997" y="228346"/>
                </a:lnTo>
                <a:cubicBezTo>
                  <a:pt x="415866" y="227396"/>
                  <a:pt x="462952" y="216862"/>
                  <a:pt x="507159" y="196946"/>
                </a:cubicBezTo>
                <a:cubicBezTo>
                  <a:pt x="519175" y="242895"/>
                  <a:pt x="525981" y="294254"/>
                  <a:pt x="526960" y="346447"/>
                </a:cubicBezTo>
                <a:lnTo>
                  <a:pt x="366997" y="346447"/>
                </a:lnTo>
                <a:close/>
                <a:moveTo>
                  <a:pt x="366997" y="213970"/>
                </a:moveTo>
                <a:lnTo>
                  <a:pt x="366997" y="14750"/>
                </a:lnTo>
                <a:cubicBezTo>
                  <a:pt x="422687" y="19772"/>
                  <a:pt x="474147" y="83075"/>
                  <a:pt x="503288" y="182901"/>
                </a:cubicBezTo>
                <a:cubicBezTo>
                  <a:pt x="460347" y="202573"/>
                  <a:pt x="414571" y="213006"/>
                  <a:pt x="366997" y="213970"/>
                </a:cubicBezTo>
                <a:close/>
                <a:moveTo>
                  <a:pt x="366997" y="505648"/>
                </a:moveTo>
                <a:cubicBezTo>
                  <a:pt x="414557" y="506598"/>
                  <a:pt x="460347" y="517045"/>
                  <a:pt x="503302" y="536702"/>
                </a:cubicBezTo>
                <a:cubicBezTo>
                  <a:pt x="474176" y="636499"/>
                  <a:pt x="422745" y="699788"/>
                  <a:pt x="366997" y="704853"/>
                </a:cubicBezTo>
                <a:lnTo>
                  <a:pt x="366997" y="505648"/>
                </a:lnTo>
                <a:close/>
                <a:moveTo>
                  <a:pt x="541350" y="346447"/>
                </a:moveTo>
                <a:cubicBezTo>
                  <a:pt x="540357" y="292023"/>
                  <a:pt x="533133" y="238462"/>
                  <a:pt x="520383" y="190672"/>
                </a:cubicBezTo>
                <a:cubicBezTo>
                  <a:pt x="554503" y="173648"/>
                  <a:pt x="585500" y="151458"/>
                  <a:pt x="612683" y="124563"/>
                </a:cubicBezTo>
                <a:cubicBezTo>
                  <a:pt x="669237" y="185319"/>
                  <a:pt x="701759" y="263573"/>
                  <a:pt x="704925" y="346447"/>
                </a:cubicBezTo>
                <a:lnTo>
                  <a:pt x="541350" y="346447"/>
                </a:lnTo>
                <a:close/>
                <a:moveTo>
                  <a:pt x="496668" y="42595"/>
                </a:moveTo>
                <a:cubicBezTo>
                  <a:pt x="499215" y="43689"/>
                  <a:pt x="501748" y="44826"/>
                  <a:pt x="504252" y="45992"/>
                </a:cubicBezTo>
                <a:cubicBezTo>
                  <a:pt x="505087" y="46380"/>
                  <a:pt x="505921" y="46783"/>
                  <a:pt x="506756" y="47186"/>
                </a:cubicBezTo>
                <a:cubicBezTo>
                  <a:pt x="508425" y="47963"/>
                  <a:pt x="510080" y="48754"/>
                  <a:pt x="511735" y="49560"/>
                </a:cubicBezTo>
                <a:cubicBezTo>
                  <a:pt x="512742" y="50050"/>
                  <a:pt x="513721" y="50568"/>
                  <a:pt x="514714" y="51057"/>
                </a:cubicBezTo>
                <a:cubicBezTo>
                  <a:pt x="516182" y="51791"/>
                  <a:pt x="517649" y="52525"/>
                  <a:pt x="519117" y="53287"/>
                </a:cubicBezTo>
                <a:cubicBezTo>
                  <a:pt x="520168" y="53834"/>
                  <a:pt x="521218" y="54410"/>
                  <a:pt x="522269" y="54957"/>
                </a:cubicBezTo>
                <a:cubicBezTo>
                  <a:pt x="523650" y="55691"/>
                  <a:pt x="525032" y="56425"/>
                  <a:pt x="526399" y="57173"/>
                </a:cubicBezTo>
                <a:cubicBezTo>
                  <a:pt x="527478" y="57763"/>
                  <a:pt x="528543" y="58367"/>
                  <a:pt x="529608" y="58972"/>
                </a:cubicBezTo>
                <a:cubicBezTo>
                  <a:pt x="530932" y="59720"/>
                  <a:pt x="532270" y="60468"/>
                  <a:pt x="533579" y="61245"/>
                </a:cubicBezTo>
                <a:cubicBezTo>
                  <a:pt x="534659" y="61878"/>
                  <a:pt x="535724" y="62512"/>
                  <a:pt x="536788" y="63159"/>
                </a:cubicBezTo>
                <a:cubicBezTo>
                  <a:pt x="538084" y="63922"/>
                  <a:pt x="539364" y="64699"/>
                  <a:pt x="540645" y="65490"/>
                </a:cubicBezTo>
                <a:cubicBezTo>
                  <a:pt x="541724" y="66152"/>
                  <a:pt x="542789" y="66829"/>
                  <a:pt x="543854" y="67505"/>
                </a:cubicBezTo>
                <a:cubicBezTo>
                  <a:pt x="545106" y="68297"/>
                  <a:pt x="546358" y="69088"/>
                  <a:pt x="547610" y="69894"/>
                </a:cubicBezTo>
                <a:cubicBezTo>
                  <a:pt x="548675" y="70585"/>
                  <a:pt x="549740" y="71290"/>
                  <a:pt x="550805" y="71995"/>
                </a:cubicBezTo>
                <a:cubicBezTo>
                  <a:pt x="552028" y="72815"/>
                  <a:pt x="553251" y="73635"/>
                  <a:pt x="554474" y="74456"/>
                </a:cubicBezTo>
                <a:cubicBezTo>
                  <a:pt x="555525" y="75175"/>
                  <a:pt x="556575" y="75909"/>
                  <a:pt x="557626" y="76643"/>
                </a:cubicBezTo>
                <a:cubicBezTo>
                  <a:pt x="558834" y="77492"/>
                  <a:pt x="560029" y="78341"/>
                  <a:pt x="561223" y="79190"/>
                </a:cubicBezTo>
                <a:cubicBezTo>
                  <a:pt x="562259" y="79938"/>
                  <a:pt x="563296" y="80687"/>
                  <a:pt x="564332" y="81449"/>
                </a:cubicBezTo>
                <a:cubicBezTo>
                  <a:pt x="565512" y="82327"/>
                  <a:pt x="566692" y="83205"/>
                  <a:pt x="567872" y="84097"/>
                </a:cubicBezTo>
                <a:cubicBezTo>
                  <a:pt x="568893" y="84874"/>
                  <a:pt x="569915" y="85651"/>
                  <a:pt x="570922" y="86428"/>
                </a:cubicBezTo>
                <a:cubicBezTo>
                  <a:pt x="572088" y="87335"/>
                  <a:pt x="573254" y="88242"/>
                  <a:pt x="574405" y="89163"/>
                </a:cubicBezTo>
                <a:cubicBezTo>
                  <a:pt x="575398" y="89954"/>
                  <a:pt x="576405" y="90745"/>
                  <a:pt x="577384" y="91551"/>
                </a:cubicBezTo>
                <a:cubicBezTo>
                  <a:pt x="578535" y="92487"/>
                  <a:pt x="579686" y="93451"/>
                  <a:pt x="580837" y="94401"/>
                </a:cubicBezTo>
                <a:cubicBezTo>
                  <a:pt x="581801" y="95206"/>
                  <a:pt x="582780" y="96027"/>
                  <a:pt x="583744" y="96847"/>
                </a:cubicBezTo>
                <a:cubicBezTo>
                  <a:pt x="584895" y="97826"/>
                  <a:pt x="586032" y="98818"/>
                  <a:pt x="587169" y="99826"/>
                </a:cubicBezTo>
                <a:cubicBezTo>
                  <a:pt x="588104" y="100646"/>
                  <a:pt x="589054" y="101466"/>
                  <a:pt x="589990" y="102301"/>
                </a:cubicBezTo>
                <a:cubicBezTo>
                  <a:pt x="591141" y="103323"/>
                  <a:pt x="592263" y="104373"/>
                  <a:pt x="593400" y="105409"/>
                </a:cubicBezTo>
                <a:cubicBezTo>
                  <a:pt x="594307" y="106244"/>
                  <a:pt x="595213" y="107064"/>
                  <a:pt x="596105" y="107899"/>
                </a:cubicBezTo>
                <a:cubicBezTo>
                  <a:pt x="597257" y="108992"/>
                  <a:pt x="598408" y="110100"/>
                  <a:pt x="599545" y="111194"/>
                </a:cubicBezTo>
                <a:cubicBezTo>
                  <a:pt x="600394" y="112014"/>
                  <a:pt x="601257" y="112835"/>
                  <a:pt x="602092" y="113655"/>
                </a:cubicBezTo>
                <a:cubicBezTo>
                  <a:pt x="602279" y="113842"/>
                  <a:pt x="602466" y="114029"/>
                  <a:pt x="602653" y="114216"/>
                </a:cubicBezTo>
                <a:cubicBezTo>
                  <a:pt x="577182" y="139428"/>
                  <a:pt x="548214" y="160337"/>
                  <a:pt x="516397" y="176541"/>
                </a:cubicBezTo>
                <a:cubicBezTo>
                  <a:pt x="501302" y="125700"/>
                  <a:pt x="480033" y="82845"/>
                  <a:pt x="454648" y="52223"/>
                </a:cubicBezTo>
                <a:cubicBezTo>
                  <a:pt x="443510" y="38782"/>
                  <a:pt x="431667" y="27845"/>
                  <a:pt x="419349" y="19499"/>
                </a:cubicBezTo>
                <a:cubicBezTo>
                  <a:pt x="445885" y="24133"/>
                  <a:pt x="471744" y="31831"/>
                  <a:pt x="496668" y="42595"/>
                </a:cubicBezTo>
                <a:close/>
                <a:moveTo>
                  <a:pt x="419392" y="700076"/>
                </a:moveTo>
                <a:cubicBezTo>
                  <a:pt x="431710" y="691744"/>
                  <a:pt x="443539" y="680807"/>
                  <a:pt x="454677" y="667366"/>
                </a:cubicBezTo>
                <a:cubicBezTo>
                  <a:pt x="480062" y="636744"/>
                  <a:pt x="501316" y="593875"/>
                  <a:pt x="516426" y="543034"/>
                </a:cubicBezTo>
                <a:cubicBezTo>
                  <a:pt x="548243" y="559237"/>
                  <a:pt x="577197" y="580147"/>
                  <a:pt x="602682" y="605358"/>
                </a:cubicBezTo>
                <a:cubicBezTo>
                  <a:pt x="602509" y="605531"/>
                  <a:pt x="602322" y="605718"/>
                  <a:pt x="602149" y="605891"/>
                </a:cubicBezTo>
                <a:cubicBezTo>
                  <a:pt x="601272" y="606754"/>
                  <a:pt x="600379" y="607603"/>
                  <a:pt x="599487" y="608467"/>
                </a:cubicBezTo>
                <a:cubicBezTo>
                  <a:pt x="598379" y="609532"/>
                  <a:pt x="597271" y="610611"/>
                  <a:pt x="596149" y="611661"/>
                </a:cubicBezTo>
                <a:cubicBezTo>
                  <a:pt x="595228" y="612525"/>
                  <a:pt x="594307" y="613374"/>
                  <a:pt x="593386" y="614223"/>
                </a:cubicBezTo>
                <a:cubicBezTo>
                  <a:pt x="592278" y="615245"/>
                  <a:pt x="591155" y="616266"/>
                  <a:pt x="590033" y="617274"/>
                </a:cubicBezTo>
                <a:cubicBezTo>
                  <a:pt x="589083" y="618123"/>
                  <a:pt x="588133" y="618957"/>
                  <a:pt x="587183" y="619792"/>
                </a:cubicBezTo>
                <a:cubicBezTo>
                  <a:pt x="586061" y="620785"/>
                  <a:pt x="584939" y="621763"/>
                  <a:pt x="583802" y="622728"/>
                </a:cubicBezTo>
                <a:cubicBezTo>
                  <a:pt x="582838" y="623562"/>
                  <a:pt x="581845" y="624368"/>
                  <a:pt x="580866" y="625188"/>
                </a:cubicBezTo>
                <a:cubicBezTo>
                  <a:pt x="579729" y="626138"/>
                  <a:pt x="578592" y="627088"/>
                  <a:pt x="577441" y="628023"/>
                </a:cubicBezTo>
                <a:cubicBezTo>
                  <a:pt x="576448" y="628829"/>
                  <a:pt x="575441" y="629635"/>
                  <a:pt x="574448" y="630426"/>
                </a:cubicBezTo>
                <a:cubicBezTo>
                  <a:pt x="573297" y="631347"/>
                  <a:pt x="572131" y="632254"/>
                  <a:pt x="570966" y="633161"/>
                </a:cubicBezTo>
                <a:cubicBezTo>
                  <a:pt x="569958" y="633952"/>
                  <a:pt x="568936" y="634729"/>
                  <a:pt x="567915" y="635492"/>
                </a:cubicBezTo>
                <a:cubicBezTo>
                  <a:pt x="566749" y="636384"/>
                  <a:pt x="565569" y="637262"/>
                  <a:pt x="564389" y="638125"/>
                </a:cubicBezTo>
                <a:cubicBezTo>
                  <a:pt x="563353" y="638888"/>
                  <a:pt x="562317" y="639636"/>
                  <a:pt x="561281" y="640399"/>
                </a:cubicBezTo>
                <a:cubicBezTo>
                  <a:pt x="560086" y="641262"/>
                  <a:pt x="558892" y="642111"/>
                  <a:pt x="557683" y="642946"/>
                </a:cubicBezTo>
                <a:cubicBezTo>
                  <a:pt x="556633" y="643680"/>
                  <a:pt x="555582" y="644414"/>
                  <a:pt x="554532" y="645133"/>
                </a:cubicBezTo>
                <a:cubicBezTo>
                  <a:pt x="553309" y="645968"/>
                  <a:pt x="552085" y="646788"/>
                  <a:pt x="550862" y="647608"/>
                </a:cubicBezTo>
                <a:cubicBezTo>
                  <a:pt x="549797" y="648314"/>
                  <a:pt x="548747" y="649019"/>
                  <a:pt x="547682" y="649710"/>
                </a:cubicBezTo>
                <a:cubicBezTo>
                  <a:pt x="546430" y="650515"/>
                  <a:pt x="545178" y="651321"/>
                  <a:pt x="543926" y="652113"/>
                </a:cubicBezTo>
                <a:cubicBezTo>
                  <a:pt x="542861" y="652789"/>
                  <a:pt x="541796" y="653465"/>
                  <a:pt x="540717" y="654113"/>
                </a:cubicBezTo>
                <a:cubicBezTo>
                  <a:pt x="539436" y="654904"/>
                  <a:pt x="538156" y="655667"/>
                  <a:pt x="536860" y="656444"/>
                </a:cubicBezTo>
                <a:cubicBezTo>
                  <a:pt x="535781" y="657092"/>
                  <a:pt x="534716" y="657725"/>
                  <a:pt x="533637" y="658358"/>
                </a:cubicBezTo>
                <a:cubicBezTo>
                  <a:pt x="532328" y="659121"/>
                  <a:pt x="530989" y="659869"/>
                  <a:pt x="529665" y="660617"/>
                </a:cubicBezTo>
                <a:cubicBezTo>
                  <a:pt x="528600" y="661222"/>
                  <a:pt x="527536" y="661826"/>
                  <a:pt x="526456" y="662416"/>
                </a:cubicBezTo>
                <a:cubicBezTo>
                  <a:pt x="525075" y="663179"/>
                  <a:pt x="523693" y="663913"/>
                  <a:pt x="522297" y="664647"/>
                </a:cubicBezTo>
                <a:cubicBezTo>
                  <a:pt x="521261" y="665208"/>
                  <a:pt x="520211" y="665769"/>
                  <a:pt x="519175" y="666316"/>
                </a:cubicBezTo>
                <a:cubicBezTo>
                  <a:pt x="517707" y="667079"/>
                  <a:pt x="516239" y="667813"/>
                  <a:pt x="514757" y="668561"/>
                </a:cubicBezTo>
                <a:cubicBezTo>
                  <a:pt x="513764" y="669064"/>
                  <a:pt x="512785" y="669568"/>
                  <a:pt x="511792" y="670057"/>
                </a:cubicBezTo>
                <a:cubicBezTo>
                  <a:pt x="510138" y="670863"/>
                  <a:pt x="508468" y="671655"/>
                  <a:pt x="506799" y="672432"/>
                </a:cubicBezTo>
                <a:cubicBezTo>
                  <a:pt x="505964" y="672820"/>
                  <a:pt x="505144" y="673223"/>
                  <a:pt x="504295" y="673612"/>
                </a:cubicBezTo>
                <a:cubicBezTo>
                  <a:pt x="501777" y="674763"/>
                  <a:pt x="499258" y="675900"/>
                  <a:pt x="496711" y="677008"/>
                </a:cubicBezTo>
                <a:cubicBezTo>
                  <a:pt x="471759" y="687786"/>
                  <a:pt x="445928" y="695471"/>
                  <a:pt x="419392" y="70007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36"/>
          <p:cNvSpPr/>
          <p:nvPr/>
        </p:nvSpPr>
        <p:spPr>
          <a:xfrm>
            <a:off x="3997778" y="3864402"/>
            <a:ext cx="258375" cy="480028"/>
          </a:xfrm>
          <a:custGeom>
            <a:rect b="b" l="l" r="r" t="t"/>
            <a:pathLst>
              <a:path extrusionOk="0" h="960055" w="516750">
                <a:moveTo>
                  <a:pt x="485418" y="0"/>
                </a:moveTo>
                <a:lnTo>
                  <a:pt x="366702" y="0"/>
                </a:lnTo>
                <a:lnTo>
                  <a:pt x="150029" y="0"/>
                </a:lnTo>
                <a:lnTo>
                  <a:pt x="31313" y="0"/>
                </a:lnTo>
                <a:cubicBezTo>
                  <a:pt x="14051" y="0"/>
                  <a:pt x="0" y="14047"/>
                  <a:pt x="0" y="31302"/>
                </a:cubicBezTo>
                <a:lnTo>
                  <a:pt x="0" y="928753"/>
                </a:lnTo>
                <a:cubicBezTo>
                  <a:pt x="0" y="946009"/>
                  <a:pt x="14051" y="960056"/>
                  <a:pt x="31313" y="960056"/>
                </a:cubicBezTo>
                <a:lnTo>
                  <a:pt x="485437" y="960056"/>
                </a:lnTo>
                <a:cubicBezTo>
                  <a:pt x="502699" y="960056"/>
                  <a:pt x="516750" y="946009"/>
                  <a:pt x="516750" y="928753"/>
                </a:cubicBezTo>
                <a:lnTo>
                  <a:pt x="516750" y="31302"/>
                </a:lnTo>
                <a:cubicBezTo>
                  <a:pt x="516731" y="14047"/>
                  <a:pt x="502699" y="0"/>
                  <a:pt x="485418" y="0"/>
                </a:cubicBezTo>
                <a:close/>
                <a:moveTo>
                  <a:pt x="357091" y="19216"/>
                </a:moveTo>
                <a:lnTo>
                  <a:pt x="357091" y="61106"/>
                </a:lnTo>
                <a:lnTo>
                  <a:pt x="159640" y="61106"/>
                </a:lnTo>
                <a:lnTo>
                  <a:pt x="159640" y="19216"/>
                </a:lnTo>
                <a:lnTo>
                  <a:pt x="357091" y="19216"/>
                </a:lnTo>
                <a:close/>
                <a:moveTo>
                  <a:pt x="31313" y="19216"/>
                </a:moveTo>
                <a:lnTo>
                  <a:pt x="140418" y="19216"/>
                </a:lnTo>
                <a:lnTo>
                  <a:pt x="140418" y="70714"/>
                </a:lnTo>
                <a:cubicBezTo>
                  <a:pt x="140418" y="76017"/>
                  <a:pt x="144724" y="80322"/>
                  <a:pt x="150029" y="80322"/>
                </a:cubicBezTo>
                <a:lnTo>
                  <a:pt x="366702" y="80322"/>
                </a:lnTo>
                <a:cubicBezTo>
                  <a:pt x="372007" y="80322"/>
                  <a:pt x="376313" y="76017"/>
                  <a:pt x="376313" y="70714"/>
                </a:cubicBezTo>
                <a:lnTo>
                  <a:pt x="376313" y="19216"/>
                </a:lnTo>
                <a:lnTo>
                  <a:pt x="485418" y="19216"/>
                </a:lnTo>
                <a:cubicBezTo>
                  <a:pt x="492088" y="19216"/>
                  <a:pt x="497509" y="24635"/>
                  <a:pt x="497509" y="31302"/>
                </a:cubicBezTo>
                <a:lnTo>
                  <a:pt x="497509" y="835461"/>
                </a:lnTo>
                <a:lnTo>
                  <a:pt x="19222" y="835461"/>
                </a:lnTo>
                <a:lnTo>
                  <a:pt x="19222" y="31302"/>
                </a:lnTo>
                <a:cubicBezTo>
                  <a:pt x="19222" y="24635"/>
                  <a:pt x="24643" y="19216"/>
                  <a:pt x="31313" y="19216"/>
                </a:cubicBezTo>
                <a:close/>
                <a:moveTo>
                  <a:pt x="485418" y="940840"/>
                </a:moveTo>
                <a:lnTo>
                  <a:pt x="31313" y="940840"/>
                </a:lnTo>
                <a:cubicBezTo>
                  <a:pt x="24643" y="940840"/>
                  <a:pt x="19222" y="935421"/>
                  <a:pt x="19222" y="928753"/>
                </a:cubicBezTo>
                <a:lnTo>
                  <a:pt x="19222" y="854677"/>
                </a:lnTo>
                <a:lnTo>
                  <a:pt x="497509" y="854677"/>
                </a:lnTo>
                <a:lnTo>
                  <a:pt x="497509" y="928753"/>
                </a:lnTo>
                <a:cubicBezTo>
                  <a:pt x="497509" y="935402"/>
                  <a:pt x="492088" y="940840"/>
                  <a:pt x="485418" y="940840"/>
                </a:cubicBezTo>
                <a:close/>
                <a:moveTo>
                  <a:pt x="337772" y="897739"/>
                </a:moveTo>
                <a:cubicBezTo>
                  <a:pt x="337772" y="903043"/>
                  <a:pt x="333467" y="907347"/>
                  <a:pt x="328161" y="907347"/>
                </a:cubicBezTo>
                <a:lnTo>
                  <a:pt x="188570" y="907347"/>
                </a:lnTo>
                <a:cubicBezTo>
                  <a:pt x="183264" y="907347"/>
                  <a:pt x="178959" y="903043"/>
                  <a:pt x="178959" y="897739"/>
                </a:cubicBezTo>
                <a:cubicBezTo>
                  <a:pt x="178959" y="892436"/>
                  <a:pt x="183264" y="888131"/>
                  <a:pt x="188570" y="888131"/>
                </a:cubicBezTo>
                <a:lnTo>
                  <a:pt x="328161" y="888131"/>
                </a:lnTo>
                <a:cubicBezTo>
                  <a:pt x="333467" y="888131"/>
                  <a:pt x="337772" y="892436"/>
                  <a:pt x="337772" y="8977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36"/>
          <p:cNvSpPr/>
          <p:nvPr/>
        </p:nvSpPr>
        <p:spPr>
          <a:xfrm>
            <a:off x="5811037" y="3900980"/>
            <a:ext cx="205340" cy="407340"/>
          </a:xfrm>
          <a:custGeom>
            <a:rect b="b" l="l" r="r" t="t"/>
            <a:pathLst>
              <a:path extrusionOk="0" h="814680" w="410681">
                <a:moveTo>
                  <a:pt x="408064" y="281042"/>
                </a:moveTo>
                <a:cubicBezTo>
                  <a:pt x="405216" y="276856"/>
                  <a:pt x="400512" y="274347"/>
                  <a:pt x="395449" y="274347"/>
                </a:cubicBezTo>
                <a:cubicBezTo>
                  <a:pt x="384901" y="274347"/>
                  <a:pt x="374337" y="274347"/>
                  <a:pt x="363789" y="274331"/>
                </a:cubicBezTo>
                <a:cubicBezTo>
                  <a:pt x="331365" y="274314"/>
                  <a:pt x="297865" y="274282"/>
                  <a:pt x="264871" y="274494"/>
                </a:cubicBezTo>
                <a:cubicBezTo>
                  <a:pt x="265082" y="256184"/>
                  <a:pt x="265050" y="237598"/>
                  <a:pt x="265033" y="219615"/>
                </a:cubicBezTo>
                <a:cubicBezTo>
                  <a:pt x="265017" y="208017"/>
                  <a:pt x="265001" y="196403"/>
                  <a:pt x="265050" y="184804"/>
                </a:cubicBezTo>
                <a:cubicBezTo>
                  <a:pt x="265147" y="158660"/>
                  <a:pt x="282043" y="141589"/>
                  <a:pt x="308088" y="141279"/>
                </a:cubicBezTo>
                <a:cubicBezTo>
                  <a:pt x="310383" y="141247"/>
                  <a:pt x="312678" y="141214"/>
                  <a:pt x="314957" y="141182"/>
                </a:cubicBezTo>
                <a:cubicBezTo>
                  <a:pt x="325423" y="141035"/>
                  <a:pt x="336248" y="140872"/>
                  <a:pt x="346731" y="141426"/>
                </a:cubicBezTo>
                <a:cubicBezTo>
                  <a:pt x="350474" y="141621"/>
                  <a:pt x="355911" y="141426"/>
                  <a:pt x="359932" y="137565"/>
                </a:cubicBezTo>
                <a:cubicBezTo>
                  <a:pt x="363903" y="133754"/>
                  <a:pt x="364392" y="128443"/>
                  <a:pt x="364343" y="123768"/>
                </a:cubicBezTo>
                <a:cubicBezTo>
                  <a:pt x="364001" y="89561"/>
                  <a:pt x="364001" y="53692"/>
                  <a:pt x="364343" y="17171"/>
                </a:cubicBezTo>
                <a:cubicBezTo>
                  <a:pt x="364375" y="12773"/>
                  <a:pt x="363920" y="7772"/>
                  <a:pt x="360208" y="4091"/>
                </a:cubicBezTo>
                <a:cubicBezTo>
                  <a:pt x="356416" y="311"/>
                  <a:pt x="351158" y="-31"/>
                  <a:pt x="347544" y="2"/>
                </a:cubicBezTo>
                <a:cubicBezTo>
                  <a:pt x="324463" y="344"/>
                  <a:pt x="300958" y="279"/>
                  <a:pt x="278234" y="214"/>
                </a:cubicBezTo>
                <a:cubicBezTo>
                  <a:pt x="271658" y="197"/>
                  <a:pt x="265082" y="181"/>
                  <a:pt x="258506" y="165"/>
                </a:cubicBezTo>
                <a:cubicBezTo>
                  <a:pt x="245565" y="83"/>
                  <a:pt x="235018" y="1126"/>
                  <a:pt x="225316" y="3244"/>
                </a:cubicBezTo>
                <a:cubicBezTo>
                  <a:pt x="150537" y="19533"/>
                  <a:pt x="99914" y="82002"/>
                  <a:pt x="99344" y="158693"/>
                </a:cubicBezTo>
                <a:cubicBezTo>
                  <a:pt x="99100" y="193324"/>
                  <a:pt x="99116" y="230121"/>
                  <a:pt x="99425" y="274494"/>
                </a:cubicBezTo>
                <a:cubicBezTo>
                  <a:pt x="84759" y="274314"/>
                  <a:pt x="69881" y="274314"/>
                  <a:pt x="55492" y="274331"/>
                </a:cubicBezTo>
                <a:cubicBezTo>
                  <a:pt x="42454" y="274331"/>
                  <a:pt x="28960" y="274347"/>
                  <a:pt x="15726" y="274217"/>
                </a:cubicBezTo>
                <a:cubicBezTo>
                  <a:pt x="12389" y="274168"/>
                  <a:pt x="7587" y="274542"/>
                  <a:pt x="4006" y="278110"/>
                </a:cubicBezTo>
                <a:cubicBezTo>
                  <a:pt x="474" y="281628"/>
                  <a:pt x="51" y="286271"/>
                  <a:pt x="67" y="289920"/>
                </a:cubicBezTo>
                <a:cubicBezTo>
                  <a:pt x="344" y="333933"/>
                  <a:pt x="327" y="367848"/>
                  <a:pt x="2" y="399856"/>
                </a:cubicBezTo>
                <a:cubicBezTo>
                  <a:pt x="-31" y="403212"/>
                  <a:pt x="344" y="408099"/>
                  <a:pt x="3941" y="411699"/>
                </a:cubicBezTo>
                <a:cubicBezTo>
                  <a:pt x="7913" y="415673"/>
                  <a:pt x="13398" y="415624"/>
                  <a:pt x="16361" y="415576"/>
                </a:cubicBezTo>
                <a:cubicBezTo>
                  <a:pt x="27690" y="415462"/>
                  <a:pt x="39247" y="415494"/>
                  <a:pt x="50430" y="415510"/>
                </a:cubicBezTo>
                <a:cubicBezTo>
                  <a:pt x="65780" y="415543"/>
                  <a:pt x="81634" y="415576"/>
                  <a:pt x="97277" y="415250"/>
                </a:cubicBezTo>
                <a:cubicBezTo>
                  <a:pt x="98221" y="415234"/>
                  <a:pt x="98921" y="415250"/>
                  <a:pt x="99442" y="415282"/>
                </a:cubicBezTo>
                <a:cubicBezTo>
                  <a:pt x="99474" y="415787"/>
                  <a:pt x="99507" y="416455"/>
                  <a:pt x="99507" y="417351"/>
                </a:cubicBezTo>
                <a:cubicBezTo>
                  <a:pt x="99328" y="489431"/>
                  <a:pt x="99295" y="562701"/>
                  <a:pt x="99262" y="633560"/>
                </a:cubicBezTo>
                <a:cubicBezTo>
                  <a:pt x="99246" y="688259"/>
                  <a:pt x="99214" y="742942"/>
                  <a:pt x="99132" y="797642"/>
                </a:cubicBezTo>
                <a:cubicBezTo>
                  <a:pt x="99132" y="801682"/>
                  <a:pt x="99588" y="806780"/>
                  <a:pt x="103316" y="810478"/>
                </a:cubicBezTo>
                <a:cubicBezTo>
                  <a:pt x="107027" y="814176"/>
                  <a:pt x="112057" y="814599"/>
                  <a:pt x="116012" y="814599"/>
                </a:cubicBezTo>
                <a:cubicBezTo>
                  <a:pt x="154378" y="814322"/>
                  <a:pt x="199907" y="814127"/>
                  <a:pt x="246689" y="814681"/>
                </a:cubicBezTo>
                <a:cubicBezTo>
                  <a:pt x="246900" y="814681"/>
                  <a:pt x="247112" y="814681"/>
                  <a:pt x="247323" y="814681"/>
                </a:cubicBezTo>
                <a:cubicBezTo>
                  <a:pt x="251653" y="814681"/>
                  <a:pt x="256911" y="814094"/>
                  <a:pt x="260736" y="810315"/>
                </a:cubicBezTo>
                <a:cubicBezTo>
                  <a:pt x="264675" y="806406"/>
                  <a:pt x="265212" y="801079"/>
                  <a:pt x="265196" y="795899"/>
                </a:cubicBezTo>
                <a:cubicBezTo>
                  <a:pt x="265066" y="737583"/>
                  <a:pt x="265050" y="678274"/>
                  <a:pt x="265017" y="620935"/>
                </a:cubicBezTo>
                <a:cubicBezTo>
                  <a:pt x="264985" y="554182"/>
                  <a:pt x="264952" y="485164"/>
                  <a:pt x="264773" y="417286"/>
                </a:cubicBezTo>
                <a:cubicBezTo>
                  <a:pt x="264773" y="416423"/>
                  <a:pt x="264805" y="415771"/>
                  <a:pt x="264838" y="415282"/>
                </a:cubicBezTo>
                <a:cubicBezTo>
                  <a:pt x="265359" y="415250"/>
                  <a:pt x="266059" y="415234"/>
                  <a:pt x="267019" y="415250"/>
                </a:cubicBezTo>
                <a:cubicBezTo>
                  <a:pt x="283085" y="415543"/>
                  <a:pt x="299395" y="415527"/>
                  <a:pt x="315152" y="415494"/>
                </a:cubicBezTo>
                <a:cubicBezTo>
                  <a:pt x="326449" y="415478"/>
                  <a:pt x="338136" y="415462"/>
                  <a:pt x="349612" y="415559"/>
                </a:cubicBezTo>
                <a:cubicBezTo>
                  <a:pt x="349693" y="415559"/>
                  <a:pt x="349774" y="415559"/>
                  <a:pt x="349856" y="415559"/>
                </a:cubicBezTo>
                <a:cubicBezTo>
                  <a:pt x="358255" y="415559"/>
                  <a:pt x="363659" y="411780"/>
                  <a:pt x="366410" y="404010"/>
                </a:cubicBezTo>
                <a:cubicBezTo>
                  <a:pt x="368689" y="397543"/>
                  <a:pt x="371375" y="390979"/>
                  <a:pt x="373947" y="384626"/>
                </a:cubicBezTo>
                <a:cubicBezTo>
                  <a:pt x="375054" y="381889"/>
                  <a:pt x="376177" y="379169"/>
                  <a:pt x="377267" y="376432"/>
                </a:cubicBezTo>
                <a:lnTo>
                  <a:pt x="409595" y="295214"/>
                </a:lnTo>
                <a:cubicBezTo>
                  <a:pt x="411466" y="290539"/>
                  <a:pt x="410897" y="285228"/>
                  <a:pt x="408064" y="281042"/>
                </a:cubicBezTo>
                <a:close/>
                <a:moveTo>
                  <a:pt x="362145" y="370438"/>
                </a:moveTo>
                <a:cubicBezTo>
                  <a:pt x="361071" y="373126"/>
                  <a:pt x="359980" y="375813"/>
                  <a:pt x="358874" y="378501"/>
                </a:cubicBezTo>
                <a:cubicBezTo>
                  <a:pt x="356220" y="385017"/>
                  <a:pt x="353469" y="391777"/>
                  <a:pt x="351044" y="398602"/>
                </a:cubicBezTo>
                <a:cubicBezTo>
                  <a:pt x="350946" y="398879"/>
                  <a:pt x="350865" y="399091"/>
                  <a:pt x="350784" y="399254"/>
                </a:cubicBezTo>
                <a:cubicBezTo>
                  <a:pt x="350539" y="399270"/>
                  <a:pt x="350214" y="399303"/>
                  <a:pt x="349726" y="399286"/>
                </a:cubicBezTo>
                <a:cubicBezTo>
                  <a:pt x="338169" y="399189"/>
                  <a:pt x="326449" y="399205"/>
                  <a:pt x="315103" y="399221"/>
                </a:cubicBezTo>
                <a:cubicBezTo>
                  <a:pt x="299428" y="399254"/>
                  <a:pt x="283215" y="399270"/>
                  <a:pt x="267296" y="398977"/>
                </a:cubicBezTo>
                <a:cubicBezTo>
                  <a:pt x="262201" y="398879"/>
                  <a:pt x="256927" y="399335"/>
                  <a:pt x="252988" y="403212"/>
                </a:cubicBezTo>
                <a:cubicBezTo>
                  <a:pt x="248967" y="407187"/>
                  <a:pt x="248463" y="412839"/>
                  <a:pt x="248463" y="417335"/>
                </a:cubicBezTo>
                <a:cubicBezTo>
                  <a:pt x="248642" y="485213"/>
                  <a:pt x="248674" y="554214"/>
                  <a:pt x="248707" y="620952"/>
                </a:cubicBezTo>
                <a:cubicBezTo>
                  <a:pt x="248739" y="678306"/>
                  <a:pt x="248756" y="737616"/>
                  <a:pt x="248886" y="795948"/>
                </a:cubicBezTo>
                <a:cubicBezTo>
                  <a:pt x="248886" y="797023"/>
                  <a:pt x="248853" y="797789"/>
                  <a:pt x="248821" y="798343"/>
                </a:cubicBezTo>
                <a:cubicBezTo>
                  <a:pt x="248349" y="798375"/>
                  <a:pt x="247714" y="798408"/>
                  <a:pt x="246868" y="798391"/>
                </a:cubicBezTo>
                <a:cubicBezTo>
                  <a:pt x="225088" y="798131"/>
                  <a:pt x="203602" y="798033"/>
                  <a:pt x="182962" y="798033"/>
                </a:cubicBezTo>
                <a:cubicBezTo>
                  <a:pt x="159148" y="798033"/>
                  <a:pt x="136473" y="798163"/>
                  <a:pt x="115882" y="798310"/>
                </a:cubicBezTo>
                <a:cubicBezTo>
                  <a:pt x="115703" y="798310"/>
                  <a:pt x="115540" y="798310"/>
                  <a:pt x="115394" y="798310"/>
                </a:cubicBezTo>
                <a:cubicBezTo>
                  <a:pt x="115394" y="798114"/>
                  <a:pt x="115394" y="797903"/>
                  <a:pt x="115394" y="797675"/>
                </a:cubicBezTo>
                <a:cubicBezTo>
                  <a:pt x="115491" y="742975"/>
                  <a:pt x="115508" y="688275"/>
                  <a:pt x="115524" y="633576"/>
                </a:cubicBezTo>
                <a:cubicBezTo>
                  <a:pt x="115556" y="562717"/>
                  <a:pt x="115589" y="489464"/>
                  <a:pt x="115768" y="417400"/>
                </a:cubicBezTo>
                <a:cubicBezTo>
                  <a:pt x="115784" y="412611"/>
                  <a:pt x="115247" y="407170"/>
                  <a:pt x="111243" y="403212"/>
                </a:cubicBezTo>
                <a:cubicBezTo>
                  <a:pt x="107255" y="399303"/>
                  <a:pt x="101786" y="398879"/>
                  <a:pt x="96935" y="398960"/>
                </a:cubicBezTo>
                <a:cubicBezTo>
                  <a:pt x="81471" y="399270"/>
                  <a:pt x="65698" y="399237"/>
                  <a:pt x="50446" y="399205"/>
                </a:cubicBezTo>
                <a:cubicBezTo>
                  <a:pt x="39247" y="399189"/>
                  <a:pt x="27674" y="399156"/>
                  <a:pt x="16279" y="399270"/>
                </a:cubicBezTo>
                <a:cubicBezTo>
                  <a:pt x="16589" y="367555"/>
                  <a:pt x="16605" y="333933"/>
                  <a:pt x="16328" y="290490"/>
                </a:cubicBezTo>
                <a:cubicBezTo>
                  <a:pt x="29399" y="290620"/>
                  <a:pt x="42649" y="290604"/>
                  <a:pt x="55476" y="290604"/>
                </a:cubicBezTo>
                <a:cubicBezTo>
                  <a:pt x="69979" y="290587"/>
                  <a:pt x="84954" y="290587"/>
                  <a:pt x="99669" y="290767"/>
                </a:cubicBezTo>
                <a:cubicBezTo>
                  <a:pt x="103397" y="290816"/>
                  <a:pt x="108117" y="290408"/>
                  <a:pt x="111699" y="286841"/>
                </a:cubicBezTo>
                <a:cubicBezTo>
                  <a:pt x="115263" y="283306"/>
                  <a:pt x="115703" y="278664"/>
                  <a:pt x="115687" y="274591"/>
                </a:cubicBezTo>
                <a:cubicBezTo>
                  <a:pt x="115377" y="230203"/>
                  <a:pt x="115345" y="193405"/>
                  <a:pt x="115605" y="158790"/>
                </a:cubicBezTo>
                <a:cubicBezTo>
                  <a:pt x="116110" y="89903"/>
                  <a:pt x="161573" y="33770"/>
                  <a:pt x="228751" y="19142"/>
                </a:cubicBezTo>
                <a:cubicBezTo>
                  <a:pt x="237199" y="17301"/>
                  <a:pt x="246558" y="16438"/>
                  <a:pt x="258164" y="16438"/>
                </a:cubicBezTo>
                <a:cubicBezTo>
                  <a:pt x="258262" y="16438"/>
                  <a:pt x="258360" y="16438"/>
                  <a:pt x="258457" y="16438"/>
                </a:cubicBezTo>
                <a:cubicBezTo>
                  <a:pt x="265033" y="16454"/>
                  <a:pt x="271593" y="16470"/>
                  <a:pt x="278153" y="16487"/>
                </a:cubicBezTo>
                <a:cubicBezTo>
                  <a:pt x="300958" y="16552"/>
                  <a:pt x="324528" y="16617"/>
                  <a:pt x="347756" y="16275"/>
                </a:cubicBezTo>
                <a:cubicBezTo>
                  <a:pt x="347854" y="16275"/>
                  <a:pt x="347951" y="16275"/>
                  <a:pt x="348049" y="16275"/>
                </a:cubicBezTo>
                <a:cubicBezTo>
                  <a:pt x="348049" y="16503"/>
                  <a:pt x="348049" y="16747"/>
                  <a:pt x="348049" y="17024"/>
                </a:cubicBezTo>
                <a:cubicBezTo>
                  <a:pt x="347723" y="53643"/>
                  <a:pt x="347723" y="89610"/>
                  <a:pt x="348049" y="123915"/>
                </a:cubicBezTo>
                <a:cubicBezTo>
                  <a:pt x="348049" y="124404"/>
                  <a:pt x="348049" y="124811"/>
                  <a:pt x="348033" y="125169"/>
                </a:cubicBezTo>
                <a:cubicBezTo>
                  <a:pt x="347886" y="125169"/>
                  <a:pt x="347723" y="125153"/>
                  <a:pt x="347544" y="125153"/>
                </a:cubicBezTo>
                <a:cubicBezTo>
                  <a:pt x="336525" y="124583"/>
                  <a:pt x="325439" y="124746"/>
                  <a:pt x="314696" y="124892"/>
                </a:cubicBezTo>
                <a:cubicBezTo>
                  <a:pt x="312417" y="124925"/>
                  <a:pt x="310139" y="124957"/>
                  <a:pt x="307860" y="124990"/>
                </a:cubicBezTo>
                <a:cubicBezTo>
                  <a:pt x="273172" y="125381"/>
                  <a:pt x="248870" y="149945"/>
                  <a:pt x="248723" y="184739"/>
                </a:cubicBezTo>
                <a:cubicBezTo>
                  <a:pt x="248674" y="196370"/>
                  <a:pt x="248691" y="208001"/>
                  <a:pt x="248707" y="219631"/>
                </a:cubicBezTo>
                <a:cubicBezTo>
                  <a:pt x="248723" y="237696"/>
                  <a:pt x="248756" y="256380"/>
                  <a:pt x="248544" y="274738"/>
                </a:cubicBezTo>
                <a:cubicBezTo>
                  <a:pt x="248495" y="278485"/>
                  <a:pt x="248902" y="283225"/>
                  <a:pt x="252451" y="286808"/>
                </a:cubicBezTo>
                <a:cubicBezTo>
                  <a:pt x="255999" y="290376"/>
                  <a:pt x="260850" y="290799"/>
                  <a:pt x="264610" y="290783"/>
                </a:cubicBezTo>
                <a:cubicBezTo>
                  <a:pt x="297637" y="290571"/>
                  <a:pt x="331234" y="290604"/>
                  <a:pt x="363724" y="290620"/>
                </a:cubicBezTo>
                <a:cubicBezTo>
                  <a:pt x="373768" y="290620"/>
                  <a:pt x="383827" y="290636"/>
                  <a:pt x="393870" y="290636"/>
                </a:cubicBezTo>
                <a:lnTo>
                  <a:pt x="362145" y="37043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36"/>
          <p:cNvSpPr/>
          <p:nvPr/>
        </p:nvSpPr>
        <p:spPr>
          <a:xfrm>
            <a:off x="6293114" y="3954529"/>
            <a:ext cx="300091" cy="300079"/>
          </a:xfrm>
          <a:custGeom>
            <a:rect b="b" l="l" r="r" t="t"/>
            <a:pathLst>
              <a:path extrusionOk="0" h="600158" w="600182">
                <a:moveTo>
                  <a:pt x="506948" y="0"/>
                </a:moveTo>
                <a:lnTo>
                  <a:pt x="93235" y="0"/>
                </a:lnTo>
                <a:cubicBezTo>
                  <a:pt x="41984" y="120"/>
                  <a:pt x="156" y="41947"/>
                  <a:pt x="0" y="93247"/>
                </a:cubicBezTo>
                <a:lnTo>
                  <a:pt x="0" y="506924"/>
                </a:lnTo>
                <a:cubicBezTo>
                  <a:pt x="156" y="558211"/>
                  <a:pt x="41984" y="600039"/>
                  <a:pt x="93247" y="600159"/>
                </a:cubicBezTo>
                <a:lnTo>
                  <a:pt x="506948" y="600159"/>
                </a:lnTo>
                <a:cubicBezTo>
                  <a:pt x="558211" y="600039"/>
                  <a:pt x="600027" y="558211"/>
                  <a:pt x="600183" y="506912"/>
                </a:cubicBezTo>
                <a:lnTo>
                  <a:pt x="600183" y="93247"/>
                </a:lnTo>
                <a:cubicBezTo>
                  <a:pt x="600183" y="93247"/>
                  <a:pt x="600183" y="93235"/>
                  <a:pt x="600183" y="93223"/>
                </a:cubicBezTo>
                <a:cubicBezTo>
                  <a:pt x="600039" y="41947"/>
                  <a:pt x="558211" y="120"/>
                  <a:pt x="506948" y="0"/>
                </a:cubicBezTo>
                <a:close/>
                <a:moveTo>
                  <a:pt x="588189" y="506900"/>
                </a:moveTo>
                <a:cubicBezTo>
                  <a:pt x="588057" y="551596"/>
                  <a:pt x="551596" y="588057"/>
                  <a:pt x="506948" y="588165"/>
                </a:cubicBezTo>
                <a:lnTo>
                  <a:pt x="93271" y="588165"/>
                </a:lnTo>
                <a:cubicBezTo>
                  <a:pt x="48599" y="588057"/>
                  <a:pt x="12150" y="551596"/>
                  <a:pt x="12006" y="506924"/>
                </a:cubicBezTo>
                <a:lnTo>
                  <a:pt x="12006" y="93271"/>
                </a:lnTo>
                <a:cubicBezTo>
                  <a:pt x="12138" y="48563"/>
                  <a:pt x="48587" y="12114"/>
                  <a:pt x="93247" y="12006"/>
                </a:cubicBezTo>
                <a:lnTo>
                  <a:pt x="506924" y="12006"/>
                </a:lnTo>
                <a:cubicBezTo>
                  <a:pt x="551596" y="12114"/>
                  <a:pt x="588045" y="48563"/>
                  <a:pt x="588189" y="93271"/>
                </a:cubicBezTo>
                <a:lnTo>
                  <a:pt x="588189" y="506900"/>
                </a:lnTo>
                <a:close/>
                <a:moveTo>
                  <a:pt x="300115" y="147020"/>
                </a:moveTo>
                <a:cubicBezTo>
                  <a:pt x="215716" y="147020"/>
                  <a:pt x="147056" y="215680"/>
                  <a:pt x="147056" y="300079"/>
                </a:cubicBezTo>
                <a:cubicBezTo>
                  <a:pt x="147056" y="384479"/>
                  <a:pt x="215716" y="453139"/>
                  <a:pt x="300115" y="453139"/>
                </a:cubicBezTo>
                <a:cubicBezTo>
                  <a:pt x="384491" y="453139"/>
                  <a:pt x="453139" y="384479"/>
                  <a:pt x="453139" y="300079"/>
                </a:cubicBezTo>
                <a:cubicBezTo>
                  <a:pt x="453139" y="215692"/>
                  <a:pt x="384491" y="147020"/>
                  <a:pt x="300115" y="147020"/>
                </a:cubicBezTo>
                <a:close/>
                <a:moveTo>
                  <a:pt x="300115" y="441133"/>
                </a:moveTo>
                <a:cubicBezTo>
                  <a:pt x="222343" y="441133"/>
                  <a:pt x="159062" y="377852"/>
                  <a:pt x="159062" y="300079"/>
                </a:cubicBezTo>
                <a:cubicBezTo>
                  <a:pt x="159062" y="222307"/>
                  <a:pt x="222343" y="159026"/>
                  <a:pt x="300115" y="159026"/>
                </a:cubicBezTo>
                <a:cubicBezTo>
                  <a:pt x="377876" y="159026"/>
                  <a:pt x="441133" y="222307"/>
                  <a:pt x="441133" y="300079"/>
                </a:cubicBezTo>
                <a:cubicBezTo>
                  <a:pt x="441133" y="377864"/>
                  <a:pt x="377876" y="441133"/>
                  <a:pt x="300115" y="441133"/>
                </a:cubicBezTo>
                <a:close/>
                <a:moveTo>
                  <a:pt x="459394" y="98014"/>
                </a:moveTo>
                <a:cubicBezTo>
                  <a:pt x="435815" y="98014"/>
                  <a:pt x="416630" y="117198"/>
                  <a:pt x="416630" y="140777"/>
                </a:cubicBezTo>
                <a:cubicBezTo>
                  <a:pt x="416630" y="164356"/>
                  <a:pt x="435815" y="183541"/>
                  <a:pt x="459394" y="183541"/>
                </a:cubicBezTo>
                <a:cubicBezTo>
                  <a:pt x="482973" y="183541"/>
                  <a:pt x="502157" y="164356"/>
                  <a:pt x="502157" y="140777"/>
                </a:cubicBezTo>
                <a:cubicBezTo>
                  <a:pt x="502157" y="117198"/>
                  <a:pt x="482973" y="98014"/>
                  <a:pt x="459394" y="98014"/>
                </a:cubicBezTo>
                <a:close/>
                <a:moveTo>
                  <a:pt x="459394" y="171536"/>
                </a:moveTo>
                <a:cubicBezTo>
                  <a:pt x="442430" y="171536"/>
                  <a:pt x="428635" y="157741"/>
                  <a:pt x="428635" y="140777"/>
                </a:cubicBezTo>
                <a:cubicBezTo>
                  <a:pt x="428635" y="123814"/>
                  <a:pt x="442430" y="110019"/>
                  <a:pt x="459394" y="110019"/>
                </a:cubicBezTo>
                <a:cubicBezTo>
                  <a:pt x="476357" y="110019"/>
                  <a:pt x="490152" y="123814"/>
                  <a:pt x="490152" y="140777"/>
                </a:cubicBezTo>
                <a:cubicBezTo>
                  <a:pt x="490152" y="157741"/>
                  <a:pt x="476357" y="171536"/>
                  <a:pt x="459394" y="17153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p36"/>
          <p:cNvSpPr/>
          <p:nvPr/>
        </p:nvSpPr>
        <p:spPr>
          <a:xfrm>
            <a:off x="6870231" y="3954525"/>
            <a:ext cx="367146" cy="300342"/>
          </a:xfrm>
          <a:custGeom>
            <a:rect b="b" l="l" r="r" t="t"/>
            <a:pathLst>
              <a:path extrusionOk="0" h="600684" w="734291">
                <a:moveTo>
                  <a:pt x="732145" y="72394"/>
                </a:moveTo>
                <a:cubicBezTo>
                  <a:pt x="730380" y="70261"/>
                  <a:pt x="726411" y="67216"/>
                  <a:pt x="719500" y="70702"/>
                </a:cubicBezTo>
                <a:cubicBezTo>
                  <a:pt x="719339" y="70776"/>
                  <a:pt x="719192" y="70864"/>
                  <a:pt x="719045" y="70923"/>
                </a:cubicBezTo>
                <a:cubicBezTo>
                  <a:pt x="705400" y="76705"/>
                  <a:pt x="690962" y="81472"/>
                  <a:pt x="676024" y="85150"/>
                </a:cubicBezTo>
                <a:cubicBezTo>
                  <a:pt x="679214" y="82120"/>
                  <a:pt x="682376" y="78780"/>
                  <a:pt x="685640" y="74984"/>
                </a:cubicBezTo>
                <a:cubicBezTo>
                  <a:pt x="692521" y="66980"/>
                  <a:pt x="698534" y="58329"/>
                  <a:pt x="703504" y="49266"/>
                </a:cubicBezTo>
                <a:cubicBezTo>
                  <a:pt x="707400" y="42174"/>
                  <a:pt x="711767" y="33626"/>
                  <a:pt x="714663" y="24034"/>
                </a:cubicBezTo>
                <a:cubicBezTo>
                  <a:pt x="716472" y="18031"/>
                  <a:pt x="714031" y="14588"/>
                  <a:pt x="711678" y="12764"/>
                </a:cubicBezTo>
                <a:cubicBezTo>
                  <a:pt x="709385" y="10984"/>
                  <a:pt x="705533" y="9512"/>
                  <a:pt x="700225" y="12514"/>
                </a:cubicBezTo>
                <a:cubicBezTo>
                  <a:pt x="688977" y="18914"/>
                  <a:pt x="678362" y="24166"/>
                  <a:pt x="667761" y="28595"/>
                </a:cubicBezTo>
                <a:cubicBezTo>
                  <a:pt x="651132" y="35524"/>
                  <a:pt x="633827" y="40968"/>
                  <a:pt x="616330" y="44764"/>
                </a:cubicBezTo>
                <a:cubicBezTo>
                  <a:pt x="603318" y="31317"/>
                  <a:pt x="587483" y="20370"/>
                  <a:pt x="569266" y="12234"/>
                </a:cubicBezTo>
                <a:cubicBezTo>
                  <a:pt x="550108" y="3671"/>
                  <a:pt x="531583" y="-316"/>
                  <a:pt x="512837" y="37"/>
                </a:cubicBezTo>
                <a:lnTo>
                  <a:pt x="498810" y="37"/>
                </a:lnTo>
                <a:cubicBezTo>
                  <a:pt x="496854" y="-66"/>
                  <a:pt x="495002" y="67"/>
                  <a:pt x="493370" y="170"/>
                </a:cubicBezTo>
                <a:cubicBezTo>
                  <a:pt x="492488" y="229"/>
                  <a:pt x="491620" y="302"/>
                  <a:pt x="490738" y="302"/>
                </a:cubicBezTo>
                <a:cubicBezTo>
                  <a:pt x="482931" y="420"/>
                  <a:pt x="475080" y="1479"/>
                  <a:pt x="467390" y="3480"/>
                </a:cubicBezTo>
                <a:cubicBezTo>
                  <a:pt x="443351" y="9704"/>
                  <a:pt x="421870" y="20929"/>
                  <a:pt x="403550" y="36863"/>
                </a:cubicBezTo>
                <a:cubicBezTo>
                  <a:pt x="387994" y="50384"/>
                  <a:pt x="375526" y="66186"/>
                  <a:pt x="366484" y="83811"/>
                </a:cubicBezTo>
                <a:cubicBezTo>
                  <a:pt x="358045" y="100260"/>
                  <a:pt x="352575" y="118239"/>
                  <a:pt x="350252" y="137219"/>
                </a:cubicBezTo>
                <a:cubicBezTo>
                  <a:pt x="349561" y="142868"/>
                  <a:pt x="349238" y="148959"/>
                  <a:pt x="349252" y="156375"/>
                </a:cubicBezTo>
                <a:cubicBezTo>
                  <a:pt x="349267" y="164334"/>
                  <a:pt x="349855" y="172103"/>
                  <a:pt x="351031" y="179562"/>
                </a:cubicBezTo>
                <a:cubicBezTo>
                  <a:pt x="350811" y="179547"/>
                  <a:pt x="350590" y="179532"/>
                  <a:pt x="350370" y="179518"/>
                </a:cubicBezTo>
                <a:cubicBezTo>
                  <a:pt x="341077" y="178915"/>
                  <a:pt x="331241" y="177782"/>
                  <a:pt x="319405" y="175928"/>
                </a:cubicBezTo>
                <a:cubicBezTo>
                  <a:pt x="301659" y="173162"/>
                  <a:pt x="283619" y="169086"/>
                  <a:pt x="265784" y="163805"/>
                </a:cubicBezTo>
                <a:cubicBezTo>
                  <a:pt x="244994" y="157655"/>
                  <a:pt x="224513" y="149739"/>
                  <a:pt x="204899" y="140279"/>
                </a:cubicBezTo>
                <a:cubicBezTo>
                  <a:pt x="185036" y="130686"/>
                  <a:pt x="165907" y="119519"/>
                  <a:pt x="148014" y="107072"/>
                </a:cubicBezTo>
                <a:cubicBezTo>
                  <a:pt x="130414" y="94831"/>
                  <a:pt x="112947" y="80457"/>
                  <a:pt x="96127" y="64332"/>
                </a:cubicBezTo>
                <a:cubicBezTo>
                  <a:pt x="86967" y="55563"/>
                  <a:pt x="77484" y="45249"/>
                  <a:pt x="66310" y="31920"/>
                </a:cubicBezTo>
                <a:cubicBezTo>
                  <a:pt x="65075" y="30448"/>
                  <a:pt x="61796" y="26520"/>
                  <a:pt x="56621" y="26976"/>
                </a:cubicBezTo>
                <a:cubicBezTo>
                  <a:pt x="51445" y="27418"/>
                  <a:pt x="48887" y="31846"/>
                  <a:pt x="47917" y="33509"/>
                </a:cubicBezTo>
                <a:cubicBezTo>
                  <a:pt x="41741" y="44161"/>
                  <a:pt x="36919" y="56196"/>
                  <a:pt x="33611" y="69290"/>
                </a:cubicBezTo>
                <a:cubicBezTo>
                  <a:pt x="29376" y="85989"/>
                  <a:pt x="27803" y="101275"/>
                  <a:pt x="28788" y="116032"/>
                </a:cubicBezTo>
                <a:lnTo>
                  <a:pt x="28891" y="117548"/>
                </a:lnTo>
                <a:cubicBezTo>
                  <a:pt x="29229" y="122638"/>
                  <a:pt x="29582" y="127920"/>
                  <a:pt x="30405" y="133217"/>
                </a:cubicBezTo>
                <a:cubicBezTo>
                  <a:pt x="33317" y="151828"/>
                  <a:pt x="39330" y="169337"/>
                  <a:pt x="48299" y="185241"/>
                </a:cubicBezTo>
                <a:cubicBezTo>
                  <a:pt x="54739" y="196673"/>
                  <a:pt x="62590" y="207354"/>
                  <a:pt x="71647" y="216962"/>
                </a:cubicBezTo>
                <a:cubicBezTo>
                  <a:pt x="72309" y="217668"/>
                  <a:pt x="72970" y="218359"/>
                  <a:pt x="73661" y="219051"/>
                </a:cubicBezTo>
                <a:cubicBezTo>
                  <a:pt x="72632" y="218786"/>
                  <a:pt x="71588" y="218506"/>
                  <a:pt x="70530" y="218227"/>
                </a:cubicBezTo>
                <a:cubicBezTo>
                  <a:pt x="61370" y="215711"/>
                  <a:pt x="52327" y="212106"/>
                  <a:pt x="42903" y="207237"/>
                </a:cubicBezTo>
                <a:cubicBezTo>
                  <a:pt x="37830" y="204618"/>
                  <a:pt x="34199" y="205589"/>
                  <a:pt x="32067" y="206883"/>
                </a:cubicBezTo>
                <a:cubicBezTo>
                  <a:pt x="29920" y="208178"/>
                  <a:pt x="27347" y="210915"/>
                  <a:pt x="27259" y="216667"/>
                </a:cubicBezTo>
                <a:cubicBezTo>
                  <a:pt x="27171" y="223009"/>
                  <a:pt x="27862" y="229100"/>
                  <a:pt x="28568" y="234793"/>
                </a:cubicBezTo>
                <a:cubicBezTo>
                  <a:pt x="31008" y="254464"/>
                  <a:pt x="37022" y="273179"/>
                  <a:pt x="46432" y="290408"/>
                </a:cubicBezTo>
                <a:cubicBezTo>
                  <a:pt x="53004" y="302443"/>
                  <a:pt x="61370" y="313815"/>
                  <a:pt x="71309" y="324232"/>
                </a:cubicBezTo>
                <a:cubicBezTo>
                  <a:pt x="80145" y="333501"/>
                  <a:pt x="90364" y="341711"/>
                  <a:pt x="101685" y="348626"/>
                </a:cubicBezTo>
                <a:cubicBezTo>
                  <a:pt x="106552" y="351598"/>
                  <a:pt x="111418" y="354261"/>
                  <a:pt x="116314" y="356629"/>
                </a:cubicBezTo>
                <a:cubicBezTo>
                  <a:pt x="112124" y="356629"/>
                  <a:pt x="107743" y="356453"/>
                  <a:pt x="103111" y="356129"/>
                </a:cubicBezTo>
                <a:cubicBezTo>
                  <a:pt x="100465" y="355938"/>
                  <a:pt x="97789" y="355570"/>
                  <a:pt x="94966" y="355188"/>
                </a:cubicBezTo>
                <a:cubicBezTo>
                  <a:pt x="93878" y="355041"/>
                  <a:pt x="92790" y="354893"/>
                  <a:pt x="91702" y="354746"/>
                </a:cubicBezTo>
                <a:cubicBezTo>
                  <a:pt x="86541" y="354084"/>
                  <a:pt x="83645" y="356350"/>
                  <a:pt x="82365" y="357777"/>
                </a:cubicBezTo>
                <a:cubicBezTo>
                  <a:pt x="81086" y="359204"/>
                  <a:pt x="79116" y="362353"/>
                  <a:pt x="80322" y="367473"/>
                </a:cubicBezTo>
                <a:cubicBezTo>
                  <a:pt x="80469" y="368120"/>
                  <a:pt x="80675" y="368767"/>
                  <a:pt x="80895" y="369400"/>
                </a:cubicBezTo>
                <a:lnTo>
                  <a:pt x="80998" y="369694"/>
                </a:lnTo>
                <a:cubicBezTo>
                  <a:pt x="84262" y="379522"/>
                  <a:pt x="88879" y="389262"/>
                  <a:pt x="95113" y="399458"/>
                </a:cubicBezTo>
                <a:cubicBezTo>
                  <a:pt x="103229" y="412729"/>
                  <a:pt x="113786" y="425102"/>
                  <a:pt x="126474" y="436225"/>
                </a:cubicBezTo>
                <a:cubicBezTo>
                  <a:pt x="139119" y="447304"/>
                  <a:pt x="153910" y="456352"/>
                  <a:pt x="170450" y="463105"/>
                </a:cubicBezTo>
                <a:cubicBezTo>
                  <a:pt x="180507" y="467210"/>
                  <a:pt x="190946" y="470168"/>
                  <a:pt x="202032" y="472021"/>
                </a:cubicBezTo>
                <a:cubicBezTo>
                  <a:pt x="193755" y="477524"/>
                  <a:pt x="185183" y="482585"/>
                  <a:pt x="176155" y="487308"/>
                </a:cubicBezTo>
                <a:cubicBezTo>
                  <a:pt x="153924" y="498901"/>
                  <a:pt x="130165" y="507597"/>
                  <a:pt x="105508" y="513158"/>
                </a:cubicBezTo>
                <a:cubicBezTo>
                  <a:pt x="86276" y="517484"/>
                  <a:pt x="66280" y="519794"/>
                  <a:pt x="44358" y="520235"/>
                </a:cubicBezTo>
                <a:cubicBezTo>
                  <a:pt x="33552" y="520456"/>
                  <a:pt x="22495" y="519543"/>
                  <a:pt x="11042" y="518484"/>
                </a:cubicBezTo>
                <a:cubicBezTo>
                  <a:pt x="3661" y="517778"/>
                  <a:pt x="1220" y="522471"/>
                  <a:pt x="514" y="524516"/>
                </a:cubicBezTo>
                <a:cubicBezTo>
                  <a:pt x="-265" y="526767"/>
                  <a:pt x="-838" y="531137"/>
                  <a:pt x="4117" y="535110"/>
                </a:cubicBezTo>
                <a:lnTo>
                  <a:pt x="4308" y="535271"/>
                </a:lnTo>
                <a:cubicBezTo>
                  <a:pt x="4999" y="535845"/>
                  <a:pt x="5631" y="536213"/>
                  <a:pt x="6057" y="536448"/>
                </a:cubicBezTo>
                <a:cubicBezTo>
                  <a:pt x="21495" y="546085"/>
                  <a:pt x="37066" y="554560"/>
                  <a:pt x="52357" y="561666"/>
                </a:cubicBezTo>
                <a:cubicBezTo>
                  <a:pt x="67839" y="568846"/>
                  <a:pt x="82204" y="574657"/>
                  <a:pt x="96260" y="579395"/>
                </a:cubicBezTo>
                <a:cubicBezTo>
                  <a:pt x="114447" y="585530"/>
                  <a:pt x="132973" y="590429"/>
                  <a:pt x="151322" y="593946"/>
                </a:cubicBezTo>
                <a:cubicBezTo>
                  <a:pt x="173450" y="598183"/>
                  <a:pt x="190564" y="600125"/>
                  <a:pt x="206781" y="600228"/>
                </a:cubicBezTo>
                <a:cubicBezTo>
                  <a:pt x="207913" y="600228"/>
                  <a:pt x="209045" y="600213"/>
                  <a:pt x="210178" y="600213"/>
                </a:cubicBezTo>
                <a:cubicBezTo>
                  <a:pt x="213251" y="600169"/>
                  <a:pt x="216162" y="600140"/>
                  <a:pt x="218808" y="600581"/>
                </a:cubicBezTo>
                <a:cubicBezTo>
                  <a:pt x="219220" y="600655"/>
                  <a:pt x="219632" y="600684"/>
                  <a:pt x="220043" y="600684"/>
                </a:cubicBezTo>
                <a:lnTo>
                  <a:pt x="248346" y="600684"/>
                </a:lnTo>
                <a:cubicBezTo>
                  <a:pt x="248655" y="600684"/>
                  <a:pt x="248949" y="600669"/>
                  <a:pt x="249258" y="600625"/>
                </a:cubicBezTo>
                <a:cubicBezTo>
                  <a:pt x="252110" y="600272"/>
                  <a:pt x="255110" y="600272"/>
                  <a:pt x="258271" y="600272"/>
                </a:cubicBezTo>
                <a:cubicBezTo>
                  <a:pt x="260256" y="600272"/>
                  <a:pt x="262285" y="600272"/>
                  <a:pt x="264372" y="600184"/>
                </a:cubicBezTo>
                <a:lnTo>
                  <a:pt x="265946" y="600125"/>
                </a:lnTo>
                <a:cubicBezTo>
                  <a:pt x="275841" y="599713"/>
                  <a:pt x="286089" y="599301"/>
                  <a:pt x="296263" y="597845"/>
                </a:cubicBezTo>
                <a:cubicBezTo>
                  <a:pt x="317318" y="594843"/>
                  <a:pt x="336181" y="591033"/>
                  <a:pt x="353898" y="586163"/>
                </a:cubicBezTo>
                <a:cubicBezTo>
                  <a:pt x="376997" y="579821"/>
                  <a:pt x="399595" y="571450"/>
                  <a:pt x="421046" y="561269"/>
                </a:cubicBezTo>
                <a:cubicBezTo>
                  <a:pt x="441322" y="551647"/>
                  <a:pt x="461229" y="540009"/>
                  <a:pt x="480211" y="526679"/>
                </a:cubicBezTo>
                <a:cubicBezTo>
                  <a:pt x="498045" y="514159"/>
                  <a:pt x="515145" y="499858"/>
                  <a:pt x="532494" y="482953"/>
                </a:cubicBezTo>
                <a:cubicBezTo>
                  <a:pt x="538875" y="476729"/>
                  <a:pt x="545359" y="469785"/>
                  <a:pt x="553505" y="460457"/>
                </a:cubicBezTo>
                <a:cubicBezTo>
                  <a:pt x="565032" y="447245"/>
                  <a:pt x="575706" y="433459"/>
                  <a:pt x="585248" y="419482"/>
                </a:cubicBezTo>
                <a:cubicBezTo>
                  <a:pt x="600583" y="397016"/>
                  <a:pt x="614257" y="372210"/>
                  <a:pt x="625858" y="345771"/>
                </a:cubicBezTo>
                <a:cubicBezTo>
                  <a:pt x="633400" y="328587"/>
                  <a:pt x="640017" y="310299"/>
                  <a:pt x="645501" y="291437"/>
                </a:cubicBezTo>
                <a:cubicBezTo>
                  <a:pt x="651838" y="269663"/>
                  <a:pt x="656484" y="247211"/>
                  <a:pt x="659321" y="224671"/>
                </a:cubicBezTo>
                <a:cubicBezTo>
                  <a:pt x="661542" y="207104"/>
                  <a:pt x="662571" y="192700"/>
                  <a:pt x="662571" y="179312"/>
                </a:cubicBezTo>
                <a:cubicBezTo>
                  <a:pt x="662571" y="177340"/>
                  <a:pt x="662585" y="175354"/>
                  <a:pt x="662585" y="173383"/>
                </a:cubicBezTo>
                <a:cubicBezTo>
                  <a:pt x="662615" y="168277"/>
                  <a:pt x="662630" y="163010"/>
                  <a:pt x="662512" y="157772"/>
                </a:cubicBezTo>
                <a:cubicBezTo>
                  <a:pt x="662512" y="157713"/>
                  <a:pt x="662512" y="157669"/>
                  <a:pt x="662512" y="157625"/>
                </a:cubicBezTo>
                <a:cubicBezTo>
                  <a:pt x="662571" y="157566"/>
                  <a:pt x="662659" y="157508"/>
                  <a:pt x="662762" y="157434"/>
                </a:cubicBezTo>
                <a:cubicBezTo>
                  <a:pt x="671613" y="151049"/>
                  <a:pt x="680302" y="143795"/>
                  <a:pt x="688624" y="135865"/>
                </a:cubicBezTo>
                <a:cubicBezTo>
                  <a:pt x="701872" y="123212"/>
                  <a:pt x="712002" y="112192"/>
                  <a:pt x="720471" y="101158"/>
                </a:cubicBezTo>
                <a:cubicBezTo>
                  <a:pt x="721147" y="100290"/>
                  <a:pt x="721823" y="99422"/>
                  <a:pt x="722485" y="98539"/>
                </a:cubicBezTo>
                <a:cubicBezTo>
                  <a:pt x="725602" y="94522"/>
                  <a:pt x="728822" y="90373"/>
                  <a:pt x="731674" y="85842"/>
                </a:cubicBezTo>
                <a:cubicBezTo>
                  <a:pt x="734997" y="80560"/>
                  <a:pt x="735159" y="76043"/>
                  <a:pt x="732145" y="72394"/>
                </a:cubicBezTo>
                <a:close/>
                <a:moveTo>
                  <a:pt x="708811" y="92168"/>
                </a:moveTo>
                <a:cubicBezTo>
                  <a:pt x="700813" y="102585"/>
                  <a:pt x="691168" y="113090"/>
                  <a:pt x="678479" y="125198"/>
                </a:cubicBezTo>
                <a:cubicBezTo>
                  <a:pt x="670657" y="132672"/>
                  <a:pt x="662468" y="139499"/>
                  <a:pt x="654161" y="145487"/>
                </a:cubicBezTo>
                <a:cubicBezTo>
                  <a:pt x="649823" y="148621"/>
                  <a:pt x="647691" y="152858"/>
                  <a:pt x="647809" y="158111"/>
                </a:cubicBezTo>
                <a:cubicBezTo>
                  <a:pt x="647927" y="163142"/>
                  <a:pt x="647897" y="168307"/>
                  <a:pt x="647883" y="173309"/>
                </a:cubicBezTo>
                <a:cubicBezTo>
                  <a:pt x="647868" y="175310"/>
                  <a:pt x="647868" y="177296"/>
                  <a:pt x="647868" y="179297"/>
                </a:cubicBezTo>
                <a:cubicBezTo>
                  <a:pt x="647868" y="192053"/>
                  <a:pt x="646868" y="205883"/>
                  <a:pt x="644736" y="222817"/>
                </a:cubicBezTo>
                <a:cubicBezTo>
                  <a:pt x="641987" y="244577"/>
                  <a:pt x="637502" y="266279"/>
                  <a:pt x="631386" y="287303"/>
                </a:cubicBezTo>
                <a:cubicBezTo>
                  <a:pt x="626078" y="305562"/>
                  <a:pt x="619697" y="323232"/>
                  <a:pt x="612404" y="339828"/>
                </a:cubicBezTo>
                <a:cubicBezTo>
                  <a:pt x="601157" y="365428"/>
                  <a:pt x="587939" y="389439"/>
                  <a:pt x="573104" y="411155"/>
                </a:cubicBezTo>
                <a:cubicBezTo>
                  <a:pt x="563885" y="424646"/>
                  <a:pt x="553564" y="437976"/>
                  <a:pt x="542419" y="450747"/>
                </a:cubicBezTo>
                <a:cubicBezTo>
                  <a:pt x="534553" y="459766"/>
                  <a:pt x="528319" y="466445"/>
                  <a:pt x="522232" y="472389"/>
                </a:cubicBezTo>
                <a:cubicBezTo>
                  <a:pt x="505456" y="488750"/>
                  <a:pt x="488944" y="502550"/>
                  <a:pt x="471771" y="514615"/>
                </a:cubicBezTo>
                <a:cubicBezTo>
                  <a:pt x="453466" y="527474"/>
                  <a:pt x="434279" y="538685"/>
                  <a:pt x="414754" y="547954"/>
                </a:cubicBezTo>
                <a:cubicBezTo>
                  <a:pt x="394067" y="557767"/>
                  <a:pt x="372292" y="565844"/>
                  <a:pt x="350017" y="571950"/>
                </a:cubicBezTo>
                <a:cubicBezTo>
                  <a:pt x="332903" y="576644"/>
                  <a:pt x="314642" y="580351"/>
                  <a:pt x="294205" y="583250"/>
                </a:cubicBezTo>
                <a:cubicBezTo>
                  <a:pt x="284751" y="584588"/>
                  <a:pt x="275326" y="584986"/>
                  <a:pt x="265343" y="585398"/>
                </a:cubicBezTo>
                <a:lnTo>
                  <a:pt x="263755" y="585456"/>
                </a:lnTo>
                <a:cubicBezTo>
                  <a:pt x="261976" y="585530"/>
                  <a:pt x="260182" y="585530"/>
                  <a:pt x="258271" y="585530"/>
                </a:cubicBezTo>
                <a:cubicBezTo>
                  <a:pt x="254948" y="585530"/>
                  <a:pt x="251493" y="585530"/>
                  <a:pt x="247905" y="585942"/>
                </a:cubicBezTo>
                <a:lnTo>
                  <a:pt x="220631" y="585942"/>
                </a:lnTo>
                <a:cubicBezTo>
                  <a:pt x="216912" y="585383"/>
                  <a:pt x="213398" y="585427"/>
                  <a:pt x="210001" y="585471"/>
                </a:cubicBezTo>
                <a:cubicBezTo>
                  <a:pt x="208957" y="585486"/>
                  <a:pt x="207913" y="585501"/>
                  <a:pt x="206884" y="585486"/>
                </a:cubicBezTo>
                <a:cubicBezTo>
                  <a:pt x="191593" y="585383"/>
                  <a:pt x="175302" y="583529"/>
                  <a:pt x="154086" y="579468"/>
                </a:cubicBezTo>
                <a:cubicBezTo>
                  <a:pt x="136384" y="576084"/>
                  <a:pt x="118520" y="571362"/>
                  <a:pt x="100950" y="565432"/>
                </a:cubicBezTo>
                <a:cubicBezTo>
                  <a:pt x="87409" y="560857"/>
                  <a:pt x="73529" y="555251"/>
                  <a:pt x="58532" y="548292"/>
                </a:cubicBezTo>
                <a:cubicBezTo>
                  <a:pt x="49799" y="544246"/>
                  <a:pt x="40962" y="539715"/>
                  <a:pt x="32111" y="534771"/>
                </a:cubicBezTo>
                <a:cubicBezTo>
                  <a:pt x="36287" y="534948"/>
                  <a:pt x="40462" y="535021"/>
                  <a:pt x="44653" y="534933"/>
                </a:cubicBezTo>
                <a:cubicBezTo>
                  <a:pt x="67574" y="534477"/>
                  <a:pt x="88526" y="532049"/>
                  <a:pt x="108728" y="527503"/>
                </a:cubicBezTo>
                <a:cubicBezTo>
                  <a:pt x="134619" y="521677"/>
                  <a:pt x="159600" y="512540"/>
                  <a:pt x="182948" y="500343"/>
                </a:cubicBezTo>
                <a:cubicBezTo>
                  <a:pt x="198504" y="492222"/>
                  <a:pt x="212736" y="483144"/>
                  <a:pt x="226468" y="472610"/>
                </a:cubicBezTo>
                <a:cubicBezTo>
                  <a:pt x="228909" y="470727"/>
                  <a:pt x="229924" y="467534"/>
                  <a:pt x="229012" y="464591"/>
                </a:cubicBezTo>
                <a:cubicBezTo>
                  <a:pt x="228100" y="461649"/>
                  <a:pt x="225439" y="459589"/>
                  <a:pt x="222366" y="459427"/>
                </a:cubicBezTo>
                <a:cubicBezTo>
                  <a:pt x="205384" y="458559"/>
                  <a:pt x="190226" y="455308"/>
                  <a:pt x="175993" y="449496"/>
                </a:cubicBezTo>
                <a:cubicBezTo>
                  <a:pt x="160967" y="443361"/>
                  <a:pt x="147558" y="435166"/>
                  <a:pt x="136149" y="425176"/>
                </a:cubicBezTo>
                <a:cubicBezTo>
                  <a:pt x="124416" y="414892"/>
                  <a:pt x="115079" y="403975"/>
                  <a:pt x="107625" y="391793"/>
                </a:cubicBezTo>
                <a:cubicBezTo>
                  <a:pt x="103097" y="384407"/>
                  <a:pt x="99538" y="377330"/>
                  <a:pt x="96804" y="370298"/>
                </a:cubicBezTo>
                <a:cubicBezTo>
                  <a:pt x="98509" y="370518"/>
                  <a:pt x="100259" y="370695"/>
                  <a:pt x="102038" y="370827"/>
                </a:cubicBezTo>
                <a:cubicBezTo>
                  <a:pt x="113933" y="371666"/>
                  <a:pt x="124430" y="371519"/>
                  <a:pt x="134120" y="370356"/>
                </a:cubicBezTo>
                <a:cubicBezTo>
                  <a:pt x="138692" y="369812"/>
                  <a:pt x="143177" y="368944"/>
                  <a:pt x="147514" y="368120"/>
                </a:cubicBezTo>
                <a:lnTo>
                  <a:pt x="150028" y="367635"/>
                </a:lnTo>
                <a:cubicBezTo>
                  <a:pt x="153439" y="366987"/>
                  <a:pt x="155939" y="364045"/>
                  <a:pt x="156012" y="360573"/>
                </a:cubicBezTo>
                <a:cubicBezTo>
                  <a:pt x="156086" y="357100"/>
                  <a:pt x="153733" y="354040"/>
                  <a:pt x="150352" y="353246"/>
                </a:cubicBezTo>
                <a:cubicBezTo>
                  <a:pt x="136207" y="349920"/>
                  <a:pt x="122784" y="344300"/>
                  <a:pt x="109331" y="336076"/>
                </a:cubicBezTo>
                <a:cubicBezTo>
                  <a:pt x="99112" y="329838"/>
                  <a:pt x="89893" y="322437"/>
                  <a:pt x="81939" y="314080"/>
                </a:cubicBezTo>
                <a:cubicBezTo>
                  <a:pt x="72882" y="304591"/>
                  <a:pt x="65281" y="294248"/>
                  <a:pt x="59326" y="283345"/>
                </a:cubicBezTo>
                <a:cubicBezTo>
                  <a:pt x="50798" y="267750"/>
                  <a:pt x="45358" y="250801"/>
                  <a:pt x="43138" y="232969"/>
                </a:cubicBezTo>
                <a:cubicBezTo>
                  <a:pt x="42741" y="229821"/>
                  <a:pt x="42359" y="226554"/>
                  <a:pt x="42138" y="223273"/>
                </a:cubicBezTo>
                <a:cubicBezTo>
                  <a:pt x="50372" y="227158"/>
                  <a:pt x="58429" y="230159"/>
                  <a:pt x="66619" y="232410"/>
                </a:cubicBezTo>
                <a:cubicBezTo>
                  <a:pt x="77513" y="235411"/>
                  <a:pt x="87658" y="237118"/>
                  <a:pt x="97612" y="237648"/>
                </a:cubicBezTo>
                <a:cubicBezTo>
                  <a:pt x="100818" y="237839"/>
                  <a:pt x="103802" y="235867"/>
                  <a:pt x="104905" y="232822"/>
                </a:cubicBezTo>
                <a:cubicBezTo>
                  <a:pt x="106008" y="229791"/>
                  <a:pt x="105008" y="226378"/>
                  <a:pt x="102435" y="224436"/>
                </a:cubicBezTo>
                <a:cubicBezTo>
                  <a:pt x="93819" y="217918"/>
                  <a:pt x="87629" y="212489"/>
                  <a:pt x="82321" y="206869"/>
                </a:cubicBezTo>
                <a:cubicBezTo>
                  <a:pt x="74088" y="198129"/>
                  <a:pt x="66942" y="188419"/>
                  <a:pt x="61076" y="178017"/>
                </a:cubicBezTo>
                <a:cubicBezTo>
                  <a:pt x="52974" y="163643"/>
                  <a:pt x="47534" y="147812"/>
                  <a:pt x="44902" y="130936"/>
                </a:cubicBezTo>
                <a:cubicBezTo>
                  <a:pt x="44182" y="126287"/>
                  <a:pt x="43859" y="121564"/>
                  <a:pt x="43535" y="116562"/>
                </a:cubicBezTo>
                <a:lnTo>
                  <a:pt x="43432" y="115032"/>
                </a:lnTo>
                <a:cubicBezTo>
                  <a:pt x="42550" y="101849"/>
                  <a:pt x="43991" y="88063"/>
                  <a:pt x="47828" y="72895"/>
                </a:cubicBezTo>
                <a:cubicBezTo>
                  <a:pt x="50372" y="62875"/>
                  <a:pt x="53857" y="53577"/>
                  <a:pt x="58238" y="45176"/>
                </a:cubicBezTo>
                <a:cubicBezTo>
                  <a:pt x="68398" y="57123"/>
                  <a:pt x="77278" y="66656"/>
                  <a:pt x="85953" y="74969"/>
                </a:cubicBezTo>
                <a:cubicBezTo>
                  <a:pt x="103332" y="91609"/>
                  <a:pt x="121387" y="106484"/>
                  <a:pt x="139618" y="119166"/>
                </a:cubicBezTo>
                <a:cubicBezTo>
                  <a:pt x="158129" y="132040"/>
                  <a:pt x="177949" y="143604"/>
                  <a:pt x="198504" y="153535"/>
                </a:cubicBezTo>
                <a:cubicBezTo>
                  <a:pt x="218823" y="163348"/>
                  <a:pt x="240054" y="171558"/>
                  <a:pt x="261608" y="177929"/>
                </a:cubicBezTo>
                <a:cubicBezTo>
                  <a:pt x="280075" y="183387"/>
                  <a:pt x="298748" y="187610"/>
                  <a:pt x="317141" y="190479"/>
                </a:cubicBezTo>
                <a:cubicBezTo>
                  <a:pt x="329418" y="192391"/>
                  <a:pt x="339681" y="193583"/>
                  <a:pt x="349429" y="194201"/>
                </a:cubicBezTo>
                <a:cubicBezTo>
                  <a:pt x="350179" y="194245"/>
                  <a:pt x="350928" y="194333"/>
                  <a:pt x="351678" y="194407"/>
                </a:cubicBezTo>
                <a:cubicBezTo>
                  <a:pt x="353340" y="194584"/>
                  <a:pt x="355222" y="194790"/>
                  <a:pt x="357280" y="194731"/>
                </a:cubicBezTo>
                <a:cubicBezTo>
                  <a:pt x="360647" y="194642"/>
                  <a:pt x="363235" y="193465"/>
                  <a:pt x="364999" y="191229"/>
                </a:cubicBezTo>
                <a:cubicBezTo>
                  <a:pt x="366190" y="189714"/>
                  <a:pt x="367454" y="187095"/>
                  <a:pt x="366646" y="183196"/>
                </a:cubicBezTo>
                <a:cubicBezTo>
                  <a:pt x="364881" y="174721"/>
                  <a:pt x="363985" y="165688"/>
                  <a:pt x="363970" y="156345"/>
                </a:cubicBezTo>
                <a:cubicBezTo>
                  <a:pt x="363955" y="149563"/>
                  <a:pt x="364249" y="144045"/>
                  <a:pt x="364867" y="139014"/>
                </a:cubicBezTo>
                <a:cubicBezTo>
                  <a:pt x="366984" y="121756"/>
                  <a:pt x="371939" y="105439"/>
                  <a:pt x="379584" y="90535"/>
                </a:cubicBezTo>
                <a:cubicBezTo>
                  <a:pt x="387774" y="74587"/>
                  <a:pt x="399080" y="60256"/>
                  <a:pt x="413210" y="47971"/>
                </a:cubicBezTo>
                <a:cubicBezTo>
                  <a:pt x="429795" y="33538"/>
                  <a:pt x="449261" y="23372"/>
                  <a:pt x="471080" y="17722"/>
                </a:cubicBezTo>
                <a:cubicBezTo>
                  <a:pt x="477638" y="16030"/>
                  <a:pt x="484328" y="15118"/>
                  <a:pt x="490959" y="15015"/>
                </a:cubicBezTo>
                <a:cubicBezTo>
                  <a:pt x="492105" y="15000"/>
                  <a:pt x="493252" y="14927"/>
                  <a:pt x="494384" y="14838"/>
                </a:cubicBezTo>
                <a:cubicBezTo>
                  <a:pt x="495752" y="14750"/>
                  <a:pt x="497046" y="14647"/>
                  <a:pt x="498134" y="14721"/>
                </a:cubicBezTo>
                <a:cubicBezTo>
                  <a:pt x="498281" y="14735"/>
                  <a:pt x="498442" y="14735"/>
                  <a:pt x="498589" y="14735"/>
                </a:cubicBezTo>
                <a:lnTo>
                  <a:pt x="512954" y="14735"/>
                </a:lnTo>
                <a:cubicBezTo>
                  <a:pt x="529686" y="14426"/>
                  <a:pt x="546109" y="17987"/>
                  <a:pt x="563238" y="25652"/>
                </a:cubicBezTo>
                <a:cubicBezTo>
                  <a:pt x="579764" y="33038"/>
                  <a:pt x="594085" y="42940"/>
                  <a:pt x="605803" y="55063"/>
                </a:cubicBezTo>
                <a:cubicBezTo>
                  <a:pt x="609523" y="58918"/>
                  <a:pt x="614051" y="60286"/>
                  <a:pt x="619285" y="59153"/>
                </a:cubicBezTo>
                <a:cubicBezTo>
                  <a:pt x="637693" y="55166"/>
                  <a:pt x="655896" y="49443"/>
                  <a:pt x="673377" y="42160"/>
                </a:cubicBezTo>
                <a:cubicBezTo>
                  <a:pt x="680861" y="39041"/>
                  <a:pt x="688345" y="35524"/>
                  <a:pt x="696005" y="31537"/>
                </a:cubicBezTo>
                <a:cubicBezTo>
                  <a:pt x="694255" y="35348"/>
                  <a:pt x="692359" y="38923"/>
                  <a:pt x="690580" y="42160"/>
                </a:cubicBezTo>
                <a:cubicBezTo>
                  <a:pt x="686095" y="50325"/>
                  <a:pt x="680670" y="58138"/>
                  <a:pt x="674451" y="65362"/>
                </a:cubicBezTo>
                <a:cubicBezTo>
                  <a:pt x="671084" y="69275"/>
                  <a:pt x="667878" y="72630"/>
                  <a:pt x="664629" y="75602"/>
                </a:cubicBezTo>
                <a:cubicBezTo>
                  <a:pt x="661409" y="78559"/>
                  <a:pt x="657881" y="81193"/>
                  <a:pt x="654146" y="83988"/>
                </a:cubicBezTo>
                <a:lnTo>
                  <a:pt x="653293" y="84621"/>
                </a:lnTo>
                <a:cubicBezTo>
                  <a:pt x="650117" y="86989"/>
                  <a:pt x="646368" y="89770"/>
                  <a:pt x="642619" y="92389"/>
                </a:cubicBezTo>
                <a:cubicBezTo>
                  <a:pt x="639767" y="94390"/>
                  <a:pt x="638693" y="98112"/>
                  <a:pt x="640061" y="101320"/>
                </a:cubicBezTo>
                <a:cubicBezTo>
                  <a:pt x="641428" y="104527"/>
                  <a:pt x="644854" y="106322"/>
                  <a:pt x="648265" y="105645"/>
                </a:cubicBezTo>
                <a:cubicBezTo>
                  <a:pt x="651514" y="104983"/>
                  <a:pt x="654881" y="104395"/>
                  <a:pt x="658130" y="103821"/>
                </a:cubicBezTo>
                <a:cubicBezTo>
                  <a:pt x="662468" y="103056"/>
                  <a:pt x="666952" y="102261"/>
                  <a:pt x="671407" y="101290"/>
                </a:cubicBezTo>
                <a:cubicBezTo>
                  <a:pt x="684772" y="98377"/>
                  <a:pt x="697814" y="94625"/>
                  <a:pt x="710340" y="90094"/>
                </a:cubicBezTo>
                <a:cubicBezTo>
                  <a:pt x="709870" y="90800"/>
                  <a:pt x="709341" y="91492"/>
                  <a:pt x="708811" y="9216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36"/>
          <p:cNvSpPr/>
          <p:nvPr/>
        </p:nvSpPr>
        <p:spPr>
          <a:xfrm>
            <a:off x="7514046" y="3954529"/>
            <a:ext cx="429191" cy="300036"/>
          </a:xfrm>
          <a:custGeom>
            <a:rect b="b" l="l" r="r" t="t"/>
            <a:pathLst>
              <a:path extrusionOk="0" h="600072" w="858383">
                <a:moveTo>
                  <a:pt x="707428" y="0"/>
                </a:moveTo>
                <a:lnTo>
                  <a:pt x="150955" y="0"/>
                </a:lnTo>
                <a:cubicBezTo>
                  <a:pt x="67710" y="0"/>
                  <a:pt x="0" y="67768"/>
                  <a:pt x="0" y="151085"/>
                </a:cubicBezTo>
                <a:lnTo>
                  <a:pt x="0" y="448988"/>
                </a:lnTo>
                <a:cubicBezTo>
                  <a:pt x="0" y="532288"/>
                  <a:pt x="67710" y="600073"/>
                  <a:pt x="150955" y="600073"/>
                </a:cubicBezTo>
                <a:lnTo>
                  <a:pt x="707428" y="600073"/>
                </a:lnTo>
                <a:cubicBezTo>
                  <a:pt x="790656" y="600073"/>
                  <a:pt x="858383" y="532305"/>
                  <a:pt x="858383" y="448988"/>
                </a:cubicBezTo>
                <a:lnTo>
                  <a:pt x="858383" y="151085"/>
                </a:lnTo>
                <a:cubicBezTo>
                  <a:pt x="858383" y="67768"/>
                  <a:pt x="790656" y="0"/>
                  <a:pt x="707428" y="0"/>
                </a:cubicBezTo>
                <a:close/>
                <a:moveTo>
                  <a:pt x="841198" y="448988"/>
                </a:moveTo>
                <a:cubicBezTo>
                  <a:pt x="841198" y="522810"/>
                  <a:pt x="781187" y="582873"/>
                  <a:pt x="707428" y="582873"/>
                </a:cubicBezTo>
                <a:lnTo>
                  <a:pt x="150955" y="582873"/>
                </a:lnTo>
                <a:cubicBezTo>
                  <a:pt x="77196" y="582873"/>
                  <a:pt x="17185" y="522810"/>
                  <a:pt x="17185" y="448988"/>
                </a:cubicBezTo>
                <a:lnTo>
                  <a:pt x="17185" y="151085"/>
                </a:lnTo>
                <a:cubicBezTo>
                  <a:pt x="17185" y="77262"/>
                  <a:pt x="77196" y="17200"/>
                  <a:pt x="150955" y="17200"/>
                </a:cubicBezTo>
                <a:lnTo>
                  <a:pt x="707428" y="17200"/>
                </a:lnTo>
                <a:cubicBezTo>
                  <a:pt x="781187" y="17200"/>
                  <a:pt x="841198" y="77262"/>
                  <a:pt x="841198" y="151085"/>
                </a:cubicBezTo>
                <a:lnTo>
                  <a:pt x="841198" y="448988"/>
                </a:lnTo>
                <a:close/>
                <a:moveTo>
                  <a:pt x="597856" y="286689"/>
                </a:moveTo>
                <a:lnTo>
                  <a:pt x="345525" y="157173"/>
                </a:lnTo>
                <a:cubicBezTo>
                  <a:pt x="343429" y="156090"/>
                  <a:pt x="341074" y="155505"/>
                  <a:pt x="338720" y="155488"/>
                </a:cubicBezTo>
                <a:cubicBezTo>
                  <a:pt x="338686" y="155488"/>
                  <a:pt x="338634" y="155488"/>
                  <a:pt x="338600" y="155488"/>
                </a:cubicBezTo>
                <a:cubicBezTo>
                  <a:pt x="330351" y="155488"/>
                  <a:pt x="323597" y="162179"/>
                  <a:pt x="323546" y="170521"/>
                </a:cubicBezTo>
                <a:lnTo>
                  <a:pt x="323546" y="429638"/>
                </a:lnTo>
                <a:cubicBezTo>
                  <a:pt x="323563" y="431995"/>
                  <a:pt x="324147" y="434351"/>
                  <a:pt x="325230" y="436449"/>
                </a:cubicBezTo>
                <a:cubicBezTo>
                  <a:pt x="327086" y="440027"/>
                  <a:pt x="330213" y="442658"/>
                  <a:pt x="334046" y="443880"/>
                </a:cubicBezTo>
                <a:cubicBezTo>
                  <a:pt x="335558" y="444361"/>
                  <a:pt x="337088" y="444602"/>
                  <a:pt x="338634" y="444602"/>
                </a:cubicBezTo>
                <a:cubicBezTo>
                  <a:pt x="341006" y="444602"/>
                  <a:pt x="343360" y="444034"/>
                  <a:pt x="345508" y="442916"/>
                </a:cubicBezTo>
                <a:lnTo>
                  <a:pt x="596567" y="314054"/>
                </a:lnTo>
                <a:cubicBezTo>
                  <a:pt x="597014" y="313917"/>
                  <a:pt x="597443" y="313727"/>
                  <a:pt x="597856" y="313521"/>
                </a:cubicBezTo>
                <a:cubicBezTo>
                  <a:pt x="600674" y="312076"/>
                  <a:pt x="602942" y="309806"/>
                  <a:pt x="604386" y="306985"/>
                </a:cubicBezTo>
                <a:cubicBezTo>
                  <a:pt x="608184" y="299572"/>
                  <a:pt x="605245" y="290473"/>
                  <a:pt x="597856" y="286689"/>
                </a:cubicBezTo>
                <a:close/>
                <a:moveTo>
                  <a:pt x="340714" y="426026"/>
                </a:moveTo>
                <a:lnTo>
                  <a:pt x="340714" y="174029"/>
                </a:lnTo>
                <a:lnTo>
                  <a:pt x="586204" y="300019"/>
                </a:lnTo>
                <a:lnTo>
                  <a:pt x="340714" y="42602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36"/>
          <p:cNvSpPr/>
          <p:nvPr/>
        </p:nvSpPr>
        <p:spPr>
          <a:xfrm>
            <a:off x="8219777" y="3900982"/>
            <a:ext cx="356113" cy="407225"/>
          </a:xfrm>
          <a:custGeom>
            <a:rect b="b" l="l" r="r" t="t"/>
            <a:pathLst>
              <a:path extrusionOk="0" h="814450" w="712225">
                <a:moveTo>
                  <a:pt x="712225" y="207322"/>
                </a:moveTo>
                <a:cubicBezTo>
                  <a:pt x="712258" y="197333"/>
                  <a:pt x="706965" y="191767"/>
                  <a:pt x="696493" y="190755"/>
                </a:cubicBezTo>
                <a:cubicBezTo>
                  <a:pt x="685090" y="189661"/>
                  <a:pt x="674830" y="188568"/>
                  <a:pt x="664848" y="186283"/>
                </a:cubicBezTo>
                <a:cubicBezTo>
                  <a:pt x="624953" y="177175"/>
                  <a:pt x="590303" y="156283"/>
                  <a:pt x="564654" y="125859"/>
                </a:cubicBezTo>
                <a:cubicBezTo>
                  <a:pt x="539021" y="95467"/>
                  <a:pt x="524106" y="57649"/>
                  <a:pt x="521524" y="16453"/>
                </a:cubicBezTo>
                <a:cubicBezTo>
                  <a:pt x="521492" y="15832"/>
                  <a:pt x="521410" y="15228"/>
                  <a:pt x="521296" y="14608"/>
                </a:cubicBezTo>
                <a:cubicBezTo>
                  <a:pt x="519727" y="6137"/>
                  <a:pt x="512147" y="0"/>
                  <a:pt x="503243" y="0"/>
                </a:cubicBezTo>
                <a:lnTo>
                  <a:pt x="386206" y="0"/>
                </a:lnTo>
                <a:cubicBezTo>
                  <a:pt x="376012" y="0"/>
                  <a:pt x="367615" y="8292"/>
                  <a:pt x="367484" y="18607"/>
                </a:cubicBezTo>
                <a:cubicBezTo>
                  <a:pt x="367353" y="27486"/>
                  <a:pt x="367467" y="36463"/>
                  <a:pt x="367582" y="45147"/>
                </a:cubicBezTo>
                <a:cubicBezTo>
                  <a:pt x="367664" y="51284"/>
                  <a:pt x="367745" y="57649"/>
                  <a:pt x="367729" y="63868"/>
                </a:cubicBezTo>
                <a:cubicBezTo>
                  <a:pt x="367664" y="147600"/>
                  <a:pt x="367566" y="231331"/>
                  <a:pt x="367484" y="315063"/>
                </a:cubicBezTo>
                <a:lnTo>
                  <a:pt x="367337" y="457636"/>
                </a:lnTo>
                <a:cubicBezTo>
                  <a:pt x="367320" y="469877"/>
                  <a:pt x="367320" y="482119"/>
                  <a:pt x="367337" y="494360"/>
                </a:cubicBezTo>
                <a:cubicBezTo>
                  <a:pt x="367337" y="513637"/>
                  <a:pt x="367353" y="532913"/>
                  <a:pt x="367288" y="552189"/>
                </a:cubicBezTo>
                <a:cubicBezTo>
                  <a:pt x="367271" y="559175"/>
                  <a:pt x="366765" y="565361"/>
                  <a:pt x="365736" y="571139"/>
                </a:cubicBezTo>
                <a:cubicBezTo>
                  <a:pt x="360998" y="597972"/>
                  <a:pt x="346540" y="621688"/>
                  <a:pt x="325057" y="637928"/>
                </a:cubicBezTo>
                <a:cubicBezTo>
                  <a:pt x="303819" y="653973"/>
                  <a:pt x="277680" y="661334"/>
                  <a:pt x="251426" y="658657"/>
                </a:cubicBezTo>
                <a:cubicBezTo>
                  <a:pt x="191535" y="652553"/>
                  <a:pt x="149125" y="601367"/>
                  <a:pt x="154892" y="542135"/>
                </a:cubicBezTo>
                <a:cubicBezTo>
                  <a:pt x="157849" y="511711"/>
                  <a:pt x="174088" y="483963"/>
                  <a:pt x="199442" y="466025"/>
                </a:cubicBezTo>
                <a:cubicBezTo>
                  <a:pt x="224748" y="448120"/>
                  <a:pt x="256262" y="442016"/>
                  <a:pt x="285897" y="449295"/>
                </a:cubicBezTo>
                <a:cubicBezTo>
                  <a:pt x="289933" y="450291"/>
                  <a:pt x="294948" y="451515"/>
                  <a:pt x="299196" y="448185"/>
                </a:cubicBezTo>
                <a:cubicBezTo>
                  <a:pt x="303443" y="444856"/>
                  <a:pt x="303443" y="439616"/>
                  <a:pt x="303443" y="435797"/>
                </a:cubicBezTo>
                <a:cubicBezTo>
                  <a:pt x="303459" y="422103"/>
                  <a:pt x="303443" y="408409"/>
                  <a:pt x="303443" y="394731"/>
                </a:cubicBezTo>
                <a:cubicBezTo>
                  <a:pt x="303443" y="367326"/>
                  <a:pt x="303427" y="338991"/>
                  <a:pt x="303541" y="311146"/>
                </a:cubicBezTo>
                <a:cubicBezTo>
                  <a:pt x="303574" y="304128"/>
                  <a:pt x="300927" y="295477"/>
                  <a:pt x="288185" y="294138"/>
                </a:cubicBezTo>
                <a:cubicBezTo>
                  <a:pt x="235906" y="288654"/>
                  <a:pt x="185899" y="298121"/>
                  <a:pt x="139568" y="322310"/>
                </a:cubicBezTo>
                <a:cubicBezTo>
                  <a:pt x="77814" y="354546"/>
                  <a:pt x="32414" y="409323"/>
                  <a:pt x="11748" y="476553"/>
                </a:cubicBezTo>
                <a:cubicBezTo>
                  <a:pt x="-8935" y="543832"/>
                  <a:pt x="-2155" y="614702"/>
                  <a:pt x="30878" y="676089"/>
                </a:cubicBezTo>
                <a:cubicBezTo>
                  <a:pt x="62621" y="735110"/>
                  <a:pt x="112677" y="776355"/>
                  <a:pt x="183906" y="802209"/>
                </a:cubicBezTo>
                <a:cubicBezTo>
                  <a:pt x="206402" y="810370"/>
                  <a:pt x="229878" y="814451"/>
                  <a:pt x="254776" y="814451"/>
                </a:cubicBezTo>
                <a:cubicBezTo>
                  <a:pt x="275327" y="814451"/>
                  <a:pt x="296843" y="811676"/>
                  <a:pt x="319568" y="806127"/>
                </a:cubicBezTo>
                <a:cubicBezTo>
                  <a:pt x="415743" y="782639"/>
                  <a:pt x="480012" y="722786"/>
                  <a:pt x="510579" y="628217"/>
                </a:cubicBezTo>
                <a:cubicBezTo>
                  <a:pt x="520773" y="596683"/>
                  <a:pt x="521606" y="564708"/>
                  <a:pt x="521573" y="531999"/>
                </a:cubicBezTo>
                <a:cubicBezTo>
                  <a:pt x="521557" y="504823"/>
                  <a:pt x="521557" y="477663"/>
                  <a:pt x="521573" y="450487"/>
                </a:cubicBezTo>
                <a:cubicBezTo>
                  <a:pt x="521573" y="411510"/>
                  <a:pt x="521590" y="372533"/>
                  <a:pt x="521524" y="333556"/>
                </a:cubicBezTo>
                <a:cubicBezTo>
                  <a:pt x="521508" y="325003"/>
                  <a:pt x="521345" y="316369"/>
                  <a:pt x="521181" y="307996"/>
                </a:cubicBezTo>
                <a:cubicBezTo>
                  <a:pt x="521067" y="302055"/>
                  <a:pt x="520936" y="295950"/>
                  <a:pt x="520871" y="289829"/>
                </a:cubicBezTo>
                <a:cubicBezTo>
                  <a:pt x="571581" y="323436"/>
                  <a:pt x="630492" y="341831"/>
                  <a:pt x="696019" y="344508"/>
                </a:cubicBezTo>
                <a:cubicBezTo>
                  <a:pt x="700953" y="344720"/>
                  <a:pt x="704890" y="343415"/>
                  <a:pt x="707749" y="340672"/>
                </a:cubicBezTo>
                <a:cubicBezTo>
                  <a:pt x="711702" y="336869"/>
                  <a:pt x="712160" y="331744"/>
                  <a:pt x="712144" y="328202"/>
                </a:cubicBezTo>
                <a:cubicBezTo>
                  <a:pt x="712111" y="289878"/>
                  <a:pt x="712062" y="248763"/>
                  <a:pt x="712225" y="207322"/>
                </a:cubicBezTo>
                <a:close/>
                <a:moveTo>
                  <a:pt x="695888" y="207257"/>
                </a:moveTo>
                <a:cubicBezTo>
                  <a:pt x="695725" y="248714"/>
                  <a:pt x="695774" y="289846"/>
                  <a:pt x="695856" y="328105"/>
                </a:cubicBezTo>
                <a:cubicBezTo>
                  <a:pt x="630916" y="325297"/>
                  <a:pt x="575191" y="307327"/>
                  <a:pt x="525543" y="273197"/>
                </a:cubicBezTo>
                <a:cubicBezTo>
                  <a:pt x="525527" y="273181"/>
                  <a:pt x="525494" y="273165"/>
                  <a:pt x="525462" y="273148"/>
                </a:cubicBezTo>
                <a:cubicBezTo>
                  <a:pt x="525445" y="273132"/>
                  <a:pt x="525413" y="273116"/>
                  <a:pt x="525396" y="273099"/>
                </a:cubicBezTo>
                <a:cubicBezTo>
                  <a:pt x="521312" y="270374"/>
                  <a:pt x="516052" y="270129"/>
                  <a:pt x="511690" y="272479"/>
                </a:cubicBezTo>
                <a:cubicBezTo>
                  <a:pt x="507230" y="274879"/>
                  <a:pt x="504485" y="279498"/>
                  <a:pt x="504534" y="284590"/>
                </a:cubicBezTo>
                <a:cubicBezTo>
                  <a:pt x="504567" y="292490"/>
                  <a:pt x="504730" y="300504"/>
                  <a:pt x="504877" y="308241"/>
                </a:cubicBezTo>
                <a:cubicBezTo>
                  <a:pt x="505041" y="316532"/>
                  <a:pt x="505220" y="325101"/>
                  <a:pt x="505220" y="333491"/>
                </a:cubicBezTo>
                <a:cubicBezTo>
                  <a:pt x="505269" y="372468"/>
                  <a:pt x="505269" y="411428"/>
                  <a:pt x="505269" y="450405"/>
                </a:cubicBezTo>
                <a:cubicBezTo>
                  <a:pt x="505269" y="477581"/>
                  <a:pt x="505269" y="504757"/>
                  <a:pt x="505269" y="531933"/>
                </a:cubicBezTo>
                <a:cubicBezTo>
                  <a:pt x="505286" y="563288"/>
                  <a:pt x="504518" y="593859"/>
                  <a:pt x="495059" y="623124"/>
                </a:cubicBezTo>
                <a:cubicBezTo>
                  <a:pt x="480715" y="667504"/>
                  <a:pt x="458399" y="704049"/>
                  <a:pt x="428731" y="731731"/>
                </a:cubicBezTo>
                <a:cubicBezTo>
                  <a:pt x="398981" y="759478"/>
                  <a:pt x="360965" y="779146"/>
                  <a:pt x="315712" y="790196"/>
                </a:cubicBezTo>
                <a:cubicBezTo>
                  <a:pt x="268711" y="801671"/>
                  <a:pt x="227428" y="800561"/>
                  <a:pt x="189510" y="786801"/>
                </a:cubicBezTo>
                <a:cubicBezTo>
                  <a:pt x="122218" y="762384"/>
                  <a:pt x="75053" y="723619"/>
                  <a:pt x="45287" y="668304"/>
                </a:cubicBezTo>
                <a:cubicBezTo>
                  <a:pt x="14362" y="610769"/>
                  <a:pt x="8007" y="544355"/>
                  <a:pt x="27398" y="481270"/>
                </a:cubicBezTo>
                <a:cubicBezTo>
                  <a:pt x="46774" y="418251"/>
                  <a:pt x="89315" y="366902"/>
                  <a:pt x="147164" y="336706"/>
                </a:cubicBezTo>
                <a:cubicBezTo>
                  <a:pt x="182615" y="318197"/>
                  <a:pt x="220354" y="308877"/>
                  <a:pt x="259693" y="308877"/>
                </a:cubicBezTo>
                <a:cubicBezTo>
                  <a:pt x="268548" y="308877"/>
                  <a:pt x="277500" y="309351"/>
                  <a:pt x="286502" y="310297"/>
                </a:cubicBezTo>
                <a:cubicBezTo>
                  <a:pt x="286780" y="310330"/>
                  <a:pt x="287008" y="310363"/>
                  <a:pt x="287204" y="310395"/>
                </a:cubicBezTo>
                <a:cubicBezTo>
                  <a:pt x="287204" y="310575"/>
                  <a:pt x="287221" y="310771"/>
                  <a:pt x="287221" y="311015"/>
                </a:cubicBezTo>
                <a:cubicBezTo>
                  <a:pt x="287106" y="338910"/>
                  <a:pt x="287106" y="367261"/>
                  <a:pt x="287123" y="394682"/>
                </a:cubicBezTo>
                <a:cubicBezTo>
                  <a:pt x="287123" y="407380"/>
                  <a:pt x="287123" y="420079"/>
                  <a:pt x="287123" y="432777"/>
                </a:cubicBezTo>
                <a:cubicBezTo>
                  <a:pt x="253665" y="425367"/>
                  <a:pt x="218426" y="432549"/>
                  <a:pt x="190000" y="452674"/>
                </a:cubicBezTo>
                <a:cubicBezTo>
                  <a:pt x="160773" y="473354"/>
                  <a:pt x="142051" y="505378"/>
                  <a:pt x="138636" y="540535"/>
                </a:cubicBezTo>
                <a:cubicBezTo>
                  <a:pt x="131987" y="608843"/>
                  <a:pt x="180802" y="667847"/>
                  <a:pt x="249776" y="674881"/>
                </a:cubicBezTo>
                <a:cubicBezTo>
                  <a:pt x="280130" y="677966"/>
                  <a:pt x="310370" y="669479"/>
                  <a:pt x="334908" y="650937"/>
                </a:cubicBezTo>
                <a:cubicBezTo>
                  <a:pt x="359707" y="632216"/>
                  <a:pt x="376371" y="604876"/>
                  <a:pt x="381828" y="573963"/>
                </a:cubicBezTo>
                <a:cubicBezTo>
                  <a:pt x="383020" y="567254"/>
                  <a:pt x="383592" y="560154"/>
                  <a:pt x="383625" y="552222"/>
                </a:cubicBezTo>
                <a:cubicBezTo>
                  <a:pt x="383674" y="532929"/>
                  <a:pt x="383674" y="513637"/>
                  <a:pt x="383674" y="494344"/>
                </a:cubicBezTo>
                <a:cubicBezTo>
                  <a:pt x="383674" y="482102"/>
                  <a:pt x="383674" y="469877"/>
                  <a:pt x="383674" y="457636"/>
                </a:cubicBezTo>
                <a:lnTo>
                  <a:pt x="383821" y="315063"/>
                </a:lnTo>
                <a:cubicBezTo>
                  <a:pt x="383919" y="231331"/>
                  <a:pt x="384000" y="147600"/>
                  <a:pt x="384066" y="63868"/>
                </a:cubicBezTo>
                <a:cubicBezTo>
                  <a:pt x="384066" y="57535"/>
                  <a:pt x="383984" y="51120"/>
                  <a:pt x="383902" y="44934"/>
                </a:cubicBezTo>
                <a:cubicBezTo>
                  <a:pt x="383788" y="36365"/>
                  <a:pt x="383674" y="27503"/>
                  <a:pt x="383804" y="18721"/>
                </a:cubicBezTo>
                <a:cubicBezTo>
                  <a:pt x="383821" y="17383"/>
                  <a:pt x="384866" y="16338"/>
                  <a:pt x="386190" y="16338"/>
                </a:cubicBezTo>
                <a:lnTo>
                  <a:pt x="503227" y="16338"/>
                </a:lnTo>
                <a:cubicBezTo>
                  <a:pt x="504158" y="16338"/>
                  <a:pt x="505090" y="16910"/>
                  <a:pt x="505204" y="17513"/>
                </a:cubicBezTo>
                <a:cubicBezTo>
                  <a:pt x="508014" y="62203"/>
                  <a:pt x="524253" y="103318"/>
                  <a:pt x="552140" y="136403"/>
                </a:cubicBezTo>
                <a:cubicBezTo>
                  <a:pt x="580092" y="169553"/>
                  <a:pt x="617798" y="192306"/>
                  <a:pt x="661189" y="202213"/>
                </a:cubicBezTo>
                <a:cubicBezTo>
                  <a:pt x="672134" y="204710"/>
                  <a:pt x="682933" y="205869"/>
                  <a:pt x="694924" y="207012"/>
                </a:cubicBezTo>
                <a:cubicBezTo>
                  <a:pt x="695300" y="207044"/>
                  <a:pt x="695627" y="207093"/>
                  <a:pt x="695888" y="207126"/>
                </a:cubicBezTo>
                <a:cubicBezTo>
                  <a:pt x="695888" y="207159"/>
                  <a:pt x="695888" y="207208"/>
                  <a:pt x="695888" y="20725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36"/>
          <p:cNvSpPr txBox="1"/>
          <p:nvPr/>
        </p:nvSpPr>
        <p:spPr>
          <a:xfrm>
            <a:off x="514350" y="504825"/>
            <a:ext cx="2519700" cy="15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Icons</a:t>
            </a:r>
            <a:endParaRPr sz="7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Resource </a:t>
            </a:r>
            <a:endParaRPr sz="7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Page</a:t>
            </a:r>
            <a:endParaRPr sz="700"/>
          </a:p>
        </p:txBody>
      </p:sp>
      <p:sp>
        <p:nvSpPr>
          <p:cNvPr id="555" name="Google Shape;555;p36"/>
          <p:cNvSpPr txBox="1"/>
          <p:nvPr/>
        </p:nvSpPr>
        <p:spPr>
          <a:xfrm>
            <a:off x="514350" y="3723957"/>
            <a:ext cx="2519700" cy="9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Use these design resources in your Presentation. Happy designing! </a:t>
            </a:r>
            <a:endParaRPr sz="700"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Don't forget to delete this page before presenting. </a:t>
            </a:r>
            <a:endParaRPr sz="7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37"/>
          <p:cNvSpPr/>
          <p:nvPr/>
        </p:nvSpPr>
        <p:spPr>
          <a:xfrm>
            <a:off x="9015" y="-10202"/>
            <a:ext cx="3453900" cy="5150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37"/>
          <p:cNvSpPr txBox="1"/>
          <p:nvPr/>
        </p:nvSpPr>
        <p:spPr>
          <a:xfrm>
            <a:off x="514350" y="504825"/>
            <a:ext cx="2519700" cy="15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Elements</a:t>
            </a:r>
            <a:endParaRPr sz="330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Resource </a:t>
            </a:r>
            <a:endParaRPr sz="330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Page</a:t>
            </a:r>
            <a:endParaRPr sz="330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562" name="Google Shape;562;p37"/>
          <p:cNvSpPr txBox="1"/>
          <p:nvPr/>
        </p:nvSpPr>
        <p:spPr>
          <a:xfrm>
            <a:off x="514350" y="3723957"/>
            <a:ext cx="2519700" cy="9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Use these design resources in your Presentation. Happy designing! </a:t>
            </a:r>
            <a:endParaRPr sz="110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Don't forget to delete this page before presenting.</a:t>
            </a:r>
            <a:endParaRPr sz="110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563" name="Google Shape;563;p37"/>
          <p:cNvSpPr/>
          <p:nvPr/>
        </p:nvSpPr>
        <p:spPr>
          <a:xfrm>
            <a:off x="4208036" y="734727"/>
            <a:ext cx="1027271" cy="1031875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37"/>
          <p:cNvSpPr/>
          <p:nvPr/>
        </p:nvSpPr>
        <p:spPr>
          <a:xfrm>
            <a:off x="5651509" y="734727"/>
            <a:ext cx="1190625" cy="1031081"/>
          </a:xfrm>
          <a:custGeom>
            <a:rect b="b" l="l" r="r" t="t"/>
            <a:pathLst>
              <a:path extrusionOk="0" h="5499100" w="635000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lnTo>
                  <a:pt x="0" y="54991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65" name="Google Shape;565;p37"/>
          <p:cNvSpPr/>
          <p:nvPr/>
        </p:nvSpPr>
        <p:spPr>
          <a:xfrm>
            <a:off x="7256743" y="742741"/>
            <a:ext cx="1016000" cy="1014374"/>
          </a:xfrm>
          <a:custGeom>
            <a:rect b="b" l="l" r="r" t="t"/>
            <a:pathLst>
              <a:path extrusionOk="0" h="6339840" w="635000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66" name="Google Shape;566;p37"/>
          <p:cNvSpPr/>
          <p:nvPr/>
        </p:nvSpPr>
        <p:spPr>
          <a:xfrm>
            <a:off x="5758411" y="2064488"/>
            <a:ext cx="1033501" cy="1033501"/>
          </a:xfrm>
          <a:custGeom>
            <a:rect b="b" l="l" r="r" t="t"/>
            <a:pathLst>
              <a:path extrusionOk="0" h="1913890" w="191389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567" name="Google Shape;567;p37"/>
          <p:cNvSpPr/>
          <p:nvPr/>
        </p:nvSpPr>
        <p:spPr>
          <a:xfrm>
            <a:off x="4126070" y="2064488"/>
            <a:ext cx="1194016" cy="1034129"/>
          </a:xfrm>
          <a:custGeom>
            <a:rect b="b" l="l" r="r" t="t"/>
            <a:pathLst>
              <a:path extrusionOk="0" h="5372100" w="6202680">
                <a:moveTo>
                  <a:pt x="4652010" y="0"/>
                </a:moveTo>
                <a:lnTo>
                  <a:pt x="1550670" y="0"/>
                </a:lnTo>
                <a:lnTo>
                  <a:pt x="0" y="2686050"/>
                </a:lnTo>
                <a:lnTo>
                  <a:pt x="1550670" y="5372100"/>
                </a:lnTo>
                <a:lnTo>
                  <a:pt x="4652010" y="5372100"/>
                </a:lnTo>
                <a:lnTo>
                  <a:pt x="6202680" y="2686050"/>
                </a:lnTo>
                <a:lnTo>
                  <a:pt x="465201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568" name="Google Shape;568;p37"/>
          <p:cNvSpPr/>
          <p:nvPr/>
        </p:nvSpPr>
        <p:spPr>
          <a:xfrm>
            <a:off x="7231420" y="2072503"/>
            <a:ext cx="1063625" cy="1011507"/>
          </a:xfrm>
          <a:custGeom>
            <a:rect b="b" l="l" r="r" t="t"/>
            <a:pathLst>
              <a:path extrusionOk="0" h="6038850" w="6350000">
                <a:moveTo>
                  <a:pt x="1212850" y="6038850"/>
                </a:moveTo>
                <a:lnTo>
                  <a:pt x="0" y="2306320"/>
                </a:lnTo>
                <a:lnTo>
                  <a:pt x="3175000" y="0"/>
                </a:lnTo>
                <a:lnTo>
                  <a:pt x="6350000" y="2306320"/>
                </a:lnTo>
                <a:lnTo>
                  <a:pt x="5137150" y="6038850"/>
                </a:lnTo>
                <a:lnTo>
                  <a:pt x="1212850" y="603885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569" name="Google Shape;569;p37"/>
          <p:cNvSpPr/>
          <p:nvPr/>
        </p:nvSpPr>
        <p:spPr>
          <a:xfrm>
            <a:off x="7283692" y="3394250"/>
            <a:ext cx="1016813" cy="1016813"/>
          </a:xfrm>
          <a:custGeom>
            <a:rect b="b" l="l" r="r" t="t"/>
            <a:pathLst>
              <a:path extrusionOk="0" h="6355080" w="635508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p37"/>
          <p:cNvSpPr/>
          <p:nvPr/>
        </p:nvSpPr>
        <p:spPr>
          <a:xfrm>
            <a:off x="5699767" y="3391199"/>
            <a:ext cx="1073658" cy="1021080"/>
          </a:xfrm>
          <a:custGeom>
            <a:rect b="b" l="l" r="r" t="t"/>
            <a:pathLst>
              <a:path extrusionOk="0" h="1701800" w="1789430">
                <a:moveTo>
                  <a:pt x="922020" y="21590"/>
                </a:moveTo>
                <a:lnTo>
                  <a:pt x="1172210" y="529590"/>
                </a:lnTo>
                <a:cubicBezTo>
                  <a:pt x="1176020" y="538480"/>
                  <a:pt x="1184910" y="544830"/>
                  <a:pt x="1195070" y="546100"/>
                </a:cubicBezTo>
                <a:lnTo>
                  <a:pt x="1755140" y="627380"/>
                </a:lnTo>
                <a:cubicBezTo>
                  <a:pt x="1779270" y="631190"/>
                  <a:pt x="1789430" y="661670"/>
                  <a:pt x="1771650" y="678180"/>
                </a:cubicBezTo>
                <a:lnTo>
                  <a:pt x="1366520" y="1073150"/>
                </a:lnTo>
                <a:cubicBezTo>
                  <a:pt x="1358900" y="1079500"/>
                  <a:pt x="1356360" y="1089660"/>
                  <a:pt x="1357630" y="1099820"/>
                </a:cubicBezTo>
                <a:lnTo>
                  <a:pt x="1452880" y="1658620"/>
                </a:lnTo>
                <a:cubicBezTo>
                  <a:pt x="1456690" y="1682750"/>
                  <a:pt x="1431290" y="1701800"/>
                  <a:pt x="1409700" y="1690370"/>
                </a:cubicBezTo>
                <a:lnTo>
                  <a:pt x="908050" y="1426210"/>
                </a:lnTo>
                <a:cubicBezTo>
                  <a:pt x="899160" y="1421130"/>
                  <a:pt x="889000" y="1421130"/>
                  <a:pt x="880110" y="1426210"/>
                </a:cubicBezTo>
                <a:lnTo>
                  <a:pt x="378460" y="1690370"/>
                </a:lnTo>
                <a:cubicBezTo>
                  <a:pt x="356870" y="1701800"/>
                  <a:pt x="331470" y="1682750"/>
                  <a:pt x="335280" y="1658620"/>
                </a:cubicBezTo>
                <a:lnTo>
                  <a:pt x="430530" y="1099820"/>
                </a:lnTo>
                <a:cubicBezTo>
                  <a:pt x="431800" y="1089660"/>
                  <a:pt x="429260" y="1080770"/>
                  <a:pt x="421640" y="1073150"/>
                </a:cubicBezTo>
                <a:lnTo>
                  <a:pt x="17780" y="678180"/>
                </a:lnTo>
                <a:cubicBezTo>
                  <a:pt x="0" y="660400"/>
                  <a:pt x="10160" y="631190"/>
                  <a:pt x="34290" y="627380"/>
                </a:cubicBezTo>
                <a:lnTo>
                  <a:pt x="594360" y="546100"/>
                </a:lnTo>
                <a:cubicBezTo>
                  <a:pt x="604520" y="544830"/>
                  <a:pt x="612140" y="538480"/>
                  <a:pt x="617220" y="529590"/>
                </a:cubicBezTo>
                <a:lnTo>
                  <a:pt x="867410" y="21590"/>
                </a:lnTo>
                <a:cubicBezTo>
                  <a:pt x="878840" y="0"/>
                  <a:pt x="910590" y="0"/>
                  <a:pt x="922020" y="2159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71" name="Google Shape;571;p37"/>
          <p:cNvGrpSpPr/>
          <p:nvPr/>
        </p:nvGrpSpPr>
        <p:grpSpPr>
          <a:xfrm>
            <a:off x="4213751" y="3394250"/>
            <a:ext cx="1014430" cy="1014430"/>
            <a:chOff x="0" y="0"/>
            <a:chExt cx="1588770" cy="1588770"/>
          </a:xfrm>
        </p:grpSpPr>
        <p:sp>
          <p:nvSpPr>
            <p:cNvPr id="572" name="Google Shape;572;p37"/>
            <p:cNvSpPr/>
            <p:nvPr/>
          </p:nvSpPr>
          <p:spPr>
            <a:xfrm>
              <a:off x="6350" y="6350"/>
              <a:ext cx="1576070" cy="1576070"/>
            </a:xfrm>
            <a:custGeom>
              <a:rect b="b" l="l" r="r" t="t"/>
              <a:pathLst>
                <a:path extrusionOk="0" h="1576070" w="1576070">
                  <a:moveTo>
                    <a:pt x="1576070" y="271780"/>
                  </a:moveTo>
                  <a:lnTo>
                    <a:pt x="1576070" y="1576070"/>
                  </a:lnTo>
                  <a:lnTo>
                    <a:pt x="0" y="1576070"/>
                  </a:lnTo>
                  <a:lnTo>
                    <a:pt x="0" y="0"/>
                  </a:lnTo>
                  <a:lnTo>
                    <a:pt x="130429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573" name="Google Shape;573;p37"/>
            <p:cNvSpPr/>
            <p:nvPr/>
          </p:nvSpPr>
          <p:spPr>
            <a:xfrm>
              <a:off x="0" y="0"/>
              <a:ext cx="1588770" cy="1588770"/>
            </a:xfrm>
            <a:custGeom>
              <a:rect b="b" l="l" r="r" t="t"/>
              <a:pathLst>
                <a:path extrusionOk="0" h="1588770" w="1588770">
                  <a:moveTo>
                    <a:pt x="1588770" y="1588770"/>
                  </a:moveTo>
                  <a:lnTo>
                    <a:pt x="0" y="1588770"/>
                  </a:lnTo>
                  <a:lnTo>
                    <a:pt x="0" y="0"/>
                  </a:lnTo>
                  <a:lnTo>
                    <a:pt x="1313180" y="0"/>
                  </a:lnTo>
                  <a:lnTo>
                    <a:pt x="1588770" y="275590"/>
                  </a:lnTo>
                  <a:cubicBezTo>
                    <a:pt x="1588770" y="275590"/>
                    <a:pt x="1588770" y="1588770"/>
                    <a:pt x="1588770" y="1588770"/>
                  </a:cubicBezTo>
                  <a:close/>
                  <a:moveTo>
                    <a:pt x="12700" y="1576070"/>
                  </a:moveTo>
                  <a:lnTo>
                    <a:pt x="1576070" y="1576070"/>
                  </a:lnTo>
                  <a:lnTo>
                    <a:pt x="1576070" y="280670"/>
                  </a:lnTo>
                  <a:lnTo>
                    <a:pt x="1308100" y="12700"/>
                  </a:lnTo>
                  <a:lnTo>
                    <a:pt x="12700" y="12700"/>
                  </a:lnTo>
                  <a:lnTo>
                    <a:pt x="12700" y="157607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8" name="Google Shape;578;p3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579" name="Google Shape;579;p38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80" name="Google Shape;580;p38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581" name="Google Shape;581;p38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582" name="Google Shape;582;p38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583" name="Google Shape;583;p38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584" name="Google Shape;584;p38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585" name="Google Shape;585;p38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586" name="Google Shape;586;p38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587" name="Google Shape;587;p38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588" name="Google Shape;588;p38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589" name="Google Shape;589;p38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590" name="Google Shape;590;p38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591" name="Google Shape;591;p38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592" name="Google Shape;592;p38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 b="0" l="22084" r="24468" t="0"/>
          <a:stretch/>
        </p:blipFill>
        <p:spPr>
          <a:xfrm>
            <a:off x="5023077" y="0"/>
            <a:ext cx="4120927" cy="51435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9" name="Google Shape;89;p13"/>
          <p:cNvGrpSpPr/>
          <p:nvPr/>
        </p:nvGrpSpPr>
        <p:grpSpPr>
          <a:xfrm>
            <a:off x="519071" y="2480097"/>
            <a:ext cx="4052959" cy="446484"/>
            <a:chOff x="2653" y="0"/>
            <a:chExt cx="10807892" cy="1190625"/>
          </a:xfrm>
        </p:grpSpPr>
        <p:sp>
          <p:nvSpPr>
            <p:cNvPr id="90" name="Google Shape;90;p13"/>
            <p:cNvSpPr/>
            <p:nvPr/>
          </p:nvSpPr>
          <p:spPr>
            <a:xfrm>
              <a:off x="2653" y="0"/>
              <a:ext cx="1185312" cy="119062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91" name="Google Shape;91;p13"/>
            <p:cNvSpPr txBox="1"/>
            <p:nvPr/>
          </p:nvSpPr>
          <p:spPr>
            <a:xfrm>
              <a:off x="232141" y="220011"/>
              <a:ext cx="7251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8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1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92" name="Google Shape;92;p13"/>
            <p:cNvSpPr txBox="1"/>
            <p:nvPr/>
          </p:nvSpPr>
          <p:spPr>
            <a:xfrm>
              <a:off x="1596345" y="155453"/>
              <a:ext cx="92142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Write an agenda here.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93" name="Google Shape;93;p13"/>
          <p:cNvGrpSpPr/>
          <p:nvPr/>
        </p:nvGrpSpPr>
        <p:grpSpPr>
          <a:xfrm>
            <a:off x="515345" y="3219353"/>
            <a:ext cx="4052959" cy="446484"/>
            <a:chOff x="2653" y="0"/>
            <a:chExt cx="10807892" cy="1190625"/>
          </a:xfrm>
        </p:grpSpPr>
        <p:sp>
          <p:nvSpPr>
            <p:cNvPr id="94" name="Google Shape;94;p13"/>
            <p:cNvSpPr/>
            <p:nvPr/>
          </p:nvSpPr>
          <p:spPr>
            <a:xfrm>
              <a:off x="2653" y="0"/>
              <a:ext cx="1185312" cy="119062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95" name="Google Shape;95;p13"/>
            <p:cNvSpPr txBox="1"/>
            <p:nvPr/>
          </p:nvSpPr>
          <p:spPr>
            <a:xfrm>
              <a:off x="232141" y="220011"/>
              <a:ext cx="7251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8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2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96" name="Google Shape;96;p13"/>
            <p:cNvSpPr txBox="1"/>
            <p:nvPr/>
          </p:nvSpPr>
          <p:spPr>
            <a:xfrm>
              <a:off x="1596345" y="155453"/>
              <a:ext cx="92142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Write an agenda here.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97" name="Google Shape;97;p13"/>
          <p:cNvGrpSpPr/>
          <p:nvPr/>
        </p:nvGrpSpPr>
        <p:grpSpPr>
          <a:xfrm>
            <a:off x="515345" y="3958607"/>
            <a:ext cx="4052959" cy="446484"/>
            <a:chOff x="2653" y="0"/>
            <a:chExt cx="10807892" cy="1190625"/>
          </a:xfrm>
        </p:grpSpPr>
        <p:sp>
          <p:nvSpPr>
            <p:cNvPr id="98" name="Google Shape;98;p13"/>
            <p:cNvSpPr/>
            <p:nvPr/>
          </p:nvSpPr>
          <p:spPr>
            <a:xfrm>
              <a:off x="2653" y="0"/>
              <a:ext cx="1185312" cy="119062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99" name="Google Shape;99;p13"/>
            <p:cNvSpPr txBox="1"/>
            <p:nvPr/>
          </p:nvSpPr>
          <p:spPr>
            <a:xfrm>
              <a:off x="232141" y="220011"/>
              <a:ext cx="7251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8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3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00" name="Google Shape;100;p13"/>
            <p:cNvSpPr txBox="1"/>
            <p:nvPr/>
          </p:nvSpPr>
          <p:spPr>
            <a:xfrm>
              <a:off x="1596345" y="155453"/>
              <a:ext cx="92142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Write an agenda here.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sp>
        <p:nvSpPr>
          <p:cNvPr id="101" name="Google Shape;101;p13"/>
          <p:cNvSpPr txBox="1"/>
          <p:nvPr/>
        </p:nvSpPr>
        <p:spPr>
          <a:xfrm>
            <a:off x="518076" y="504825"/>
            <a:ext cx="40503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Add an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Agenda Page</a:t>
            </a:r>
            <a:endParaRPr sz="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/>
          <p:nvPr/>
        </p:nvSpPr>
        <p:spPr>
          <a:xfrm>
            <a:off x="0" y="0"/>
            <a:ext cx="9144000" cy="1893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7" name="Google Shape;107;p14"/>
          <p:cNvPicPr preferRelativeResize="0"/>
          <p:nvPr/>
        </p:nvPicPr>
        <p:blipFill rotWithShape="1">
          <a:blip r:embed="rId3">
            <a:alphaModFix/>
          </a:blip>
          <a:srcRect b="0" l="32498" r="28167" t="0"/>
          <a:stretch/>
        </p:blipFill>
        <p:spPr>
          <a:xfrm>
            <a:off x="0" y="0"/>
            <a:ext cx="3034656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8" name="Google Shape;108;p14"/>
          <p:cNvGrpSpPr/>
          <p:nvPr/>
        </p:nvGrpSpPr>
        <p:grpSpPr>
          <a:xfrm>
            <a:off x="3652886" y="489060"/>
            <a:ext cx="4976775" cy="901756"/>
            <a:chOff x="0" y="-19050"/>
            <a:chExt cx="13271400" cy="2404683"/>
          </a:xfrm>
        </p:grpSpPr>
        <p:sp>
          <p:nvSpPr>
            <p:cNvPr id="109" name="Google Shape;109;p14"/>
            <p:cNvSpPr txBox="1"/>
            <p:nvPr/>
          </p:nvSpPr>
          <p:spPr>
            <a:xfrm>
              <a:off x="0" y="-19050"/>
              <a:ext cx="132714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40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Contact Information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10" name="Google Shape;110;p14"/>
            <p:cNvSpPr txBox="1"/>
            <p:nvPr/>
          </p:nvSpPr>
          <p:spPr>
            <a:xfrm>
              <a:off x="0" y="1811133"/>
              <a:ext cx="132714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NAME: </a:t>
              </a:r>
              <a:r>
                <a:rPr b="0" i="0" lang="en" sz="1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LENNOX QUINCY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sp>
        <p:nvSpPr>
          <p:cNvPr id="111" name="Google Shape;111;p14"/>
          <p:cNvSpPr/>
          <p:nvPr/>
        </p:nvSpPr>
        <p:spPr>
          <a:xfrm>
            <a:off x="3652886" y="2363199"/>
            <a:ext cx="301866" cy="301866"/>
          </a:xfrm>
          <a:custGeom>
            <a:rect b="b" l="l" r="r" t="t"/>
            <a:pathLst>
              <a:path extrusionOk="0" h="6355080" w="635508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4"/>
          <p:cNvSpPr/>
          <p:nvPr/>
        </p:nvSpPr>
        <p:spPr>
          <a:xfrm>
            <a:off x="3703804" y="2410799"/>
            <a:ext cx="191604" cy="176006"/>
          </a:xfrm>
          <a:custGeom>
            <a:rect b="b" l="l" r="r" t="t"/>
            <a:pathLst>
              <a:path extrusionOk="0" h="352011" w="383208">
                <a:moveTo>
                  <a:pt x="380884" y="161768"/>
                </a:moveTo>
                <a:lnTo>
                  <a:pt x="320668" y="109616"/>
                </a:lnTo>
                <a:lnTo>
                  <a:pt x="320668" y="31512"/>
                </a:lnTo>
                <a:cubicBezTo>
                  <a:pt x="320668" y="27812"/>
                  <a:pt x="317667" y="24803"/>
                  <a:pt x="313968" y="24803"/>
                </a:cubicBezTo>
                <a:lnTo>
                  <a:pt x="268073" y="24803"/>
                </a:lnTo>
                <a:cubicBezTo>
                  <a:pt x="264381" y="24803"/>
                  <a:pt x="261373" y="27812"/>
                  <a:pt x="261373" y="31512"/>
                </a:cubicBezTo>
                <a:lnTo>
                  <a:pt x="261373" y="58256"/>
                </a:lnTo>
                <a:lnTo>
                  <a:pt x="195992" y="1629"/>
                </a:lnTo>
                <a:cubicBezTo>
                  <a:pt x="193490" y="-543"/>
                  <a:pt x="189722" y="-543"/>
                  <a:pt x="187212" y="1629"/>
                </a:cubicBezTo>
                <a:lnTo>
                  <a:pt x="2328" y="161768"/>
                </a:lnTo>
                <a:cubicBezTo>
                  <a:pt x="186" y="163625"/>
                  <a:pt x="-558" y="166534"/>
                  <a:pt x="432" y="169183"/>
                </a:cubicBezTo>
                <a:cubicBezTo>
                  <a:pt x="1422" y="171831"/>
                  <a:pt x="3886" y="173543"/>
                  <a:pt x="6718" y="173543"/>
                </a:cubicBezTo>
                <a:lnTo>
                  <a:pt x="45076" y="173543"/>
                </a:lnTo>
                <a:lnTo>
                  <a:pt x="45076" y="345310"/>
                </a:lnTo>
                <a:cubicBezTo>
                  <a:pt x="45076" y="349003"/>
                  <a:pt x="48084" y="352012"/>
                  <a:pt x="51776" y="352012"/>
                </a:cubicBezTo>
                <a:lnTo>
                  <a:pt x="147096" y="352012"/>
                </a:lnTo>
                <a:cubicBezTo>
                  <a:pt x="149214" y="352012"/>
                  <a:pt x="150933" y="350292"/>
                  <a:pt x="150933" y="348173"/>
                </a:cubicBezTo>
                <a:lnTo>
                  <a:pt x="150933" y="244877"/>
                </a:lnTo>
                <a:lnTo>
                  <a:pt x="234788" y="244877"/>
                </a:lnTo>
                <a:lnTo>
                  <a:pt x="234788" y="348173"/>
                </a:lnTo>
                <a:cubicBezTo>
                  <a:pt x="234788" y="350292"/>
                  <a:pt x="236507" y="352012"/>
                  <a:pt x="238625" y="352012"/>
                </a:cubicBezTo>
                <a:lnTo>
                  <a:pt x="333937" y="352012"/>
                </a:lnTo>
                <a:cubicBezTo>
                  <a:pt x="337637" y="352012"/>
                  <a:pt x="340645" y="349003"/>
                  <a:pt x="340645" y="345310"/>
                </a:cubicBezTo>
                <a:lnTo>
                  <a:pt x="340645" y="173543"/>
                </a:lnTo>
                <a:lnTo>
                  <a:pt x="376494" y="173543"/>
                </a:lnTo>
                <a:cubicBezTo>
                  <a:pt x="379326" y="173543"/>
                  <a:pt x="381789" y="171831"/>
                  <a:pt x="382779" y="169183"/>
                </a:cubicBezTo>
                <a:cubicBezTo>
                  <a:pt x="383762" y="166534"/>
                  <a:pt x="383025" y="163625"/>
                  <a:pt x="380884" y="161768"/>
                </a:cubicBezTo>
                <a:close/>
                <a:moveTo>
                  <a:pt x="269048" y="32479"/>
                </a:moveTo>
                <a:lnTo>
                  <a:pt x="312993" y="32479"/>
                </a:lnTo>
                <a:lnTo>
                  <a:pt x="312993" y="102969"/>
                </a:lnTo>
                <a:lnTo>
                  <a:pt x="269048" y="64903"/>
                </a:lnTo>
                <a:lnTo>
                  <a:pt x="269048" y="32479"/>
                </a:lnTo>
                <a:close/>
                <a:moveTo>
                  <a:pt x="336808" y="165867"/>
                </a:moveTo>
                <a:cubicBezTo>
                  <a:pt x="334690" y="165867"/>
                  <a:pt x="332970" y="167586"/>
                  <a:pt x="332970" y="169705"/>
                </a:cubicBezTo>
                <a:lnTo>
                  <a:pt x="332970" y="344335"/>
                </a:lnTo>
                <a:lnTo>
                  <a:pt x="242462" y="344335"/>
                </a:lnTo>
                <a:lnTo>
                  <a:pt x="242462" y="243902"/>
                </a:lnTo>
                <a:cubicBezTo>
                  <a:pt x="242462" y="240202"/>
                  <a:pt x="239454" y="237200"/>
                  <a:pt x="235755" y="237200"/>
                </a:cubicBezTo>
                <a:lnTo>
                  <a:pt x="149959" y="237200"/>
                </a:lnTo>
                <a:cubicBezTo>
                  <a:pt x="146267" y="237200"/>
                  <a:pt x="143259" y="240202"/>
                  <a:pt x="143259" y="243902"/>
                </a:cubicBezTo>
                <a:lnTo>
                  <a:pt x="143259" y="344335"/>
                </a:lnTo>
                <a:lnTo>
                  <a:pt x="52751" y="344335"/>
                </a:lnTo>
                <a:lnTo>
                  <a:pt x="52751" y="169705"/>
                </a:lnTo>
                <a:cubicBezTo>
                  <a:pt x="52751" y="167586"/>
                  <a:pt x="51032" y="165867"/>
                  <a:pt x="48913" y="165867"/>
                </a:cubicBezTo>
                <a:lnTo>
                  <a:pt x="9319" y="165867"/>
                </a:lnTo>
                <a:lnTo>
                  <a:pt x="191602" y="7977"/>
                </a:lnTo>
                <a:lnTo>
                  <a:pt x="373892" y="165867"/>
                </a:lnTo>
                <a:lnTo>
                  <a:pt x="336808" y="165867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4"/>
          <p:cNvSpPr txBox="1"/>
          <p:nvPr/>
        </p:nvSpPr>
        <p:spPr>
          <a:xfrm>
            <a:off x="4113698" y="2372701"/>
            <a:ext cx="45159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Address: </a:t>
            </a:r>
            <a:r>
              <a:rPr lang="en" sz="13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123 Anywhere St., Any City, ST 12345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114" name="Google Shape;114;p14"/>
          <p:cNvSpPr/>
          <p:nvPr/>
        </p:nvSpPr>
        <p:spPr>
          <a:xfrm>
            <a:off x="3652886" y="2852784"/>
            <a:ext cx="291936" cy="291936"/>
          </a:xfrm>
          <a:custGeom>
            <a:rect b="b" l="l" r="r" t="t"/>
            <a:pathLst>
              <a:path extrusionOk="0" h="6355080" w="635508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5" name="Google Shape;115;p14"/>
          <p:cNvSpPr/>
          <p:nvPr/>
        </p:nvSpPr>
        <p:spPr>
          <a:xfrm>
            <a:off x="3745279" y="2898609"/>
            <a:ext cx="108469" cy="201521"/>
          </a:xfrm>
          <a:custGeom>
            <a:rect b="b" l="l" r="r" t="t"/>
            <a:pathLst>
              <a:path extrusionOk="0" h="537390" w="289251">
                <a:moveTo>
                  <a:pt x="271713" y="0"/>
                </a:moveTo>
                <a:lnTo>
                  <a:pt x="205261" y="0"/>
                </a:lnTo>
                <a:lnTo>
                  <a:pt x="83979" y="0"/>
                </a:lnTo>
                <a:lnTo>
                  <a:pt x="17527" y="0"/>
                </a:lnTo>
                <a:cubicBezTo>
                  <a:pt x="7865" y="0"/>
                  <a:pt x="0" y="7863"/>
                  <a:pt x="0" y="17521"/>
                </a:cubicBezTo>
                <a:lnTo>
                  <a:pt x="0" y="519869"/>
                </a:lnTo>
                <a:cubicBezTo>
                  <a:pt x="0" y="529528"/>
                  <a:pt x="7865" y="537390"/>
                  <a:pt x="17527" y="537390"/>
                </a:cubicBezTo>
                <a:lnTo>
                  <a:pt x="271724" y="537390"/>
                </a:lnTo>
                <a:cubicBezTo>
                  <a:pt x="281386" y="537390"/>
                  <a:pt x="289251" y="529528"/>
                  <a:pt x="289251" y="519869"/>
                </a:cubicBezTo>
                <a:lnTo>
                  <a:pt x="289251" y="17521"/>
                </a:lnTo>
                <a:cubicBezTo>
                  <a:pt x="289240" y="7863"/>
                  <a:pt x="281386" y="0"/>
                  <a:pt x="271713" y="0"/>
                </a:cubicBezTo>
                <a:close/>
                <a:moveTo>
                  <a:pt x="199882" y="10756"/>
                </a:moveTo>
                <a:lnTo>
                  <a:pt x="199882" y="34204"/>
                </a:lnTo>
                <a:lnTo>
                  <a:pt x="89359" y="34204"/>
                </a:lnTo>
                <a:lnTo>
                  <a:pt x="89359" y="10756"/>
                </a:lnTo>
                <a:lnTo>
                  <a:pt x="199882" y="10756"/>
                </a:lnTo>
                <a:close/>
                <a:moveTo>
                  <a:pt x="17527" y="10756"/>
                </a:moveTo>
                <a:lnTo>
                  <a:pt x="78599" y="10756"/>
                </a:lnTo>
                <a:lnTo>
                  <a:pt x="78599" y="39582"/>
                </a:lnTo>
                <a:cubicBezTo>
                  <a:pt x="78599" y="42551"/>
                  <a:pt x="81009" y="44960"/>
                  <a:pt x="83979" y="44960"/>
                </a:cubicBezTo>
                <a:lnTo>
                  <a:pt x="205261" y="44960"/>
                </a:lnTo>
                <a:cubicBezTo>
                  <a:pt x="208231" y="44960"/>
                  <a:pt x="210641" y="42551"/>
                  <a:pt x="210641" y="39582"/>
                </a:cubicBezTo>
                <a:lnTo>
                  <a:pt x="210641" y="10756"/>
                </a:lnTo>
                <a:lnTo>
                  <a:pt x="271713" y="10756"/>
                </a:lnTo>
                <a:cubicBezTo>
                  <a:pt x="275446" y="10756"/>
                  <a:pt x="278481" y="13789"/>
                  <a:pt x="278481" y="17521"/>
                </a:cubicBezTo>
                <a:lnTo>
                  <a:pt x="278481" y="467649"/>
                </a:lnTo>
                <a:lnTo>
                  <a:pt x="10760" y="467649"/>
                </a:lnTo>
                <a:lnTo>
                  <a:pt x="10760" y="17521"/>
                </a:lnTo>
                <a:cubicBezTo>
                  <a:pt x="10760" y="13789"/>
                  <a:pt x="13794" y="10756"/>
                  <a:pt x="17527" y="10756"/>
                </a:cubicBezTo>
                <a:close/>
                <a:moveTo>
                  <a:pt x="271713" y="526634"/>
                </a:moveTo>
                <a:lnTo>
                  <a:pt x="17527" y="526634"/>
                </a:lnTo>
                <a:cubicBezTo>
                  <a:pt x="13794" y="526634"/>
                  <a:pt x="10760" y="523601"/>
                  <a:pt x="10760" y="519869"/>
                </a:cubicBezTo>
                <a:lnTo>
                  <a:pt x="10760" y="478404"/>
                </a:lnTo>
                <a:lnTo>
                  <a:pt x="278481" y="478404"/>
                </a:lnTo>
                <a:lnTo>
                  <a:pt x="278481" y="519869"/>
                </a:lnTo>
                <a:cubicBezTo>
                  <a:pt x="278481" y="523590"/>
                  <a:pt x="275446" y="526634"/>
                  <a:pt x="271713" y="526634"/>
                </a:cubicBezTo>
                <a:close/>
                <a:moveTo>
                  <a:pt x="189068" y="502509"/>
                </a:moveTo>
                <a:cubicBezTo>
                  <a:pt x="189068" y="505477"/>
                  <a:pt x="186658" y="507887"/>
                  <a:pt x="183688" y="507887"/>
                </a:cubicBezTo>
                <a:lnTo>
                  <a:pt x="105552" y="507887"/>
                </a:lnTo>
                <a:cubicBezTo>
                  <a:pt x="102582" y="507887"/>
                  <a:pt x="100172" y="505477"/>
                  <a:pt x="100172" y="502509"/>
                </a:cubicBezTo>
                <a:cubicBezTo>
                  <a:pt x="100172" y="499540"/>
                  <a:pt x="102582" y="497131"/>
                  <a:pt x="105552" y="497131"/>
                </a:cubicBezTo>
                <a:lnTo>
                  <a:pt x="183688" y="497131"/>
                </a:lnTo>
                <a:cubicBezTo>
                  <a:pt x="186658" y="497131"/>
                  <a:pt x="189068" y="499540"/>
                  <a:pt x="189068" y="50250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4"/>
          <p:cNvSpPr txBox="1"/>
          <p:nvPr/>
        </p:nvSpPr>
        <p:spPr>
          <a:xfrm>
            <a:off x="4113698" y="2871811"/>
            <a:ext cx="4515975" cy="2001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Phone number:</a:t>
            </a:r>
            <a:r>
              <a:rPr lang="en" sz="13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123-456-7890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117" name="Google Shape;117;p14"/>
          <p:cNvSpPr/>
          <p:nvPr/>
        </p:nvSpPr>
        <p:spPr>
          <a:xfrm>
            <a:off x="3652886" y="3342369"/>
            <a:ext cx="291936" cy="291936"/>
          </a:xfrm>
          <a:custGeom>
            <a:rect b="b" l="l" r="r" t="t"/>
            <a:pathLst>
              <a:path extrusionOk="0" h="6355080" w="635508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8" name="Google Shape;118;p14"/>
          <p:cNvSpPr/>
          <p:nvPr/>
        </p:nvSpPr>
        <p:spPr>
          <a:xfrm>
            <a:off x="3711060" y="3436762"/>
            <a:ext cx="182008" cy="104604"/>
          </a:xfrm>
          <a:custGeom>
            <a:rect b="b" l="l" r="r" t="t"/>
            <a:pathLst>
              <a:path extrusionOk="0" h="278943" w="485354">
                <a:moveTo>
                  <a:pt x="480998" y="2992"/>
                </a:moveTo>
                <a:cubicBezTo>
                  <a:pt x="480717" y="2749"/>
                  <a:pt x="480435" y="2525"/>
                  <a:pt x="480133" y="2312"/>
                </a:cubicBezTo>
                <a:cubicBezTo>
                  <a:pt x="478062" y="816"/>
                  <a:pt x="475553" y="0"/>
                  <a:pt x="472977" y="0"/>
                </a:cubicBezTo>
                <a:lnTo>
                  <a:pt x="12388" y="0"/>
                </a:lnTo>
                <a:cubicBezTo>
                  <a:pt x="9451" y="0"/>
                  <a:pt x="6602" y="1059"/>
                  <a:pt x="4366" y="2982"/>
                </a:cubicBezTo>
                <a:cubicBezTo>
                  <a:pt x="4366" y="2982"/>
                  <a:pt x="4356" y="2992"/>
                  <a:pt x="4356" y="2992"/>
                </a:cubicBezTo>
                <a:cubicBezTo>
                  <a:pt x="4346" y="3001"/>
                  <a:pt x="4337" y="3001"/>
                  <a:pt x="4337" y="3011"/>
                </a:cubicBezTo>
                <a:cubicBezTo>
                  <a:pt x="1575" y="5410"/>
                  <a:pt x="0" y="8907"/>
                  <a:pt x="0" y="12579"/>
                </a:cubicBezTo>
                <a:lnTo>
                  <a:pt x="0" y="266365"/>
                </a:lnTo>
                <a:cubicBezTo>
                  <a:pt x="0" y="269843"/>
                  <a:pt x="1429" y="273155"/>
                  <a:pt x="3948" y="275554"/>
                </a:cubicBezTo>
                <a:cubicBezTo>
                  <a:pt x="4074" y="275700"/>
                  <a:pt x="4220" y="275836"/>
                  <a:pt x="4366" y="275962"/>
                </a:cubicBezTo>
                <a:cubicBezTo>
                  <a:pt x="6602" y="277885"/>
                  <a:pt x="9451" y="278944"/>
                  <a:pt x="12388" y="278944"/>
                </a:cubicBezTo>
                <a:lnTo>
                  <a:pt x="472977" y="278944"/>
                </a:lnTo>
                <a:cubicBezTo>
                  <a:pt x="473346" y="278944"/>
                  <a:pt x="473716" y="278924"/>
                  <a:pt x="474075" y="278895"/>
                </a:cubicBezTo>
                <a:cubicBezTo>
                  <a:pt x="476623" y="278662"/>
                  <a:pt x="479054" y="277642"/>
                  <a:pt x="480998" y="275952"/>
                </a:cubicBezTo>
                <a:cubicBezTo>
                  <a:pt x="480998" y="275952"/>
                  <a:pt x="480998" y="275952"/>
                  <a:pt x="480998" y="275952"/>
                </a:cubicBezTo>
                <a:cubicBezTo>
                  <a:pt x="480998" y="275952"/>
                  <a:pt x="480998" y="275952"/>
                  <a:pt x="480998" y="275952"/>
                </a:cubicBezTo>
                <a:cubicBezTo>
                  <a:pt x="483770" y="273543"/>
                  <a:pt x="485355" y="270056"/>
                  <a:pt x="485355" y="266365"/>
                </a:cubicBezTo>
                <a:lnTo>
                  <a:pt x="485355" y="12579"/>
                </a:lnTo>
                <a:cubicBezTo>
                  <a:pt x="485364" y="8897"/>
                  <a:pt x="483779" y="5401"/>
                  <a:pt x="480998" y="2992"/>
                </a:cubicBezTo>
                <a:close/>
                <a:moveTo>
                  <a:pt x="464624" y="9713"/>
                </a:moveTo>
                <a:lnTo>
                  <a:pt x="246654" y="156907"/>
                </a:lnTo>
                <a:cubicBezTo>
                  <a:pt x="244243" y="158539"/>
                  <a:pt x="241122" y="158539"/>
                  <a:pt x="238710" y="156907"/>
                </a:cubicBezTo>
                <a:lnTo>
                  <a:pt x="206866" y="135402"/>
                </a:lnTo>
                <a:cubicBezTo>
                  <a:pt x="206866" y="135402"/>
                  <a:pt x="206866" y="135402"/>
                  <a:pt x="206866" y="135402"/>
                </a:cubicBezTo>
                <a:lnTo>
                  <a:pt x="20730" y="9713"/>
                </a:lnTo>
                <a:lnTo>
                  <a:pt x="464624" y="9713"/>
                </a:lnTo>
                <a:close/>
                <a:moveTo>
                  <a:pt x="9723" y="264937"/>
                </a:moveTo>
                <a:lnTo>
                  <a:pt x="9723" y="14006"/>
                </a:lnTo>
                <a:lnTo>
                  <a:pt x="195528" y="139472"/>
                </a:lnTo>
                <a:lnTo>
                  <a:pt x="9723" y="264937"/>
                </a:lnTo>
                <a:close/>
                <a:moveTo>
                  <a:pt x="20730" y="269231"/>
                </a:moveTo>
                <a:lnTo>
                  <a:pt x="204211" y="145339"/>
                </a:lnTo>
                <a:lnTo>
                  <a:pt x="233265" y="164959"/>
                </a:lnTo>
                <a:cubicBezTo>
                  <a:pt x="236124" y="166892"/>
                  <a:pt x="239401" y="167854"/>
                  <a:pt x="242687" y="167854"/>
                </a:cubicBezTo>
                <a:cubicBezTo>
                  <a:pt x="245964" y="167854"/>
                  <a:pt x="249241" y="166883"/>
                  <a:pt x="252099" y="164959"/>
                </a:cubicBezTo>
                <a:lnTo>
                  <a:pt x="281153" y="145339"/>
                </a:lnTo>
                <a:lnTo>
                  <a:pt x="464624" y="269240"/>
                </a:lnTo>
                <a:lnTo>
                  <a:pt x="20730" y="269240"/>
                </a:lnTo>
                <a:close/>
                <a:moveTo>
                  <a:pt x="475641" y="264947"/>
                </a:moveTo>
                <a:lnTo>
                  <a:pt x="289836" y="139472"/>
                </a:lnTo>
                <a:lnTo>
                  <a:pt x="475641" y="13997"/>
                </a:lnTo>
                <a:lnTo>
                  <a:pt x="475641" y="264947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4"/>
          <p:cNvSpPr txBox="1"/>
          <p:nvPr/>
        </p:nvSpPr>
        <p:spPr>
          <a:xfrm>
            <a:off x="4113698" y="3361396"/>
            <a:ext cx="4515975" cy="2001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Email: </a:t>
            </a:r>
            <a:r>
              <a:rPr lang="en" sz="13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hello@reallygreatsite.com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120" name="Google Shape;120;p14"/>
          <p:cNvSpPr/>
          <p:nvPr/>
        </p:nvSpPr>
        <p:spPr>
          <a:xfrm>
            <a:off x="3652886" y="3831954"/>
            <a:ext cx="291936" cy="291936"/>
          </a:xfrm>
          <a:custGeom>
            <a:rect b="b" l="l" r="r" t="t"/>
            <a:pathLst>
              <a:path extrusionOk="0" h="6355080" w="635508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1" name="Google Shape;121;p14"/>
          <p:cNvSpPr/>
          <p:nvPr/>
        </p:nvSpPr>
        <p:spPr>
          <a:xfrm>
            <a:off x="3711060" y="3890124"/>
            <a:ext cx="176993" cy="176993"/>
          </a:xfrm>
          <a:custGeom>
            <a:rect b="b" l="l" r="r" t="t"/>
            <a:pathLst>
              <a:path extrusionOk="0" h="471980" w="471980">
                <a:moveTo>
                  <a:pt x="471980" y="231955"/>
                </a:moveTo>
                <a:cubicBezTo>
                  <a:pt x="471980" y="231719"/>
                  <a:pt x="471942" y="231483"/>
                  <a:pt x="471914" y="231257"/>
                </a:cubicBezTo>
                <a:cubicBezTo>
                  <a:pt x="470744" y="171359"/>
                  <a:pt x="447109" y="114689"/>
                  <a:pt x="405324" y="71639"/>
                </a:cubicBezTo>
                <a:cubicBezTo>
                  <a:pt x="383568" y="49232"/>
                  <a:pt x="358065" y="31610"/>
                  <a:pt x="329513" y="19274"/>
                </a:cubicBezTo>
                <a:cubicBezTo>
                  <a:pt x="327663" y="18471"/>
                  <a:pt x="325813" y="17697"/>
                  <a:pt x="323944" y="16952"/>
                </a:cubicBezTo>
                <a:cubicBezTo>
                  <a:pt x="296034" y="5720"/>
                  <a:pt x="266510" y="28"/>
                  <a:pt x="236042" y="9"/>
                </a:cubicBezTo>
                <a:cubicBezTo>
                  <a:pt x="236023" y="9"/>
                  <a:pt x="236014" y="0"/>
                  <a:pt x="235995" y="0"/>
                </a:cubicBezTo>
                <a:cubicBezTo>
                  <a:pt x="235985" y="0"/>
                  <a:pt x="235967" y="0"/>
                  <a:pt x="235957" y="0"/>
                </a:cubicBezTo>
                <a:cubicBezTo>
                  <a:pt x="235957" y="0"/>
                  <a:pt x="235957" y="0"/>
                  <a:pt x="235957" y="0"/>
                </a:cubicBezTo>
                <a:cubicBezTo>
                  <a:pt x="235957" y="0"/>
                  <a:pt x="235948" y="0"/>
                  <a:pt x="235948" y="0"/>
                </a:cubicBezTo>
                <a:cubicBezTo>
                  <a:pt x="235051" y="0"/>
                  <a:pt x="234164" y="28"/>
                  <a:pt x="233267" y="38"/>
                </a:cubicBezTo>
                <a:cubicBezTo>
                  <a:pt x="232144" y="47"/>
                  <a:pt x="231021" y="57"/>
                  <a:pt x="229897" y="85"/>
                </a:cubicBezTo>
                <a:cubicBezTo>
                  <a:pt x="229331" y="104"/>
                  <a:pt x="228765" y="132"/>
                  <a:pt x="228189" y="151"/>
                </a:cubicBezTo>
                <a:cubicBezTo>
                  <a:pt x="226735" y="198"/>
                  <a:pt x="225282" y="245"/>
                  <a:pt x="223838" y="311"/>
                </a:cubicBezTo>
                <a:cubicBezTo>
                  <a:pt x="223725" y="321"/>
                  <a:pt x="223611" y="330"/>
                  <a:pt x="223498" y="330"/>
                </a:cubicBezTo>
                <a:cubicBezTo>
                  <a:pt x="195446" y="1784"/>
                  <a:pt x="168244" y="8127"/>
                  <a:pt x="142486" y="19255"/>
                </a:cubicBezTo>
                <a:cubicBezTo>
                  <a:pt x="113925" y="31601"/>
                  <a:pt x="88412" y="49223"/>
                  <a:pt x="66646" y="71639"/>
                </a:cubicBezTo>
                <a:cubicBezTo>
                  <a:pt x="24720" y="114840"/>
                  <a:pt x="1057" y="171746"/>
                  <a:pt x="38" y="231861"/>
                </a:cubicBezTo>
                <a:cubicBezTo>
                  <a:pt x="9" y="233229"/>
                  <a:pt x="0" y="234617"/>
                  <a:pt x="0" y="235995"/>
                </a:cubicBezTo>
                <a:cubicBezTo>
                  <a:pt x="0" y="297714"/>
                  <a:pt x="23672" y="356092"/>
                  <a:pt x="66656" y="400369"/>
                </a:cubicBezTo>
                <a:cubicBezTo>
                  <a:pt x="88421" y="422786"/>
                  <a:pt x="113934" y="440398"/>
                  <a:pt x="142486" y="452735"/>
                </a:cubicBezTo>
                <a:cubicBezTo>
                  <a:pt x="172048" y="465505"/>
                  <a:pt x="203507" y="471980"/>
                  <a:pt x="236033" y="471980"/>
                </a:cubicBezTo>
                <a:cubicBezTo>
                  <a:pt x="236033" y="471980"/>
                  <a:pt x="236033" y="471980"/>
                  <a:pt x="236033" y="471980"/>
                </a:cubicBezTo>
                <a:cubicBezTo>
                  <a:pt x="236033" y="471980"/>
                  <a:pt x="236033" y="471980"/>
                  <a:pt x="236033" y="471980"/>
                </a:cubicBezTo>
                <a:cubicBezTo>
                  <a:pt x="236033" y="471980"/>
                  <a:pt x="236033" y="471980"/>
                  <a:pt x="236033" y="471980"/>
                </a:cubicBezTo>
                <a:cubicBezTo>
                  <a:pt x="268502" y="471971"/>
                  <a:pt x="299951" y="465486"/>
                  <a:pt x="329504" y="452716"/>
                </a:cubicBezTo>
                <a:cubicBezTo>
                  <a:pt x="358056" y="440380"/>
                  <a:pt x="383559" y="422758"/>
                  <a:pt x="405315" y="400341"/>
                </a:cubicBezTo>
                <a:cubicBezTo>
                  <a:pt x="448289" y="356073"/>
                  <a:pt x="471952" y="297705"/>
                  <a:pt x="471952" y="235995"/>
                </a:cubicBezTo>
                <a:cubicBezTo>
                  <a:pt x="471952" y="234796"/>
                  <a:pt x="471942" y="233607"/>
                  <a:pt x="471914" y="232427"/>
                </a:cubicBezTo>
                <a:cubicBezTo>
                  <a:pt x="471952" y="232267"/>
                  <a:pt x="471980" y="232116"/>
                  <a:pt x="471980" y="231955"/>
                </a:cubicBezTo>
                <a:close/>
                <a:moveTo>
                  <a:pt x="341321" y="346927"/>
                </a:moveTo>
                <a:cubicBezTo>
                  <a:pt x="350325" y="313212"/>
                  <a:pt x="355101" y="275212"/>
                  <a:pt x="355158" y="236684"/>
                </a:cubicBezTo>
                <a:lnTo>
                  <a:pt x="462523" y="236684"/>
                </a:lnTo>
                <a:cubicBezTo>
                  <a:pt x="462353" y="294071"/>
                  <a:pt x="440870" y="348409"/>
                  <a:pt x="401870" y="390289"/>
                </a:cubicBezTo>
                <a:cubicBezTo>
                  <a:pt x="384031" y="372648"/>
                  <a:pt x="363700" y="358093"/>
                  <a:pt x="341321" y="346927"/>
                </a:cubicBezTo>
                <a:close/>
                <a:moveTo>
                  <a:pt x="194172" y="458719"/>
                </a:moveTo>
                <a:cubicBezTo>
                  <a:pt x="193143" y="458530"/>
                  <a:pt x="192124" y="458341"/>
                  <a:pt x="191095" y="458134"/>
                </a:cubicBezTo>
                <a:cubicBezTo>
                  <a:pt x="190283" y="457973"/>
                  <a:pt x="189481" y="457794"/>
                  <a:pt x="188679" y="457624"/>
                </a:cubicBezTo>
                <a:cubicBezTo>
                  <a:pt x="187669" y="457407"/>
                  <a:pt x="186650" y="457199"/>
                  <a:pt x="185640" y="456973"/>
                </a:cubicBezTo>
                <a:cubicBezTo>
                  <a:pt x="184837" y="456793"/>
                  <a:pt x="184035" y="456595"/>
                  <a:pt x="183233" y="456406"/>
                </a:cubicBezTo>
                <a:cubicBezTo>
                  <a:pt x="182223" y="456170"/>
                  <a:pt x="181222" y="455934"/>
                  <a:pt x="180212" y="455680"/>
                </a:cubicBezTo>
                <a:cubicBezTo>
                  <a:pt x="179419" y="455481"/>
                  <a:pt x="178627" y="455264"/>
                  <a:pt x="177834" y="455057"/>
                </a:cubicBezTo>
                <a:cubicBezTo>
                  <a:pt x="176833" y="454792"/>
                  <a:pt x="175833" y="454528"/>
                  <a:pt x="174832" y="454254"/>
                </a:cubicBezTo>
                <a:cubicBezTo>
                  <a:pt x="174039" y="454037"/>
                  <a:pt x="173256" y="453801"/>
                  <a:pt x="172463" y="453575"/>
                </a:cubicBezTo>
                <a:cubicBezTo>
                  <a:pt x="171472" y="453292"/>
                  <a:pt x="170481" y="452999"/>
                  <a:pt x="169490" y="452697"/>
                </a:cubicBezTo>
                <a:cubicBezTo>
                  <a:pt x="168707" y="452461"/>
                  <a:pt x="167923" y="452206"/>
                  <a:pt x="167140" y="451961"/>
                </a:cubicBezTo>
                <a:cubicBezTo>
                  <a:pt x="166158" y="451649"/>
                  <a:pt x="165177" y="451338"/>
                  <a:pt x="164195" y="451008"/>
                </a:cubicBezTo>
                <a:cubicBezTo>
                  <a:pt x="163421" y="450753"/>
                  <a:pt x="162647" y="450479"/>
                  <a:pt x="161873" y="450215"/>
                </a:cubicBezTo>
                <a:cubicBezTo>
                  <a:pt x="160901" y="449875"/>
                  <a:pt x="159919" y="449545"/>
                  <a:pt x="158956" y="449195"/>
                </a:cubicBezTo>
                <a:cubicBezTo>
                  <a:pt x="158183" y="448922"/>
                  <a:pt x="157418" y="448629"/>
                  <a:pt x="156653" y="448346"/>
                </a:cubicBezTo>
                <a:cubicBezTo>
                  <a:pt x="155691" y="447987"/>
                  <a:pt x="154728" y="447619"/>
                  <a:pt x="153765" y="447251"/>
                </a:cubicBezTo>
                <a:cubicBezTo>
                  <a:pt x="153001" y="446958"/>
                  <a:pt x="152246" y="446647"/>
                  <a:pt x="151481" y="446345"/>
                </a:cubicBezTo>
                <a:cubicBezTo>
                  <a:pt x="150528" y="445958"/>
                  <a:pt x="149574" y="445571"/>
                  <a:pt x="148621" y="445174"/>
                </a:cubicBezTo>
                <a:cubicBezTo>
                  <a:pt x="147866" y="444863"/>
                  <a:pt x="147111" y="444542"/>
                  <a:pt x="146365" y="444212"/>
                </a:cubicBezTo>
                <a:cubicBezTo>
                  <a:pt x="145421" y="443806"/>
                  <a:pt x="144478" y="443391"/>
                  <a:pt x="143534" y="442975"/>
                </a:cubicBezTo>
                <a:cubicBezTo>
                  <a:pt x="142788" y="442645"/>
                  <a:pt x="142042" y="442305"/>
                  <a:pt x="141297" y="441956"/>
                </a:cubicBezTo>
                <a:cubicBezTo>
                  <a:pt x="140362" y="441522"/>
                  <a:pt x="139428" y="441087"/>
                  <a:pt x="138493" y="440644"/>
                </a:cubicBezTo>
                <a:cubicBezTo>
                  <a:pt x="137757" y="440295"/>
                  <a:pt x="137021" y="439936"/>
                  <a:pt x="136285" y="439577"/>
                </a:cubicBezTo>
                <a:cubicBezTo>
                  <a:pt x="135360" y="439124"/>
                  <a:pt x="134435" y="438662"/>
                  <a:pt x="133519" y="438199"/>
                </a:cubicBezTo>
                <a:cubicBezTo>
                  <a:pt x="132793" y="437831"/>
                  <a:pt x="132056" y="437454"/>
                  <a:pt x="131330" y="437076"/>
                </a:cubicBezTo>
                <a:cubicBezTo>
                  <a:pt x="130414" y="436595"/>
                  <a:pt x="129508" y="436113"/>
                  <a:pt x="128602" y="435622"/>
                </a:cubicBezTo>
                <a:cubicBezTo>
                  <a:pt x="127875" y="435235"/>
                  <a:pt x="127158" y="434839"/>
                  <a:pt x="126440" y="434443"/>
                </a:cubicBezTo>
                <a:cubicBezTo>
                  <a:pt x="125544" y="433942"/>
                  <a:pt x="124647" y="433442"/>
                  <a:pt x="123750" y="432923"/>
                </a:cubicBezTo>
                <a:cubicBezTo>
                  <a:pt x="123033" y="432517"/>
                  <a:pt x="122316" y="432102"/>
                  <a:pt x="121608" y="431687"/>
                </a:cubicBezTo>
                <a:cubicBezTo>
                  <a:pt x="120720" y="431167"/>
                  <a:pt x="119843" y="430639"/>
                  <a:pt x="118965" y="430110"/>
                </a:cubicBezTo>
                <a:cubicBezTo>
                  <a:pt x="118257" y="429676"/>
                  <a:pt x="117549" y="429251"/>
                  <a:pt x="116841" y="428808"/>
                </a:cubicBezTo>
                <a:cubicBezTo>
                  <a:pt x="115973" y="428270"/>
                  <a:pt x="115104" y="427713"/>
                  <a:pt x="114236" y="427165"/>
                </a:cubicBezTo>
                <a:cubicBezTo>
                  <a:pt x="113538" y="426712"/>
                  <a:pt x="112839" y="426269"/>
                  <a:pt x="112141" y="425806"/>
                </a:cubicBezTo>
                <a:cubicBezTo>
                  <a:pt x="111282" y="425240"/>
                  <a:pt x="110432" y="424674"/>
                  <a:pt x="109583" y="424098"/>
                </a:cubicBezTo>
                <a:cubicBezTo>
                  <a:pt x="108884" y="423626"/>
                  <a:pt x="108195" y="423163"/>
                  <a:pt x="107506" y="422682"/>
                </a:cubicBezTo>
                <a:cubicBezTo>
                  <a:pt x="106666" y="422097"/>
                  <a:pt x="105836" y="421512"/>
                  <a:pt x="104996" y="420917"/>
                </a:cubicBezTo>
                <a:cubicBezTo>
                  <a:pt x="104307" y="420426"/>
                  <a:pt x="103618" y="419935"/>
                  <a:pt x="102938" y="419435"/>
                </a:cubicBezTo>
                <a:cubicBezTo>
                  <a:pt x="102117" y="418831"/>
                  <a:pt x="101296" y="418227"/>
                  <a:pt x="100475" y="417614"/>
                </a:cubicBezTo>
                <a:cubicBezTo>
                  <a:pt x="99795" y="417104"/>
                  <a:pt x="99115" y="416594"/>
                  <a:pt x="98436" y="416075"/>
                </a:cubicBezTo>
                <a:cubicBezTo>
                  <a:pt x="97624" y="415452"/>
                  <a:pt x="96831" y="414820"/>
                  <a:pt x="96029" y="414197"/>
                </a:cubicBezTo>
                <a:cubicBezTo>
                  <a:pt x="95359" y="413668"/>
                  <a:pt x="94679" y="413140"/>
                  <a:pt x="94018" y="412592"/>
                </a:cubicBezTo>
                <a:cubicBezTo>
                  <a:pt x="93226" y="411950"/>
                  <a:pt x="92452" y="411309"/>
                  <a:pt x="91668" y="410657"/>
                </a:cubicBezTo>
                <a:cubicBezTo>
                  <a:pt x="90998" y="410100"/>
                  <a:pt x="90337" y="409553"/>
                  <a:pt x="89677" y="408996"/>
                </a:cubicBezTo>
                <a:cubicBezTo>
                  <a:pt x="88903" y="408345"/>
                  <a:pt x="88148" y="407675"/>
                  <a:pt x="87383" y="407014"/>
                </a:cubicBezTo>
                <a:cubicBezTo>
                  <a:pt x="86722" y="406438"/>
                  <a:pt x="86062" y="405862"/>
                  <a:pt x="85410" y="405287"/>
                </a:cubicBezTo>
                <a:cubicBezTo>
                  <a:pt x="84665" y="404617"/>
                  <a:pt x="83919" y="403937"/>
                  <a:pt x="83173" y="403257"/>
                </a:cubicBezTo>
                <a:cubicBezTo>
                  <a:pt x="82522" y="402663"/>
                  <a:pt x="81862" y="402059"/>
                  <a:pt x="81220" y="401455"/>
                </a:cubicBezTo>
                <a:cubicBezTo>
                  <a:pt x="80493" y="400766"/>
                  <a:pt x="79766" y="400076"/>
                  <a:pt x="79049" y="399378"/>
                </a:cubicBezTo>
                <a:cubicBezTo>
                  <a:pt x="78398" y="398755"/>
                  <a:pt x="77756" y="398132"/>
                  <a:pt x="77114" y="397509"/>
                </a:cubicBezTo>
                <a:cubicBezTo>
                  <a:pt x="76972" y="397377"/>
                  <a:pt x="76840" y="397235"/>
                  <a:pt x="76708" y="397103"/>
                </a:cubicBezTo>
                <a:cubicBezTo>
                  <a:pt x="93424" y="380557"/>
                  <a:pt x="112433" y="366824"/>
                  <a:pt x="133331" y="356177"/>
                </a:cubicBezTo>
                <a:cubicBezTo>
                  <a:pt x="143232" y="389524"/>
                  <a:pt x="157173" y="417651"/>
                  <a:pt x="173822" y="437737"/>
                </a:cubicBezTo>
                <a:cubicBezTo>
                  <a:pt x="181156" y="446581"/>
                  <a:pt x="188943" y="453773"/>
                  <a:pt x="197041" y="459247"/>
                </a:cubicBezTo>
                <a:cubicBezTo>
                  <a:pt x="196900" y="459219"/>
                  <a:pt x="196749" y="459200"/>
                  <a:pt x="196607" y="459181"/>
                </a:cubicBezTo>
                <a:cubicBezTo>
                  <a:pt x="195786" y="459021"/>
                  <a:pt x="194974" y="458870"/>
                  <a:pt x="194172" y="458719"/>
                </a:cubicBezTo>
                <a:close/>
                <a:moveTo>
                  <a:pt x="70120" y="390307"/>
                </a:moveTo>
                <a:cubicBezTo>
                  <a:pt x="31110" y="348409"/>
                  <a:pt x="9618" y="294071"/>
                  <a:pt x="9448" y="236674"/>
                </a:cubicBezTo>
                <a:lnTo>
                  <a:pt x="116879" y="236674"/>
                </a:lnTo>
                <a:cubicBezTo>
                  <a:pt x="116936" y="275203"/>
                  <a:pt x="121712" y="313194"/>
                  <a:pt x="130716" y="346899"/>
                </a:cubicBezTo>
                <a:cubicBezTo>
                  <a:pt x="108309" y="358084"/>
                  <a:pt x="87959" y="372657"/>
                  <a:pt x="70120" y="390307"/>
                </a:cubicBezTo>
                <a:close/>
                <a:moveTo>
                  <a:pt x="70110" y="81710"/>
                </a:moveTo>
                <a:cubicBezTo>
                  <a:pt x="87959" y="99361"/>
                  <a:pt x="108309" y="113925"/>
                  <a:pt x="130707" y="125100"/>
                </a:cubicBezTo>
                <a:cubicBezTo>
                  <a:pt x="122344" y="156446"/>
                  <a:pt x="117615" y="191567"/>
                  <a:pt x="116964" y="227245"/>
                </a:cubicBezTo>
                <a:lnTo>
                  <a:pt x="9618" y="227245"/>
                </a:lnTo>
                <a:cubicBezTo>
                  <a:pt x="11676" y="172897"/>
                  <a:pt x="33016" y="121561"/>
                  <a:pt x="70110" y="81710"/>
                </a:cubicBezTo>
                <a:close/>
                <a:moveTo>
                  <a:pt x="80984" y="70781"/>
                </a:moveTo>
                <a:cubicBezTo>
                  <a:pt x="81559" y="70233"/>
                  <a:pt x="82145" y="69705"/>
                  <a:pt x="82730" y="69167"/>
                </a:cubicBezTo>
                <a:cubicBezTo>
                  <a:pt x="83485" y="68477"/>
                  <a:pt x="84240" y="67779"/>
                  <a:pt x="84995" y="67099"/>
                </a:cubicBezTo>
                <a:cubicBezTo>
                  <a:pt x="85590" y="66561"/>
                  <a:pt x="86203" y="66033"/>
                  <a:pt x="86807" y="65504"/>
                </a:cubicBezTo>
                <a:cubicBezTo>
                  <a:pt x="87562" y="64834"/>
                  <a:pt x="88327" y="64173"/>
                  <a:pt x="89092" y="63513"/>
                </a:cubicBezTo>
                <a:cubicBezTo>
                  <a:pt x="89705" y="62984"/>
                  <a:pt x="90328" y="62474"/>
                  <a:pt x="90951" y="61955"/>
                </a:cubicBezTo>
                <a:cubicBezTo>
                  <a:pt x="91725" y="61314"/>
                  <a:pt x="92499" y="60672"/>
                  <a:pt x="93273" y="60039"/>
                </a:cubicBezTo>
                <a:cubicBezTo>
                  <a:pt x="93896" y="59530"/>
                  <a:pt x="94528" y="59029"/>
                  <a:pt x="95161" y="58520"/>
                </a:cubicBezTo>
                <a:cubicBezTo>
                  <a:pt x="95944" y="57897"/>
                  <a:pt x="96737" y="57274"/>
                  <a:pt x="97530" y="56660"/>
                </a:cubicBezTo>
                <a:cubicBezTo>
                  <a:pt x="98162" y="56169"/>
                  <a:pt x="98804" y="55679"/>
                  <a:pt x="99446" y="55197"/>
                </a:cubicBezTo>
                <a:cubicBezTo>
                  <a:pt x="100248" y="54593"/>
                  <a:pt x="101050" y="53989"/>
                  <a:pt x="101862" y="53395"/>
                </a:cubicBezTo>
                <a:cubicBezTo>
                  <a:pt x="102504" y="52923"/>
                  <a:pt x="103155" y="52451"/>
                  <a:pt x="103806" y="51979"/>
                </a:cubicBezTo>
                <a:cubicBezTo>
                  <a:pt x="104628" y="51384"/>
                  <a:pt x="105449" y="50808"/>
                  <a:pt x="106279" y="50223"/>
                </a:cubicBezTo>
                <a:cubicBezTo>
                  <a:pt x="106931" y="49770"/>
                  <a:pt x="107582" y="49317"/>
                  <a:pt x="108233" y="48864"/>
                </a:cubicBezTo>
                <a:cubicBezTo>
                  <a:pt x="109073" y="48288"/>
                  <a:pt x="109923" y="47722"/>
                  <a:pt x="110763" y="47156"/>
                </a:cubicBezTo>
                <a:cubicBezTo>
                  <a:pt x="111414" y="46721"/>
                  <a:pt x="112075" y="46287"/>
                  <a:pt x="112735" y="45862"/>
                </a:cubicBezTo>
                <a:cubicBezTo>
                  <a:pt x="113604" y="45306"/>
                  <a:pt x="114472" y="44749"/>
                  <a:pt x="115340" y="44201"/>
                </a:cubicBezTo>
                <a:cubicBezTo>
                  <a:pt x="115992" y="43786"/>
                  <a:pt x="116643" y="43380"/>
                  <a:pt x="117304" y="42974"/>
                </a:cubicBezTo>
                <a:cubicBezTo>
                  <a:pt x="118200" y="42427"/>
                  <a:pt x="119106" y="41879"/>
                  <a:pt x="120003" y="41341"/>
                </a:cubicBezTo>
                <a:cubicBezTo>
                  <a:pt x="120645" y="40954"/>
                  <a:pt x="121287" y="40567"/>
                  <a:pt x="121938" y="40190"/>
                </a:cubicBezTo>
                <a:cubicBezTo>
                  <a:pt x="122872" y="39642"/>
                  <a:pt x="123816" y="39114"/>
                  <a:pt x="124760" y="38576"/>
                </a:cubicBezTo>
                <a:cubicBezTo>
                  <a:pt x="125393" y="38217"/>
                  <a:pt x="126016" y="37858"/>
                  <a:pt x="126648" y="37519"/>
                </a:cubicBezTo>
                <a:cubicBezTo>
                  <a:pt x="127639" y="36971"/>
                  <a:pt x="128639" y="36443"/>
                  <a:pt x="129640" y="35905"/>
                </a:cubicBezTo>
                <a:cubicBezTo>
                  <a:pt x="130235" y="35593"/>
                  <a:pt x="130829" y="35263"/>
                  <a:pt x="131424" y="34951"/>
                </a:cubicBezTo>
                <a:cubicBezTo>
                  <a:pt x="132509" y="34385"/>
                  <a:pt x="133595" y="33847"/>
                  <a:pt x="134690" y="33300"/>
                </a:cubicBezTo>
                <a:cubicBezTo>
                  <a:pt x="135218" y="33035"/>
                  <a:pt x="135737" y="32762"/>
                  <a:pt x="136275" y="32507"/>
                </a:cubicBezTo>
                <a:cubicBezTo>
                  <a:pt x="137550" y="31884"/>
                  <a:pt x="138843" y="31270"/>
                  <a:pt x="140126" y="30676"/>
                </a:cubicBezTo>
                <a:cubicBezTo>
                  <a:pt x="140476" y="30515"/>
                  <a:pt x="140825" y="30336"/>
                  <a:pt x="141183" y="30175"/>
                </a:cubicBezTo>
                <a:cubicBezTo>
                  <a:pt x="142845" y="29411"/>
                  <a:pt x="144515" y="28665"/>
                  <a:pt x="146205" y="27929"/>
                </a:cubicBezTo>
                <a:cubicBezTo>
                  <a:pt x="162571" y="20859"/>
                  <a:pt x="179542" y="15810"/>
                  <a:pt x="196966" y="12789"/>
                </a:cubicBezTo>
                <a:cubicBezTo>
                  <a:pt x="188877" y="18264"/>
                  <a:pt x="181100" y="25447"/>
                  <a:pt x="173785" y="34281"/>
                </a:cubicBezTo>
                <a:cubicBezTo>
                  <a:pt x="157144" y="54376"/>
                  <a:pt x="143203" y="82484"/>
                  <a:pt x="133302" y="115831"/>
                </a:cubicBezTo>
                <a:cubicBezTo>
                  <a:pt x="112405" y="105203"/>
                  <a:pt x="93396" y="91470"/>
                  <a:pt x="76670" y="74924"/>
                </a:cubicBezTo>
                <a:cubicBezTo>
                  <a:pt x="76793" y="74801"/>
                  <a:pt x="76916" y="74679"/>
                  <a:pt x="77038" y="74556"/>
                </a:cubicBezTo>
                <a:cubicBezTo>
                  <a:pt x="77595" y="74009"/>
                  <a:pt x="78152" y="73480"/>
                  <a:pt x="78709" y="72942"/>
                </a:cubicBezTo>
                <a:cubicBezTo>
                  <a:pt x="79474" y="72225"/>
                  <a:pt x="80229" y="71498"/>
                  <a:pt x="80984" y="70781"/>
                </a:cubicBezTo>
                <a:close/>
                <a:moveTo>
                  <a:pt x="240714" y="322217"/>
                </a:moveTo>
                <a:lnTo>
                  <a:pt x="240714" y="236674"/>
                </a:lnTo>
                <a:lnTo>
                  <a:pt x="345719" y="236674"/>
                </a:lnTo>
                <a:cubicBezTo>
                  <a:pt x="345663" y="273759"/>
                  <a:pt x="341160" y="310296"/>
                  <a:pt x="332656" y="342812"/>
                </a:cubicBezTo>
                <a:cubicBezTo>
                  <a:pt x="303651" y="329749"/>
                  <a:pt x="272768" y="322840"/>
                  <a:pt x="240714" y="322217"/>
                </a:cubicBezTo>
                <a:close/>
                <a:moveTo>
                  <a:pt x="231275" y="140343"/>
                </a:moveTo>
                <a:cubicBezTo>
                  <a:pt x="200090" y="139720"/>
                  <a:pt x="170075" y="132877"/>
                  <a:pt x="141920" y="119994"/>
                </a:cubicBezTo>
                <a:cubicBezTo>
                  <a:pt x="161005" y="54565"/>
                  <a:pt x="194720" y="13054"/>
                  <a:pt x="231275" y="9684"/>
                </a:cubicBezTo>
                <a:lnTo>
                  <a:pt x="231275" y="140343"/>
                </a:lnTo>
                <a:close/>
                <a:moveTo>
                  <a:pt x="139381" y="129206"/>
                </a:moveTo>
                <a:cubicBezTo>
                  <a:pt x="168367" y="142259"/>
                  <a:pt x="199231" y="149159"/>
                  <a:pt x="231275" y="149773"/>
                </a:cubicBezTo>
                <a:lnTo>
                  <a:pt x="231275" y="227236"/>
                </a:lnTo>
                <a:lnTo>
                  <a:pt x="126403" y="227236"/>
                </a:lnTo>
                <a:cubicBezTo>
                  <a:pt x="127044" y="193021"/>
                  <a:pt x="131499" y="159353"/>
                  <a:pt x="139381" y="129206"/>
                </a:cubicBezTo>
                <a:close/>
                <a:moveTo>
                  <a:pt x="231275" y="236674"/>
                </a:moveTo>
                <a:lnTo>
                  <a:pt x="231275" y="322217"/>
                </a:lnTo>
                <a:cubicBezTo>
                  <a:pt x="199250" y="322830"/>
                  <a:pt x="168386" y="329740"/>
                  <a:pt x="139381" y="342793"/>
                </a:cubicBezTo>
                <a:cubicBezTo>
                  <a:pt x="130876" y="310296"/>
                  <a:pt x="126365" y="273759"/>
                  <a:pt x="126318" y="236674"/>
                </a:cubicBezTo>
                <a:lnTo>
                  <a:pt x="231275" y="236674"/>
                </a:lnTo>
                <a:close/>
                <a:moveTo>
                  <a:pt x="231275" y="331656"/>
                </a:moveTo>
                <a:lnTo>
                  <a:pt x="231275" y="462324"/>
                </a:lnTo>
                <a:cubicBezTo>
                  <a:pt x="194757" y="459002"/>
                  <a:pt x="161014" y="417481"/>
                  <a:pt x="141920" y="352015"/>
                </a:cubicBezTo>
                <a:cubicBezTo>
                  <a:pt x="170094" y="339122"/>
                  <a:pt x="200109" y="332288"/>
                  <a:pt x="231275" y="331656"/>
                </a:cubicBezTo>
                <a:close/>
                <a:moveTo>
                  <a:pt x="240714" y="227236"/>
                </a:moveTo>
                <a:lnTo>
                  <a:pt x="240714" y="149773"/>
                </a:lnTo>
                <a:cubicBezTo>
                  <a:pt x="272768" y="149150"/>
                  <a:pt x="303651" y="142241"/>
                  <a:pt x="332647" y="129178"/>
                </a:cubicBezTo>
                <a:cubicBezTo>
                  <a:pt x="340528" y="159315"/>
                  <a:pt x="344992" y="193002"/>
                  <a:pt x="345634" y="227236"/>
                </a:cubicBezTo>
                <a:lnTo>
                  <a:pt x="240714" y="227236"/>
                </a:lnTo>
                <a:close/>
                <a:moveTo>
                  <a:pt x="240714" y="140343"/>
                </a:moveTo>
                <a:lnTo>
                  <a:pt x="240714" y="9675"/>
                </a:lnTo>
                <a:cubicBezTo>
                  <a:pt x="277242" y="12969"/>
                  <a:pt x="310994" y="54489"/>
                  <a:pt x="330108" y="119965"/>
                </a:cubicBezTo>
                <a:cubicBezTo>
                  <a:pt x="301943" y="132868"/>
                  <a:pt x="271918" y="139711"/>
                  <a:pt x="240714" y="140343"/>
                </a:cubicBezTo>
                <a:close/>
                <a:moveTo>
                  <a:pt x="240714" y="331656"/>
                </a:moveTo>
                <a:cubicBezTo>
                  <a:pt x="271909" y="332279"/>
                  <a:pt x="301943" y="339131"/>
                  <a:pt x="330117" y="352024"/>
                </a:cubicBezTo>
                <a:cubicBezTo>
                  <a:pt x="311013" y="417481"/>
                  <a:pt x="277280" y="458993"/>
                  <a:pt x="240714" y="462315"/>
                </a:cubicBezTo>
                <a:lnTo>
                  <a:pt x="240714" y="331656"/>
                </a:lnTo>
                <a:close/>
                <a:moveTo>
                  <a:pt x="355073" y="227236"/>
                </a:moveTo>
                <a:cubicBezTo>
                  <a:pt x="354422" y="191539"/>
                  <a:pt x="349684" y="156408"/>
                  <a:pt x="341321" y="125062"/>
                </a:cubicBezTo>
                <a:cubicBezTo>
                  <a:pt x="363700" y="113896"/>
                  <a:pt x="384031" y="99342"/>
                  <a:pt x="401860" y="81701"/>
                </a:cubicBezTo>
                <a:cubicBezTo>
                  <a:pt x="438954" y="121551"/>
                  <a:pt x="460286" y="172878"/>
                  <a:pt x="462362" y="227236"/>
                </a:cubicBezTo>
                <a:lnTo>
                  <a:pt x="355073" y="227236"/>
                </a:lnTo>
                <a:close/>
                <a:moveTo>
                  <a:pt x="325766" y="27938"/>
                </a:moveTo>
                <a:cubicBezTo>
                  <a:pt x="327437" y="28656"/>
                  <a:pt x="329098" y="29401"/>
                  <a:pt x="330740" y="30166"/>
                </a:cubicBezTo>
                <a:cubicBezTo>
                  <a:pt x="331288" y="30421"/>
                  <a:pt x="331835" y="30685"/>
                  <a:pt x="332382" y="30949"/>
                </a:cubicBezTo>
                <a:cubicBezTo>
                  <a:pt x="333477" y="31459"/>
                  <a:pt x="334563" y="31978"/>
                  <a:pt x="335648" y="32507"/>
                </a:cubicBezTo>
                <a:cubicBezTo>
                  <a:pt x="336309" y="32828"/>
                  <a:pt x="336951" y="33167"/>
                  <a:pt x="337602" y="33488"/>
                </a:cubicBezTo>
                <a:cubicBezTo>
                  <a:pt x="338565" y="33970"/>
                  <a:pt x="339527" y="34451"/>
                  <a:pt x="340490" y="34951"/>
                </a:cubicBezTo>
                <a:cubicBezTo>
                  <a:pt x="341179" y="35310"/>
                  <a:pt x="341868" y="35688"/>
                  <a:pt x="342557" y="36046"/>
                </a:cubicBezTo>
                <a:cubicBezTo>
                  <a:pt x="343463" y="36528"/>
                  <a:pt x="344370" y="37009"/>
                  <a:pt x="345266" y="37500"/>
                </a:cubicBezTo>
                <a:cubicBezTo>
                  <a:pt x="345974" y="37887"/>
                  <a:pt x="346673" y="38283"/>
                  <a:pt x="347371" y="38680"/>
                </a:cubicBezTo>
                <a:cubicBezTo>
                  <a:pt x="348239" y="39170"/>
                  <a:pt x="349117" y="39661"/>
                  <a:pt x="349976" y="40171"/>
                </a:cubicBezTo>
                <a:cubicBezTo>
                  <a:pt x="350684" y="40586"/>
                  <a:pt x="351382" y="41002"/>
                  <a:pt x="352081" y="41426"/>
                </a:cubicBezTo>
                <a:cubicBezTo>
                  <a:pt x="352930" y="41927"/>
                  <a:pt x="353770" y="42436"/>
                  <a:pt x="354610" y="42955"/>
                </a:cubicBezTo>
                <a:cubicBezTo>
                  <a:pt x="355318" y="43390"/>
                  <a:pt x="356017" y="43833"/>
                  <a:pt x="356715" y="44277"/>
                </a:cubicBezTo>
                <a:cubicBezTo>
                  <a:pt x="357536" y="44796"/>
                  <a:pt x="358358" y="45315"/>
                  <a:pt x="359179" y="45844"/>
                </a:cubicBezTo>
                <a:cubicBezTo>
                  <a:pt x="359877" y="46297"/>
                  <a:pt x="360576" y="46759"/>
                  <a:pt x="361274" y="47222"/>
                </a:cubicBezTo>
                <a:cubicBezTo>
                  <a:pt x="362076" y="47760"/>
                  <a:pt x="362879" y="48298"/>
                  <a:pt x="363681" y="48836"/>
                </a:cubicBezTo>
                <a:cubicBezTo>
                  <a:pt x="364370" y="49308"/>
                  <a:pt x="365059" y="49789"/>
                  <a:pt x="365748" y="50270"/>
                </a:cubicBezTo>
                <a:cubicBezTo>
                  <a:pt x="366541" y="50827"/>
                  <a:pt x="367324" y="51384"/>
                  <a:pt x="368108" y="51941"/>
                </a:cubicBezTo>
                <a:cubicBezTo>
                  <a:pt x="368787" y="52432"/>
                  <a:pt x="369467" y="52923"/>
                  <a:pt x="370147" y="53423"/>
                </a:cubicBezTo>
                <a:cubicBezTo>
                  <a:pt x="370920" y="53999"/>
                  <a:pt x="371694" y="54574"/>
                  <a:pt x="372468" y="55160"/>
                </a:cubicBezTo>
                <a:cubicBezTo>
                  <a:pt x="373139" y="55669"/>
                  <a:pt x="373809" y="56179"/>
                  <a:pt x="374469" y="56689"/>
                </a:cubicBezTo>
                <a:cubicBezTo>
                  <a:pt x="375234" y="57283"/>
                  <a:pt x="375998" y="57878"/>
                  <a:pt x="376754" y="58482"/>
                </a:cubicBezTo>
                <a:cubicBezTo>
                  <a:pt x="377405" y="59001"/>
                  <a:pt x="378066" y="59520"/>
                  <a:pt x="378707" y="60049"/>
                </a:cubicBezTo>
                <a:cubicBezTo>
                  <a:pt x="379462" y="60662"/>
                  <a:pt x="380218" y="61295"/>
                  <a:pt x="380973" y="61918"/>
                </a:cubicBezTo>
                <a:cubicBezTo>
                  <a:pt x="381605" y="62446"/>
                  <a:pt x="382247" y="62984"/>
                  <a:pt x="382879" y="63522"/>
                </a:cubicBezTo>
                <a:cubicBezTo>
                  <a:pt x="383634" y="64164"/>
                  <a:pt x="384380" y="64815"/>
                  <a:pt x="385126" y="65476"/>
                </a:cubicBezTo>
                <a:cubicBezTo>
                  <a:pt x="385739" y="66014"/>
                  <a:pt x="386362" y="66552"/>
                  <a:pt x="386976" y="67099"/>
                </a:cubicBezTo>
                <a:cubicBezTo>
                  <a:pt x="387731" y="67770"/>
                  <a:pt x="388467" y="68459"/>
                  <a:pt x="389213" y="69138"/>
                </a:cubicBezTo>
                <a:cubicBezTo>
                  <a:pt x="389807" y="69686"/>
                  <a:pt x="390402" y="70224"/>
                  <a:pt x="390987" y="70771"/>
                </a:cubicBezTo>
                <a:cubicBezTo>
                  <a:pt x="391742" y="71488"/>
                  <a:pt x="392497" y="72215"/>
                  <a:pt x="393243" y="72933"/>
                </a:cubicBezTo>
                <a:cubicBezTo>
                  <a:pt x="393800" y="73471"/>
                  <a:pt x="394366" y="74009"/>
                  <a:pt x="394914" y="74547"/>
                </a:cubicBezTo>
                <a:cubicBezTo>
                  <a:pt x="395036" y="74669"/>
                  <a:pt x="395159" y="74792"/>
                  <a:pt x="395282" y="74915"/>
                </a:cubicBezTo>
                <a:cubicBezTo>
                  <a:pt x="378575" y="91451"/>
                  <a:pt x="359575" y="105166"/>
                  <a:pt x="338706" y="115793"/>
                </a:cubicBezTo>
                <a:cubicBezTo>
                  <a:pt x="328805" y="82447"/>
                  <a:pt x="314855" y="54338"/>
                  <a:pt x="298205" y="34253"/>
                </a:cubicBezTo>
                <a:cubicBezTo>
                  <a:pt x="290900" y="25437"/>
                  <a:pt x="283132" y="18264"/>
                  <a:pt x="275052" y="12789"/>
                </a:cubicBezTo>
                <a:cubicBezTo>
                  <a:pt x="292457" y="15829"/>
                  <a:pt x="309418" y="20878"/>
                  <a:pt x="325766" y="27938"/>
                </a:cubicBezTo>
                <a:close/>
                <a:moveTo>
                  <a:pt x="275080" y="459181"/>
                </a:moveTo>
                <a:cubicBezTo>
                  <a:pt x="283160" y="453716"/>
                  <a:pt x="290918" y="446543"/>
                  <a:pt x="298224" y="437727"/>
                </a:cubicBezTo>
                <a:cubicBezTo>
                  <a:pt x="314874" y="417642"/>
                  <a:pt x="328815" y="389524"/>
                  <a:pt x="338725" y="356177"/>
                </a:cubicBezTo>
                <a:cubicBezTo>
                  <a:pt x="359594" y="366805"/>
                  <a:pt x="378585" y="380520"/>
                  <a:pt x="395301" y="397056"/>
                </a:cubicBezTo>
                <a:cubicBezTo>
                  <a:pt x="395187" y="397169"/>
                  <a:pt x="395065" y="397292"/>
                  <a:pt x="394951" y="397405"/>
                </a:cubicBezTo>
                <a:cubicBezTo>
                  <a:pt x="394376" y="397972"/>
                  <a:pt x="393790" y="398529"/>
                  <a:pt x="393205" y="399095"/>
                </a:cubicBezTo>
                <a:cubicBezTo>
                  <a:pt x="392478" y="399793"/>
                  <a:pt x="391752" y="400501"/>
                  <a:pt x="391015" y="401190"/>
                </a:cubicBezTo>
                <a:cubicBezTo>
                  <a:pt x="390411" y="401757"/>
                  <a:pt x="389807" y="402313"/>
                  <a:pt x="389203" y="402870"/>
                </a:cubicBezTo>
                <a:cubicBezTo>
                  <a:pt x="388476" y="403540"/>
                  <a:pt x="387740" y="404211"/>
                  <a:pt x="387004" y="404871"/>
                </a:cubicBezTo>
                <a:cubicBezTo>
                  <a:pt x="386381" y="405428"/>
                  <a:pt x="385758" y="405976"/>
                  <a:pt x="385135" y="406523"/>
                </a:cubicBezTo>
                <a:cubicBezTo>
                  <a:pt x="384399" y="407174"/>
                  <a:pt x="383663" y="407816"/>
                  <a:pt x="382917" y="408449"/>
                </a:cubicBezTo>
                <a:cubicBezTo>
                  <a:pt x="382285" y="408996"/>
                  <a:pt x="381633" y="409525"/>
                  <a:pt x="380992" y="410063"/>
                </a:cubicBezTo>
                <a:cubicBezTo>
                  <a:pt x="380246" y="410686"/>
                  <a:pt x="379500" y="411309"/>
                  <a:pt x="378745" y="411922"/>
                </a:cubicBezTo>
                <a:cubicBezTo>
                  <a:pt x="378094" y="412451"/>
                  <a:pt x="377433" y="412979"/>
                  <a:pt x="376782" y="413498"/>
                </a:cubicBezTo>
                <a:cubicBezTo>
                  <a:pt x="376027" y="414102"/>
                  <a:pt x="375262" y="414697"/>
                  <a:pt x="374498" y="415292"/>
                </a:cubicBezTo>
                <a:cubicBezTo>
                  <a:pt x="373837" y="415811"/>
                  <a:pt x="373167" y="416320"/>
                  <a:pt x="372497" y="416821"/>
                </a:cubicBezTo>
                <a:cubicBezTo>
                  <a:pt x="371732" y="417406"/>
                  <a:pt x="370958" y="417982"/>
                  <a:pt x="370184" y="418548"/>
                </a:cubicBezTo>
                <a:cubicBezTo>
                  <a:pt x="369505" y="419048"/>
                  <a:pt x="368825" y="419539"/>
                  <a:pt x="368146" y="420039"/>
                </a:cubicBezTo>
                <a:cubicBezTo>
                  <a:pt x="367362" y="420606"/>
                  <a:pt x="366579" y="421162"/>
                  <a:pt x="365786" y="421710"/>
                </a:cubicBezTo>
                <a:cubicBezTo>
                  <a:pt x="365097" y="422191"/>
                  <a:pt x="364408" y="422673"/>
                  <a:pt x="363719" y="423145"/>
                </a:cubicBezTo>
                <a:cubicBezTo>
                  <a:pt x="362916" y="423692"/>
                  <a:pt x="362114" y="424230"/>
                  <a:pt x="361312" y="424768"/>
                </a:cubicBezTo>
                <a:cubicBezTo>
                  <a:pt x="360613" y="425231"/>
                  <a:pt x="359924" y="425693"/>
                  <a:pt x="359226" y="426146"/>
                </a:cubicBezTo>
                <a:cubicBezTo>
                  <a:pt x="358405" y="426675"/>
                  <a:pt x="357584" y="427203"/>
                  <a:pt x="356762" y="427722"/>
                </a:cubicBezTo>
                <a:cubicBezTo>
                  <a:pt x="356064" y="428166"/>
                  <a:pt x="355366" y="428610"/>
                  <a:pt x="354658" y="429034"/>
                </a:cubicBezTo>
                <a:cubicBezTo>
                  <a:pt x="353818" y="429553"/>
                  <a:pt x="352978" y="430054"/>
                  <a:pt x="352128" y="430563"/>
                </a:cubicBezTo>
                <a:cubicBezTo>
                  <a:pt x="351420" y="430988"/>
                  <a:pt x="350722" y="431403"/>
                  <a:pt x="350014" y="431819"/>
                </a:cubicBezTo>
                <a:cubicBezTo>
                  <a:pt x="349155" y="432319"/>
                  <a:pt x="348277" y="432810"/>
                  <a:pt x="347409" y="433301"/>
                </a:cubicBezTo>
                <a:cubicBezTo>
                  <a:pt x="346710" y="433697"/>
                  <a:pt x="346012" y="434093"/>
                  <a:pt x="345304" y="434480"/>
                </a:cubicBezTo>
                <a:cubicBezTo>
                  <a:pt x="344398" y="434981"/>
                  <a:pt x="343492" y="435462"/>
                  <a:pt x="342576" y="435943"/>
                </a:cubicBezTo>
                <a:cubicBezTo>
                  <a:pt x="341897" y="436312"/>
                  <a:pt x="341208" y="436680"/>
                  <a:pt x="340528" y="437038"/>
                </a:cubicBezTo>
                <a:cubicBezTo>
                  <a:pt x="339565" y="437539"/>
                  <a:pt x="338602" y="438020"/>
                  <a:pt x="337630" y="438511"/>
                </a:cubicBezTo>
                <a:cubicBezTo>
                  <a:pt x="336979" y="438841"/>
                  <a:pt x="336337" y="439171"/>
                  <a:pt x="335686" y="439492"/>
                </a:cubicBezTo>
                <a:cubicBezTo>
                  <a:pt x="334601" y="440021"/>
                  <a:pt x="333506" y="440540"/>
                  <a:pt x="332411" y="441050"/>
                </a:cubicBezTo>
                <a:cubicBezTo>
                  <a:pt x="331863" y="441305"/>
                  <a:pt x="331325" y="441569"/>
                  <a:pt x="330768" y="441824"/>
                </a:cubicBezTo>
                <a:cubicBezTo>
                  <a:pt x="329117" y="442579"/>
                  <a:pt x="327465" y="443324"/>
                  <a:pt x="325794" y="444051"/>
                </a:cubicBezTo>
                <a:cubicBezTo>
                  <a:pt x="309428" y="451121"/>
                  <a:pt x="292485" y="456161"/>
                  <a:pt x="275080" y="4591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4"/>
          <p:cNvSpPr txBox="1"/>
          <p:nvPr/>
        </p:nvSpPr>
        <p:spPr>
          <a:xfrm>
            <a:off x="4113698" y="3850981"/>
            <a:ext cx="4515975" cy="2001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Website:</a:t>
            </a:r>
            <a:r>
              <a:rPr lang="en" sz="13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www.reallygreatsite.com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123" name="Google Shape;123;p14"/>
          <p:cNvSpPr/>
          <p:nvPr/>
        </p:nvSpPr>
        <p:spPr>
          <a:xfrm>
            <a:off x="3652886" y="4321539"/>
            <a:ext cx="291936" cy="291936"/>
          </a:xfrm>
          <a:custGeom>
            <a:rect b="b" l="l" r="r" t="t"/>
            <a:pathLst>
              <a:path extrusionOk="0" h="6355080" w="635508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4" name="Google Shape;124;p14"/>
          <p:cNvSpPr/>
          <p:nvPr/>
        </p:nvSpPr>
        <p:spPr>
          <a:xfrm>
            <a:off x="3724676" y="4369141"/>
            <a:ext cx="158261" cy="180298"/>
          </a:xfrm>
          <a:custGeom>
            <a:rect b="b" l="l" r="r" t="t"/>
            <a:pathLst>
              <a:path extrusionOk="0" h="480795" w="422028">
                <a:moveTo>
                  <a:pt x="332281" y="258037"/>
                </a:moveTo>
                <a:cubicBezTo>
                  <a:pt x="327521" y="255398"/>
                  <a:pt x="321508" y="255986"/>
                  <a:pt x="317317" y="259482"/>
                </a:cubicBezTo>
                <a:cubicBezTo>
                  <a:pt x="286848" y="284946"/>
                  <a:pt x="248160" y="298969"/>
                  <a:pt x="208374" y="298969"/>
                </a:cubicBezTo>
                <a:cubicBezTo>
                  <a:pt x="169523" y="298969"/>
                  <a:pt x="131558" y="285534"/>
                  <a:pt x="101455" y="261129"/>
                </a:cubicBezTo>
                <a:cubicBezTo>
                  <a:pt x="97177" y="257661"/>
                  <a:pt x="91116" y="257190"/>
                  <a:pt x="86385" y="259944"/>
                </a:cubicBezTo>
                <a:cubicBezTo>
                  <a:pt x="60580" y="274997"/>
                  <a:pt x="38948" y="296562"/>
                  <a:pt x="23829" y="322315"/>
                </a:cubicBezTo>
                <a:cubicBezTo>
                  <a:pt x="8239" y="348859"/>
                  <a:pt x="0" y="379245"/>
                  <a:pt x="0" y="410190"/>
                </a:cubicBezTo>
                <a:lnTo>
                  <a:pt x="0" y="475980"/>
                </a:lnTo>
                <a:cubicBezTo>
                  <a:pt x="0" y="478638"/>
                  <a:pt x="2158" y="480795"/>
                  <a:pt x="4818" y="480795"/>
                </a:cubicBezTo>
                <a:lnTo>
                  <a:pt x="417211" y="480795"/>
                </a:lnTo>
                <a:cubicBezTo>
                  <a:pt x="419870" y="480795"/>
                  <a:pt x="422029" y="478638"/>
                  <a:pt x="422029" y="475980"/>
                </a:cubicBezTo>
                <a:lnTo>
                  <a:pt x="422029" y="410190"/>
                </a:lnTo>
                <a:cubicBezTo>
                  <a:pt x="422029" y="347009"/>
                  <a:pt x="387639" y="288703"/>
                  <a:pt x="332281" y="258037"/>
                </a:cubicBezTo>
                <a:close/>
                <a:moveTo>
                  <a:pt x="412393" y="471164"/>
                </a:moveTo>
                <a:lnTo>
                  <a:pt x="9636" y="471164"/>
                </a:lnTo>
                <a:lnTo>
                  <a:pt x="9636" y="410190"/>
                </a:lnTo>
                <a:cubicBezTo>
                  <a:pt x="9636" y="380959"/>
                  <a:pt x="17412" y="352258"/>
                  <a:pt x="32135" y="327198"/>
                </a:cubicBezTo>
                <a:cubicBezTo>
                  <a:pt x="46425" y="302870"/>
                  <a:pt x="66863" y="282490"/>
                  <a:pt x="91241" y="268265"/>
                </a:cubicBezTo>
                <a:cubicBezTo>
                  <a:pt x="92533" y="267514"/>
                  <a:pt x="94200" y="267649"/>
                  <a:pt x="95385" y="268612"/>
                </a:cubicBezTo>
                <a:cubicBezTo>
                  <a:pt x="127202" y="294395"/>
                  <a:pt x="167326" y="308600"/>
                  <a:pt x="208374" y="308600"/>
                </a:cubicBezTo>
                <a:cubicBezTo>
                  <a:pt x="250415" y="308600"/>
                  <a:pt x="291300" y="293778"/>
                  <a:pt x="323493" y="266869"/>
                </a:cubicBezTo>
                <a:cubicBezTo>
                  <a:pt x="324649" y="265906"/>
                  <a:pt x="326307" y="265732"/>
                  <a:pt x="327608" y="266455"/>
                </a:cubicBezTo>
                <a:cubicBezTo>
                  <a:pt x="379901" y="295425"/>
                  <a:pt x="412393" y="350505"/>
                  <a:pt x="412393" y="410190"/>
                </a:cubicBezTo>
                <a:lnTo>
                  <a:pt x="412393" y="471164"/>
                </a:lnTo>
                <a:close/>
                <a:moveTo>
                  <a:pt x="208374" y="258259"/>
                </a:moveTo>
                <a:cubicBezTo>
                  <a:pt x="279612" y="258259"/>
                  <a:pt x="337571" y="200327"/>
                  <a:pt x="337571" y="129124"/>
                </a:cubicBezTo>
                <a:cubicBezTo>
                  <a:pt x="337571" y="57931"/>
                  <a:pt x="279612" y="0"/>
                  <a:pt x="208374" y="0"/>
                </a:cubicBezTo>
                <a:cubicBezTo>
                  <a:pt x="137137" y="0"/>
                  <a:pt x="79177" y="57931"/>
                  <a:pt x="79177" y="129134"/>
                </a:cubicBezTo>
                <a:cubicBezTo>
                  <a:pt x="79177" y="200337"/>
                  <a:pt x="137137" y="258259"/>
                  <a:pt x="208374" y="258259"/>
                </a:cubicBezTo>
                <a:close/>
                <a:moveTo>
                  <a:pt x="208374" y="9631"/>
                </a:moveTo>
                <a:cubicBezTo>
                  <a:pt x="274302" y="9631"/>
                  <a:pt x="327935" y="63238"/>
                  <a:pt x="327935" y="129134"/>
                </a:cubicBezTo>
                <a:cubicBezTo>
                  <a:pt x="327935" y="195030"/>
                  <a:pt x="274302" y="248637"/>
                  <a:pt x="208374" y="248637"/>
                </a:cubicBezTo>
                <a:cubicBezTo>
                  <a:pt x="142446" y="248637"/>
                  <a:pt x="88813" y="195030"/>
                  <a:pt x="88813" y="129134"/>
                </a:cubicBezTo>
                <a:cubicBezTo>
                  <a:pt x="88813" y="63238"/>
                  <a:pt x="142446" y="9631"/>
                  <a:pt x="208374" y="96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4"/>
          <p:cNvSpPr txBox="1"/>
          <p:nvPr/>
        </p:nvSpPr>
        <p:spPr>
          <a:xfrm>
            <a:off x="4113698" y="4340566"/>
            <a:ext cx="4515975" cy="2001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Job Networking Profile:</a:t>
            </a:r>
            <a:r>
              <a:rPr lang="en" sz="13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@reallygreatsite</a:t>
            </a:r>
            <a:endParaRPr sz="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5"/>
          <p:cNvPicPr preferRelativeResize="0"/>
          <p:nvPr/>
        </p:nvPicPr>
        <p:blipFill rotWithShape="1">
          <a:blip r:embed="rId3">
            <a:alphaModFix/>
          </a:blip>
          <a:srcRect b="11251" l="12086" r="16141" t="31891"/>
          <a:stretch/>
        </p:blipFill>
        <p:spPr>
          <a:xfrm>
            <a:off x="4823457" y="0"/>
            <a:ext cx="4320542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1" name="Google Shape;131;p15"/>
          <p:cNvGrpSpPr/>
          <p:nvPr/>
        </p:nvGrpSpPr>
        <p:grpSpPr>
          <a:xfrm>
            <a:off x="632141" y="1834732"/>
            <a:ext cx="3463200" cy="1425296"/>
            <a:chOff x="0" y="-19050"/>
            <a:chExt cx="9235200" cy="3800790"/>
          </a:xfrm>
        </p:grpSpPr>
        <p:sp>
          <p:nvSpPr>
            <p:cNvPr id="132" name="Google Shape;132;p15"/>
            <p:cNvSpPr txBox="1"/>
            <p:nvPr/>
          </p:nvSpPr>
          <p:spPr>
            <a:xfrm>
              <a:off x="0" y="1967340"/>
              <a:ext cx="9235200" cy="181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rPr>
                <a:t>I'm Rain, and I'll be sharing with</a:t>
              </a:r>
              <a:endParaRPr sz="700">
                <a:solidFill>
                  <a:schemeClr val="lt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rPr>
                <a:t>you my beautiful ideas. Follow me</a:t>
              </a:r>
              <a:endParaRPr sz="700">
                <a:solidFill>
                  <a:schemeClr val="lt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rPr>
                <a:t>at </a:t>
              </a:r>
              <a:r>
                <a:rPr lang="en" sz="1300">
                  <a:solidFill>
                    <a:schemeClr val="lt2"/>
                  </a:solidFill>
                  <a:latin typeface="Rubik"/>
                  <a:ea typeface="Rubik"/>
                  <a:cs typeface="Rubik"/>
                  <a:sym typeface="Rubik"/>
                </a:rPr>
                <a:t>@reallygreatsite</a:t>
              </a:r>
              <a:r>
                <a:rPr lang="en" sz="1300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rPr>
                <a:t> to learn more.</a:t>
              </a:r>
              <a:r>
                <a:rPr lang="en" sz="600">
                  <a:solidFill>
                    <a:schemeClr val="lt1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33" name="Google Shape;133;p15"/>
            <p:cNvSpPr txBox="1"/>
            <p:nvPr/>
          </p:nvSpPr>
          <p:spPr>
            <a:xfrm>
              <a:off x="0" y="-19050"/>
              <a:ext cx="92352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rPr>
                <a:t>Hello there!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134" name="Google Shape;134;p15"/>
          <p:cNvSpPr/>
          <p:nvPr/>
        </p:nvSpPr>
        <p:spPr>
          <a:xfrm>
            <a:off x="7560500" y="3784191"/>
            <a:ext cx="2433841" cy="24447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5"/>
          <p:cNvSpPr/>
          <p:nvPr/>
        </p:nvSpPr>
        <p:spPr>
          <a:xfrm>
            <a:off x="4390502" y="1054226"/>
            <a:ext cx="869229" cy="873125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6"/>
          <p:cNvSpPr txBox="1"/>
          <p:nvPr/>
        </p:nvSpPr>
        <p:spPr>
          <a:xfrm>
            <a:off x="618435" y="763387"/>
            <a:ext cx="24552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Work History</a:t>
            </a:r>
            <a:endParaRPr sz="700">
              <a:solidFill>
                <a:schemeClr val="dk1"/>
              </a:solidFill>
            </a:endParaRPr>
          </a:p>
        </p:txBody>
      </p:sp>
      <p:grpSp>
        <p:nvGrpSpPr>
          <p:cNvPr id="141" name="Google Shape;141;p16"/>
          <p:cNvGrpSpPr/>
          <p:nvPr/>
        </p:nvGrpSpPr>
        <p:grpSpPr>
          <a:xfrm>
            <a:off x="3819780" y="762196"/>
            <a:ext cx="4705763" cy="783317"/>
            <a:chOff x="0" y="-28575"/>
            <a:chExt cx="12548701" cy="2088846"/>
          </a:xfrm>
        </p:grpSpPr>
        <p:sp>
          <p:nvSpPr>
            <p:cNvPr id="142" name="Google Shape;142;p16"/>
            <p:cNvSpPr txBox="1"/>
            <p:nvPr/>
          </p:nvSpPr>
          <p:spPr>
            <a:xfrm>
              <a:off x="782101" y="-28575"/>
              <a:ext cx="117666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400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WRITE YOUR FIRST JOB POSITION HERE.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43" name="Google Shape;143;p16"/>
            <p:cNvSpPr txBox="1"/>
            <p:nvPr/>
          </p:nvSpPr>
          <p:spPr>
            <a:xfrm>
              <a:off x="782101" y="778456"/>
              <a:ext cx="117666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Company Name (Inclusive dates)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44" name="Google Shape;144;p16"/>
            <p:cNvSpPr txBox="1"/>
            <p:nvPr/>
          </p:nvSpPr>
          <p:spPr>
            <a:xfrm>
              <a:off x="782101" y="1608771"/>
              <a:ext cx="117666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Describe the work you did for this particular job position.</a:t>
              </a:r>
              <a:r>
                <a:rPr lang="en" sz="600">
                  <a:solidFill>
                    <a:schemeClr val="dk1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45" name="Google Shape;145;p16"/>
            <p:cNvSpPr/>
            <p:nvPr/>
          </p:nvSpPr>
          <p:spPr>
            <a:xfrm>
              <a:off x="0" y="0"/>
              <a:ext cx="542338" cy="542338"/>
            </a:xfrm>
            <a:custGeom>
              <a:rect b="b" l="l" r="r" t="t"/>
              <a:pathLst>
                <a:path extrusionOk="0"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46" name="Google Shape;146;p16"/>
          <p:cNvGrpSpPr/>
          <p:nvPr/>
        </p:nvGrpSpPr>
        <p:grpSpPr>
          <a:xfrm>
            <a:off x="3819780" y="2165449"/>
            <a:ext cx="4705763" cy="783317"/>
            <a:chOff x="0" y="-28575"/>
            <a:chExt cx="12548701" cy="2088846"/>
          </a:xfrm>
        </p:grpSpPr>
        <p:sp>
          <p:nvSpPr>
            <p:cNvPr id="147" name="Google Shape;147;p16"/>
            <p:cNvSpPr txBox="1"/>
            <p:nvPr/>
          </p:nvSpPr>
          <p:spPr>
            <a:xfrm>
              <a:off x="782101" y="-28575"/>
              <a:ext cx="117666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400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WRITE YOUR FIRST JOB POSITION HERE.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48" name="Google Shape;148;p16"/>
            <p:cNvSpPr txBox="1"/>
            <p:nvPr/>
          </p:nvSpPr>
          <p:spPr>
            <a:xfrm>
              <a:off x="782101" y="778456"/>
              <a:ext cx="117666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Company Name (Inclusive dates)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49" name="Google Shape;149;p16"/>
            <p:cNvSpPr txBox="1"/>
            <p:nvPr/>
          </p:nvSpPr>
          <p:spPr>
            <a:xfrm>
              <a:off x="782101" y="1608771"/>
              <a:ext cx="117666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Describe the work you did for this particular job position.</a:t>
              </a:r>
              <a:r>
                <a:rPr lang="en" sz="600">
                  <a:solidFill>
                    <a:schemeClr val="dk1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50" name="Google Shape;150;p16"/>
            <p:cNvSpPr/>
            <p:nvPr/>
          </p:nvSpPr>
          <p:spPr>
            <a:xfrm>
              <a:off x="0" y="0"/>
              <a:ext cx="542338" cy="542338"/>
            </a:xfrm>
            <a:custGeom>
              <a:rect b="b" l="l" r="r" t="t"/>
              <a:pathLst>
                <a:path extrusionOk="0"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51" name="Google Shape;151;p16"/>
          <p:cNvGrpSpPr/>
          <p:nvPr/>
        </p:nvGrpSpPr>
        <p:grpSpPr>
          <a:xfrm>
            <a:off x="3819780" y="3568703"/>
            <a:ext cx="4705763" cy="783317"/>
            <a:chOff x="0" y="-28575"/>
            <a:chExt cx="12548701" cy="2088846"/>
          </a:xfrm>
        </p:grpSpPr>
        <p:sp>
          <p:nvSpPr>
            <p:cNvPr id="152" name="Google Shape;152;p16"/>
            <p:cNvSpPr txBox="1"/>
            <p:nvPr/>
          </p:nvSpPr>
          <p:spPr>
            <a:xfrm>
              <a:off x="782101" y="-28575"/>
              <a:ext cx="117666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400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WRITE YOUR FIRST JOB POSITION HERE.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53" name="Google Shape;153;p16"/>
            <p:cNvSpPr txBox="1"/>
            <p:nvPr/>
          </p:nvSpPr>
          <p:spPr>
            <a:xfrm>
              <a:off x="782101" y="778456"/>
              <a:ext cx="117666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Company Name (Inclusive dates)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54" name="Google Shape;154;p16"/>
            <p:cNvSpPr txBox="1"/>
            <p:nvPr/>
          </p:nvSpPr>
          <p:spPr>
            <a:xfrm>
              <a:off x="782101" y="1608771"/>
              <a:ext cx="117666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Describe the work you did for this particular job position.</a:t>
              </a:r>
              <a:r>
                <a:rPr lang="en" sz="600">
                  <a:solidFill>
                    <a:schemeClr val="dk1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55" name="Google Shape;155;p16"/>
            <p:cNvSpPr/>
            <p:nvPr/>
          </p:nvSpPr>
          <p:spPr>
            <a:xfrm>
              <a:off x="0" y="0"/>
              <a:ext cx="542338" cy="542338"/>
            </a:xfrm>
            <a:custGeom>
              <a:rect b="b" l="l" r="r" t="t"/>
              <a:pathLst>
                <a:path extrusionOk="0"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56" name="Google Shape;156;p16"/>
          <p:cNvSpPr/>
          <p:nvPr/>
        </p:nvSpPr>
        <p:spPr>
          <a:xfrm rot="10800000">
            <a:off x="506784" y="3585019"/>
            <a:ext cx="2686708" cy="26987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6"/>
          <p:cNvSpPr/>
          <p:nvPr/>
        </p:nvSpPr>
        <p:spPr>
          <a:xfrm>
            <a:off x="-1103341" y="3579418"/>
            <a:ext cx="2560274" cy="25717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009490">
              <a:alpha val="80000"/>
            </a:srgbClr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7"/>
          <p:cNvGrpSpPr/>
          <p:nvPr/>
        </p:nvGrpSpPr>
        <p:grpSpPr>
          <a:xfrm>
            <a:off x="514350" y="514350"/>
            <a:ext cx="3247243" cy="1912482"/>
            <a:chOff x="0" y="0"/>
            <a:chExt cx="8659314" cy="5099952"/>
          </a:xfrm>
        </p:grpSpPr>
        <p:sp>
          <p:nvSpPr>
            <p:cNvPr id="163" name="Google Shape;163;p17"/>
            <p:cNvSpPr/>
            <p:nvPr/>
          </p:nvSpPr>
          <p:spPr>
            <a:xfrm>
              <a:off x="0" y="0"/>
              <a:ext cx="5099952" cy="5099952"/>
            </a:xfrm>
            <a:custGeom>
              <a:rect b="b" l="l" r="r" t="t"/>
              <a:pathLst>
                <a:path extrusionOk="0" h="6355080" w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09490">
                <a:alpha val="9800"/>
              </a:srgbClr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17"/>
            <p:cNvSpPr/>
            <p:nvPr/>
          </p:nvSpPr>
          <p:spPr>
            <a:xfrm>
              <a:off x="1186454" y="0"/>
              <a:ext cx="5099952" cy="5099952"/>
            </a:xfrm>
            <a:custGeom>
              <a:rect b="b" l="l" r="r" t="t"/>
              <a:pathLst>
                <a:path extrusionOk="0" h="6355080" w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09490">
                <a:alpha val="19610"/>
              </a:srgbClr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17"/>
            <p:cNvSpPr/>
            <p:nvPr/>
          </p:nvSpPr>
          <p:spPr>
            <a:xfrm>
              <a:off x="2372908" y="0"/>
              <a:ext cx="5099952" cy="5099952"/>
            </a:xfrm>
            <a:custGeom>
              <a:rect b="b" l="l" r="r" t="t"/>
              <a:pathLst>
                <a:path extrusionOk="0" h="6355080" w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09490">
                <a:alpha val="40000"/>
              </a:srgbClr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7"/>
            <p:cNvSpPr/>
            <p:nvPr/>
          </p:nvSpPr>
          <p:spPr>
            <a:xfrm>
              <a:off x="3559362" y="0"/>
              <a:ext cx="5099952" cy="5099952"/>
            </a:xfrm>
            <a:custGeom>
              <a:rect b="b" l="l" r="r" t="t"/>
              <a:pathLst>
                <a:path extrusionOk="0" h="6355080" w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7" name="Google Shape;167;p17"/>
          <p:cNvSpPr/>
          <p:nvPr/>
        </p:nvSpPr>
        <p:spPr>
          <a:xfrm>
            <a:off x="4304870" y="0"/>
            <a:ext cx="48393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7"/>
          <p:cNvSpPr txBox="1"/>
          <p:nvPr/>
        </p:nvSpPr>
        <p:spPr>
          <a:xfrm>
            <a:off x="514350" y="3144474"/>
            <a:ext cx="32490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Educational Background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169" name="Google Shape;169;p17"/>
          <p:cNvSpPr txBox="1"/>
          <p:nvPr/>
        </p:nvSpPr>
        <p:spPr>
          <a:xfrm>
            <a:off x="4812239" y="540306"/>
            <a:ext cx="3817500" cy="9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Institution:</a:t>
            </a:r>
            <a:r>
              <a:rPr lang="en" sz="11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Location: 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Name of Degree / Major or Minor: 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Graduation Year: 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Relevant Honors or Awards: 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170" name="Google Shape;170;p17"/>
          <p:cNvSpPr txBox="1"/>
          <p:nvPr/>
        </p:nvSpPr>
        <p:spPr>
          <a:xfrm>
            <a:off x="4812239" y="2047398"/>
            <a:ext cx="3817500" cy="9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Institution:</a:t>
            </a:r>
            <a:r>
              <a:rPr lang="en" sz="11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Location: 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Name of Degree / Major or Minor: 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Graduation Year: 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Relevant Honors or Awards: 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171" name="Google Shape;171;p17"/>
          <p:cNvSpPr txBox="1"/>
          <p:nvPr/>
        </p:nvSpPr>
        <p:spPr>
          <a:xfrm>
            <a:off x="4812239" y="3554492"/>
            <a:ext cx="3817500" cy="9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Institution:</a:t>
            </a:r>
            <a:r>
              <a:rPr lang="en" sz="11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Location: 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Name of Degree / Major or Minor: 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Graduation Year: 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Relevant Honors or Awards: 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172" name="Google Shape;172;p17"/>
          <p:cNvSpPr/>
          <p:nvPr/>
        </p:nvSpPr>
        <p:spPr>
          <a:xfrm>
            <a:off x="3867108" y="-583056"/>
            <a:ext cx="885033" cy="8890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7"/>
          <p:cNvSpPr/>
          <p:nvPr/>
        </p:nvSpPr>
        <p:spPr>
          <a:xfrm>
            <a:off x="-603803" y="1988852"/>
            <a:ext cx="885033" cy="8890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7"/>
          <p:cNvSpPr/>
          <p:nvPr/>
        </p:nvSpPr>
        <p:spPr>
          <a:xfrm>
            <a:off x="2337619" y="4879084"/>
            <a:ext cx="885033" cy="8890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/>
          <p:nvPr/>
        </p:nvSpPr>
        <p:spPr>
          <a:xfrm>
            <a:off x="514350" y="504825"/>
            <a:ext cx="37365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Skills and Proficiencies</a:t>
            </a:r>
            <a:endParaRPr sz="700">
              <a:solidFill>
                <a:schemeClr val="dk1"/>
              </a:solidFill>
            </a:endParaRPr>
          </a:p>
        </p:txBody>
      </p:sp>
      <p:grpSp>
        <p:nvGrpSpPr>
          <p:cNvPr id="180" name="Google Shape;180;p18"/>
          <p:cNvGrpSpPr/>
          <p:nvPr/>
        </p:nvGrpSpPr>
        <p:grpSpPr>
          <a:xfrm>
            <a:off x="514350" y="2708703"/>
            <a:ext cx="2388263" cy="1074851"/>
            <a:chOff x="0" y="-28575"/>
            <a:chExt cx="6368700" cy="2866270"/>
          </a:xfrm>
        </p:grpSpPr>
        <p:sp>
          <p:nvSpPr>
            <p:cNvPr id="181" name="Google Shape;181;p18"/>
            <p:cNvSpPr txBox="1"/>
            <p:nvPr/>
          </p:nvSpPr>
          <p:spPr>
            <a:xfrm>
              <a:off x="0" y="916795"/>
              <a:ext cx="6368700" cy="192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33350" lvl="1" marL="27940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Char char="•"/>
              </a:pPr>
              <a:r>
                <a:rPr b="0" i="0" lang="en" sz="13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List them down here</a:t>
              </a:r>
              <a:endParaRPr sz="700">
                <a:solidFill>
                  <a:schemeClr val="dk1"/>
                </a:solidFill>
              </a:endParaRPr>
            </a:p>
            <a:p>
              <a:pPr indent="-133350" lvl="1" marL="27940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Char char="•"/>
              </a:pPr>
              <a:r>
                <a:rPr b="0" i="0" lang="en" sz="13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List them down here</a:t>
              </a:r>
              <a:endParaRPr sz="700">
                <a:solidFill>
                  <a:schemeClr val="dk1"/>
                </a:solidFill>
              </a:endParaRPr>
            </a:p>
            <a:p>
              <a:pPr indent="-133350" lvl="1" marL="27940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Char char="•"/>
              </a:pPr>
              <a:r>
                <a:rPr b="0" i="0" lang="en" sz="13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List them down here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82" name="Google Shape;182;p18"/>
            <p:cNvSpPr txBox="1"/>
            <p:nvPr/>
          </p:nvSpPr>
          <p:spPr>
            <a:xfrm>
              <a:off x="0" y="-28575"/>
              <a:ext cx="63687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400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TECHNICAL SKILLS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183" name="Google Shape;183;p18"/>
          <p:cNvGrpSpPr/>
          <p:nvPr/>
        </p:nvGrpSpPr>
        <p:grpSpPr>
          <a:xfrm>
            <a:off x="3377873" y="2708703"/>
            <a:ext cx="2388263" cy="1074851"/>
            <a:chOff x="0" y="-28575"/>
            <a:chExt cx="6368700" cy="2866270"/>
          </a:xfrm>
        </p:grpSpPr>
        <p:sp>
          <p:nvSpPr>
            <p:cNvPr id="184" name="Google Shape;184;p18"/>
            <p:cNvSpPr txBox="1"/>
            <p:nvPr/>
          </p:nvSpPr>
          <p:spPr>
            <a:xfrm>
              <a:off x="0" y="916795"/>
              <a:ext cx="6368700" cy="192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33350" lvl="1" marL="27940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Char char="•"/>
              </a:pPr>
              <a:r>
                <a:rPr b="0" i="0" lang="en" sz="13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List them down here</a:t>
              </a:r>
              <a:endParaRPr sz="700">
                <a:solidFill>
                  <a:schemeClr val="dk1"/>
                </a:solidFill>
              </a:endParaRPr>
            </a:p>
            <a:p>
              <a:pPr indent="-133350" lvl="1" marL="27940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Char char="•"/>
              </a:pPr>
              <a:r>
                <a:rPr b="0" i="0" lang="en" sz="13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List them down here</a:t>
              </a:r>
              <a:endParaRPr sz="700">
                <a:solidFill>
                  <a:schemeClr val="dk1"/>
                </a:solidFill>
              </a:endParaRPr>
            </a:p>
            <a:p>
              <a:pPr indent="-133350" lvl="1" marL="27940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Char char="•"/>
              </a:pPr>
              <a:r>
                <a:rPr b="0" i="0" lang="en" sz="13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List them down here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85" name="Google Shape;185;p18"/>
            <p:cNvSpPr txBox="1"/>
            <p:nvPr/>
          </p:nvSpPr>
          <p:spPr>
            <a:xfrm>
              <a:off x="0" y="-28575"/>
              <a:ext cx="63687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400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SOFT SKILLS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186" name="Google Shape;186;p18"/>
          <p:cNvGrpSpPr/>
          <p:nvPr/>
        </p:nvGrpSpPr>
        <p:grpSpPr>
          <a:xfrm>
            <a:off x="6241395" y="2708703"/>
            <a:ext cx="2388263" cy="1074851"/>
            <a:chOff x="0" y="-28575"/>
            <a:chExt cx="6368700" cy="2866270"/>
          </a:xfrm>
        </p:grpSpPr>
        <p:sp>
          <p:nvSpPr>
            <p:cNvPr id="187" name="Google Shape;187;p18"/>
            <p:cNvSpPr txBox="1"/>
            <p:nvPr/>
          </p:nvSpPr>
          <p:spPr>
            <a:xfrm>
              <a:off x="0" y="916795"/>
              <a:ext cx="6368700" cy="192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33350" lvl="1" marL="27940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Char char="•"/>
              </a:pPr>
              <a:r>
                <a:rPr b="0" i="0" lang="en" sz="13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List them down here</a:t>
              </a:r>
              <a:endParaRPr sz="700">
                <a:solidFill>
                  <a:schemeClr val="dk1"/>
                </a:solidFill>
              </a:endParaRPr>
            </a:p>
            <a:p>
              <a:pPr indent="-133350" lvl="1" marL="27940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Char char="•"/>
              </a:pPr>
              <a:r>
                <a:rPr b="0" i="0" lang="en" sz="13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List them down here</a:t>
              </a:r>
              <a:endParaRPr sz="700">
                <a:solidFill>
                  <a:schemeClr val="dk1"/>
                </a:solidFill>
              </a:endParaRPr>
            </a:p>
            <a:p>
              <a:pPr indent="-133350" lvl="1" marL="27940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Char char="•"/>
              </a:pPr>
              <a:r>
                <a:rPr b="0" i="0" lang="en" sz="13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List them down here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88" name="Google Shape;188;p18"/>
            <p:cNvSpPr txBox="1"/>
            <p:nvPr/>
          </p:nvSpPr>
          <p:spPr>
            <a:xfrm>
              <a:off x="0" y="-28575"/>
              <a:ext cx="63687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400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APPLICATIONS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sp>
        <p:nvSpPr>
          <p:cNvPr id="189" name="Google Shape;189;p18"/>
          <p:cNvSpPr/>
          <p:nvPr/>
        </p:nvSpPr>
        <p:spPr>
          <a:xfrm rot="10800000">
            <a:off x="5665675" y="-3473450"/>
            <a:ext cx="5183765" cy="52070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8"/>
          <p:cNvSpPr/>
          <p:nvPr/>
        </p:nvSpPr>
        <p:spPr>
          <a:xfrm rot="10800000">
            <a:off x="8088250" y="1397213"/>
            <a:ext cx="679579" cy="682625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8"/>
          <p:cNvSpPr/>
          <p:nvPr/>
        </p:nvSpPr>
        <p:spPr>
          <a:xfrm>
            <a:off x="4577736" y="-1633136"/>
            <a:ext cx="2560274" cy="25717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009490">
              <a:alpha val="52550"/>
            </a:srgbClr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9"/>
          <p:cNvSpPr/>
          <p:nvPr/>
        </p:nvSpPr>
        <p:spPr>
          <a:xfrm rot="10800000">
            <a:off x="524735" y="3787775"/>
            <a:ext cx="837621" cy="841375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7" name="Google Shape;197;p19"/>
          <p:cNvGrpSpPr/>
          <p:nvPr/>
        </p:nvGrpSpPr>
        <p:grpSpPr>
          <a:xfrm>
            <a:off x="514350" y="507206"/>
            <a:ext cx="3772688" cy="1798798"/>
            <a:chOff x="0" y="-19050"/>
            <a:chExt cx="10060500" cy="4796795"/>
          </a:xfrm>
        </p:grpSpPr>
        <p:sp>
          <p:nvSpPr>
            <p:cNvPr id="198" name="Google Shape;198;p19"/>
            <p:cNvSpPr txBox="1"/>
            <p:nvPr/>
          </p:nvSpPr>
          <p:spPr>
            <a:xfrm>
              <a:off x="0" y="-19050"/>
              <a:ext cx="10060500" cy="328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Other Relevant Information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99" name="Google Shape;199;p19"/>
            <p:cNvSpPr txBox="1"/>
            <p:nvPr/>
          </p:nvSpPr>
          <p:spPr>
            <a:xfrm>
              <a:off x="0" y="3513545"/>
              <a:ext cx="10060500" cy="126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(Examples are volunteer work, affiliations, awards, and workshops)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sp>
        <p:nvSpPr>
          <p:cNvPr id="200" name="Google Shape;200;p19"/>
          <p:cNvSpPr txBox="1"/>
          <p:nvPr/>
        </p:nvSpPr>
        <p:spPr>
          <a:xfrm>
            <a:off x="5052838" y="558154"/>
            <a:ext cx="3576900" cy="9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Title: 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Institution: 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Date: 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Details: 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201" name="Google Shape;201;p19"/>
          <p:cNvSpPr txBox="1"/>
          <p:nvPr/>
        </p:nvSpPr>
        <p:spPr>
          <a:xfrm>
            <a:off x="5052838" y="2063115"/>
            <a:ext cx="3576900" cy="9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Title: 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Institution: 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Date: 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Details: 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202" name="Google Shape;202;p19"/>
          <p:cNvSpPr txBox="1"/>
          <p:nvPr/>
        </p:nvSpPr>
        <p:spPr>
          <a:xfrm>
            <a:off x="5052838" y="3568075"/>
            <a:ext cx="3576900" cy="9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Title: 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Institution: 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Date: 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Details: 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203" name="Google Shape;203;p19"/>
          <p:cNvSpPr/>
          <p:nvPr/>
        </p:nvSpPr>
        <p:spPr>
          <a:xfrm rot="10800000">
            <a:off x="1374637" y="3787775"/>
            <a:ext cx="837621" cy="841375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9"/>
          <p:cNvSpPr/>
          <p:nvPr/>
        </p:nvSpPr>
        <p:spPr>
          <a:xfrm rot="10800000">
            <a:off x="2224540" y="3787775"/>
            <a:ext cx="837621" cy="841375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lack Purple and Green Geometric Corporate Resume Creative Presentation">
  <a:themeElements>
    <a:clrScheme name="Custom 347">
      <a:dk1>
        <a:srgbClr val="191919"/>
      </a:dk1>
      <a:lt1>
        <a:srgbClr val="FFFFFF"/>
      </a:lt1>
      <a:dk2>
        <a:srgbClr val="E8BFED"/>
      </a:dk2>
      <a:lt2>
        <a:srgbClr val="D88CE1"/>
      </a:lt2>
      <a:accent1>
        <a:srgbClr val="009490"/>
      </a:accent1>
      <a:accent2>
        <a:srgbClr val="66BFBC"/>
      </a:accent2>
      <a:accent3>
        <a:srgbClr val="99D4D3"/>
      </a:accent3>
      <a:accent4>
        <a:srgbClr val="CDEAE9"/>
      </a:accent4>
      <a:accent5>
        <a:srgbClr val="E6F5F4"/>
      </a:accent5>
      <a:accent6>
        <a:srgbClr val="FFFFFF"/>
      </a:accent6>
      <a:hlink>
        <a:srgbClr val="D88CE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