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Montserrat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7.xml"/><Relationship Id="rId33" Type="http://schemas.openxmlformats.org/officeDocument/2006/relationships/font" Target="fonts/OpenSans-regular.fntdata"/><Relationship Id="rId10" Type="http://schemas.openxmlformats.org/officeDocument/2006/relationships/slide" Target="slides/slide6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9.xml"/><Relationship Id="rId35" Type="http://schemas.openxmlformats.org/officeDocument/2006/relationships/font" Target="fonts/OpenSans-italic.fntdata"/><Relationship Id="rId12" Type="http://schemas.openxmlformats.org/officeDocument/2006/relationships/slide" Target="slides/slide8.xml"/><Relationship Id="rId34" Type="http://schemas.openxmlformats.org/officeDocument/2006/relationships/font" Target="fonts/OpenSans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67a183d6d_0_4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067a183d6d_0_4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067a183d6d_0_4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g1067a183d6d_0_47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067a183d6d_0_4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g1067a183d6d_0_47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067a183d6d_0_4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g1067a183d6d_0_48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067a183d6d_0_49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g1067a183d6d_0_49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1067a183d6d_0_49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g1067a183d6d_0_49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1067a183d6d_0_5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g1067a183d6d_0_50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1067a183d6d_0_50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g1067a183d6d_0_50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1067a183d6d_0_5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g1067a183d6d_0_50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1067a183d6d_0_5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g1067a183d6d_0_50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1067a183d6d_0_5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g1067a183d6d_0_5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67a183d6d_0_4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1067a183d6d_0_4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1067a183d6d_0_5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g1067a183d6d_0_52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1067a183d6d_0_5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g1067a183d6d_0_53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1067a183d6d_0_5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g1067a183d6d_0_54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1067a183d6d_0_5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g1067a183d6d_0_57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5" name="Google Shape;1665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67a183d6d_0_4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1067a183d6d_0_4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67a183d6d_0_4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1067a183d6d_0_42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67a183d6d_0_4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1067a183d6d_0_43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067a183d6d_0_4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g1067a183d6d_0_44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067a183d6d_0_4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1067a183d6d_0_45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067a183d6d_0_4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1067a183d6d_0_45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067a183d6d_0_4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g1067a183d6d_0_46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0" y="0"/>
            <a:ext cx="25557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" name="Google Shape;11;p2"/>
          <p:cNvGrpSpPr/>
          <p:nvPr/>
        </p:nvGrpSpPr>
        <p:grpSpPr>
          <a:xfrm>
            <a:off x="2010364" y="3709425"/>
            <a:ext cx="1221103" cy="1004356"/>
            <a:chOff x="2010364" y="3709425"/>
            <a:chExt cx="1221103" cy="1004356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2010364" y="3709425"/>
              <a:ext cx="1221103" cy="1004356"/>
              <a:chOff x="4020728" y="7418849"/>
              <a:chExt cx="2442206" cy="2008711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4383866" y="7418849"/>
                <a:ext cx="1636528" cy="2008711"/>
              </a:xfrm>
              <a:custGeom>
                <a:rect b="b" l="l" r="r" t="t"/>
                <a:pathLst>
                  <a:path extrusionOk="0" h="2008711" w="1636528">
                    <a:moveTo>
                      <a:pt x="1584664" y="571681"/>
                    </a:moveTo>
                    <a:cubicBezTo>
                      <a:pt x="1556871" y="560595"/>
                      <a:pt x="1523315" y="563819"/>
                      <a:pt x="1499039" y="581692"/>
                    </a:cubicBezTo>
                    <a:cubicBezTo>
                      <a:pt x="1487072" y="590335"/>
                      <a:pt x="1479843" y="603667"/>
                      <a:pt x="1473005" y="616364"/>
                    </a:cubicBezTo>
                    <a:cubicBezTo>
                      <a:pt x="1458303" y="643711"/>
                      <a:pt x="1443845" y="671107"/>
                      <a:pt x="1429094" y="698454"/>
                    </a:cubicBezTo>
                    <a:cubicBezTo>
                      <a:pt x="1386257" y="770239"/>
                      <a:pt x="1357634" y="849008"/>
                      <a:pt x="1316116" y="921478"/>
                    </a:cubicBezTo>
                    <a:cubicBezTo>
                      <a:pt x="1302537" y="945407"/>
                      <a:pt x="1277724" y="1007035"/>
                      <a:pt x="1250371" y="1013237"/>
                    </a:cubicBezTo>
                    <a:cubicBezTo>
                      <a:pt x="1254572" y="976465"/>
                      <a:pt x="1265708" y="941060"/>
                      <a:pt x="1274500" y="905265"/>
                    </a:cubicBezTo>
                    <a:cubicBezTo>
                      <a:pt x="1295503" y="818780"/>
                      <a:pt x="1317777" y="732588"/>
                      <a:pt x="1336435" y="645566"/>
                    </a:cubicBezTo>
                    <a:cubicBezTo>
                      <a:pt x="1340245" y="615436"/>
                      <a:pt x="1349477" y="585843"/>
                      <a:pt x="1354117" y="555712"/>
                    </a:cubicBezTo>
                    <a:cubicBezTo>
                      <a:pt x="1375022" y="473818"/>
                      <a:pt x="1390067" y="390458"/>
                      <a:pt x="1408774" y="308027"/>
                    </a:cubicBezTo>
                    <a:cubicBezTo>
                      <a:pt x="1420155" y="261390"/>
                      <a:pt x="1433148" y="208650"/>
                      <a:pt x="1409165" y="163771"/>
                    </a:cubicBezTo>
                    <a:cubicBezTo>
                      <a:pt x="1390506" y="131248"/>
                      <a:pt x="1348011" y="113668"/>
                      <a:pt x="1316018" y="138622"/>
                    </a:cubicBezTo>
                    <a:cubicBezTo>
                      <a:pt x="1299264" y="149170"/>
                      <a:pt x="1286907" y="161769"/>
                      <a:pt x="1274891" y="178128"/>
                    </a:cubicBezTo>
                    <a:cubicBezTo>
                      <a:pt x="1229807" y="236778"/>
                      <a:pt x="1197667" y="303632"/>
                      <a:pt x="1171829" y="372634"/>
                    </a:cubicBezTo>
                    <a:cubicBezTo>
                      <a:pt x="1137735" y="464002"/>
                      <a:pt x="1109991" y="558886"/>
                      <a:pt x="1070671" y="648594"/>
                    </a:cubicBezTo>
                    <a:cubicBezTo>
                      <a:pt x="1052892" y="693131"/>
                      <a:pt x="1036089" y="738107"/>
                      <a:pt x="1014939" y="781227"/>
                    </a:cubicBezTo>
                    <a:cubicBezTo>
                      <a:pt x="1007661" y="795193"/>
                      <a:pt x="1001019" y="810234"/>
                      <a:pt x="988612" y="820392"/>
                    </a:cubicBezTo>
                    <a:cubicBezTo>
                      <a:pt x="1002533" y="756761"/>
                      <a:pt x="1027639" y="696158"/>
                      <a:pt x="1040192" y="632186"/>
                    </a:cubicBezTo>
                    <a:cubicBezTo>
                      <a:pt x="1064126" y="536667"/>
                      <a:pt x="1079072" y="439097"/>
                      <a:pt x="1105839" y="344212"/>
                    </a:cubicBezTo>
                    <a:cubicBezTo>
                      <a:pt x="1123912" y="268080"/>
                      <a:pt x="1146429" y="192241"/>
                      <a:pt x="1156736" y="114644"/>
                    </a:cubicBezTo>
                    <a:cubicBezTo>
                      <a:pt x="1159910" y="71524"/>
                      <a:pt x="1141252" y="23178"/>
                      <a:pt x="1097487" y="8431"/>
                    </a:cubicBezTo>
                    <a:cubicBezTo>
                      <a:pt x="1075116" y="617"/>
                      <a:pt x="1049277" y="-3338"/>
                      <a:pt x="1026223" y="3547"/>
                    </a:cubicBezTo>
                    <a:cubicBezTo>
                      <a:pt x="966143" y="46472"/>
                      <a:pt x="939816" y="120944"/>
                      <a:pt x="911682" y="186479"/>
                    </a:cubicBezTo>
                    <a:cubicBezTo>
                      <a:pt x="899422" y="219881"/>
                      <a:pt x="882961" y="251428"/>
                      <a:pt x="868405" y="283854"/>
                    </a:cubicBezTo>
                    <a:cubicBezTo>
                      <a:pt x="853703" y="317940"/>
                      <a:pt x="842859" y="353589"/>
                      <a:pt x="829623" y="388212"/>
                    </a:cubicBezTo>
                    <a:cubicBezTo>
                      <a:pt x="804956" y="456091"/>
                      <a:pt x="779166" y="523531"/>
                      <a:pt x="752253" y="590579"/>
                    </a:cubicBezTo>
                    <a:cubicBezTo>
                      <a:pt x="737208" y="630819"/>
                      <a:pt x="725534" y="669593"/>
                      <a:pt x="708878" y="709930"/>
                    </a:cubicBezTo>
                    <a:cubicBezTo>
                      <a:pt x="694225" y="743185"/>
                      <a:pt x="681916" y="779957"/>
                      <a:pt x="654319" y="804863"/>
                    </a:cubicBezTo>
                    <a:cubicBezTo>
                      <a:pt x="661597" y="737618"/>
                      <a:pt x="680158" y="672181"/>
                      <a:pt x="690757" y="605230"/>
                    </a:cubicBezTo>
                    <a:cubicBezTo>
                      <a:pt x="717524" y="487833"/>
                      <a:pt x="751031" y="371804"/>
                      <a:pt x="769202" y="252551"/>
                    </a:cubicBezTo>
                    <a:cubicBezTo>
                      <a:pt x="776577" y="185063"/>
                      <a:pt x="804370" y="73038"/>
                      <a:pt x="719038" y="45544"/>
                    </a:cubicBezTo>
                    <a:cubicBezTo>
                      <a:pt x="663013" y="29478"/>
                      <a:pt x="642987" y="54530"/>
                      <a:pt x="610408" y="95062"/>
                    </a:cubicBezTo>
                    <a:cubicBezTo>
                      <a:pt x="550573" y="172513"/>
                      <a:pt x="514379" y="265346"/>
                      <a:pt x="487417" y="358618"/>
                    </a:cubicBezTo>
                    <a:cubicBezTo>
                      <a:pt x="465534" y="427084"/>
                      <a:pt x="454739" y="498381"/>
                      <a:pt x="433345" y="566895"/>
                    </a:cubicBezTo>
                    <a:cubicBezTo>
                      <a:pt x="422355" y="601323"/>
                      <a:pt x="409802" y="635409"/>
                      <a:pt x="402524" y="670911"/>
                    </a:cubicBezTo>
                    <a:cubicBezTo>
                      <a:pt x="390069" y="730293"/>
                      <a:pt x="384989" y="790847"/>
                      <a:pt x="375758" y="850718"/>
                    </a:cubicBezTo>
                    <a:cubicBezTo>
                      <a:pt x="371166" y="886659"/>
                      <a:pt x="365354" y="922699"/>
                      <a:pt x="363400" y="958934"/>
                    </a:cubicBezTo>
                    <a:cubicBezTo>
                      <a:pt x="356268" y="948581"/>
                      <a:pt x="350407" y="937300"/>
                      <a:pt x="346206" y="924994"/>
                    </a:cubicBezTo>
                    <a:cubicBezTo>
                      <a:pt x="311918" y="841439"/>
                      <a:pt x="300293" y="745529"/>
                      <a:pt x="238602" y="675746"/>
                    </a:cubicBezTo>
                    <a:cubicBezTo>
                      <a:pt x="200503" y="634432"/>
                      <a:pt x="155566" y="594486"/>
                      <a:pt x="99052" y="582522"/>
                    </a:cubicBezTo>
                    <a:cubicBezTo>
                      <a:pt x="67645" y="574562"/>
                      <a:pt x="25736" y="578518"/>
                      <a:pt x="10448" y="611334"/>
                    </a:cubicBezTo>
                    <a:cubicBezTo>
                      <a:pt x="-17980" y="669837"/>
                      <a:pt x="19191" y="760082"/>
                      <a:pt x="32330" y="821271"/>
                    </a:cubicBezTo>
                    <a:cubicBezTo>
                      <a:pt x="48889" y="890127"/>
                      <a:pt x="68769" y="958201"/>
                      <a:pt x="84057" y="1027399"/>
                    </a:cubicBezTo>
                    <a:cubicBezTo>
                      <a:pt x="104376" y="1102554"/>
                      <a:pt x="106770" y="1180591"/>
                      <a:pt x="113071" y="1257748"/>
                    </a:cubicBezTo>
                    <a:cubicBezTo>
                      <a:pt x="118004" y="1328411"/>
                      <a:pt x="124403" y="1399171"/>
                      <a:pt x="138519" y="1468662"/>
                    </a:cubicBezTo>
                    <a:cubicBezTo>
                      <a:pt x="148385" y="1518228"/>
                      <a:pt x="155956" y="1568722"/>
                      <a:pt x="174175" y="1616091"/>
                    </a:cubicBezTo>
                    <a:cubicBezTo>
                      <a:pt x="198842" y="1676890"/>
                      <a:pt x="231226" y="1735832"/>
                      <a:pt x="272011" y="1787254"/>
                    </a:cubicBezTo>
                    <a:cubicBezTo>
                      <a:pt x="323885" y="1847320"/>
                      <a:pt x="390362" y="1896837"/>
                      <a:pt x="464801" y="1924770"/>
                    </a:cubicBezTo>
                    <a:cubicBezTo>
                      <a:pt x="484535" y="1935367"/>
                      <a:pt x="502216" y="1949724"/>
                      <a:pt x="523073" y="1958270"/>
                    </a:cubicBezTo>
                    <a:cubicBezTo>
                      <a:pt x="559609" y="1974190"/>
                      <a:pt x="598050" y="1982785"/>
                      <a:pt x="637272" y="1989182"/>
                    </a:cubicBezTo>
                    <a:cubicBezTo>
                      <a:pt x="708048" y="2005444"/>
                      <a:pt x="780876" y="2004760"/>
                      <a:pt x="853019" y="2007300"/>
                    </a:cubicBezTo>
                    <a:cubicBezTo>
                      <a:pt x="1001995" y="2015211"/>
                      <a:pt x="1066080" y="1991477"/>
                      <a:pt x="1178569" y="1895226"/>
                    </a:cubicBezTo>
                    <a:cubicBezTo>
                      <a:pt x="1199035" y="1874325"/>
                      <a:pt x="1220478" y="1854352"/>
                      <a:pt x="1241188" y="1833744"/>
                    </a:cubicBezTo>
                    <a:cubicBezTo>
                      <a:pt x="1272693" y="1800439"/>
                      <a:pt x="1296383" y="1761274"/>
                      <a:pt x="1318753" y="1721524"/>
                    </a:cubicBezTo>
                    <a:cubicBezTo>
                      <a:pt x="1351333" y="1668392"/>
                      <a:pt x="1374583" y="1610573"/>
                      <a:pt x="1396563" y="1552510"/>
                    </a:cubicBezTo>
                    <a:cubicBezTo>
                      <a:pt x="1425088" y="1479747"/>
                      <a:pt x="1447020" y="1404689"/>
                      <a:pt x="1465190" y="1328704"/>
                    </a:cubicBezTo>
                    <a:cubicBezTo>
                      <a:pt x="1484581" y="1254281"/>
                      <a:pt x="1503533" y="1179760"/>
                      <a:pt x="1516623" y="1103921"/>
                    </a:cubicBezTo>
                    <a:cubicBezTo>
                      <a:pt x="1528834" y="1041072"/>
                      <a:pt x="1552768" y="978321"/>
                      <a:pt x="1572990" y="917327"/>
                    </a:cubicBezTo>
                    <a:cubicBezTo>
                      <a:pt x="1598634" y="858287"/>
                      <a:pt x="1616853" y="796366"/>
                      <a:pt x="1629015" y="733126"/>
                    </a:cubicBezTo>
                    <a:cubicBezTo>
                      <a:pt x="1636244" y="696549"/>
                      <a:pt x="1642252" y="657921"/>
                      <a:pt x="1627159" y="622419"/>
                    </a:cubicBezTo>
                    <a:cubicBezTo>
                      <a:pt x="1618709" y="601909"/>
                      <a:pt x="1606107" y="580324"/>
                      <a:pt x="1584664" y="5716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117943" y="7711732"/>
                <a:ext cx="183174" cy="380238"/>
              </a:xfrm>
              <a:custGeom>
                <a:rect b="b" l="l" r="r" t="t"/>
                <a:pathLst>
                  <a:path extrusionOk="0" h="380238" w="183174">
                    <a:moveTo>
                      <a:pt x="149517" y="122236"/>
                    </a:moveTo>
                    <a:cubicBezTo>
                      <a:pt x="116156" y="69935"/>
                      <a:pt x="67164" y="24373"/>
                      <a:pt x="9283" y="835"/>
                    </a:cubicBezTo>
                    <a:cubicBezTo>
                      <a:pt x="5083" y="-1460"/>
                      <a:pt x="-1707" y="1128"/>
                      <a:pt x="394" y="6744"/>
                    </a:cubicBezTo>
                    <a:cubicBezTo>
                      <a:pt x="3227" y="12897"/>
                      <a:pt x="10700" y="15192"/>
                      <a:pt x="15828" y="19245"/>
                    </a:cubicBezTo>
                    <a:cubicBezTo>
                      <a:pt x="76347" y="59240"/>
                      <a:pt x="135742" y="115009"/>
                      <a:pt x="151910" y="188552"/>
                    </a:cubicBezTo>
                    <a:cubicBezTo>
                      <a:pt x="160995" y="239681"/>
                      <a:pt x="161825" y="292764"/>
                      <a:pt x="151031" y="343698"/>
                    </a:cubicBezTo>
                    <a:cubicBezTo>
                      <a:pt x="149224" y="355857"/>
                      <a:pt x="138868" y="376368"/>
                      <a:pt x="157087" y="380177"/>
                    </a:cubicBezTo>
                    <a:cubicBezTo>
                      <a:pt x="173890" y="381544"/>
                      <a:pt x="172767" y="360106"/>
                      <a:pt x="175795" y="348532"/>
                    </a:cubicBezTo>
                    <a:cubicBezTo>
                      <a:pt x="181314" y="320306"/>
                      <a:pt x="183952" y="291445"/>
                      <a:pt x="182975" y="262682"/>
                    </a:cubicBezTo>
                    <a:cubicBezTo>
                      <a:pt x="181656" y="214190"/>
                      <a:pt x="175893" y="164038"/>
                      <a:pt x="149517" y="1222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269196" y="7658350"/>
                <a:ext cx="193738" cy="357595"/>
              </a:xfrm>
              <a:custGeom>
                <a:rect b="b" l="l" r="r" t="t"/>
                <a:pathLst>
                  <a:path extrusionOk="0" h="357595" w="193738">
                    <a:moveTo>
                      <a:pt x="193593" y="320802"/>
                    </a:moveTo>
                    <a:cubicBezTo>
                      <a:pt x="193788" y="297459"/>
                      <a:pt x="192958" y="274166"/>
                      <a:pt x="190565" y="250969"/>
                    </a:cubicBezTo>
                    <a:cubicBezTo>
                      <a:pt x="186510" y="210926"/>
                      <a:pt x="178353" y="170442"/>
                      <a:pt x="158864" y="134842"/>
                    </a:cubicBezTo>
                    <a:cubicBezTo>
                      <a:pt x="138301" y="98754"/>
                      <a:pt x="106943" y="70186"/>
                      <a:pt x="76024" y="43035"/>
                    </a:cubicBezTo>
                    <a:cubicBezTo>
                      <a:pt x="59807" y="29410"/>
                      <a:pt x="42761" y="16518"/>
                      <a:pt x="24102" y="6507"/>
                    </a:cubicBezTo>
                    <a:cubicBezTo>
                      <a:pt x="21806" y="1184"/>
                      <a:pt x="16140" y="647"/>
                      <a:pt x="10865" y="159"/>
                    </a:cubicBezTo>
                    <a:cubicBezTo>
                      <a:pt x="656" y="-1697"/>
                      <a:pt x="-4277" y="13246"/>
                      <a:pt x="4662" y="18129"/>
                    </a:cubicBezTo>
                    <a:cubicBezTo>
                      <a:pt x="33334" y="34538"/>
                      <a:pt x="58830" y="55780"/>
                      <a:pt x="82374" y="78879"/>
                    </a:cubicBezTo>
                    <a:cubicBezTo>
                      <a:pt x="103914" y="100366"/>
                      <a:pt x="125503" y="122585"/>
                      <a:pt x="139522" y="149883"/>
                    </a:cubicBezTo>
                    <a:cubicBezTo>
                      <a:pt x="167021" y="208142"/>
                      <a:pt x="168926" y="272359"/>
                      <a:pt x="167168" y="336429"/>
                    </a:cubicBezTo>
                    <a:cubicBezTo>
                      <a:pt x="163407" y="343705"/>
                      <a:pt x="164628" y="353276"/>
                      <a:pt x="172981" y="356695"/>
                    </a:cubicBezTo>
                    <a:cubicBezTo>
                      <a:pt x="193984" y="362994"/>
                      <a:pt x="194179" y="334671"/>
                      <a:pt x="193593" y="3208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020728" y="8997101"/>
                <a:ext cx="192194" cy="414206"/>
              </a:xfrm>
              <a:custGeom>
                <a:rect b="b" l="l" r="r" t="t"/>
                <a:pathLst>
                  <a:path extrusionOk="0" h="414206" w="192194">
                    <a:moveTo>
                      <a:pt x="173860" y="383242"/>
                    </a:moveTo>
                    <a:cubicBezTo>
                      <a:pt x="133856" y="356481"/>
                      <a:pt x="95464" y="323518"/>
                      <a:pt x="75047" y="278786"/>
                    </a:cubicBezTo>
                    <a:cubicBezTo>
                      <a:pt x="50234" y="221797"/>
                      <a:pt x="22929" y="164222"/>
                      <a:pt x="16042" y="101714"/>
                    </a:cubicBezTo>
                    <a:cubicBezTo>
                      <a:pt x="13307" y="70510"/>
                      <a:pt x="19315" y="39598"/>
                      <a:pt x="21562" y="8539"/>
                    </a:cubicBezTo>
                    <a:cubicBezTo>
                      <a:pt x="21366" y="5365"/>
                      <a:pt x="21122" y="1605"/>
                      <a:pt x="17801" y="189"/>
                    </a:cubicBezTo>
                    <a:cubicBezTo>
                      <a:pt x="15603" y="-690"/>
                      <a:pt x="12281" y="1654"/>
                      <a:pt x="13356" y="4047"/>
                    </a:cubicBezTo>
                    <a:cubicBezTo>
                      <a:pt x="-13558" y="92289"/>
                      <a:pt x="3343" y="156067"/>
                      <a:pt x="36166" y="238987"/>
                    </a:cubicBezTo>
                    <a:cubicBezTo>
                      <a:pt x="64301" y="321272"/>
                      <a:pt x="101179" y="362976"/>
                      <a:pt x="172248" y="411614"/>
                    </a:cubicBezTo>
                    <a:cubicBezTo>
                      <a:pt x="181235" y="418939"/>
                      <a:pt x="195009" y="409514"/>
                      <a:pt x="191688" y="398576"/>
                    </a:cubicBezTo>
                    <a:cubicBezTo>
                      <a:pt x="189148" y="390616"/>
                      <a:pt x="179819" y="388223"/>
                      <a:pt x="173860" y="383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221452" y="8968493"/>
                <a:ext cx="197453" cy="390425"/>
              </a:xfrm>
              <a:custGeom>
                <a:rect b="b" l="l" r="r" t="t"/>
                <a:pathLst>
                  <a:path extrusionOk="0" h="390425" w="197453">
                    <a:moveTo>
                      <a:pt x="191422" y="367410"/>
                    </a:moveTo>
                    <a:cubicBezTo>
                      <a:pt x="172812" y="356716"/>
                      <a:pt x="153372" y="346363"/>
                      <a:pt x="139256" y="329808"/>
                    </a:cubicBezTo>
                    <a:cubicBezTo>
                      <a:pt x="124554" y="312521"/>
                      <a:pt x="113808" y="292353"/>
                      <a:pt x="101597" y="273307"/>
                    </a:cubicBezTo>
                    <a:cubicBezTo>
                      <a:pt x="82498" y="242054"/>
                      <a:pt x="60469" y="212558"/>
                      <a:pt x="43716" y="179937"/>
                    </a:cubicBezTo>
                    <a:cubicBezTo>
                      <a:pt x="16656" y="126513"/>
                      <a:pt x="11967" y="63566"/>
                      <a:pt x="13725" y="4135"/>
                    </a:cubicBezTo>
                    <a:cubicBezTo>
                      <a:pt x="15923" y="2963"/>
                      <a:pt x="14897" y="863"/>
                      <a:pt x="12699" y="277"/>
                    </a:cubicBezTo>
                    <a:cubicBezTo>
                      <a:pt x="9085" y="-1188"/>
                      <a:pt x="6936" y="3500"/>
                      <a:pt x="5812" y="6332"/>
                    </a:cubicBezTo>
                    <a:cubicBezTo>
                      <a:pt x="-4689" y="51553"/>
                      <a:pt x="244" y="100045"/>
                      <a:pt x="11039" y="144972"/>
                    </a:cubicBezTo>
                    <a:cubicBezTo>
                      <a:pt x="21638" y="186334"/>
                      <a:pt x="45279" y="222178"/>
                      <a:pt x="67650" y="257973"/>
                    </a:cubicBezTo>
                    <a:cubicBezTo>
                      <a:pt x="102281" y="313693"/>
                      <a:pt x="117374" y="356081"/>
                      <a:pt x="179113" y="388653"/>
                    </a:cubicBezTo>
                    <a:cubicBezTo>
                      <a:pt x="193034" y="396613"/>
                      <a:pt x="205147" y="375663"/>
                      <a:pt x="191422" y="36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" name="Google Shape;18;p2"/>
            <p:cNvSpPr/>
            <p:nvPr/>
          </p:nvSpPr>
          <p:spPr>
            <a:xfrm>
              <a:off x="3058971" y="3855866"/>
              <a:ext cx="91587" cy="190119"/>
            </a:xfrm>
            <a:custGeom>
              <a:rect b="b" l="l" r="r" t="t"/>
              <a:pathLst>
                <a:path extrusionOk="0" h="380238" w="183174">
                  <a:moveTo>
                    <a:pt x="149517" y="122236"/>
                  </a:moveTo>
                  <a:cubicBezTo>
                    <a:pt x="116156" y="69935"/>
                    <a:pt x="67164" y="24373"/>
                    <a:pt x="9283" y="835"/>
                  </a:cubicBezTo>
                  <a:cubicBezTo>
                    <a:pt x="5083" y="-1460"/>
                    <a:pt x="-1707" y="1128"/>
                    <a:pt x="394" y="6744"/>
                  </a:cubicBezTo>
                  <a:cubicBezTo>
                    <a:pt x="3227" y="12897"/>
                    <a:pt x="10700" y="15192"/>
                    <a:pt x="15828" y="19245"/>
                  </a:cubicBezTo>
                  <a:cubicBezTo>
                    <a:pt x="76347" y="59240"/>
                    <a:pt x="135742" y="115009"/>
                    <a:pt x="151910" y="188552"/>
                  </a:cubicBezTo>
                  <a:cubicBezTo>
                    <a:pt x="160995" y="239681"/>
                    <a:pt x="161825" y="292764"/>
                    <a:pt x="151031" y="343698"/>
                  </a:cubicBezTo>
                  <a:cubicBezTo>
                    <a:pt x="149224" y="355857"/>
                    <a:pt x="138868" y="376368"/>
                    <a:pt x="157087" y="380177"/>
                  </a:cubicBezTo>
                  <a:cubicBezTo>
                    <a:pt x="173890" y="381544"/>
                    <a:pt x="172767" y="360106"/>
                    <a:pt x="175795" y="348532"/>
                  </a:cubicBezTo>
                  <a:cubicBezTo>
                    <a:pt x="181314" y="320306"/>
                    <a:pt x="183952" y="291445"/>
                    <a:pt x="182975" y="262682"/>
                  </a:cubicBezTo>
                  <a:cubicBezTo>
                    <a:pt x="181656" y="214190"/>
                    <a:pt x="175893" y="164038"/>
                    <a:pt x="149517" y="1222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4598" y="3829175"/>
              <a:ext cx="96869" cy="178797"/>
            </a:xfrm>
            <a:custGeom>
              <a:rect b="b" l="l" r="r" t="t"/>
              <a:pathLst>
                <a:path extrusionOk="0" h="357595" w="193738">
                  <a:moveTo>
                    <a:pt x="193593" y="320802"/>
                  </a:moveTo>
                  <a:cubicBezTo>
                    <a:pt x="193788" y="297459"/>
                    <a:pt x="192958" y="274166"/>
                    <a:pt x="190565" y="250969"/>
                  </a:cubicBezTo>
                  <a:cubicBezTo>
                    <a:pt x="186510" y="210926"/>
                    <a:pt x="178353" y="170442"/>
                    <a:pt x="158864" y="134842"/>
                  </a:cubicBezTo>
                  <a:cubicBezTo>
                    <a:pt x="138301" y="98754"/>
                    <a:pt x="106943" y="70186"/>
                    <a:pt x="76024" y="43035"/>
                  </a:cubicBezTo>
                  <a:cubicBezTo>
                    <a:pt x="59807" y="29410"/>
                    <a:pt x="42761" y="16518"/>
                    <a:pt x="24102" y="6507"/>
                  </a:cubicBezTo>
                  <a:cubicBezTo>
                    <a:pt x="21806" y="1184"/>
                    <a:pt x="16140" y="647"/>
                    <a:pt x="10865" y="159"/>
                  </a:cubicBezTo>
                  <a:cubicBezTo>
                    <a:pt x="656" y="-1697"/>
                    <a:pt x="-4277" y="13246"/>
                    <a:pt x="4662" y="18129"/>
                  </a:cubicBezTo>
                  <a:cubicBezTo>
                    <a:pt x="33334" y="34538"/>
                    <a:pt x="58830" y="55780"/>
                    <a:pt x="82374" y="78879"/>
                  </a:cubicBezTo>
                  <a:cubicBezTo>
                    <a:pt x="103914" y="100366"/>
                    <a:pt x="125503" y="122585"/>
                    <a:pt x="139522" y="149883"/>
                  </a:cubicBezTo>
                  <a:cubicBezTo>
                    <a:pt x="167021" y="208142"/>
                    <a:pt x="168926" y="272359"/>
                    <a:pt x="167168" y="336429"/>
                  </a:cubicBezTo>
                  <a:cubicBezTo>
                    <a:pt x="163407" y="343705"/>
                    <a:pt x="164628" y="353276"/>
                    <a:pt x="172981" y="356695"/>
                  </a:cubicBezTo>
                  <a:cubicBezTo>
                    <a:pt x="193984" y="362994"/>
                    <a:pt x="194179" y="334671"/>
                    <a:pt x="193593" y="3208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10364" y="4498550"/>
              <a:ext cx="96097" cy="207103"/>
            </a:xfrm>
            <a:custGeom>
              <a:rect b="b" l="l" r="r" t="t"/>
              <a:pathLst>
                <a:path extrusionOk="0" h="414206" w="192194">
                  <a:moveTo>
                    <a:pt x="173860" y="383242"/>
                  </a:moveTo>
                  <a:cubicBezTo>
                    <a:pt x="133856" y="356481"/>
                    <a:pt x="95464" y="323518"/>
                    <a:pt x="75047" y="278786"/>
                  </a:cubicBezTo>
                  <a:cubicBezTo>
                    <a:pt x="50234" y="221797"/>
                    <a:pt x="22929" y="164222"/>
                    <a:pt x="16042" y="101714"/>
                  </a:cubicBezTo>
                  <a:cubicBezTo>
                    <a:pt x="13307" y="70510"/>
                    <a:pt x="19315" y="39598"/>
                    <a:pt x="21562" y="8539"/>
                  </a:cubicBezTo>
                  <a:cubicBezTo>
                    <a:pt x="21366" y="5365"/>
                    <a:pt x="21122" y="1605"/>
                    <a:pt x="17801" y="189"/>
                  </a:cubicBezTo>
                  <a:cubicBezTo>
                    <a:pt x="15603" y="-690"/>
                    <a:pt x="12281" y="1654"/>
                    <a:pt x="13356" y="4047"/>
                  </a:cubicBezTo>
                  <a:cubicBezTo>
                    <a:pt x="-13558" y="92289"/>
                    <a:pt x="3343" y="156067"/>
                    <a:pt x="36166" y="238987"/>
                  </a:cubicBezTo>
                  <a:cubicBezTo>
                    <a:pt x="64301" y="321272"/>
                    <a:pt x="101179" y="362976"/>
                    <a:pt x="172248" y="411614"/>
                  </a:cubicBezTo>
                  <a:cubicBezTo>
                    <a:pt x="181235" y="418939"/>
                    <a:pt x="195009" y="409514"/>
                    <a:pt x="191688" y="398576"/>
                  </a:cubicBezTo>
                  <a:cubicBezTo>
                    <a:pt x="189148" y="390616"/>
                    <a:pt x="179819" y="388223"/>
                    <a:pt x="173860" y="383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10726" y="4484246"/>
              <a:ext cx="98726" cy="195213"/>
            </a:xfrm>
            <a:custGeom>
              <a:rect b="b" l="l" r="r" t="t"/>
              <a:pathLst>
                <a:path extrusionOk="0" h="390425" w="197453">
                  <a:moveTo>
                    <a:pt x="191422" y="367410"/>
                  </a:moveTo>
                  <a:cubicBezTo>
                    <a:pt x="172812" y="356716"/>
                    <a:pt x="153372" y="346363"/>
                    <a:pt x="139256" y="329808"/>
                  </a:cubicBezTo>
                  <a:cubicBezTo>
                    <a:pt x="124554" y="312521"/>
                    <a:pt x="113808" y="292353"/>
                    <a:pt x="101597" y="273307"/>
                  </a:cubicBezTo>
                  <a:cubicBezTo>
                    <a:pt x="82498" y="242054"/>
                    <a:pt x="60469" y="212558"/>
                    <a:pt x="43716" y="179937"/>
                  </a:cubicBezTo>
                  <a:cubicBezTo>
                    <a:pt x="16656" y="126513"/>
                    <a:pt x="11967" y="63566"/>
                    <a:pt x="13725" y="4135"/>
                  </a:cubicBezTo>
                  <a:cubicBezTo>
                    <a:pt x="15923" y="2963"/>
                    <a:pt x="14897" y="863"/>
                    <a:pt x="12699" y="277"/>
                  </a:cubicBezTo>
                  <a:cubicBezTo>
                    <a:pt x="9085" y="-1188"/>
                    <a:pt x="6936" y="3500"/>
                    <a:pt x="5812" y="6332"/>
                  </a:cubicBezTo>
                  <a:cubicBezTo>
                    <a:pt x="-4689" y="51553"/>
                    <a:pt x="244" y="100045"/>
                    <a:pt x="11039" y="144972"/>
                  </a:cubicBezTo>
                  <a:cubicBezTo>
                    <a:pt x="21638" y="186334"/>
                    <a:pt x="45279" y="222178"/>
                    <a:pt x="67650" y="257973"/>
                  </a:cubicBezTo>
                  <a:cubicBezTo>
                    <a:pt x="102281" y="313693"/>
                    <a:pt x="117374" y="356081"/>
                    <a:pt x="179113" y="388653"/>
                  </a:cubicBezTo>
                  <a:cubicBezTo>
                    <a:pt x="193034" y="396613"/>
                    <a:pt x="205147" y="375663"/>
                    <a:pt x="191422" y="367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05508" y="3721119"/>
              <a:ext cx="791481" cy="979085"/>
            </a:xfrm>
            <a:custGeom>
              <a:rect b="b" l="l" r="r" t="t"/>
              <a:pathLst>
                <a:path extrusionOk="0" h="1958169" w="1582963">
                  <a:moveTo>
                    <a:pt x="1582961" y="641027"/>
                  </a:moveTo>
                  <a:cubicBezTo>
                    <a:pt x="1583157" y="685857"/>
                    <a:pt x="1570213" y="729905"/>
                    <a:pt x="1559369" y="773123"/>
                  </a:cubicBezTo>
                  <a:cubicBezTo>
                    <a:pt x="1549991" y="809602"/>
                    <a:pt x="1537585" y="844860"/>
                    <a:pt x="1522345" y="879239"/>
                  </a:cubicBezTo>
                  <a:cubicBezTo>
                    <a:pt x="1508278" y="921382"/>
                    <a:pt x="1492843" y="963135"/>
                    <a:pt x="1480339" y="1005767"/>
                  </a:cubicBezTo>
                  <a:cubicBezTo>
                    <a:pt x="1466711" y="1049523"/>
                    <a:pt x="1459287" y="1094792"/>
                    <a:pt x="1450690" y="1139670"/>
                  </a:cubicBezTo>
                  <a:cubicBezTo>
                    <a:pt x="1417866" y="1278407"/>
                    <a:pt x="1386752" y="1418267"/>
                    <a:pt x="1331900" y="1550363"/>
                  </a:cubicBezTo>
                  <a:cubicBezTo>
                    <a:pt x="1314706" y="1598611"/>
                    <a:pt x="1292042" y="1644710"/>
                    <a:pt x="1265813" y="1688661"/>
                  </a:cubicBezTo>
                  <a:cubicBezTo>
                    <a:pt x="1242123" y="1731341"/>
                    <a:pt x="1215942" y="1772948"/>
                    <a:pt x="1179699" y="1806301"/>
                  </a:cubicBezTo>
                  <a:cubicBezTo>
                    <a:pt x="1149611" y="1834381"/>
                    <a:pt x="1122649" y="1865976"/>
                    <a:pt x="1087188" y="1887708"/>
                  </a:cubicBezTo>
                  <a:cubicBezTo>
                    <a:pt x="1059395" y="1908657"/>
                    <a:pt x="1031993" y="1928581"/>
                    <a:pt x="998583" y="1940302"/>
                  </a:cubicBezTo>
                  <a:cubicBezTo>
                    <a:pt x="933913" y="1963351"/>
                    <a:pt x="864456" y="1958175"/>
                    <a:pt x="797099" y="1956417"/>
                  </a:cubicBezTo>
                  <a:cubicBezTo>
                    <a:pt x="738485" y="1953682"/>
                    <a:pt x="679627" y="1953926"/>
                    <a:pt x="622088" y="1940985"/>
                  </a:cubicBezTo>
                  <a:cubicBezTo>
                    <a:pt x="579300" y="1933221"/>
                    <a:pt x="536561" y="1925212"/>
                    <a:pt x="497095" y="1906020"/>
                  </a:cubicBezTo>
                  <a:cubicBezTo>
                    <a:pt x="460999" y="1883605"/>
                    <a:pt x="424853" y="1862314"/>
                    <a:pt x="384312" y="1847713"/>
                  </a:cubicBezTo>
                  <a:cubicBezTo>
                    <a:pt x="382114" y="1846785"/>
                    <a:pt x="379867" y="1846541"/>
                    <a:pt x="377718" y="1846882"/>
                  </a:cubicBezTo>
                  <a:cubicBezTo>
                    <a:pt x="366289" y="1839508"/>
                    <a:pt x="355201" y="1831695"/>
                    <a:pt x="344455" y="1823296"/>
                  </a:cubicBezTo>
                  <a:cubicBezTo>
                    <a:pt x="300251" y="1789600"/>
                    <a:pt x="260051" y="1749605"/>
                    <a:pt x="231917" y="1701357"/>
                  </a:cubicBezTo>
                  <a:cubicBezTo>
                    <a:pt x="208130" y="1660874"/>
                    <a:pt x="184147" y="1620000"/>
                    <a:pt x="168712" y="1575512"/>
                  </a:cubicBezTo>
                  <a:cubicBezTo>
                    <a:pt x="152300" y="1528388"/>
                    <a:pt x="145755" y="1481507"/>
                    <a:pt x="135791" y="1431843"/>
                  </a:cubicBezTo>
                  <a:cubicBezTo>
                    <a:pt x="114885" y="1323969"/>
                    <a:pt x="112785" y="1213751"/>
                    <a:pt x="102332" y="1104607"/>
                  </a:cubicBezTo>
                  <a:cubicBezTo>
                    <a:pt x="88411" y="991117"/>
                    <a:pt x="52022" y="881973"/>
                    <a:pt x="25939" y="770974"/>
                  </a:cubicBezTo>
                  <a:cubicBezTo>
                    <a:pt x="13923" y="720577"/>
                    <a:pt x="-4785" y="669253"/>
                    <a:pt x="1126" y="616805"/>
                  </a:cubicBezTo>
                  <a:cubicBezTo>
                    <a:pt x="6499" y="583501"/>
                    <a:pt x="34291" y="578617"/>
                    <a:pt x="62768" y="584673"/>
                  </a:cubicBezTo>
                  <a:cubicBezTo>
                    <a:pt x="115422" y="594879"/>
                    <a:pt x="156550" y="632872"/>
                    <a:pt x="191962" y="670962"/>
                  </a:cubicBezTo>
                  <a:cubicBezTo>
                    <a:pt x="246619" y="734593"/>
                    <a:pt x="258782" y="820638"/>
                    <a:pt x="288284" y="896819"/>
                  </a:cubicBezTo>
                  <a:cubicBezTo>
                    <a:pt x="307333" y="956006"/>
                    <a:pt x="343087" y="993852"/>
                    <a:pt x="399650" y="1019148"/>
                  </a:cubicBezTo>
                  <a:cubicBezTo>
                    <a:pt x="497974" y="1056603"/>
                    <a:pt x="581010" y="1100945"/>
                    <a:pt x="640307" y="1191922"/>
                  </a:cubicBezTo>
                  <a:cubicBezTo>
                    <a:pt x="663558" y="1224836"/>
                    <a:pt x="678699" y="1263122"/>
                    <a:pt x="685049" y="1303166"/>
                  </a:cubicBezTo>
                  <a:cubicBezTo>
                    <a:pt x="686710" y="1310247"/>
                    <a:pt x="694623" y="1314349"/>
                    <a:pt x="701461" y="1312444"/>
                  </a:cubicBezTo>
                  <a:cubicBezTo>
                    <a:pt x="719875" y="1305754"/>
                    <a:pt x="706687" y="1282021"/>
                    <a:pt x="705076" y="1268201"/>
                  </a:cubicBezTo>
                  <a:cubicBezTo>
                    <a:pt x="695062" y="1225959"/>
                    <a:pt x="672203" y="1188260"/>
                    <a:pt x="646267" y="1153929"/>
                  </a:cubicBezTo>
                  <a:cubicBezTo>
                    <a:pt x="579545" y="1065687"/>
                    <a:pt x="501882" y="1031405"/>
                    <a:pt x="403459" y="991020"/>
                  </a:cubicBezTo>
                  <a:cubicBezTo>
                    <a:pt x="384410" y="982034"/>
                    <a:pt x="367070" y="970119"/>
                    <a:pt x="352661" y="955420"/>
                  </a:cubicBezTo>
                  <a:cubicBezTo>
                    <a:pt x="352710" y="952929"/>
                    <a:pt x="352808" y="950487"/>
                    <a:pt x="353101" y="948046"/>
                  </a:cubicBezTo>
                  <a:cubicBezTo>
                    <a:pt x="365605" y="854138"/>
                    <a:pt x="380649" y="760426"/>
                    <a:pt x="396230" y="667007"/>
                  </a:cubicBezTo>
                  <a:cubicBezTo>
                    <a:pt x="408442" y="606843"/>
                    <a:pt x="433890" y="550440"/>
                    <a:pt x="447517" y="490667"/>
                  </a:cubicBezTo>
                  <a:cubicBezTo>
                    <a:pt x="479999" y="353688"/>
                    <a:pt x="514142" y="211191"/>
                    <a:pt x="598741" y="95797"/>
                  </a:cubicBezTo>
                  <a:cubicBezTo>
                    <a:pt x="613199" y="77533"/>
                    <a:pt x="627754" y="56778"/>
                    <a:pt x="648123" y="44960"/>
                  </a:cubicBezTo>
                  <a:cubicBezTo>
                    <a:pt x="682558" y="37440"/>
                    <a:pt x="718166" y="54385"/>
                    <a:pt x="723148" y="91499"/>
                  </a:cubicBezTo>
                  <a:cubicBezTo>
                    <a:pt x="731207" y="136426"/>
                    <a:pt x="721976" y="182721"/>
                    <a:pt x="715724" y="228039"/>
                  </a:cubicBezTo>
                  <a:cubicBezTo>
                    <a:pt x="705515" y="283954"/>
                    <a:pt x="695942" y="339331"/>
                    <a:pt x="682119" y="394709"/>
                  </a:cubicBezTo>
                  <a:cubicBezTo>
                    <a:pt x="660334" y="476261"/>
                    <a:pt x="640112" y="558254"/>
                    <a:pt x="625312" y="641320"/>
                  </a:cubicBezTo>
                  <a:cubicBezTo>
                    <a:pt x="618327" y="675308"/>
                    <a:pt x="610708" y="711055"/>
                    <a:pt x="604358" y="747045"/>
                  </a:cubicBezTo>
                  <a:cubicBezTo>
                    <a:pt x="602453" y="757838"/>
                    <a:pt x="601281" y="768825"/>
                    <a:pt x="600353" y="779715"/>
                  </a:cubicBezTo>
                  <a:cubicBezTo>
                    <a:pt x="599669" y="788164"/>
                    <a:pt x="598008" y="797442"/>
                    <a:pt x="602795" y="805011"/>
                  </a:cubicBezTo>
                  <a:cubicBezTo>
                    <a:pt x="611587" y="818929"/>
                    <a:pt x="629855" y="812532"/>
                    <a:pt x="640210" y="803888"/>
                  </a:cubicBezTo>
                  <a:cubicBezTo>
                    <a:pt x="661408" y="787431"/>
                    <a:pt x="675134" y="763795"/>
                    <a:pt x="686612" y="740013"/>
                  </a:cubicBezTo>
                  <a:cubicBezTo>
                    <a:pt x="707957" y="696161"/>
                    <a:pt x="724223" y="650110"/>
                    <a:pt x="739804" y="603962"/>
                  </a:cubicBezTo>
                  <a:cubicBezTo>
                    <a:pt x="783081" y="495258"/>
                    <a:pt x="824061" y="381914"/>
                    <a:pt x="865628" y="271892"/>
                  </a:cubicBezTo>
                  <a:cubicBezTo>
                    <a:pt x="897475" y="207968"/>
                    <a:pt x="920676" y="140187"/>
                    <a:pt x="952767" y="76312"/>
                  </a:cubicBezTo>
                  <a:cubicBezTo>
                    <a:pt x="962683" y="56778"/>
                    <a:pt x="975480" y="38905"/>
                    <a:pt x="989938" y="22448"/>
                  </a:cubicBezTo>
                  <a:cubicBezTo>
                    <a:pt x="997264" y="15758"/>
                    <a:pt x="1002540" y="4673"/>
                    <a:pt x="1012064" y="1303"/>
                  </a:cubicBezTo>
                  <a:cubicBezTo>
                    <a:pt x="1054413" y="-5729"/>
                    <a:pt x="1100669" y="15855"/>
                    <a:pt x="1104576" y="62345"/>
                  </a:cubicBezTo>
                  <a:cubicBezTo>
                    <a:pt x="1110242" y="103219"/>
                    <a:pt x="1094173" y="143019"/>
                    <a:pt x="1086260" y="182574"/>
                  </a:cubicBezTo>
                  <a:cubicBezTo>
                    <a:pt x="1064963" y="276531"/>
                    <a:pt x="1036780" y="368827"/>
                    <a:pt x="1017877" y="463272"/>
                  </a:cubicBezTo>
                  <a:cubicBezTo>
                    <a:pt x="1004542" y="530272"/>
                    <a:pt x="989010" y="600202"/>
                    <a:pt x="971035" y="666762"/>
                  </a:cubicBezTo>
                  <a:cubicBezTo>
                    <a:pt x="958042" y="711592"/>
                    <a:pt x="941093" y="755787"/>
                    <a:pt x="933718" y="801984"/>
                  </a:cubicBezTo>
                  <a:cubicBezTo>
                    <a:pt x="928345" y="839341"/>
                    <a:pt x="967323" y="829721"/>
                    <a:pt x="983588" y="810822"/>
                  </a:cubicBezTo>
                  <a:cubicBezTo>
                    <a:pt x="1011234" y="779422"/>
                    <a:pt x="1024324" y="738011"/>
                    <a:pt x="1041664" y="700507"/>
                  </a:cubicBezTo>
                  <a:cubicBezTo>
                    <a:pt x="1058614" y="655873"/>
                    <a:pt x="1078151" y="612313"/>
                    <a:pt x="1095784" y="567923"/>
                  </a:cubicBezTo>
                  <a:cubicBezTo>
                    <a:pt x="1125433" y="485784"/>
                    <a:pt x="1151956" y="402425"/>
                    <a:pt x="1184633" y="321409"/>
                  </a:cubicBezTo>
                  <a:cubicBezTo>
                    <a:pt x="1202657" y="274919"/>
                    <a:pt x="1225467" y="230334"/>
                    <a:pt x="1254090" y="189460"/>
                  </a:cubicBezTo>
                  <a:cubicBezTo>
                    <a:pt x="1265569" y="172954"/>
                    <a:pt x="1278512" y="152346"/>
                    <a:pt x="1296243" y="140089"/>
                  </a:cubicBezTo>
                  <a:cubicBezTo>
                    <a:pt x="1304595" y="134717"/>
                    <a:pt x="1313192" y="128320"/>
                    <a:pt x="1323303" y="127050"/>
                  </a:cubicBezTo>
                  <a:cubicBezTo>
                    <a:pt x="1343280" y="127685"/>
                    <a:pt x="1360962" y="143751"/>
                    <a:pt x="1367214" y="162260"/>
                  </a:cubicBezTo>
                  <a:cubicBezTo>
                    <a:pt x="1376641" y="192683"/>
                    <a:pt x="1371952" y="223351"/>
                    <a:pt x="1364137" y="253872"/>
                  </a:cubicBezTo>
                  <a:cubicBezTo>
                    <a:pt x="1343476" y="332104"/>
                    <a:pt x="1330190" y="411947"/>
                    <a:pt x="1310457" y="490423"/>
                  </a:cubicBezTo>
                  <a:cubicBezTo>
                    <a:pt x="1287402" y="584673"/>
                    <a:pt x="1255848" y="676480"/>
                    <a:pt x="1233917" y="771023"/>
                  </a:cubicBezTo>
                  <a:cubicBezTo>
                    <a:pt x="1222243" y="825277"/>
                    <a:pt x="1211058" y="879629"/>
                    <a:pt x="1197577" y="933493"/>
                  </a:cubicBezTo>
                  <a:cubicBezTo>
                    <a:pt x="1194402" y="945995"/>
                    <a:pt x="1190055" y="958106"/>
                    <a:pt x="1185659" y="970167"/>
                  </a:cubicBezTo>
                  <a:cubicBezTo>
                    <a:pt x="1182972" y="979983"/>
                    <a:pt x="1190543" y="986576"/>
                    <a:pt x="1198309" y="986917"/>
                  </a:cubicBezTo>
                  <a:cubicBezTo>
                    <a:pt x="1197968" y="1004156"/>
                    <a:pt x="1212035" y="1017487"/>
                    <a:pt x="1230547" y="1013337"/>
                  </a:cubicBezTo>
                  <a:cubicBezTo>
                    <a:pt x="1257753" y="1008307"/>
                    <a:pt x="1271967" y="979348"/>
                    <a:pt x="1286669" y="958643"/>
                  </a:cubicBezTo>
                  <a:cubicBezTo>
                    <a:pt x="1308503" y="918013"/>
                    <a:pt x="1330825" y="877481"/>
                    <a:pt x="1351535" y="836265"/>
                  </a:cubicBezTo>
                  <a:cubicBezTo>
                    <a:pt x="1365749" y="806769"/>
                    <a:pt x="1377862" y="776199"/>
                    <a:pt x="1393004" y="747192"/>
                  </a:cubicBezTo>
                  <a:cubicBezTo>
                    <a:pt x="1415278" y="706757"/>
                    <a:pt x="1437502" y="666274"/>
                    <a:pt x="1459042" y="625449"/>
                  </a:cubicBezTo>
                  <a:cubicBezTo>
                    <a:pt x="1468372" y="609920"/>
                    <a:pt x="1474331" y="591509"/>
                    <a:pt x="1487519" y="578764"/>
                  </a:cubicBezTo>
                  <a:cubicBezTo>
                    <a:pt x="1504712" y="564016"/>
                    <a:pt x="1530209" y="561184"/>
                    <a:pt x="1550626" y="570706"/>
                  </a:cubicBezTo>
                  <a:cubicBezTo>
                    <a:pt x="1572557" y="585845"/>
                    <a:pt x="1580324" y="615536"/>
                    <a:pt x="1582961" y="6410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3660742" y="-295250"/>
            <a:ext cx="1290208" cy="1214224"/>
            <a:chOff x="3660742" y="-295250"/>
            <a:chExt cx="1290208" cy="1214224"/>
          </a:xfrm>
        </p:grpSpPr>
        <p:sp>
          <p:nvSpPr>
            <p:cNvPr id="24" name="Google Shape;24;p2"/>
            <p:cNvSpPr/>
            <p:nvPr/>
          </p:nvSpPr>
          <p:spPr>
            <a:xfrm flipH="1" rot="-1324074">
              <a:off x="3789492" y="-133573"/>
              <a:ext cx="1032707" cy="890871"/>
            </a:xfrm>
            <a:custGeom>
              <a:rect b="b" l="l" r="r" t="t"/>
              <a:pathLst>
                <a:path extrusionOk="0" h="1776841" w="2069297">
                  <a:moveTo>
                    <a:pt x="2063502" y="804219"/>
                  </a:moveTo>
                  <a:cubicBezTo>
                    <a:pt x="2059695" y="722341"/>
                    <a:pt x="2050135" y="637442"/>
                    <a:pt x="2027580" y="557841"/>
                  </a:cubicBezTo>
                  <a:cubicBezTo>
                    <a:pt x="1988636" y="416191"/>
                    <a:pt x="1930118" y="264440"/>
                    <a:pt x="1809066" y="173374"/>
                  </a:cubicBezTo>
                  <a:cubicBezTo>
                    <a:pt x="1755679" y="141128"/>
                    <a:pt x="1698567" y="113683"/>
                    <a:pt x="1639676" y="93069"/>
                  </a:cubicBezTo>
                  <a:cubicBezTo>
                    <a:pt x="1589020" y="78209"/>
                    <a:pt x="1536751" y="69268"/>
                    <a:pt x="1485143" y="58505"/>
                  </a:cubicBezTo>
                  <a:cubicBezTo>
                    <a:pt x="1475625" y="56560"/>
                    <a:pt x="1466065" y="54945"/>
                    <a:pt x="1456505" y="53579"/>
                  </a:cubicBezTo>
                  <a:cubicBezTo>
                    <a:pt x="1453939" y="43686"/>
                    <a:pt x="1447483" y="35821"/>
                    <a:pt x="1436143" y="37601"/>
                  </a:cubicBezTo>
                  <a:cubicBezTo>
                    <a:pt x="1399641" y="-7146"/>
                    <a:pt x="1299406" y="-11575"/>
                    <a:pt x="1254420" y="22285"/>
                  </a:cubicBezTo>
                  <a:cubicBezTo>
                    <a:pt x="1246474" y="27584"/>
                    <a:pt x="1241177" y="35035"/>
                    <a:pt x="1238197" y="43438"/>
                  </a:cubicBezTo>
                  <a:cubicBezTo>
                    <a:pt x="1196233" y="45466"/>
                    <a:pt x="1154392" y="50723"/>
                    <a:pt x="1113090" y="58753"/>
                  </a:cubicBezTo>
                  <a:cubicBezTo>
                    <a:pt x="1043852" y="71668"/>
                    <a:pt x="976725" y="96836"/>
                    <a:pt x="912868" y="126184"/>
                  </a:cubicBezTo>
                  <a:cubicBezTo>
                    <a:pt x="858694" y="156361"/>
                    <a:pt x="803114" y="185875"/>
                    <a:pt x="754859" y="225116"/>
                  </a:cubicBezTo>
                  <a:cubicBezTo>
                    <a:pt x="721875" y="255872"/>
                    <a:pt x="690753" y="289111"/>
                    <a:pt x="662984" y="324751"/>
                  </a:cubicBezTo>
                  <a:cubicBezTo>
                    <a:pt x="637242" y="360889"/>
                    <a:pt x="613818" y="398598"/>
                    <a:pt x="589732" y="435853"/>
                  </a:cubicBezTo>
                  <a:cubicBezTo>
                    <a:pt x="540897" y="520504"/>
                    <a:pt x="506630" y="613351"/>
                    <a:pt x="476336" y="706032"/>
                  </a:cubicBezTo>
                  <a:cubicBezTo>
                    <a:pt x="456885" y="773877"/>
                    <a:pt x="430730" y="839942"/>
                    <a:pt x="414962" y="908780"/>
                  </a:cubicBezTo>
                  <a:cubicBezTo>
                    <a:pt x="409292" y="933947"/>
                    <a:pt x="404864" y="959529"/>
                    <a:pt x="402919" y="985276"/>
                  </a:cubicBezTo>
                  <a:cubicBezTo>
                    <a:pt x="402877" y="992520"/>
                    <a:pt x="400974" y="1000757"/>
                    <a:pt x="404491" y="1007422"/>
                  </a:cubicBezTo>
                  <a:cubicBezTo>
                    <a:pt x="404533" y="1007463"/>
                    <a:pt x="404615" y="1007505"/>
                    <a:pt x="404657" y="1007546"/>
                  </a:cubicBezTo>
                  <a:cubicBezTo>
                    <a:pt x="378708" y="1012389"/>
                    <a:pt x="355533" y="1027250"/>
                    <a:pt x="335916" y="1044594"/>
                  </a:cubicBezTo>
                  <a:cubicBezTo>
                    <a:pt x="313775" y="1063801"/>
                    <a:pt x="291013" y="1082304"/>
                    <a:pt x="269824" y="1102504"/>
                  </a:cubicBezTo>
                  <a:cubicBezTo>
                    <a:pt x="186391" y="1185582"/>
                    <a:pt x="106766" y="1273793"/>
                    <a:pt x="44936" y="1374421"/>
                  </a:cubicBezTo>
                  <a:cubicBezTo>
                    <a:pt x="-167288" y="1725070"/>
                    <a:pt x="431681" y="1589298"/>
                    <a:pt x="603885" y="1643524"/>
                  </a:cubicBezTo>
                  <a:cubicBezTo>
                    <a:pt x="662942" y="1656812"/>
                    <a:pt x="719888" y="1680365"/>
                    <a:pt x="771827" y="1712073"/>
                  </a:cubicBezTo>
                  <a:cubicBezTo>
                    <a:pt x="824303" y="1741711"/>
                    <a:pt x="864571" y="1778013"/>
                    <a:pt x="928925" y="1776813"/>
                  </a:cubicBezTo>
                  <a:cubicBezTo>
                    <a:pt x="1034334" y="1778055"/>
                    <a:pt x="1133410" y="1727885"/>
                    <a:pt x="1217670" y="1668319"/>
                  </a:cubicBezTo>
                  <a:cubicBezTo>
                    <a:pt x="1286287" y="1614383"/>
                    <a:pt x="1343771" y="1548152"/>
                    <a:pt x="1401876" y="1483453"/>
                  </a:cubicBezTo>
                  <a:cubicBezTo>
                    <a:pt x="1436391" y="1440279"/>
                    <a:pt x="1476452" y="1402031"/>
                    <a:pt x="1511423" y="1359230"/>
                  </a:cubicBezTo>
                  <a:cubicBezTo>
                    <a:pt x="1536751" y="1331330"/>
                    <a:pt x="1558188" y="1298298"/>
                    <a:pt x="1567252" y="1261416"/>
                  </a:cubicBezTo>
                  <a:cubicBezTo>
                    <a:pt x="1567624" y="1259884"/>
                    <a:pt x="1567790" y="1258394"/>
                    <a:pt x="1567914" y="1256904"/>
                  </a:cubicBezTo>
                  <a:cubicBezTo>
                    <a:pt x="1655857" y="1259470"/>
                    <a:pt x="1741525" y="1239311"/>
                    <a:pt x="1823675" y="1209301"/>
                  </a:cubicBezTo>
                  <a:cubicBezTo>
                    <a:pt x="1860342" y="1198662"/>
                    <a:pt x="1893657" y="1180532"/>
                    <a:pt x="1926062" y="1160745"/>
                  </a:cubicBezTo>
                  <a:cubicBezTo>
                    <a:pt x="1974069" y="1133425"/>
                    <a:pt x="2020586" y="1100269"/>
                    <a:pt x="2057791" y="1059247"/>
                  </a:cubicBezTo>
                  <a:cubicBezTo>
                    <a:pt x="2059902" y="1056143"/>
                    <a:pt x="2060895" y="1053121"/>
                    <a:pt x="2061061" y="1050265"/>
                  </a:cubicBezTo>
                  <a:cubicBezTo>
                    <a:pt x="2061392" y="1048692"/>
                    <a:pt x="2061557" y="1047077"/>
                    <a:pt x="2061433" y="1045463"/>
                  </a:cubicBezTo>
                  <a:cubicBezTo>
                    <a:pt x="2061930" y="1023855"/>
                    <a:pt x="2064164" y="1004317"/>
                    <a:pt x="2066192" y="981344"/>
                  </a:cubicBezTo>
                  <a:cubicBezTo>
                    <a:pt x="2072648" y="921860"/>
                    <a:pt x="2067682" y="864074"/>
                    <a:pt x="2063502" y="804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25;p2"/>
            <p:cNvGrpSpPr/>
            <p:nvPr/>
          </p:nvGrpSpPr>
          <p:grpSpPr>
            <a:xfrm flipH="1" rot="-1308212">
              <a:off x="3800962" y="-120271"/>
              <a:ext cx="1003902" cy="858904"/>
              <a:chOff x="7600102" y="-241427"/>
              <a:chExt cx="2007940" cy="1717605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7600102" y="686478"/>
                <a:ext cx="1506354" cy="789700"/>
              </a:xfrm>
              <a:custGeom>
                <a:rect b="b" l="l" r="r" t="t"/>
                <a:pathLst>
                  <a:path extrusionOk="0" h="789700" w="1506354">
                    <a:moveTo>
                      <a:pt x="1486821" y="275852"/>
                    </a:moveTo>
                    <a:cubicBezTo>
                      <a:pt x="1493939" y="282558"/>
                      <a:pt x="1500395" y="289967"/>
                      <a:pt x="1506354" y="297625"/>
                    </a:cubicBezTo>
                    <a:cubicBezTo>
                      <a:pt x="1498698" y="332645"/>
                      <a:pt x="1475895" y="362531"/>
                      <a:pt x="1452264" y="388734"/>
                    </a:cubicBezTo>
                    <a:cubicBezTo>
                      <a:pt x="1415928" y="432570"/>
                      <a:pt x="1374791" y="472184"/>
                      <a:pt x="1339489" y="516890"/>
                    </a:cubicBezTo>
                    <a:cubicBezTo>
                      <a:pt x="1291068" y="569584"/>
                      <a:pt x="1243061" y="624514"/>
                      <a:pt x="1188392" y="671207"/>
                    </a:cubicBezTo>
                    <a:cubicBezTo>
                      <a:pt x="1146551" y="705191"/>
                      <a:pt x="1099703" y="733877"/>
                      <a:pt x="1050413" y="755650"/>
                    </a:cubicBezTo>
                    <a:cubicBezTo>
                      <a:pt x="981920" y="782515"/>
                      <a:pt x="900309" y="807227"/>
                      <a:pt x="830202" y="772953"/>
                    </a:cubicBezTo>
                    <a:cubicBezTo>
                      <a:pt x="732119" y="709041"/>
                      <a:pt x="632215" y="657050"/>
                      <a:pt x="513646" y="645294"/>
                    </a:cubicBezTo>
                    <a:cubicBezTo>
                      <a:pt x="360769" y="629605"/>
                      <a:pt x="203381" y="659037"/>
                      <a:pt x="54435" y="611226"/>
                    </a:cubicBezTo>
                    <a:cubicBezTo>
                      <a:pt x="-58091" y="570081"/>
                      <a:pt x="31963" y="441759"/>
                      <a:pt x="74590" y="378385"/>
                    </a:cubicBezTo>
                    <a:cubicBezTo>
                      <a:pt x="153512" y="268650"/>
                      <a:pt x="244518" y="165123"/>
                      <a:pt x="348022" y="78154"/>
                    </a:cubicBezTo>
                    <a:cubicBezTo>
                      <a:pt x="354685" y="73725"/>
                      <a:pt x="362300" y="69917"/>
                      <a:pt x="370039" y="66315"/>
                    </a:cubicBezTo>
                    <a:cubicBezTo>
                      <a:pt x="371488" y="68261"/>
                      <a:pt x="374426" y="68758"/>
                      <a:pt x="376537" y="70082"/>
                    </a:cubicBezTo>
                    <a:cubicBezTo>
                      <a:pt x="378937" y="71076"/>
                      <a:pt x="380800" y="67061"/>
                      <a:pt x="378027" y="66191"/>
                    </a:cubicBezTo>
                    <a:cubicBezTo>
                      <a:pt x="417591" y="48971"/>
                      <a:pt x="459432" y="38126"/>
                      <a:pt x="501520" y="28978"/>
                    </a:cubicBezTo>
                    <a:cubicBezTo>
                      <a:pt x="547665" y="19333"/>
                      <a:pt x="593644" y="7784"/>
                      <a:pt x="640616" y="2900"/>
                    </a:cubicBezTo>
                    <a:cubicBezTo>
                      <a:pt x="787079" y="-7863"/>
                      <a:pt x="936066" y="11261"/>
                      <a:pt x="1074334" y="61472"/>
                    </a:cubicBezTo>
                    <a:cubicBezTo>
                      <a:pt x="1192116" y="103487"/>
                      <a:pt x="1310064" y="152084"/>
                      <a:pt x="1411872" y="225310"/>
                    </a:cubicBezTo>
                    <a:cubicBezTo>
                      <a:pt x="1413196" y="231312"/>
                      <a:pt x="1418163" y="236362"/>
                      <a:pt x="1424412" y="238266"/>
                    </a:cubicBezTo>
                    <a:cubicBezTo>
                      <a:pt x="1429833" y="241495"/>
                      <a:pt x="1435296" y="244434"/>
                      <a:pt x="1440883" y="247207"/>
                    </a:cubicBezTo>
                    <a:cubicBezTo>
                      <a:pt x="1451560" y="255652"/>
                      <a:pt x="1462072" y="264427"/>
                      <a:pt x="1472336" y="273575"/>
                    </a:cubicBezTo>
                    <a:cubicBezTo>
                      <a:pt x="1476392" y="276928"/>
                      <a:pt x="1481979" y="277508"/>
                      <a:pt x="1486821" y="275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980819" y="-197033"/>
                <a:ext cx="1191444" cy="1165821"/>
              </a:xfrm>
              <a:custGeom>
                <a:rect b="b" l="l" r="r" t="t"/>
                <a:pathLst>
                  <a:path extrusionOk="0" h="1165821" w="1191444">
                    <a:moveTo>
                      <a:pt x="1165202" y="501778"/>
                    </a:moveTo>
                    <a:cubicBezTo>
                      <a:pt x="1184943" y="611307"/>
                      <a:pt x="1191647" y="723071"/>
                      <a:pt x="1191440" y="834793"/>
                    </a:cubicBezTo>
                    <a:cubicBezTo>
                      <a:pt x="1185564" y="929586"/>
                      <a:pt x="1177287" y="1023261"/>
                      <a:pt x="1169299" y="1118260"/>
                    </a:cubicBezTo>
                    <a:cubicBezTo>
                      <a:pt x="1167437" y="1132789"/>
                      <a:pt x="1165243" y="1147360"/>
                      <a:pt x="1163754" y="1162013"/>
                    </a:cubicBezTo>
                    <a:cubicBezTo>
                      <a:pt x="1163712" y="1162800"/>
                      <a:pt x="1163754" y="1163586"/>
                      <a:pt x="1163836" y="1164331"/>
                    </a:cubicBezTo>
                    <a:cubicBezTo>
                      <a:pt x="1160981" y="1164745"/>
                      <a:pt x="1158084" y="1165159"/>
                      <a:pt x="1155228" y="1165573"/>
                    </a:cubicBezTo>
                    <a:cubicBezTo>
                      <a:pt x="1154359" y="1165615"/>
                      <a:pt x="1153531" y="1165739"/>
                      <a:pt x="1152704" y="1165822"/>
                    </a:cubicBezTo>
                    <a:cubicBezTo>
                      <a:pt x="1148275" y="1157667"/>
                      <a:pt x="1141199" y="1150464"/>
                      <a:pt x="1134660" y="1144048"/>
                    </a:cubicBezTo>
                    <a:cubicBezTo>
                      <a:pt x="1119182" y="1126166"/>
                      <a:pt x="1099193" y="1113955"/>
                      <a:pt x="1077796" y="1104434"/>
                    </a:cubicBezTo>
                    <a:cubicBezTo>
                      <a:pt x="1057104" y="1087794"/>
                      <a:pt x="1035211" y="1072644"/>
                      <a:pt x="1012532" y="1058735"/>
                    </a:cubicBezTo>
                    <a:cubicBezTo>
                      <a:pt x="951364" y="1019577"/>
                      <a:pt x="886265" y="986999"/>
                      <a:pt x="819014" y="959514"/>
                    </a:cubicBezTo>
                    <a:cubicBezTo>
                      <a:pt x="718655" y="918741"/>
                      <a:pt x="615523" y="882148"/>
                      <a:pt x="508087" y="865673"/>
                    </a:cubicBezTo>
                    <a:cubicBezTo>
                      <a:pt x="387656" y="850068"/>
                      <a:pt x="263624" y="846674"/>
                      <a:pt x="145718" y="880079"/>
                    </a:cubicBezTo>
                    <a:cubicBezTo>
                      <a:pt x="118031" y="887240"/>
                      <a:pt x="31825" y="905329"/>
                      <a:pt x="0" y="931490"/>
                    </a:cubicBezTo>
                    <a:cubicBezTo>
                      <a:pt x="869" y="928758"/>
                      <a:pt x="1242" y="925819"/>
                      <a:pt x="2111" y="923087"/>
                    </a:cubicBezTo>
                    <a:cubicBezTo>
                      <a:pt x="20155" y="843983"/>
                      <a:pt x="46393" y="769888"/>
                      <a:pt x="74204" y="693184"/>
                    </a:cubicBezTo>
                    <a:cubicBezTo>
                      <a:pt x="108181" y="589410"/>
                      <a:pt x="145055" y="486297"/>
                      <a:pt x="197780" y="389890"/>
                    </a:cubicBezTo>
                    <a:cubicBezTo>
                      <a:pt x="245166" y="312856"/>
                      <a:pt x="295367" y="236857"/>
                      <a:pt x="363404" y="176297"/>
                    </a:cubicBezTo>
                    <a:cubicBezTo>
                      <a:pt x="476055" y="90487"/>
                      <a:pt x="611591" y="27651"/>
                      <a:pt x="752384" y="7658"/>
                    </a:cubicBezTo>
                    <a:cubicBezTo>
                      <a:pt x="776677" y="3808"/>
                      <a:pt x="801136" y="1283"/>
                      <a:pt x="825719" y="0"/>
                    </a:cubicBezTo>
                    <a:cubicBezTo>
                      <a:pt x="827622" y="8155"/>
                      <a:pt x="831388" y="15937"/>
                      <a:pt x="836810" y="22270"/>
                    </a:cubicBezTo>
                    <a:cubicBezTo>
                      <a:pt x="862634" y="50211"/>
                      <a:pt x="903026" y="53522"/>
                      <a:pt x="938700" y="56627"/>
                    </a:cubicBezTo>
                    <a:cubicBezTo>
                      <a:pt x="954841" y="58531"/>
                      <a:pt x="972471" y="57703"/>
                      <a:pt x="988735" y="53316"/>
                    </a:cubicBezTo>
                    <a:cubicBezTo>
                      <a:pt x="989025" y="53854"/>
                      <a:pt x="989356" y="54392"/>
                      <a:pt x="989604" y="54888"/>
                    </a:cubicBezTo>
                    <a:cubicBezTo>
                      <a:pt x="1002475" y="73971"/>
                      <a:pt x="1016877" y="91895"/>
                      <a:pt x="1029624" y="111102"/>
                    </a:cubicBezTo>
                    <a:cubicBezTo>
                      <a:pt x="1064594" y="166735"/>
                      <a:pt x="1093978" y="226384"/>
                      <a:pt x="1117361" y="287978"/>
                    </a:cubicBezTo>
                    <a:cubicBezTo>
                      <a:pt x="1141985" y="357106"/>
                      <a:pt x="1153407" y="429711"/>
                      <a:pt x="1165202" y="5017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836122" y="-241427"/>
                <a:ext cx="160457" cy="70307"/>
              </a:xfrm>
              <a:custGeom>
                <a:rect b="b" l="l" r="r" t="t"/>
                <a:pathLst>
                  <a:path extrusionOk="0" h="70307" w="160457">
                    <a:moveTo>
                      <a:pt x="157436" y="24070"/>
                    </a:moveTo>
                    <a:cubicBezTo>
                      <a:pt x="156815" y="28458"/>
                      <a:pt x="160291" y="32018"/>
                      <a:pt x="160457" y="36199"/>
                    </a:cubicBezTo>
                    <a:cubicBezTo>
                      <a:pt x="154870" y="59296"/>
                      <a:pt x="131612" y="68610"/>
                      <a:pt x="109760" y="70307"/>
                    </a:cubicBezTo>
                    <a:cubicBezTo>
                      <a:pt x="76569" y="69811"/>
                      <a:pt x="40067" y="69645"/>
                      <a:pt x="11056" y="51597"/>
                    </a:cubicBezTo>
                    <a:cubicBezTo>
                      <a:pt x="-5663" y="40131"/>
                      <a:pt x="-2973" y="19641"/>
                      <a:pt x="16105" y="12563"/>
                    </a:cubicBezTo>
                    <a:cubicBezTo>
                      <a:pt x="55090" y="-6479"/>
                      <a:pt x="123624" y="-4823"/>
                      <a:pt x="157436" y="240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984660" y="-187347"/>
                <a:ext cx="623382" cy="1150050"/>
              </a:xfrm>
              <a:custGeom>
                <a:rect b="b" l="l" r="r" t="t"/>
                <a:pathLst>
                  <a:path extrusionOk="0" h="1150050" w="623382">
                    <a:moveTo>
                      <a:pt x="623138" y="822044"/>
                    </a:moveTo>
                    <a:cubicBezTo>
                      <a:pt x="624379" y="857188"/>
                      <a:pt x="620655" y="891752"/>
                      <a:pt x="617551" y="926895"/>
                    </a:cubicBezTo>
                    <a:cubicBezTo>
                      <a:pt x="616640" y="938361"/>
                      <a:pt x="615564" y="949828"/>
                      <a:pt x="615482" y="961335"/>
                    </a:cubicBezTo>
                    <a:cubicBezTo>
                      <a:pt x="567102" y="1010677"/>
                      <a:pt x="507425" y="1046731"/>
                      <a:pt x="447209" y="1079763"/>
                    </a:cubicBezTo>
                    <a:cubicBezTo>
                      <a:pt x="394857" y="1101785"/>
                      <a:pt x="340518" y="1120040"/>
                      <a:pt x="285682" y="1134817"/>
                    </a:cubicBezTo>
                    <a:cubicBezTo>
                      <a:pt x="254437" y="1140613"/>
                      <a:pt x="223108" y="1145497"/>
                      <a:pt x="191697" y="1150050"/>
                    </a:cubicBezTo>
                    <a:cubicBezTo>
                      <a:pt x="192524" y="1145828"/>
                      <a:pt x="192938" y="1141482"/>
                      <a:pt x="193186" y="1137715"/>
                    </a:cubicBezTo>
                    <a:cubicBezTo>
                      <a:pt x="195007" y="1123103"/>
                      <a:pt x="197159" y="1108532"/>
                      <a:pt x="198525" y="1093920"/>
                    </a:cubicBezTo>
                    <a:cubicBezTo>
                      <a:pt x="202912" y="1037831"/>
                      <a:pt x="206140" y="981494"/>
                      <a:pt x="211479" y="925405"/>
                    </a:cubicBezTo>
                    <a:cubicBezTo>
                      <a:pt x="219838" y="848454"/>
                      <a:pt x="220625" y="771668"/>
                      <a:pt x="214086" y="694509"/>
                    </a:cubicBezTo>
                    <a:cubicBezTo>
                      <a:pt x="210527" y="636930"/>
                      <a:pt x="207009" y="578026"/>
                      <a:pt x="195959" y="521192"/>
                    </a:cubicBezTo>
                    <a:cubicBezTo>
                      <a:pt x="177501" y="411995"/>
                      <a:pt x="160906" y="299941"/>
                      <a:pt x="108016" y="201092"/>
                    </a:cubicBezTo>
                    <a:cubicBezTo>
                      <a:pt x="79046" y="141857"/>
                      <a:pt x="44406" y="87010"/>
                      <a:pt x="0" y="38372"/>
                    </a:cubicBezTo>
                    <a:cubicBezTo>
                      <a:pt x="17092" y="30839"/>
                      <a:pt x="31370" y="18420"/>
                      <a:pt x="38778" y="0"/>
                    </a:cubicBezTo>
                    <a:cubicBezTo>
                      <a:pt x="50904" y="1739"/>
                      <a:pt x="62988" y="3850"/>
                      <a:pt x="74990" y="6499"/>
                    </a:cubicBezTo>
                    <a:cubicBezTo>
                      <a:pt x="126391" y="17468"/>
                      <a:pt x="178991" y="25457"/>
                      <a:pt x="228902" y="42387"/>
                    </a:cubicBezTo>
                    <a:cubicBezTo>
                      <a:pt x="279764" y="61760"/>
                      <a:pt x="329220" y="85934"/>
                      <a:pt x="375944" y="113792"/>
                    </a:cubicBezTo>
                    <a:cubicBezTo>
                      <a:pt x="442243" y="160981"/>
                      <a:pt x="484704" y="233007"/>
                      <a:pt x="519840" y="304950"/>
                    </a:cubicBezTo>
                    <a:cubicBezTo>
                      <a:pt x="563046" y="396596"/>
                      <a:pt x="589409" y="495942"/>
                      <a:pt x="606625" y="595577"/>
                    </a:cubicBezTo>
                    <a:cubicBezTo>
                      <a:pt x="615647" y="671494"/>
                      <a:pt x="619579" y="744679"/>
                      <a:pt x="623138" y="8220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" name="Google Shape;30;p2"/>
          <p:cNvGrpSpPr/>
          <p:nvPr/>
        </p:nvGrpSpPr>
        <p:grpSpPr>
          <a:xfrm>
            <a:off x="6041957" y="4089965"/>
            <a:ext cx="1250766" cy="1246430"/>
            <a:chOff x="6041957" y="4089965"/>
            <a:chExt cx="1250766" cy="1246430"/>
          </a:xfrm>
        </p:grpSpPr>
        <p:grpSp>
          <p:nvGrpSpPr>
            <p:cNvPr id="31" name="Google Shape;31;p2"/>
            <p:cNvGrpSpPr/>
            <p:nvPr/>
          </p:nvGrpSpPr>
          <p:grpSpPr>
            <a:xfrm rot="-490529">
              <a:off x="6114581" y="4162978"/>
              <a:ext cx="1105518" cy="1100403"/>
              <a:chOff x="12229462" y="8326368"/>
              <a:chExt cx="2211120" cy="2200888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12229462" y="8635686"/>
                <a:ext cx="2211120" cy="1891570"/>
              </a:xfrm>
              <a:custGeom>
                <a:rect b="b" l="l" r="r" t="t"/>
                <a:pathLst>
                  <a:path extrusionOk="0" h="1891570" w="2211120">
                    <a:moveTo>
                      <a:pt x="2182688" y="642346"/>
                    </a:moveTo>
                    <a:cubicBezTo>
                      <a:pt x="2180963" y="625576"/>
                      <a:pt x="2179725" y="608807"/>
                      <a:pt x="2178840" y="591993"/>
                    </a:cubicBezTo>
                    <a:cubicBezTo>
                      <a:pt x="2178221" y="588143"/>
                      <a:pt x="2177602" y="584294"/>
                      <a:pt x="2176983" y="580444"/>
                    </a:cubicBezTo>
                    <a:cubicBezTo>
                      <a:pt x="2175081" y="573276"/>
                      <a:pt x="2173180" y="566108"/>
                      <a:pt x="2171278" y="558940"/>
                    </a:cubicBezTo>
                    <a:lnTo>
                      <a:pt x="2171278" y="558896"/>
                    </a:lnTo>
                    <a:cubicBezTo>
                      <a:pt x="2169819" y="553409"/>
                      <a:pt x="2168448" y="547878"/>
                      <a:pt x="2167077" y="542392"/>
                    </a:cubicBezTo>
                    <a:cubicBezTo>
                      <a:pt x="2166768" y="541109"/>
                      <a:pt x="2166414" y="539826"/>
                      <a:pt x="2166104" y="538542"/>
                    </a:cubicBezTo>
                    <a:cubicBezTo>
                      <a:pt x="2164910" y="533764"/>
                      <a:pt x="2163805" y="528941"/>
                      <a:pt x="2162743" y="524118"/>
                    </a:cubicBezTo>
                    <a:cubicBezTo>
                      <a:pt x="2162478" y="522923"/>
                      <a:pt x="2162168" y="521684"/>
                      <a:pt x="2161903" y="520490"/>
                    </a:cubicBezTo>
                    <a:cubicBezTo>
                      <a:pt x="2161682" y="519516"/>
                      <a:pt x="2161505" y="518587"/>
                      <a:pt x="2161328" y="517613"/>
                    </a:cubicBezTo>
                    <a:cubicBezTo>
                      <a:pt x="2160223" y="512569"/>
                      <a:pt x="2159206" y="507481"/>
                      <a:pt x="2158277" y="502393"/>
                    </a:cubicBezTo>
                    <a:cubicBezTo>
                      <a:pt x="2157392" y="497791"/>
                      <a:pt x="2156552" y="493145"/>
                      <a:pt x="2155845" y="488499"/>
                    </a:cubicBezTo>
                    <a:cubicBezTo>
                      <a:pt x="2155756" y="488499"/>
                      <a:pt x="2155756" y="488499"/>
                      <a:pt x="2155668" y="488499"/>
                    </a:cubicBezTo>
                    <a:cubicBezTo>
                      <a:pt x="2155225" y="488543"/>
                      <a:pt x="2154783" y="488676"/>
                      <a:pt x="2154297" y="488809"/>
                    </a:cubicBezTo>
                    <a:cubicBezTo>
                      <a:pt x="2138111" y="440049"/>
                      <a:pt x="2112374" y="395403"/>
                      <a:pt x="2071777" y="362926"/>
                    </a:cubicBezTo>
                    <a:cubicBezTo>
                      <a:pt x="2048206" y="344431"/>
                      <a:pt x="2020788" y="334564"/>
                      <a:pt x="1992220" y="328502"/>
                    </a:cubicBezTo>
                    <a:cubicBezTo>
                      <a:pt x="1995006" y="324697"/>
                      <a:pt x="1995095" y="318812"/>
                      <a:pt x="1993149" y="313856"/>
                    </a:cubicBezTo>
                    <a:cubicBezTo>
                      <a:pt x="1995847" y="302352"/>
                      <a:pt x="1992618" y="288768"/>
                      <a:pt x="1993901" y="277220"/>
                    </a:cubicBezTo>
                    <a:cubicBezTo>
                      <a:pt x="1992486" y="254963"/>
                      <a:pt x="2000711" y="216557"/>
                      <a:pt x="1971878" y="209831"/>
                    </a:cubicBezTo>
                    <a:cubicBezTo>
                      <a:pt x="1910232" y="210274"/>
                      <a:pt x="1848629" y="202531"/>
                      <a:pt x="1787204" y="208283"/>
                    </a:cubicBezTo>
                    <a:cubicBezTo>
                      <a:pt x="1756115" y="213725"/>
                      <a:pt x="1664663" y="197708"/>
                      <a:pt x="1673021" y="248813"/>
                    </a:cubicBezTo>
                    <a:cubicBezTo>
                      <a:pt x="1675365" y="263592"/>
                      <a:pt x="1672977" y="280715"/>
                      <a:pt x="1674126" y="296644"/>
                    </a:cubicBezTo>
                    <a:cubicBezTo>
                      <a:pt x="1664884" y="295494"/>
                      <a:pt x="1655774" y="294033"/>
                      <a:pt x="1646885" y="292131"/>
                    </a:cubicBezTo>
                    <a:cubicBezTo>
                      <a:pt x="1630700" y="273193"/>
                      <a:pt x="1621944" y="246291"/>
                      <a:pt x="1603591" y="227973"/>
                    </a:cubicBezTo>
                    <a:cubicBezTo>
                      <a:pt x="1583116" y="204124"/>
                      <a:pt x="1556538" y="182354"/>
                      <a:pt x="1523106" y="188593"/>
                    </a:cubicBezTo>
                    <a:cubicBezTo>
                      <a:pt x="1501348" y="189478"/>
                      <a:pt x="1479635" y="191071"/>
                      <a:pt x="1457966" y="193062"/>
                    </a:cubicBezTo>
                    <a:cubicBezTo>
                      <a:pt x="1457833" y="191690"/>
                      <a:pt x="1457700" y="190319"/>
                      <a:pt x="1457656" y="188991"/>
                    </a:cubicBezTo>
                    <a:cubicBezTo>
                      <a:pt x="1453897" y="146780"/>
                      <a:pt x="1443815" y="105453"/>
                      <a:pt x="1438242" y="63462"/>
                    </a:cubicBezTo>
                    <a:cubicBezTo>
                      <a:pt x="1433688" y="26870"/>
                      <a:pt x="1429973" y="-10120"/>
                      <a:pt x="1382699" y="2534"/>
                    </a:cubicBezTo>
                    <a:cubicBezTo>
                      <a:pt x="1317647" y="11207"/>
                      <a:pt x="1253878" y="26383"/>
                      <a:pt x="1190197" y="41693"/>
                    </a:cubicBezTo>
                    <a:cubicBezTo>
                      <a:pt x="1139651" y="50675"/>
                      <a:pt x="1089369" y="61383"/>
                      <a:pt x="1039973" y="75498"/>
                    </a:cubicBezTo>
                    <a:cubicBezTo>
                      <a:pt x="1002472" y="84966"/>
                      <a:pt x="964131" y="90851"/>
                      <a:pt x="927382" y="103108"/>
                    </a:cubicBezTo>
                    <a:cubicBezTo>
                      <a:pt x="889836" y="114302"/>
                      <a:pt x="887050" y="121824"/>
                      <a:pt x="892048" y="159434"/>
                    </a:cubicBezTo>
                    <a:cubicBezTo>
                      <a:pt x="894745" y="193593"/>
                      <a:pt x="897973" y="225451"/>
                      <a:pt x="899831" y="260140"/>
                    </a:cubicBezTo>
                    <a:cubicBezTo>
                      <a:pt x="900936" y="267618"/>
                      <a:pt x="900892" y="276069"/>
                      <a:pt x="902705" y="283724"/>
                    </a:cubicBezTo>
                    <a:cubicBezTo>
                      <a:pt x="881478" y="288547"/>
                      <a:pt x="860119" y="293016"/>
                      <a:pt x="841545" y="304830"/>
                    </a:cubicBezTo>
                    <a:cubicBezTo>
                      <a:pt x="797986" y="329254"/>
                      <a:pt x="803204" y="384519"/>
                      <a:pt x="790380" y="425801"/>
                    </a:cubicBezTo>
                    <a:cubicBezTo>
                      <a:pt x="743813" y="442217"/>
                      <a:pt x="692249" y="441155"/>
                      <a:pt x="643516" y="447349"/>
                    </a:cubicBezTo>
                    <a:cubicBezTo>
                      <a:pt x="555292" y="466906"/>
                      <a:pt x="481793" y="471818"/>
                      <a:pt x="405244" y="415668"/>
                    </a:cubicBezTo>
                    <a:cubicBezTo>
                      <a:pt x="358324" y="390625"/>
                      <a:pt x="302515" y="393456"/>
                      <a:pt x="251437" y="400978"/>
                    </a:cubicBezTo>
                    <a:cubicBezTo>
                      <a:pt x="188376" y="417306"/>
                      <a:pt x="131638" y="460756"/>
                      <a:pt x="89317" y="509339"/>
                    </a:cubicBezTo>
                    <a:cubicBezTo>
                      <a:pt x="59555" y="546640"/>
                      <a:pt x="28289" y="584559"/>
                      <a:pt x="14315" y="630930"/>
                    </a:cubicBezTo>
                    <a:cubicBezTo>
                      <a:pt x="12811" y="631063"/>
                      <a:pt x="11396" y="632080"/>
                      <a:pt x="11352" y="633939"/>
                    </a:cubicBezTo>
                    <a:cubicBezTo>
                      <a:pt x="-7664" y="727034"/>
                      <a:pt x="3038" y="822962"/>
                      <a:pt x="2684" y="917296"/>
                    </a:cubicBezTo>
                    <a:cubicBezTo>
                      <a:pt x="2021" y="1057294"/>
                      <a:pt x="2773" y="1197247"/>
                      <a:pt x="16747" y="1336625"/>
                    </a:cubicBezTo>
                    <a:cubicBezTo>
                      <a:pt x="22629" y="1441579"/>
                      <a:pt x="34834" y="1551223"/>
                      <a:pt x="45492" y="1657062"/>
                    </a:cubicBezTo>
                    <a:cubicBezTo>
                      <a:pt x="51064" y="1711309"/>
                      <a:pt x="52081" y="1767192"/>
                      <a:pt x="67559" y="1819758"/>
                    </a:cubicBezTo>
                    <a:cubicBezTo>
                      <a:pt x="80738" y="1857058"/>
                      <a:pt x="186651" y="1864005"/>
                      <a:pt x="225257" y="1871173"/>
                    </a:cubicBezTo>
                    <a:cubicBezTo>
                      <a:pt x="274124" y="1875199"/>
                      <a:pt x="321353" y="1891173"/>
                      <a:pt x="370662" y="1890819"/>
                    </a:cubicBezTo>
                    <a:cubicBezTo>
                      <a:pt x="375217" y="1891305"/>
                      <a:pt x="379683" y="1891571"/>
                      <a:pt x="384150" y="1891571"/>
                    </a:cubicBezTo>
                    <a:cubicBezTo>
                      <a:pt x="432220" y="1891571"/>
                      <a:pt x="475470" y="1864447"/>
                      <a:pt x="515049" y="1838961"/>
                    </a:cubicBezTo>
                    <a:cubicBezTo>
                      <a:pt x="525751" y="1831129"/>
                      <a:pt x="533844" y="1820068"/>
                      <a:pt x="545474" y="1813608"/>
                    </a:cubicBezTo>
                    <a:cubicBezTo>
                      <a:pt x="562898" y="1807590"/>
                      <a:pt x="581560" y="1806130"/>
                      <a:pt x="599735" y="1803387"/>
                    </a:cubicBezTo>
                    <a:cubicBezTo>
                      <a:pt x="665362" y="1796661"/>
                      <a:pt x="727230" y="1790157"/>
                      <a:pt x="793917" y="1786838"/>
                    </a:cubicBezTo>
                    <a:cubicBezTo>
                      <a:pt x="908896" y="1774980"/>
                      <a:pt x="1023876" y="1763609"/>
                      <a:pt x="1139297" y="1756662"/>
                    </a:cubicBezTo>
                    <a:cubicBezTo>
                      <a:pt x="1221197" y="1751662"/>
                      <a:pt x="1308493" y="1746219"/>
                      <a:pt x="1391499" y="1738609"/>
                    </a:cubicBezTo>
                    <a:cubicBezTo>
                      <a:pt x="1481271" y="1733698"/>
                      <a:pt x="1572149" y="1731795"/>
                      <a:pt x="1661833" y="1723653"/>
                    </a:cubicBezTo>
                    <a:cubicBezTo>
                      <a:pt x="1745325" y="1717415"/>
                      <a:pt x="1831648" y="1712946"/>
                      <a:pt x="1917086" y="1707017"/>
                    </a:cubicBezTo>
                    <a:cubicBezTo>
                      <a:pt x="1974531" y="1701619"/>
                      <a:pt x="2036487" y="1707415"/>
                      <a:pt x="2092562" y="1690468"/>
                    </a:cubicBezTo>
                    <a:cubicBezTo>
                      <a:pt x="2121616" y="1681575"/>
                      <a:pt x="2141649" y="1655115"/>
                      <a:pt x="2154739" y="1628921"/>
                    </a:cubicBezTo>
                    <a:cubicBezTo>
                      <a:pt x="2215634" y="1512684"/>
                      <a:pt x="2209000" y="1376801"/>
                      <a:pt x="2210902" y="1249193"/>
                    </a:cubicBezTo>
                    <a:cubicBezTo>
                      <a:pt x="2212671" y="1046630"/>
                      <a:pt x="2203738" y="843802"/>
                      <a:pt x="2182688" y="6423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3039706" y="8465038"/>
                <a:ext cx="136385" cy="130572"/>
              </a:xfrm>
              <a:custGeom>
                <a:rect b="b" l="l" r="r" t="t"/>
                <a:pathLst>
                  <a:path extrusionOk="0" h="130572" w="136385">
                    <a:moveTo>
                      <a:pt x="71677" y="88803"/>
                    </a:moveTo>
                    <a:cubicBezTo>
                      <a:pt x="89100" y="103626"/>
                      <a:pt x="105242" y="122254"/>
                      <a:pt x="126955" y="130573"/>
                    </a:cubicBezTo>
                    <a:cubicBezTo>
                      <a:pt x="158088" y="128183"/>
                      <a:pt x="102721" y="85706"/>
                      <a:pt x="96176" y="76901"/>
                    </a:cubicBezTo>
                    <a:cubicBezTo>
                      <a:pt x="71456" y="52963"/>
                      <a:pt x="49433" y="26282"/>
                      <a:pt x="24049" y="3185"/>
                    </a:cubicBezTo>
                    <a:cubicBezTo>
                      <a:pt x="10826" y="-7478"/>
                      <a:pt x="-7482" y="10973"/>
                      <a:pt x="3220" y="24070"/>
                    </a:cubicBezTo>
                    <a:cubicBezTo>
                      <a:pt x="25641" y="45928"/>
                      <a:pt x="48990" y="67122"/>
                      <a:pt x="71677" y="888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3346505" y="8326368"/>
                <a:ext cx="26780" cy="202389"/>
              </a:xfrm>
              <a:custGeom>
                <a:rect b="b" l="l" r="r" t="t"/>
                <a:pathLst>
                  <a:path extrusionOk="0" h="202389" w="26780">
                    <a:moveTo>
                      <a:pt x="7130" y="192828"/>
                    </a:moveTo>
                    <a:cubicBezTo>
                      <a:pt x="8059" y="196280"/>
                      <a:pt x="9430" y="202386"/>
                      <a:pt x="13719" y="202386"/>
                    </a:cubicBezTo>
                    <a:cubicBezTo>
                      <a:pt x="15665" y="202474"/>
                      <a:pt x="17478" y="201014"/>
                      <a:pt x="17478" y="198846"/>
                    </a:cubicBezTo>
                    <a:cubicBezTo>
                      <a:pt x="17434" y="178050"/>
                      <a:pt x="18717" y="157342"/>
                      <a:pt x="20220" y="136590"/>
                    </a:cubicBezTo>
                    <a:cubicBezTo>
                      <a:pt x="22697" y="100396"/>
                      <a:pt x="23493" y="63627"/>
                      <a:pt x="25881" y="27300"/>
                    </a:cubicBezTo>
                    <a:cubicBezTo>
                      <a:pt x="27119" y="16593"/>
                      <a:pt x="29507" y="973"/>
                      <a:pt x="13454" y="0"/>
                    </a:cubicBezTo>
                    <a:cubicBezTo>
                      <a:pt x="6378" y="0"/>
                      <a:pt x="-299" y="6106"/>
                      <a:pt x="10" y="13451"/>
                    </a:cubicBezTo>
                    <a:cubicBezTo>
                      <a:pt x="674" y="26371"/>
                      <a:pt x="1381" y="39247"/>
                      <a:pt x="1647" y="52211"/>
                    </a:cubicBezTo>
                    <a:cubicBezTo>
                      <a:pt x="3460" y="99025"/>
                      <a:pt x="320" y="146369"/>
                      <a:pt x="7130" y="1928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3565041" y="8389448"/>
                <a:ext cx="129362" cy="131638"/>
              </a:xfrm>
              <a:custGeom>
                <a:rect b="b" l="l" r="r" t="t"/>
                <a:pathLst>
                  <a:path extrusionOk="0" h="131638" w="129362">
                    <a:moveTo>
                      <a:pt x="29077" y="117845"/>
                    </a:moveTo>
                    <a:cubicBezTo>
                      <a:pt x="61979" y="90191"/>
                      <a:pt x="94129" y="57404"/>
                      <a:pt x="124775" y="26475"/>
                    </a:cubicBezTo>
                    <a:cubicBezTo>
                      <a:pt x="139545" y="10679"/>
                      <a:pt x="115090" y="-10648"/>
                      <a:pt x="101646" y="6121"/>
                    </a:cubicBezTo>
                    <a:cubicBezTo>
                      <a:pt x="83825" y="33466"/>
                      <a:pt x="61227" y="57581"/>
                      <a:pt x="38054" y="80501"/>
                    </a:cubicBezTo>
                    <a:cubicBezTo>
                      <a:pt x="26600" y="92182"/>
                      <a:pt x="14395" y="103155"/>
                      <a:pt x="2853" y="114703"/>
                    </a:cubicBezTo>
                    <a:cubicBezTo>
                      <a:pt x="-862" y="118641"/>
                      <a:pt x="-1039" y="124880"/>
                      <a:pt x="2853" y="128774"/>
                    </a:cubicBezTo>
                    <a:cubicBezTo>
                      <a:pt x="12803" y="137712"/>
                      <a:pt x="21603" y="123376"/>
                      <a:pt x="29077" y="1178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3767847" y="8656444"/>
                <a:ext cx="127140" cy="47495"/>
              </a:xfrm>
              <a:custGeom>
                <a:rect b="b" l="l" r="r" t="t"/>
                <a:pathLst>
                  <a:path extrusionOk="0" h="47495" w="127140">
                    <a:moveTo>
                      <a:pt x="34339" y="43988"/>
                    </a:moveTo>
                    <a:cubicBezTo>
                      <a:pt x="60607" y="37306"/>
                      <a:pt x="86787" y="32218"/>
                      <a:pt x="113984" y="30979"/>
                    </a:cubicBezTo>
                    <a:cubicBezTo>
                      <a:pt x="134149" y="28236"/>
                      <a:pt x="129860" y="-2649"/>
                      <a:pt x="109783" y="183"/>
                    </a:cubicBezTo>
                    <a:cubicBezTo>
                      <a:pt x="99700" y="2130"/>
                      <a:pt x="90546" y="4210"/>
                      <a:pt x="78959" y="6953"/>
                    </a:cubicBezTo>
                    <a:cubicBezTo>
                      <a:pt x="57202" y="11732"/>
                      <a:pt x="35887" y="18325"/>
                      <a:pt x="14836" y="25581"/>
                    </a:cubicBezTo>
                    <a:cubicBezTo>
                      <a:pt x="5019" y="26820"/>
                      <a:pt x="-5860" y="35448"/>
                      <a:pt x="3692" y="44651"/>
                    </a:cubicBezTo>
                    <a:cubicBezTo>
                      <a:pt x="12537" y="50625"/>
                      <a:pt x="24654" y="45581"/>
                      <a:pt x="34339" y="43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917334" y="8833645"/>
                <a:ext cx="111308" cy="30875"/>
              </a:xfrm>
              <a:custGeom>
                <a:rect b="b" l="l" r="r" t="t"/>
                <a:pathLst>
                  <a:path extrusionOk="0" h="30875" w="111308">
                    <a:moveTo>
                      <a:pt x="15964" y="30500"/>
                    </a:moveTo>
                    <a:cubicBezTo>
                      <a:pt x="29187" y="27314"/>
                      <a:pt x="42586" y="24527"/>
                      <a:pt x="56030" y="22536"/>
                    </a:cubicBezTo>
                    <a:cubicBezTo>
                      <a:pt x="71685" y="19969"/>
                      <a:pt x="87693" y="20102"/>
                      <a:pt x="103437" y="19040"/>
                    </a:cubicBezTo>
                    <a:cubicBezTo>
                      <a:pt x="107903" y="18509"/>
                      <a:pt x="111308" y="14483"/>
                      <a:pt x="111308" y="10014"/>
                    </a:cubicBezTo>
                    <a:cubicBezTo>
                      <a:pt x="111308" y="5589"/>
                      <a:pt x="107903" y="1518"/>
                      <a:pt x="103437" y="987"/>
                    </a:cubicBezTo>
                    <a:cubicBezTo>
                      <a:pt x="72481" y="-1800"/>
                      <a:pt x="41569" y="1784"/>
                      <a:pt x="10878" y="5899"/>
                    </a:cubicBezTo>
                    <a:cubicBezTo>
                      <a:pt x="3405" y="6784"/>
                      <a:pt x="-1548" y="14571"/>
                      <a:pt x="442" y="21739"/>
                    </a:cubicBezTo>
                    <a:cubicBezTo>
                      <a:pt x="2299" y="28509"/>
                      <a:pt x="9419" y="32093"/>
                      <a:pt x="15964" y="305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 rot="-490529">
              <a:off x="6122559" y="4163701"/>
              <a:ext cx="1078202" cy="1082283"/>
              <a:chOff x="12247905" y="8326368"/>
              <a:chExt cx="2156485" cy="2164648"/>
            </a:xfrm>
          </p:grpSpPr>
          <p:grpSp>
            <p:nvGrpSpPr>
              <p:cNvPr id="39" name="Google Shape;39;p2"/>
              <p:cNvGrpSpPr/>
              <p:nvPr/>
            </p:nvGrpSpPr>
            <p:grpSpPr>
              <a:xfrm>
                <a:off x="12917334" y="8326368"/>
                <a:ext cx="977652" cy="538152"/>
                <a:chOff x="12917334" y="8326368"/>
                <a:chExt cx="977652" cy="538152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13039706" y="8465038"/>
                  <a:ext cx="136385" cy="130572"/>
                </a:xfrm>
                <a:custGeom>
                  <a:rect b="b" l="l" r="r" t="t"/>
                  <a:pathLst>
                    <a:path extrusionOk="0" h="130572" w="136385">
                      <a:moveTo>
                        <a:pt x="71677" y="88803"/>
                      </a:moveTo>
                      <a:cubicBezTo>
                        <a:pt x="89100" y="103626"/>
                        <a:pt x="105242" y="122254"/>
                        <a:pt x="126955" y="130573"/>
                      </a:cubicBezTo>
                      <a:cubicBezTo>
                        <a:pt x="158088" y="128183"/>
                        <a:pt x="102721" y="85706"/>
                        <a:pt x="96176" y="76901"/>
                      </a:cubicBezTo>
                      <a:cubicBezTo>
                        <a:pt x="71456" y="52963"/>
                        <a:pt x="49433" y="26282"/>
                        <a:pt x="24049" y="3185"/>
                      </a:cubicBezTo>
                      <a:cubicBezTo>
                        <a:pt x="10826" y="-7478"/>
                        <a:pt x="-7482" y="10973"/>
                        <a:pt x="3220" y="24070"/>
                      </a:cubicBezTo>
                      <a:cubicBezTo>
                        <a:pt x="25641" y="45928"/>
                        <a:pt x="48990" y="67122"/>
                        <a:pt x="71677" y="888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13346505" y="8326368"/>
                  <a:ext cx="26780" cy="202389"/>
                </a:xfrm>
                <a:custGeom>
                  <a:rect b="b" l="l" r="r" t="t"/>
                  <a:pathLst>
                    <a:path extrusionOk="0" h="202389" w="26780">
                      <a:moveTo>
                        <a:pt x="7130" y="192828"/>
                      </a:moveTo>
                      <a:cubicBezTo>
                        <a:pt x="8059" y="196280"/>
                        <a:pt x="9430" y="202386"/>
                        <a:pt x="13719" y="202386"/>
                      </a:cubicBezTo>
                      <a:cubicBezTo>
                        <a:pt x="15665" y="202474"/>
                        <a:pt x="17478" y="201014"/>
                        <a:pt x="17478" y="198846"/>
                      </a:cubicBezTo>
                      <a:cubicBezTo>
                        <a:pt x="17434" y="178050"/>
                        <a:pt x="18717" y="157342"/>
                        <a:pt x="20220" y="136590"/>
                      </a:cubicBezTo>
                      <a:cubicBezTo>
                        <a:pt x="22697" y="100396"/>
                        <a:pt x="23493" y="63627"/>
                        <a:pt x="25881" y="27300"/>
                      </a:cubicBezTo>
                      <a:cubicBezTo>
                        <a:pt x="27119" y="16593"/>
                        <a:pt x="29507" y="973"/>
                        <a:pt x="13454" y="0"/>
                      </a:cubicBezTo>
                      <a:cubicBezTo>
                        <a:pt x="6378" y="0"/>
                        <a:pt x="-299" y="6106"/>
                        <a:pt x="10" y="13451"/>
                      </a:cubicBezTo>
                      <a:cubicBezTo>
                        <a:pt x="674" y="26371"/>
                        <a:pt x="1381" y="39247"/>
                        <a:pt x="1647" y="52211"/>
                      </a:cubicBezTo>
                      <a:cubicBezTo>
                        <a:pt x="3460" y="99025"/>
                        <a:pt x="320" y="146369"/>
                        <a:pt x="7130" y="1928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13565041" y="8389448"/>
                  <a:ext cx="129362" cy="131638"/>
                </a:xfrm>
                <a:custGeom>
                  <a:rect b="b" l="l" r="r" t="t"/>
                  <a:pathLst>
                    <a:path extrusionOk="0" h="131638" w="129362">
                      <a:moveTo>
                        <a:pt x="29077" y="117845"/>
                      </a:moveTo>
                      <a:cubicBezTo>
                        <a:pt x="61979" y="90191"/>
                        <a:pt x="94129" y="57404"/>
                        <a:pt x="124775" y="26475"/>
                      </a:cubicBezTo>
                      <a:cubicBezTo>
                        <a:pt x="139545" y="10679"/>
                        <a:pt x="115090" y="-10648"/>
                        <a:pt x="101646" y="6121"/>
                      </a:cubicBezTo>
                      <a:cubicBezTo>
                        <a:pt x="83825" y="33466"/>
                        <a:pt x="61227" y="57581"/>
                        <a:pt x="38054" y="80501"/>
                      </a:cubicBezTo>
                      <a:cubicBezTo>
                        <a:pt x="26600" y="92182"/>
                        <a:pt x="14395" y="103155"/>
                        <a:pt x="2853" y="114703"/>
                      </a:cubicBezTo>
                      <a:cubicBezTo>
                        <a:pt x="-862" y="118641"/>
                        <a:pt x="-1039" y="124880"/>
                        <a:pt x="2853" y="128774"/>
                      </a:cubicBezTo>
                      <a:cubicBezTo>
                        <a:pt x="12803" y="137712"/>
                        <a:pt x="21603" y="123376"/>
                        <a:pt x="29077" y="1178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13767847" y="8656444"/>
                  <a:ext cx="127140" cy="47495"/>
                </a:xfrm>
                <a:custGeom>
                  <a:rect b="b" l="l" r="r" t="t"/>
                  <a:pathLst>
                    <a:path extrusionOk="0" h="47495" w="127140">
                      <a:moveTo>
                        <a:pt x="34339" y="43988"/>
                      </a:moveTo>
                      <a:cubicBezTo>
                        <a:pt x="60607" y="37306"/>
                        <a:pt x="86787" y="32218"/>
                        <a:pt x="113984" y="30979"/>
                      </a:cubicBezTo>
                      <a:cubicBezTo>
                        <a:pt x="134149" y="28236"/>
                        <a:pt x="129860" y="-2649"/>
                        <a:pt x="109783" y="183"/>
                      </a:cubicBezTo>
                      <a:cubicBezTo>
                        <a:pt x="99700" y="2130"/>
                        <a:pt x="90546" y="4210"/>
                        <a:pt x="78959" y="6953"/>
                      </a:cubicBezTo>
                      <a:cubicBezTo>
                        <a:pt x="57202" y="11732"/>
                        <a:pt x="35887" y="18325"/>
                        <a:pt x="14836" y="25581"/>
                      </a:cubicBezTo>
                      <a:cubicBezTo>
                        <a:pt x="5019" y="26820"/>
                        <a:pt x="-5860" y="35448"/>
                        <a:pt x="3692" y="44651"/>
                      </a:cubicBezTo>
                      <a:cubicBezTo>
                        <a:pt x="12537" y="50625"/>
                        <a:pt x="24654" y="45581"/>
                        <a:pt x="34339" y="439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12917334" y="8833645"/>
                  <a:ext cx="111308" cy="30875"/>
                </a:xfrm>
                <a:custGeom>
                  <a:rect b="b" l="l" r="r" t="t"/>
                  <a:pathLst>
                    <a:path extrusionOk="0" h="30875" w="111308">
                      <a:moveTo>
                        <a:pt x="15964" y="30500"/>
                      </a:moveTo>
                      <a:cubicBezTo>
                        <a:pt x="29187" y="27314"/>
                        <a:pt x="42586" y="24527"/>
                        <a:pt x="56030" y="22536"/>
                      </a:cubicBezTo>
                      <a:cubicBezTo>
                        <a:pt x="71685" y="19969"/>
                        <a:pt x="87693" y="20102"/>
                        <a:pt x="103437" y="19040"/>
                      </a:cubicBezTo>
                      <a:cubicBezTo>
                        <a:pt x="107903" y="18509"/>
                        <a:pt x="111308" y="14483"/>
                        <a:pt x="111308" y="10014"/>
                      </a:cubicBezTo>
                      <a:cubicBezTo>
                        <a:pt x="111308" y="5589"/>
                        <a:pt x="107903" y="1518"/>
                        <a:pt x="103437" y="987"/>
                      </a:cubicBezTo>
                      <a:cubicBezTo>
                        <a:pt x="72481" y="-1800"/>
                        <a:pt x="41569" y="1784"/>
                        <a:pt x="10878" y="5899"/>
                      </a:cubicBezTo>
                      <a:cubicBezTo>
                        <a:pt x="3405" y="6784"/>
                        <a:pt x="-1548" y="14571"/>
                        <a:pt x="442" y="21739"/>
                      </a:cubicBezTo>
                      <a:cubicBezTo>
                        <a:pt x="2299" y="28509"/>
                        <a:pt x="9419" y="32093"/>
                        <a:pt x="15964" y="305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" name="Google Shape;45;p2"/>
              <p:cNvSpPr/>
              <p:nvPr/>
            </p:nvSpPr>
            <p:spPr>
              <a:xfrm>
                <a:off x="12254523" y="9338561"/>
                <a:ext cx="2149867" cy="1152455"/>
              </a:xfrm>
              <a:custGeom>
                <a:rect b="b" l="l" r="r" t="t"/>
                <a:pathLst>
                  <a:path extrusionOk="0" h="1152455" w="2149867">
                    <a:moveTo>
                      <a:pt x="2147544" y="312738"/>
                    </a:moveTo>
                    <a:cubicBezTo>
                      <a:pt x="2151480" y="402249"/>
                      <a:pt x="2149092" y="491938"/>
                      <a:pt x="2149667" y="581538"/>
                    </a:cubicBezTo>
                    <a:cubicBezTo>
                      <a:pt x="2146748" y="700518"/>
                      <a:pt x="2152187" y="832684"/>
                      <a:pt x="2081165" y="935337"/>
                    </a:cubicBezTo>
                    <a:cubicBezTo>
                      <a:pt x="2048706" y="971664"/>
                      <a:pt x="1986573" y="960381"/>
                      <a:pt x="1941731" y="965469"/>
                    </a:cubicBezTo>
                    <a:cubicBezTo>
                      <a:pt x="1839135" y="971443"/>
                      <a:pt x="1736184" y="977858"/>
                      <a:pt x="1633322" y="985115"/>
                    </a:cubicBezTo>
                    <a:cubicBezTo>
                      <a:pt x="1547353" y="992947"/>
                      <a:pt x="1455900" y="994982"/>
                      <a:pt x="1368649" y="999672"/>
                    </a:cubicBezTo>
                    <a:cubicBezTo>
                      <a:pt x="1163456" y="1016176"/>
                      <a:pt x="956051" y="1026619"/>
                      <a:pt x="750548" y="1049362"/>
                    </a:cubicBezTo>
                    <a:cubicBezTo>
                      <a:pt x="696110" y="1051353"/>
                      <a:pt x="641229" y="1058078"/>
                      <a:pt x="586924" y="1063167"/>
                    </a:cubicBezTo>
                    <a:cubicBezTo>
                      <a:pt x="572817" y="1064804"/>
                      <a:pt x="558489" y="1066087"/>
                      <a:pt x="544337" y="1068255"/>
                    </a:cubicBezTo>
                    <a:cubicBezTo>
                      <a:pt x="545134" y="1063521"/>
                      <a:pt x="545620" y="1059096"/>
                      <a:pt x="545708" y="1055335"/>
                    </a:cubicBezTo>
                    <a:cubicBezTo>
                      <a:pt x="545487" y="1013698"/>
                      <a:pt x="541463" y="972195"/>
                      <a:pt x="540755" y="930558"/>
                    </a:cubicBezTo>
                    <a:cubicBezTo>
                      <a:pt x="538942" y="792552"/>
                      <a:pt x="519175" y="655917"/>
                      <a:pt x="504493" y="518929"/>
                    </a:cubicBezTo>
                    <a:cubicBezTo>
                      <a:pt x="498655" y="449992"/>
                      <a:pt x="489988" y="381586"/>
                      <a:pt x="481187" y="312915"/>
                    </a:cubicBezTo>
                    <a:cubicBezTo>
                      <a:pt x="477738" y="289818"/>
                      <a:pt x="478180" y="264951"/>
                      <a:pt x="469247" y="243270"/>
                    </a:cubicBezTo>
                    <a:cubicBezTo>
                      <a:pt x="467346" y="240173"/>
                      <a:pt x="462835" y="239774"/>
                      <a:pt x="460580" y="242695"/>
                    </a:cubicBezTo>
                    <a:cubicBezTo>
                      <a:pt x="457617" y="248358"/>
                      <a:pt x="459297" y="255482"/>
                      <a:pt x="459253" y="261721"/>
                    </a:cubicBezTo>
                    <a:cubicBezTo>
                      <a:pt x="460314" y="289862"/>
                      <a:pt x="460447" y="318003"/>
                      <a:pt x="462393" y="346056"/>
                    </a:cubicBezTo>
                    <a:cubicBezTo>
                      <a:pt x="469822" y="436275"/>
                      <a:pt x="473139" y="527911"/>
                      <a:pt x="481320" y="618529"/>
                    </a:cubicBezTo>
                    <a:cubicBezTo>
                      <a:pt x="491978" y="705430"/>
                      <a:pt x="499938" y="792419"/>
                      <a:pt x="503874" y="879940"/>
                    </a:cubicBezTo>
                    <a:cubicBezTo>
                      <a:pt x="504979" y="919851"/>
                      <a:pt x="505687" y="959673"/>
                      <a:pt x="507898" y="999539"/>
                    </a:cubicBezTo>
                    <a:cubicBezTo>
                      <a:pt x="507456" y="1025911"/>
                      <a:pt x="516433" y="1055822"/>
                      <a:pt x="502149" y="1079626"/>
                    </a:cubicBezTo>
                    <a:cubicBezTo>
                      <a:pt x="487998" y="1087281"/>
                      <a:pt x="477959" y="1100644"/>
                      <a:pt x="464781" y="1109759"/>
                    </a:cubicBezTo>
                    <a:cubicBezTo>
                      <a:pt x="438468" y="1126042"/>
                      <a:pt x="411050" y="1142192"/>
                      <a:pt x="381200" y="1150864"/>
                    </a:cubicBezTo>
                    <a:cubicBezTo>
                      <a:pt x="323843" y="1157988"/>
                      <a:pt x="268211" y="1139227"/>
                      <a:pt x="211650" y="1133431"/>
                    </a:cubicBezTo>
                    <a:cubicBezTo>
                      <a:pt x="168267" y="1127502"/>
                      <a:pt x="127804" y="1122413"/>
                      <a:pt x="85173" y="1108431"/>
                    </a:cubicBezTo>
                    <a:cubicBezTo>
                      <a:pt x="82741" y="1107325"/>
                      <a:pt x="74736" y="1105201"/>
                      <a:pt x="74471" y="1100113"/>
                    </a:cubicBezTo>
                    <a:cubicBezTo>
                      <a:pt x="64919" y="1059715"/>
                      <a:pt x="61823" y="1018123"/>
                      <a:pt x="58020" y="976841"/>
                    </a:cubicBezTo>
                    <a:cubicBezTo>
                      <a:pt x="52227" y="907904"/>
                      <a:pt x="43427" y="839277"/>
                      <a:pt x="36705" y="770429"/>
                    </a:cubicBezTo>
                    <a:cubicBezTo>
                      <a:pt x="28568" y="678572"/>
                      <a:pt x="22067" y="586627"/>
                      <a:pt x="13709" y="494814"/>
                    </a:cubicBezTo>
                    <a:cubicBezTo>
                      <a:pt x="7783" y="398002"/>
                      <a:pt x="8004" y="301012"/>
                      <a:pt x="4378" y="204111"/>
                    </a:cubicBezTo>
                    <a:cubicBezTo>
                      <a:pt x="3405" y="177298"/>
                      <a:pt x="1725" y="150838"/>
                      <a:pt x="0" y="124423"/>
                    </a:cubicBezTo>
                    <a:cubicBezTo>
                      <a:pt x="7164" y="124688"/>
                      <a:pt x="14815" y="123980"/>
                      <a:pt x="19281" y="124290"/>
                    </a:cubicBezTo>
                    <a:cubicBezTo>
                      <a:pt x="51741" y="123007"/>
                      <a:pt x="84244" y="123493"/>
                      <a:pt x="116660" y="125396"/>
                    </a:cubicBezTo>
                    <a:cubicBezTo>
                      <a:pt x="326673" y="122608"/>
                      <a:pt x="535493" y="94689"/>
                      <a:pt x="743738" y="68539"/>
                    </a:cubicBezTo>
                    <a:cubicBezTo>
                      <a:pt x="781239" y="64025"/>
                      <a:pt x="819093" y="61548"/>
                      <a:pt x="856373" y="55574"/>
                    </a:cubicBezTo>
                    <a:cubicBezTo>
                      <a:pt x="829132" y="97122"/>
                      <a:pt x="809630" y="144466"/>
                      <a:pt x="792515" y="190351"/>
                    </a:cubicBezTo>
                    <a:cubicBezTo>
                      <a:pt x="762267" y="292296"/>
                      <a:pt x="757137" y="418488"/>
                      <a:pt x="787562" y="520787"/>
                    </a:cubicBezTo>
                    <a:cubicBezTo>
                      <a:pt x="819359" y="611316"/>
                      <a:pt x="877909" y="695430"/>
                      <a:pt x="959589" y="747376"/>
                    </a:cubicBezTo>
                    <a:cubicBezTo>
                      <a:pt x="1050997" y="810516"/>
                      <a:pt x="1151206" y="852905"/>
                      <a:pt x="1263576" y="856002"/>
                    </a:cubicBezTo>
                    <a:cubicBezTo>
                      <a:pt x="1278302" y="856400"/>
                      <a:pt x="1293117" y="856754"/>
                      <a:pt x="1307931" y="856754"/>
                    </a:cubicBezTo>
                    <a:cubicBezTo>
                      <a:pt x="1347511" y="856754"/>
                      <a:pt x="1387178" y="854100"/>
                      <a:pt x="1424989" y="842109"/>
                    </a:cubicBezTo>
                    <a:cubicBezTo>
                      <a:pt x="1489068" y="820118"/>
                      <a:pt x="1551996" y="790826"/>
                      <a:pt x="1597015" y="738526"/>
                    </a:cubicBezTo>
                    <a:cubicBezTo>
                      <a:pt x="1624920" y="708527"/>
                      <a:pt x="1642211" y="670917"/>
                      <a:pt x="1664587" y="636935"/>
                    </a:cubicBezTo>
                    <a:cubicBezTo>
                      <a:pt x="1685903" y="603131"/>
                      <a:pt x="1706732" y="568353"/>
                      <a:pt x="1718539" y="529902"/>
                    </a:cubicBezTo>
                    <a:cubicBezTo>
                      <a:pt x="1756040" y="403710"/>
                      <a:pt x="1743746" y="261278"/>
                      <a:pt x="1679844" y="145661"/>
                    </a:cubicBezTo>
                    <a:cubicBezTo>
                      <a:pt x="1663747" y="118007"/>
                      <a:pt x="1647164" y="90043"/>
                      <a:pt x="1624389" y="67034"/>
                    </a:cubicBezTo>
                    <a:cubicBezTo>
                      <a:pt x="1605683" y="45176"/>
                      <a:pt x="1580343" y="31194"/>
                      <a:pt x="1558541" y="12964"/>
                    </a:cubicBezTo>
                    <a:cubicBezTo>
                      <a:pt x="1555667" y="10398"/>
                      <a:pt x="1552660" y="7788"/>
                      <a:pt x="1549608" y="5177"/>
                    </a:cubicBezTo>
                    <a:cubicBezTo>
                      <a:pt x="1614527" y="5265"/>
                      <a:pt x="1679491" y="8849"/>
                      <a:pt x="1744409" y="8805"/>
                    </a:cubicBezTo>
                    <a:cubicBezTo>
                      <a:pt x="1834182" y="10221"/>
                      <a:pt x="1923954" y="5796"/>
                      <a:pt x="2013726" y="7699"/>
                    </a:cubicBezTo>
                    <a:cubicBezTo>
                      <a:pt x="2047777" y="7345"/>
                      <a:pt x="2081519" y="2257"/>
                      <a:pt x="2115482" y="531"/>
                    </a:cubicBezTo>
                    <a:cubicBezTo>
                      <a:pt x="2119020" y="177"/>
                      <a:pt x="2123177" y="89"/>
                      <a:pt x="2127511" y="0"/>
                    </a:cubicBezTo>
                    <a:cubicBezTo>
                      <a:pt x="2131093" y="35486"/>
                      <a:pt x="2134631" y="70972"/>
                      <a:pt x="2136798" y="106503"/>
                    </a:cubicBezTo>
                    <a:cubicBezTo>
                      <a:pt x="2140247" y="173537"/>
                      <a:pt x="2142812" y="245040"/>
                      <a:pt x="2147544" y="3127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3057771" y="9261970"/>
                <a:ext cx="900583" cy="897733"/>
              </a:xfrm>
              <a:custGeom>
                <a:rect b="b" l="l" r="r" t="t"/>
                <a:pathLst>
                  <a:path extrusionOk="0" h="897733" w="900583">
                    <a:moveTo>
                      <a:pt x="725576" y="663085"/>
                    </a:moveTo>
                    <a:cubicBezTo>
                      <a:pt x="760335" y="594370"/>
                      <a:pt x="775238" y="516230"/>
                      <a:pt x="774353" y="439505"/>
                    </a:cubicBezTo>
                    <a:cubicBezTo>
                      <a:pt x="772894" y="407072"/>
                      <a:pt x="762679" y="375922"/>
                      <a:pt x="755868" y="344419"/>
                    </a:cubicBezTo>
                    <a:cubicBezTo>
                      <a:pt x="748218" y="314109"/>
                      <a:pt x="734465" y="285128"/>
                      <a:pt x="717041" y="259199"/>
                    </a:cubicBezTo>
                    <a:cubicBezTo>
                      <a:pt x="700104" y="237562"/>
                      <a:pt x="677727" y="221102"/>
                      <a:pt x="656677" y="203846"/>
                    </a:cubicBezTo>
                    <a:cubicBezTo>
                      <a:pt x="628551" y="173094"/>
                      <a:pt x="592200" y="152077"/>
                      <a:pt x="553019" y="138316"/>
                    </a:cubicBezTo>
                    <a:cubicBezTo>
                      <a:pt x="491284" y="111193"/>
                      <a:pt x="422252" y="105883"/>
                      <a:pt x="355785" y="113582"/>
                    </a:cubicBezTo>
                    <a:cubicBezTo>
                      <a:pt x="249960" y="127210"/>
                      <a:pt x="164964" y="188138"/>
                      <a:pt x="119769" y="284951"/>
                    </a:cubicBezTo>
                    <a:cubicBezTo>
                      <a:pt x="48437" y="393798"/>
                      <a:pt x="95092" y="532999"/>
                      <a:pt x="161515" y="632643"/>
                    </a:cubicBezTo>
                    <a:cubicBezTo>
                      <a:pt x="188623" y="668660"/>
                      <a:pt x="219668" y="702598"/>
                      <a:pt x="254029" y="731845"/>
                    </a:cubicBezTo>
                    <a:cubicBezTo>
                      <a:pt x="280032" y="752243"/>
                      <a:pt x="311165" y="764145"/>
                      <a:pt x="340705" y="778349"/>
                    </a:cubicBezTo>
                    <a:cubicBezTo>
                      <a:pt x="370113" y="793968"/>
                      <a:pt x="403502" y="798835"/>
                      <a:pt x="436403" y="800561"/>
                    </a:cubicBezTo>
                    <a:cubicBezTo>
                      <a:pt x="445159" y="801357"/>
                      <a:pt x="454004" y="801755"/>
                      <a:pt x="463025" y="801755"/>
                    </a:cubicBezTo>
                    <a:cubicBezTo>
                      <a:pt x="563676" y="801800"/>
                      <a:pt x="677904" y="752641"/>
                      <a:pt x="725576" y="663085"/>
                    </a:cubicBezTo>
                    <a:close/>
                    <a:moveTo>
                      <a:pt x="781208" y="154820"/>
                    </a:moveTo>
                    <a:cubicBezTo>
                      <a:pt x="902378" y="273402"/>
                      <a:pt x="934263" y="485920"/>
                      <a:pt x="863241" y="638749"/>
                    </a:cubicBezTo>
                    <a:cubicBezTo>
                      <a:pt x="852318" y="659767"/>
                      <a:pt x="838653" y="681846"/>
                      <a:pt x="824856" y="703881"/>
                    </a:cubicBezTo>
                    <a:cubicBezTo>
                      <a:pt x="800091" y="745473"/>
                      <a:pt x="776609" y="788171"/>
                      <a:pt x="738002" y="818835"/>
                    </a:cubicBezTo>
                    <a:cubicBezTo>
                      <a:pt x="714078" y="841135"/>
                      <a:pt x="684581" y="855029"/>
                      <a:pt x="654554" y="867108"/>
                    </a:cubicBezTo>
                    <a:cubicBezTo>
                      <a:pt x="619309" y="883745"/>
                      <a:pt x="581764" y="894187"/>
                      <a:pt x="542759" y="896355"/>
                    </a:cubicBezTo>
                    <a:cubicBezTo>
                      <a:pt x="432600" y="903169"/>
                      <a:pt x="318019" y="885603"/>
                      <a:pt x="224577" y="823746"/>
                    </a:cubicBezTo>
                    <a:cubicBezTo>
                      <a:pt x="175578" y="795118"/>
                      <a:pt x="125827" y="763968"/>
                      <a:pt x="91245" y="717952"/>
                    </a:cubicBezTo>
                    <a:cubicBezTo>
                      <a:pt x="60245" y="674943"/>
                      <a:pt x="30262" y="629325"/>
                      <a:pt x="15890" y="577733"/>
                    </a:cubicBezTo>
                    <a:cubicBezTo>
                      <a:pt x="-6576" y="496009"/>
                      <a:pt x="-2242" y="409860"/>
                      <a:pt x="10583" y="326631"/>
                    </a:cubicBezTo>
                    <a:cubicBezTo>
                      <a:pt x="19162" y="281588"/>
                      <a:pt x="36718" y="238978"/>
                      <a:pt x="57326" y="198182"/>
                    </a:cubicBezTo>
                    <a:cubicBezTo>
                      <a:pt x="74175" y="165174"/>
                      <a:pt x="92395" y="131723"/>
                      <a:pt x="119415" y="105883"/>
                    </a:cubicBezTo>
                    <a:cubicBezTo>
                      <a:pt x="202023" y="31769"/>
                      <a:pt x="293166" y="0"/>
                      <a:pt x="395099" y="0"/>
                    </a:cubicBezTo>
                    <a:cubicBezTo>
                      <a:pt x="422694" y="44"/>
                      <a:pt x="451085" y="2345"/>
                      <a:pt x="480317" y="6770"/>
                    </a:cubicBezTo>
                    <a:cubicBezTo>
                      <a:pt x="554611" y="17035"/>
                      <a:pt x="629214" y="37566"/>
                      <a:pt x="691303" y="80839"/>
                    </a:cubicBezTo>
                    <a:cubicBezTo>
                      <a:pt x="691790" y="81326"/>
                      <a:pt x="692365" y="81724"/>
                      <a:pt x="692984" y="81990"/>
                    </a:cubicBezTo>
                    <a:cubicBezTo>
                      <a:pt x="695283" y="83627"/>
                      <a:pt x="697583" y="85264"/>
                      <a:pt x="699838" y="86945"/>
                    </a:cubicBezTo>
                    <a:cubicBezTo>
                      <a:pt x="722082" y="114157"/>
                      <a:pt x="754542" y="131989"/>
                      <a:pt x="781208" y="1548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2435814" y="9170644"/>
                <a:ext cx="157639" cy="94954"/>
              </a:xfrm>
              <a:custGeom>
                <a:rect b="b" l="l" r="r" t="t"/>
                <a:pathLst>
                  <a:path extrusionOk="0" h="94954" w="157639">
                    <a:moveTo>
                      <a:pt x="142861" y="21991"/>
                    </a:moveTo>
                    <a:cubicBezTo>
                      <a:pt x="165238" y="29645"/>
                      <a:pt x="158914" y="56415"/>
                      <a:pt x="145515" y="69910"/>
                    </a:cubicBezTo>
                    <a:cubicBezTo>
                      <a:pt x="130214" y="87388"/>
                      <a:pt x="105980" y="92476"/>
                      <a:pt x="83824" y="94954"/>
                    </a:cubicBezTo>
                    <a:cubicBezTo>
                      <a:pt x="-60961" y="94689"/>
                      <a:pt x="5948" y="-44"/>
                      <a:pt x="103459" y="0"/>
                    </a:cubicBezTo>
                    <a:cubicBezTo>
                      <a:pt x="106555" y="0"/>
                      <a:pt x="109739" y="89"/>
                      <a:pt x="112878" y="265"/>
                    </a:cubicBezTo>
                    <a:cubicBezTo>
                      <a:pt x="114161" y="15973"/>
                      <a:pt x="132071" y="16017"/>
                      <a:pt x="142861" y="2199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2247905" y="8859765"/>
                <a:ext cx="2130458" cy="582290"/>
              </a:xfrm>
              <a:custGeom>
                <a:rect b="b" l="l" r="r" t="t"/>
                <a:pathLst>
                  <a:path extrusionOk="0" h="582290" w="2130458">
                    <a:moveTo>
                      <a:pt x="367962" y="395037"/>
                    </a:moveTo>
                    <a:cubicBezTo>
                      <a:pt x="391577" y="362737"/>
                      <a:pt x="384855" y="314729"/>
                      <a:pt x="344878" y="299729"/>
                    </a:cubicBezTo>
                    <a:cubicBezTo>
                      <a:pt x="335326" y="295880"/>
                      <a:pt x="324491" y="289508"/>
                      <a:pt x="313922" y="291897"/>
                    </a:cubicBezTo>
                    <a:cubicBezTo>
                      <a:pt x="258953" y="277075"/>
                      <a:pt x="183819" y="293844"/>
                      <a:pt x="157506" y="348843"/>
                    </a:cubicBezTo>
                    <a:cubicBezTo>
                      <a:pt x="134511" y="399771"/>
                      <a:pt x="194565" y="438001"/>
                      <a:pt x="239186" y="440567"/>
                    </a:cubicBezTo>
                    <a:cubicBezTo>
                      <a:pt x="246527" y="441364"/>
                      <a:pt x="254089" y="441850"/>
                      <a:pt x="261739" y="441850"/>
                    </a:cubicBezTo>
                    <a:cubicBezTo>
                      <a:pt x="302115" y="441850"/>
                      <a:pt x="344524" y="429461"/>
                      <a:pt x="367962" y="395037"/>
                    </a:cubicBezTo>
                    <a:close/>
                    <a:moveTo>
                      <a:pt x="1451065" y="156900"/>
                    </a:moveTo>
                    <a:cubicBezTo>
                      <a:pt x="1451596" y="135396"/>
                      <a:pt x="1452082" y="113980"/>
                      <a:pt x="1451684" y="92476"/>
                    </a:cubicBezTo>
                    <a:cubicBezTo>
                      <a:pt x="1452038" y="69733"/>
                      <a:pt x="1426566" y="63229"/>
                      <a:pt x="1408036" y="64733"/>
                    </a:cubicBezTo>
                    <a:cubicBezTo>
                      <a:pt x="1331973" y="68096"/>
                      <a:pt x="1256441" y="78052"/>
                      <a:pt x="1180776" y="85883"/>
                    </a:cubicBezTo>
                    <a:cubicBezTo>
                      <a:pt x="1120854" y="90308"/>
                      <a:pt x="1062347" y="104334"/>
                      <a:pt x="1002868" y="111724"/>
                    </a:cubicBezTo>
                    <a:cubicBezTo>
                      <a:pt x="975229" y="117785"/>
                      <a:pt x="930387" y="112830"/>
                      <a:pt x="916059" y="142166"/>
                    </a:cubicBezTo>
                    <a:cubicBezTo>
                      <a:pt x="912698" y="151634"/>
                      <a:pt x="909027" y="164245"/>
                      <a:pt x="918181" y="171546"/>
                    </a:cubicBezTo>
                    <a:cubicBezTo>
                      <a:pt x="915838" y="188625"/>
                      <a:pt x="913538" y="205793"/>
                      <a:pt x="911946" y="222916"/>
                    </a:cubicBezTo>
                    <a:cubicBezTo>
                      <a:pt x="911681" y="234509"/>
                      <a:pt x="921719" y="243403"/>
                      <a:pt x="932200" y="246102"/>
                    </a:cubicBezTo>
                    <a:cubicBezTo>
                      <a:pt x="938568" y="247562"/>
                      <a:pt x="944980" y="248137"/>
                      <a:pt x="951437" y="248137"/>
                    </a:cubicBezTo>
                    <a:cubicBezTo>
                      <a:pt x="964748" y="248137"/>
                      <a:pt x="978192" y="245836"/>
                      <a:pt x="991458" y="244553"/>
                    </a:cubicBezTo>
                    <a:cubicBezTo>
                      <a:pt x="1023962" y="241146"/>
                      <a:pt x="1056422" y="238182"/>
                      <a:pt x="1088970" y="235394"/>
                    </a:cubicBezTo>
                    <a:cubicBezTo>
                      <a:pt x="1153579" y="236323"/>
                      <a:pt x="1218719" y="220925"/>
                      <a:pt x="1283196" y="216456"/>
                    </a:cubicBezTo>
                    <a:cubicBezTo>
                      <a:pt x="1324411" y="213757"/>
                      <a:pt x="1369165" y="210040"/>
                      <a:pt x="1410867" y="207961"/>
                    </a:cubicBezTo>
                    <a:cubicBezTo>
                      <a:pt x="1445493" y="210040"/>
                      <a:pt x="1450756" y="185882"/>
                      <a:pt x="1451065" y="156900"/>
                    </a:cubicBezTo>
                    <a:close/>
                    <a:moveTo>
                      <a:pt x="2128823" y="425258"/>
                    </a:moveTo>
                    <a:cubicBezTo>
                      <a:pt x="2129353" y="431187"/>
                      <a:pt x="2129928" y="437116"/>
                      <a:pt x="2130459" y="443045"/>
                    </a:cubicBezTo>
                    <a:cubicBezTo>
                      <a:pt x="2117015" y="443974"/>
                      <a:pt x="2101228" y="445302"/>
                      <a:pt x="2085440" y="446408"/>
                    </a:cubicBezTo>
                    <a:cubicBezTo>
                      <a:pt x="2004468" y="456098"/>
                      <a:pt x="1922656" y="449107"/>
                      <a:pt x="1841375" y="454859"/>
                    </a:cubicBezTo>
                    <a:cubicBezTo>
                      <a:pt x="1772874" y="457116"/>
                      <a:pt x="1704329" y="456673"/>
                      <a:pt x="1635828" y="457647"/>
                    </a:cubicBezTo>
                    <a:cubicBezTo>
                      <a:pt x="1600184" y="458885"/>
                      <a:pt x="1562197" y="455169"/>
                      <a:pt x="1527261" y="463753"/>
                    </a:cubicBezTo>
                    <a:cubicBezTo>
                      <a:pt x="1524475" y="463487"/>
                      <a:pt x="1521600" y="464018"/>
                      <a:pt x="1518859" y="465213"/>
                    </a:cubicBezTo>
                    <a:cubicBezTo>
                      <a:pt x="1451729" y="406940"/>
                      <a:pt x="1362708" y="385170"/>
                      <a:pt x="1276607" y="373489"/>
                    </a:cubicBezTo>
                    <a:cubicBezTo>
                      <a:pt x="1139472" y="354595"/>
                      <a:pt x="1021132" y="383887"/>
                      <a:pt x="914290" y="473797"/>
                    </a:cubicBezTo>
                    <a:cubicBezTo>
                      <a:pt x="907524" y="479859"/>
                      <a:pt x="901111" y="486230"/>
                      <a:pt x="895009" y="492867"/>
                    </a:cubicBezTo>
                    <a:lnTo>
                      <a:pt x="894964" y="492867"/>
                    </a:lnTo>
                    <a:cubicBezTo>
                      <a:pt x="891294" y="492602"/>
                      <a:pt x="887358" y="493044"/>
                      <a:pt x="883599" y="494195"/>
                    </a:cubicBezTo>
                    <a:cubicBezTo>
                      <a:pt x="770345" y="511761"/>
                      <a:pt x="655720" y="520964"/>
                      <a:pt x="542244" y="537734"/>
                    </a:cubicBezTo>
                    <a:cubicBezTo>
                      <a:pt x="488337" y="541981"/>
                      <a:pt x="434783" y="548220"/>
                      <a:pt x="381141" y="554636"/>
                    </a:cubicBezTo>
                    <a:cubicBezTo>
                      <a:pt x="336431" y="559370"/>
                      <a:pt x="291545" y="559857"/>
                      <a:pt x="246969" y="566538"/>
                    </a:cubicBezTo>
                    <a:cubicBezTo>
                      <a:pt x="192531" y="568485"/>
                      <a:pt x="138623" y="574680"/>
                      <a:pt x="84097" y="573485"/>
                    </a:cubicBezTo>
                    <a:cubicBezTo>
                      <a:pt x="68796" y="575344"/>
                      <a:pt x="28332" y="575167"/>
                      <a:pt x="5159" y="582290"/>
                    </a:cubicBezTo>
                    <a:cubicBezTo>
                      <a:pt x="2859" y="547424"/>
                      <a:pt x="781" y="512557"/>
                      <a:pt x="250" y="476938"/>
                    </a:cubicBezTo>
                    <a:cubicBezTo>
                      <a:pt x="-501" y="460744"/>
                      <a:pt x="693" y="444417"/>
                      <a:pt x="560" y="428267"/>
                    </a:cubicBezTo>
                    <a:cubicBezTo>
                      <a:pt x="2417" y="427426"/>
                      <a:pt x="4053" y="425833"/>
                      <a:pt x="4584" y="423930"/>
                    </a:cubicBezTo>
                    <a:cubicBezTo>
                      <a:pt x="9272" y="416895"/>
                      <a:pt x="14180" y="409948"/>
                      <a:pt x="18603" y="402780"/>
                    </a:cubicBezTo>
                    <a:cubicBezTo>
                      <a:pt x="58005" y="339773"/>
                      <a:pt x="108508" y="281278"/>
                      <a:pt x="172940" y="241942"/>
                    </a:cubicBezTo>
                    <a:cubicBezTo>
                      <a:pt x="213669" y="212120"/>
                      <a:pt x="261872" y="204952"/>
                      <a:pt x="311711" y="207784"/>
                    </a:cubicBezTo>
                    <a:cubicBezTo>
                      <a:pt x="348239" y="208315"/>
                      <a:pt x="378797" y="227872"/>
                      <a:pt x="408514" y="246677"/>
                    </a:cubicBezTo>
                    <a:cubicBezTo>
                      <a:pt x="435313" y="261588"/>
                      <a:pt x="465650" y="269331"/>
                      <a:pt x="496075" y="271632"/>
                    </a:cubicBezTo>
                    <a:cubicBezTo>
                      <a:pt x="550381" y="278048"/>
                      <a:pt x="602652" y="261101"/>
                      <a:pt x="656162" y="256279"/>
                    </a:cubicBezTo>
                    <a:cubicBezTo>
                      <a:pt x="689594" y="254376"/>
                      <a:pt x="726299" y="249420"/>
                      <a:pt x="759643" y="242960"/>
                    </a:cubicBezTo>
                    <a:cubicBezTo>
                      <a:pt x="771008" y="241279"/>
                      <a:pt x="782197" y="238049"/>
                      <a:pt x="791793" y="231633"/>
                    </a:cubicBezTo>
                    <a:cubicBezTo>
                      <a:pt x="825314" y="204598"/>
                      <a:pt x="805502" y="150395"/>
                      <a:pt x="832522" y="118715"/>
                    </a:cubicBezTo>
                    <a:cubicBezTo>
                      <a:pt x="856225" y="96901"/>
                      <a:pt x="891161" y="97520"/>
                      <a:pt x="920260" y="87344"/>
                    </a:cubicBezTo>
                    <a:cubicBezTo>
                      <a:pt x="979562" y="71724"/>
                      <a:pt x="1040236" y="62698"/>
                      <a:pt x="1100865" y="53981"/>
                    </a:cubicBezTo>
                    <a:cubicBezTo>
                      <a:pt x="1206911" y="41725"/>
                      <a:pt x="1311056" y="17964"/>
                      <a:pt x="1417279" y="7566"/>
                    </a:cubicBezTo>
                    <a:cubicBezTo>
                      <a:pt x="1452171" y="3540"/>
                      <a:pt x="1487062" y="310"/>
                      <a:pt x="1522175" y="0"/>
                    </a:cubicBezTo>
                    <a:cubicBezTo>
                      <a:pt x="1554856" y="11991"/>
                      <a:pt x="1572943" y="47831"/>
                      <a:pt x="1589880" y="76592"/>
                    </a:cubicBezTo>
                    <a:cubicBezTo>
                      <a:pt x="1599786" y="101901"/>
                      <a:pt x="1627381" y="106414"/>
                      <a:pt x="1651483" y="108228"/>
                    </a:cubicBezTo>
                    <a:cubicBezTo>
                      <a:pt x="1678856" y="111237"/>
                      <a:pt x="1706319" y="112255"/>
                      <a:pt x="1733737" y="113847"/>
                    </a:cubicBezTo>
                    <a:cubicBezTo>
                      <a:pt x="1786760" y="118449"/>
                      <a:pt x="1843409" y="120352"/>
                      <a:pt x="1896830" y="129068"/>
                    </a:cubicBezTo>
                    <a:cubicBezTo>
                      <a:pt x="1942203" y="135971"/>
                      <a:pt x="1991069" y="137298"/>
                      <a:pt x="2029189" y="165838"/>
                    </a:cubicBezTo>
                    <a:cubicBezTo>
                      <a:pt x="2102952" y="224155"/>
                      <a:pt x="2120288" y="327693"/>
                      <a:pt x="2124931" y="416408"/>
                    </a:cubicBezTo>
                    <a:cubicBezTo>
                      <a:pt x="2125373" y="419815"/>
                      <a:pt x="2126744" y="422780"/>
                      <a:pt x="2128823" y="42525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976909" y="8876623"/>
                <a:ext cx="137974" cy="71547"/>
              </a:xfrm>
              <a:custGeom>
                <a:rect b="b" l="l" r="r" t="t"/>
                <a:pathLst>
                  <a:path extrusionOk="0" h="71547" w="137974">
                    <a:moveTo>
                      <a:pt x="137975" y="1903"/>
                    </a:moveTo>
                    <a:cubicBezTo>
                      <a:pt x="135587" y="15044"/>
                      <a:pt x="137621" y="37787"/>
                      <a:pt x="135941" y="43495"/>
                    </a:cubicBezTo>
                    <a:cubicBezTo>
                      <a:pt x="135366" y="52521"/>
                      <a:pt x="134304" y="61857"/>
                      <a:pt x="133729" y="71149"/>
                    </a:cubicBezTo>
                    <a:cubicBezTo>
                      <a:pt x="133729" y="71282"/>
                      <a:pt x="133729" y="71415"/>
                      <a:pt x="133685" y="71547"/>
                    </a:cubicBezTo>
                    <a:cubicBezTo>
                      <a:pt x="104852" y="68273"/>
                      <a:pt x="75975" y="65751"/>
                      <a:pt x="46920" y="64468"/>
                    </a:cubicBezTo>
                    <a:cubicBezTo>
                      <a:pt x="34449" y="63008"/>
                      <a:pt x="21625" y="62123"/>
                      <a:pt x="8579" y="61371"/>
                    </a:cubicBezTo>
                    <a:cubicBezTo>
                      <a:pt x="10039" y="56636"/>
                      <a:pt x="8800" y="50397"/>
                      <a:pt x="7120" y="45663"/>
                    </a:cubicBezTo>
                    <a:cubicBezTo>
                      <a:pt x="3759" y="31504"/>
                      <a:pt x="1415" y="17079"/>
                      <a:pt x="0" y="2611"/>
                    </a:cubicBezTo>
                    <a:cubicBezTo>
                      <a:pt x="11984" y="2655"/>
                      <a:pt x="23969" y="2743"/>
                      <a:pt x="35820" y="1770"/>
                    </a:cubicBezTo>
                    <a:cubicBezTo>
                      <a:pt x="47451" y="708"/>
                      <a:pt x="59081" y="221"/>
                      <a:pt x="70712" y="88"/>
                    </a:cubicBezTo>
                    <a:cubicBezTo>
                      <a:pt x="69960" y="18186"/>
                      <a:pt x="69032" y="36017"/>
                      <a:pt x="66201" y="54203"/>
                    </a:cubicBezTo>
                    <a:cubicBezTo>
                      <a:pt x="65450" y="60220"/>
                      <a:pt x="70181" y="65795"/>
                      <a:pt x="76284" y="65795"/>
                    </a:cubicBezTo>
                    <a:cubicBezTo>
                      <a:pt x="82387" y="65795"/>
                      <a:pt x="87207" y="60220"/>
                      <a:pt x="86367" y="54203"/>
                    </a:cubicBezTo>
                    <a:cubicBezTo>
                      <a:pt x="83183" y="36238"/>
                      <a:pt x="82431" y="18008"/>
                      <a:pt x="79910" y="0"/>
                    </a:cubicBezTo>
                    <a:cubicBezTo>
                      <a:pt x="99324" y="44"/>
                      <a:pt x="118650" y="929"/>
                      <a:pt x="137975" y="19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4127002" y="8879057"/>
                <a:ext cx="64963" cy="79998"/>
              </a:xfrm>
              <a:custGeom>
                <a:rect b="b" l="l" r="r" t="t"/>
                <a:pathLst>
                  <a:path extrusionOk="0" h="79998" w="64963">
                    <a:moveTo>
                      <a:pt x="64963" y="79999"/>
                    </a:moveTo>
                    <a:cubicBezTo>
                      <a:pt x="63239" y="79733"/>
                      <a:pt x="61514" y="79512"/>
                      <a:pt x="59789" y="79291"/>
                    </a:cubicBezTo>
                    <a:cubicBezTo>
                      <a:pt x="42719" y="76813"/>
                      <a:pt x="25605" y="74379"/>
                      <a:pt x="8491" y="72167"/>
                    </a:cubicBezTo>
                    <a:cubicBezTo>
                      <a:pt x="9552" y="69114"/>
                      <a:pt x="9508" y="65574"/>
                      <a:pt x="7960" y="62034"/>
                    </a:cubicBezTo>
                    <a:cubicBezTo>
                      <a:pt x="4422" y="41504"/>
                      <a:pt x="4024" y="20486"/>
                      <a:pt x="0" y="0"/>
                    </a:cubicBezTo>
                    <a:cubicBezTo>
                      <a:pt x="19989" y="973"/>
                      <a:pt x="39889" y="1858"/>
                      <a:pt x="59922" y="1770"/>
                    </a:cubicBezTo>
                    <a:cubicBezTo>
                      <a:pt x="61160" y="23849"/>
                      <a:pt x="59657" y="46017"/>
                      <a:pt x="60231" y="68096"/>
                    </a:cubicBezTo>
                    <a:cubicBezTo>
                      <a:pt x="60231" y="72875"/>
                      <a:pt x="62089" y="76990"/>
                      <a:pt x="64963" y="799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3919509" y="8879322"/>
                <a:ext cx="46774" cy="57653"/>
              </a:xfrm>
              <a:custGeom>
                <a:rect b="b" l="l" r="r" t="t"/>
                <a:pathLst>
                  <a:path extrusionOk="0" h="57653" w="46774">
                    <a:moveTo>
                      <a:pt x="46743" y="0"/>
                    </a:moveTo>
                    <a:cubicBezTo>
                      <a:pt x="46743" y="929"/>
                      <a:pt x="46699" y="1770"/>
                      <a:pt x="46567" y="2522"/>
                    </a:cubicBezTo>
                    <a:cubicBezTo>
                      <a:pt x="46876" y="20177"/>
                      <a:pt x="47009" y="37123"/>
                      <a:pt x="45726" y="54822"/>
                    </a:cubicBezTo>
                    <a:cubicBezTo>
                      <a:pt x="45726" y="55795"/>
                      <a:pt x="45859" y="56769"/>
                      <a:pt x="46169" y="57654"/>
                    </a:cubicBezTo>
                    <a:cubicBezTo>
                      <a:pt x="30779" y="56902"/>
                      <a:pt x="15301" y="56061"/>
                      <a:pt x="0" y="54689"/>
                    </a:cubicBezTo>
                    <a:cubicBezTo>
                      <a:pt x="2565" y="37787"/>
                      <a:pt x="4909" y="20752"/>
                      <a:pt x="6899" y="3761"/>
                    </a:cubicBezTo>
                    <a:cubicBezTo>
                      <a:pt x="6899" y="3761"/>
                      <a:pt x="6899" y="3761"/>
                      <a:pt x="6943" y="3761"/>
                    </a:cubicBezTo>
                    <a:cubicBezTo>
                      <a:pt x="19989" y="841"/>
                      <a:pt x="33344" y="88"/>
                      <a:pt x="467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3146761" y="8735254"/>
                <a:ext cx="169992" cy="180616"/>
              </a:xfrm>
              <a:custGeom>
                <a:rect b="b" l="l" r="r" t="t"/>
                <a:pathLst>
                  <a:path extrusionOk="0" h="180616" w="169992">
                    <a:moveTo>
                      <a:pt x="167604" y="0"/>
                    </a:moveTo>
                    <a:cubicBezTo>
                      <a:pt x="167869" y="48893"/>
                      <a:pt x="166897" y="98007"/>
                      <a:pt x="169992" y="146811"/>
                    </a:cubicBezTo>
                    <a:cubicBezTo>
                      <a:pt x="117588" y="154378"/>
                      <a:pt x="65317" y="163404"/>
                      <a:pt x="13930" y="176590"/>
                    </a:cubicBezTo>
                    <a:cubicBezTo>
                      <a:pt x="9375" y="178094"/>
                      <a:pt x="4688" y="179422"/>
                      <a:pt x="0" y="180616"/>
                    </a:cubicBezTo>
                    <a:cubicBezTo>
                      <a:pt x="4865" y="141900"/>
                      <a:pt x="-354" y="50353"/>
                      <a:pt x="1592" y="40663"/>
                    </a:cubicBezTo>
                    <a:cubicBezTo>
                      <a:pt x="38960" y="27566"/>
                      <a:pt x="78097" y="21106"/>
                      <a:pt x="116660" y="12787"/>
                    </a:cubicBezTo>
                    <a:cubicBezTo>
                      <a:pt x="133685" y="8672"/>
                      <a:pt x="150623" y="4248"/>
                      <a:pt x="167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3331833" y="8701361"/>
                <a:ext cx="163049" cy="176766"/>
              </a:xfrm>
              <a:custGeom>
                <a:rect b="b" l="l" r="r" t="t"/>
                <a:pathLst>
                  <a:path extrusionOk="0" h="176766" w="163049">
                    <a:moveTo>
                      <a:pt x="160219" y="148316"/>
                    </a:moveTo>
                    <a:cubicBezTo>
                      <a:pt x="160838" y="150617"/>
                      <a:pt x="161855" y="152519"/>
                      <a:pt x="163049" y="154024"/>
                    </a:cubicBezTo>
                    <a:cubicBezTo>
                      <a:pt x="113741" y="162121"/>
                      <a:pt x="64432" y="170307"/>
                      <a:pt x="14903" y="176767"/>
                    </a:cubicBezTo>
                    <a:cubicBezTo>
                      <a:pt x="8977" y="136546"/>
                      <a:pt x="7783" y="95927"/>
                      <a:pt x="4113" y="55530"/>
                    </a:cubicBezTo>
                    <a:cubicBezTo>
                      <a:pt x="2830" y="47167"/>
                      <a:pt x="2653" y="37787"/>
                      <a:pt x="0" y="29557"/>
                    </a:cubicBezTo>
                    <a:cubicBezTo>
                      <a:pt x="20121" y="24690"/>
                      <a:pt x="40331" y="20221"/>
                      <a:pt x="60806" y="16814"/>
                    </a:cubicBezTo>
                    <a:cubicBezTo>
                      <a:pt x="87605" y="11858"/>
                      <a:pt x="114227" y="5973"/>
                      <a:pt x="140805" y="0"/>
                    </a:cubicBezTo>
                    <a:cubicBezTo>
                      <a:pt x="141645" y="49512"/>
                      <a:pt x="153143" y="99379"/>
                      <a:pt x="160219" y="1483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3488116" y="8672423"/>
                <a:ext cx="163535" cy="178669"/>
              </a:xfrm>
              <a:custGeom>
                <a:rect b="b" l="l" r="r" t="t"/>
                <a:pathLst>
                  <a:path extrusionOk="0" h="178669" w="163535">
                    <a:moveTo>
                      <a:pt x="161413" y="140528"/>
                    </a:moveTo>
                    <a:cubicBezTo>
                      <a:pt x="162297" y="147033"/>
                      <a:pt x="162872" y="153537"/>
                      <a:pt x="163536" y="160041"/>
                    </a:cubicBezTo>
                    <a:cubicBezTo>
                      <a:pt x="119932" y="165041"/>
                      <a:pt x="76505" y="171678"/>
                      <a:pt x="33123" y="178669"/>
                    </a:cubicBezTo>
                    <a:cubicBezTo>
                      <a:pt x="34228" y="175926"/>
                      <a:pt x="34494" y="172696"/>
                      <a:pt x="33565" y="169023"/>
                    </a:cubicBezTo>
                    <a:cubicBezTo>
                      <a:pt x="20077" y="121768"/>
                      <a:pt x="13576" y="72698"/>
                      <a:pt x="0" y="25486"/>
                    </a:cubicBezTo>
                    <a:cubicBezTo>
                      <a:pt x="45815" y="15265"/>
                      <a:pt x="91674" y="5265"/>
                      <a:pt x="138461" y="0"/>
                    </a:cubicBezTo>
                    <a:cubicBezTo>
                      <a:pt x="146554" y="46725"/>
                      <a:pt x="154293" y="93627"/>
                      <a:pt x="161413" y="1405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3180813" y="8960515"/>
                <a:ext cx="482867" cy="115819"/>
              </a:xfrm>
              <a:custGeom>
                <a:rect b="b" l="l" r="r" t="t"/>
                <a:pathLst>
                  <a:path extrusionOk="0" h="115819" w="482867">
                    <a:moveTo>
                      <a:pt x="482868" y="0"/>
                    </a:moveTo>
                    <a:cubicBezTo>
                      <a:pt x="482426" y="23672"/>
                      <a:pt x="483531" y="47433"/>
                      <a:pt x="480922" y="70972"/>
                    </a:cubicBezTo>
                    <a:cubicBezTo>
                      <a:pt x="401100" y="76370"/>
                      <a:pt x="319155" y="79114"/>
                      <a:pt x="240129" y="94025"/>
                    </a:cubicBezTo>
                    <a:cubicBezTo>
                      <a:pt x="165393" y="100175"/>
                      <a:pt x="90524" y="104511"/>
                      <a:pt x="16274" y="115662"/>
                    </a:cubicBezTo>
                    <a:cubicBezTo>
                      <a:pt x="12250" y="115794"/>
                      <a:pt x="8137" y="116104"/>
                      <a:pt x="4201" y="115175"/>
                    </a:cubicBezTo>
                    <a:cubicBezTo>
                      <a:pt x="2388" y="101680"/>
                      <a:pt x="1327" y="88140"/>
                      <a:pt x="0" y="74556"/>
                    </a:cubicBezTo>
                    <a:cubicBezTo>
                      <a:pt x="8402" y="73096"/>
                      <a:pt x="12250" y="65176"/>
                      <a:pt x="14328" y="57698"/>
                    </a:cubicBezTo>
                    <a:cubicBezTo>
                      <a:pt x="46611" y="47212"/>
                      <a:pt x="81458" y="47079"/>
                      <a:pt x="114714" y="41282"/>
                    </a:cubicBezTo>
                    <a:cubicBezTo>
                      <a:pt x="141203" y="36283"/>
                      <a:pt x="167560" y="31283"/>
                      <a:pt x="194359" y="27964"/>
                    </a:cubicBezTo>
                    <a:cubicBezTo>
                      <a:pt x="290145" y="16283"/>
                      <a:pt x="386374" y="4071"/>
                      <a:pt x="482868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3178592" y="9407321"/>
                <a:ext cx="617300" cy="620785"/>
              </a:xfrm>
              <a:custGeom>
                <a:rect b="b" l="l" r="r" t="t"/>
                <a:pathLst>
                  <a:path extrusionOk="0" h="620785" w="617300">
                    <a:moveTo>
                      <a:pt x="246462" y="479549"/>
                    </a:moveTo>
                    <a:cubicBezTo>
                      <a:pt x="267822" y="487690"/>
                      <a:pt x="278966" y="455611"/>
                      <a:pt x="257164" y="448664"/>
                    </a:cubicBezTo>
                    <a:cubicBezTo>
                      <a:pt x="210730" y="434727"/>
                      <a:pt x="165756" y="400214"/>
                      <a:pt x="157796" y="349861"/>
                    </a:cubicBezTo>
                    <a:cubicBezTo>
                      <a:pt x="154877" y="342383"/>
                      <a:pt x="156690" y="299596"/>
                      <a:pt x="142804" y="309862"/>
                    </a:cubicBezTo>
                    <a:cubicBezTo>
                      <a:pt x="116801" y="387205"/>
                      <a:pt x="176988" y="454151"/>
                      <a:pt x="246462" y="479549"/>
                    </a:cubicBezTo>
                    <a:close/>
                    <a:moveTo>
                      <a:pt x="603340" y="222341"/>
                    </a:moveTo>
                    <a:cubicBezTo>
                      <a:pt x="631554" y="311632"/>
                      <a:pt x="614219" y="410081"/>
                      <a:pt x="576231" y="494593"/>
                    </a:cubicBezTo>
                    <a:cubicBezTo>
                      <a:pt x="534441" y="578308"/>
                      <a:pt x="433569" y="618219"/>
                      <a:pt x="343929" y="620785"/>
                    </a:cubicBezTo>
                    <a:cubicBezTo>
                      <a:pt x="307313" y="618971"/>
                      <a:pt x="269016" y="618219"/>
                      <a:pt x="235849" y="600785"/>
                    </a:cubicBezTo>
                    <a:cubicBezTo>
                      <a:pt x="204362" y="585432"/>
                      <a:pt x="170576" y="573175"/>
                      <a:pt x="144396" y="549105"/>
                    </a:cubicBezTo>
                    <a:cubicBezTo>
                      <a:pt x="111185" y="515566"/>
                      <a:pt x="76382" y="481982"/>
                      <a:pt x="53784" y="440081"/>
                    </a:cubicBezTo>
                    <a:cubicBezTo>
                      <a:pt x="28400" y="393046"/>
                      <a:pt x="4210" y="342693"/>
                      <a:pt x="186" y="288667"/>
                    </a:cubicBezTo>
                    <a:cubicBezTo>
                      <a:pt x="-124" y="260084"/>
                      <a:pt x="-1008" y="231014"/>
                      <a:pt x="7394" y="203315"/>
                    </a:cubicBezTo>
                    <a:cubicBezTo>
                      <a:pt x="17654" y="176103"/>
                      <a:pt x="33884" y="151546"/>
                      <a:pt x="47947" y="126015"/>
                    </a:cubicBezTo>
                    <a:cubicBezTo>
                      <a:pt x="97609" y="38141"/>
                      <a:pt x="192511" y="0"/>
                      <a:pt x="289624" y="0"/>
                    </a:cubicBezTo>
                    <a:cubicBezTo>
                      <a:pt x="356887" y="0"/>
                      <a:pt x="425166" y="18318"/>
                      <a:pt x="480224" y="51150"/>
                    </a:cubicBezTo>
                    <a:cubicBezTo>
                      <a:pt x="494685" y="74335"/>
                      <a:pt x="519715" y="90485"/>
                      <a:pt x="540234" y="108405"/>
                    </a:cubicBezTo>
                    <a:cubicBezTo>
                      <a:pt x="575612" y="136059"/>
                      <a:pt x="594495" y="178758"/>
                      <a:pt x="603340" y="2223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Google Shape;57;p2"/>
          <p:cNvGrpSpPr/>
          <p:nvPr/>
        </p:nvGrpSpPr>
        <p:grpSpPr>
          <a:xfrm>
            <a:off x="6042167" y="760921"/>
            <a:ext cx="883125" cy="868757"/>
            <a:chOff x="6042167" y="760921"/>
            <a:chExt cx="883125" cy="868757"/>
          </a:xfrm>
        </p:grpSpPr>
        <p:sp>
          <p:nvSpPr>
            <p:cNvPr id="58" name="Google Shape;58;p2"/>
            <p:cNvSpPr/>
            <p:nvPr/>
          </p:nvSpPr>
          <p:spPr>
            <a:xfrm rot="742437">
              <a:off x="6111304" y="832296"/>
              <a:ext cx="744851" cy="726008"/>
            </a:xfrm>
            <a:custGeom>
              <a:rect b="b" l="l" r="r" t="t"/>
              <a:pathLst>
                <a:path extrusionOk="0" h="1447229" w="1484791">
                  <a:moveTo>
                    <a:pt x="1465119" y="596839"/>
                  </a:moveTo>
                  <a:cubicBezTo>
                    <a:pt x="1452142" y="551381"/>
                    <a:pt x="1438334" y="505804"/>
                    <a:pt x="1419003" y="462604"/>
                  </a:cubicBezTo>
                  <a:cubicBezTo>
                    <a:pt x="1387973" y="394328"/>
                    <a:pt x="1348657" y="330568"/>
                    <a:pt x="1302334" y="271354"/>
                  </a:cubicBezTo>
                  <a:cubicBezTo>
                    <a:pt x="1251289" y="208248"/>
                    <a:pt x="1192108" y="148231"/>
                    <a:pt x="1121316" y="107586"/>
                  </a:cubicBezTo>
                  <a:cubicBezTo>
                    <a:pt x="1089217" y="87621"/>
                    <a:pt x="1055157" y="71428"/>
                    <a:pt x="1019375" y="59157"/>
                  </a:cubicBezTo>
                  <a:cubicBezTo>
                    <a:pt x="998441" y="51878"/>
                    <a:pt x="976467" y="48491"/>
                    <a:pt x="955235" y="42282"/>
                  </a:cubicBezTo>
                  <a:cubicBezTo>
                    <a:pt x="937537" y="37141"/>
                    <a:pt x="920582" y="29387"/>
                    <a:pt x="902379" y="25822"/>
                  </a:cubicBezTo>
                  <a:cubicBezTo>
                    <a:pt x="878920" y="24930"/>
                    <a:pt x="856056" y="16106"/>
                    <a:pt x="833518" y="9837"/>
                  </a:cubicBezTo>
                  <a:cubicBezTo>
                    <a:pt x="821046" y="6509"/>
                    <a:pt x="808129" y="5975"/>
                    <a:pt x="795509" y="3241"/>
                  </a:cubicBezTo>
                  <a:cubicBezTo>
                    <a:pt x="795212" y="3182"/>
                    <a:pt x="794915" y="3122"/>
                    <a:pt x="794618" y="3063"/>
                  </a:cubicBezTo>
                  <a:lnTo>
                    <a:pt x="793311" y="2766"/>
                  </a:lnTo>
                  <a:cubicBezTo>
                    <a:pt x="791797" y="2320"/>
                    <a:pt x="790223" y="2409"/>
                    <a:pt x="788768" y="2825"/>
                  </a:cubicBezTo>
                  <a:cubicBezTo>
                    <a:pt x="775851" y="-176"/>
                    <a:pt x="762191" y="329"/>
                    <a:pt x="748977" y="478"/>
                  </a:cubicBezTo>
                  <a:cubicBezTo>
                    <a:pt x="737218" y="329"/>
                    <a:pt x="725430" y="389"/>
                    <a:pt x="713671" y="745"/>
                  </a:cubicBezTo>
                  <a:cubicBezTo>
                    <a:pt x="696478" y="-413"/>
                    <a:pt x="679284" y="-354"/>
                    <a:pt x="662121" y="1874"/>
                  </a:cubicBezTo>
                  <a:cubicBezTo>
                    <a:pt x="638098" y="5677"/>
                    <a:pt x="614491" y="11412"/>
                    <a:pt x="591003" y="17770"/>
                  </a:cubicBezTo>
                  <a:cubicBezTo>
                    <a:pt x="579749" y="19939"/>
                    <a:pt x="568524" y="22375"/>
                    <a:pt x="557478" y="25495"/>
                  </a:cubicBezTo>
                  <a:cubicBezTo>
                    <a:pt x="544026" y="29149"/>
                    <a:pt x="530723" y="33606"/>
                    <a:pt x="517539" y="38389"/>
                  </a:cubicBezTo>
                  <a:cubicBezTo>
                    <a:pt x="320308" y="94543"/>
                    <a:pt x="152594" y="240425"/>
                    <a:pt x="63926" y="424752"/>
                  </a:cubicBezTo>
                  <a:cubicBezTo>
                    <a:pt x="38240" y="483253"/>
                    <a:pt x="19949" y="545082"/>
                    <a:pt x="9585" y="608159"/>
                  </a:cubicBezTo>
                  <a:cubicBezTo>
                    <a:pt x="1182" y="663392"/>
                    <a:pt x="-689" y="719457"/>
                    <a:pt x="202" y="775254"/>
                  </a:cubicBezTo>
                  <a:cubicBezTo>
                    <a:pt x="2904" y="900665"/>
                    <a:pt x="44476" y="1024352"/>
                    <a:pt x="111823" y="1129678"/>
                  </a:cubicBezTo>
                  <a:cubicBezTo>
                    <a:pt x="157820" y="1198132"/>
                    <a:pt x="217506" y="1256901"/>
                    <a:pt x="282121" y="1307736"/>
                  </a:cubicBezTo>
                  <a:cubicBezTo>
                    <a:pt x="339610" y="1352956"/>
                    <a:pt x="405917" y="1385015"/>
                    <a:pt x="474927" y="1408487"/>
                  </a:cubicBezTo>
                  <a:cubicBezTo>
                    <a:pt x="517895" y="1423580"/>
                    <a:pt x="562051" y="1435435"/>
                    <a:pt x="607246" y="1441347"/>
                  </a:cubicBezTo>
                  <a:cubicBezTo>
                    <a:pt x="659835" y="1447735"/>
                    <a:pt x="712958" y="1446873"/>
                    <a:pt x="765814" y="1447111"/>
                  </a:cubicBezTo>
                  <a:cubicBezTo>
                    <a:pt x="769764" y="1447170"/>
                    <a:pt x="773713" y="1447230"/>
                    <a:pt x="777662" y="1447230"/>
                  </a:cubicBezTo>
                  <a:cubicBezTo>
                    <a:pt x="851720" y="1447230"/>
                    <a:pt x="925303" y="1434840"/>
                    <a:pt x="995976" y="1412765"/>
                  </a:cubicBezTo>
                  <a:cubicBezTo>
                    <a:pt x="1140885" y="1372685"/>
                    <a:pt x="1279083" y="1290712"/>
                    <a:pt x="1362287" y="1162746"/>
                  </a:cubicBezTo>
                  <a:cubicBezTo>
                    <a:pt x="1407660" y="1088260"/>
                    <a:pt x="1440294" y="1006555"/>
                    <a:pt x="1461377" y="921997"/>
                  </a:cubicBezTo>
                  <a:cubicBezTo>
                    <a:pt x="1489201" y="816196"/>
                    <a:pt x="1494397" y="702908"/>
                    <a:pt x="1465119" y="596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742437">
              <a:off x="6119911" y="840430"/>
              <a:ext cx="727297" cy="708911"/>
            </a:xfrm>
            <a:custGeom>
              <a:rect b="b" l="l" r="r" t="t"/>
              <a:pathLst>
                <a:path extrusionOk="0" h="1413148" w="1449799">
                  <a:moveTo>
                    <a:pt x="544724" y="782144"/>
                  </a:moveTo>
                  <a:cubicBezTo>
                    <a:pt x="617535" y="782144"/>
                    <a:pt x="621395" y="630202"/>
                    <a:pt x="618960" y="577168"/>
                  </a:cubicBezTo>
                  <a:cubicBezTo>
                    <a:pt x="616377" y="532601"/>
                    <a:pt x="610260" y="485390"/>
                    <a:pt x="586474" y="446677"/>
                  </a:cubicBezTo>
                  <a:cubicBezTo>
                    <a:pt x="585435" y="444864"/>
                    <a:pt x="583772" y="442606"/>
                    <a:pt x="581694" y="440348"/>
                  </a:cubicBezTo>
                  <a:cubicBezTo>
                    <a:pt x="577744" y="432445"/>
                    <a:pt x="571122" y="425463"/>
                    <a:pt x="564649" y="421541"/>
                  </a:cubicBezTo>
                  <a:cubicBezTo>
                    <a:pt x="553929" y="414648"/>
                    <a:pt x="539320" y="410904"/>
                    <a:pt x="527323" y="415450"/>
                  </a:cubicBezTo>
                  <a:cubicBezTo>
                    <a:pt x="500865" y="417411"/>
                    <a:pt x="476338" y="454045"/>
                    <a:pt x="467578" y="479804"/>
                  </a:cubicBezTo>
                  <a:cubicBezTo>
                    <a:pt x="438091" y="545585"/>
                    <a:pt x="453087" y="744679"/>
                    <a:pt x="523938" y="778549"/>
                  </a:cubicBezTo>
                  <a:cubicBezTo>
                    <a:pt x="531451" y="780986"/>
                    <a:pt x="538369" y="782144"/>
                    <a:pt x="544724" y="782144"/>
                  </a:cubicBezTo>
                  <a:close/>
                  <a:moveTo>
                    <a:pt x="976422" y="721920"/>
                  </a:moveTo>
                  <a:cubicBezTo>
                    <a:pt x="997089" y="670668"/>
                    <a:pt x="992071" y="613683"/>
                    <a:pt x="989695" y="559638"/>
                  </a:cubicBezTo>
                  <a:cubicBezTo>
                    <a:pt x="983311" y="517122"/>
                    <a:pt x="986429" y="442309"/>
                    <a:pt x="942036" y="421036"/>
                  </a:cubicBezTo>
                  <a:cubicBezTo>
                    <a:pt x="935176" y="417173"/>
                    <a:pt x="912846" y="412123"/>
                    <a:pt x="901711" y="416431"/>
                  </a:cubicBezTo>
                  <a:cubicBezTo>
                    <a:pt x="894495" y="415807"/>
                    <a:pt x="884785" y="419550"/>
                    <a:pt x="880776" y="422670"/>
                  </a:cubicBezTo>
                  <a:cubicBezTo>
                    <a:pt x="877836" y="424482"/>
                    <a:pt x="873946" y="429296"/>
                    <a:pt x="870947" y="434792"/>
                  </a:cubicBezTo>
                  <a:cubicBezTo>
                    <a:pt x="859069" y="445993"/>
                    <a:pt x="851349" y="463018"/>
                    <a:pt x="845351" y="477368"/>
                  </a:cubicBezTo>
                  <a:cubicBezTo>
                    <a:pt x="828484" y="519617"/>
                    <a:pt x="828187" y="566204"/>
                    <a:pt x="831394" y="611009"/>
                  </a:cubicBezTo>
                  <a:cubicBezTo>
                    <a:pt x="836947" y="663627"/>
                    <a:pt x="840986" y="754424"/>
                    <a:pt x="896485" y="778609"/>
                  </a:cubicBezTo>
                  <a:cubicBezTo>
                    <a:pt x="901889" y="780570"/>
                    <a:pt x="907145" y="781431"/>
                    <a:pt x="912223" y="781431"/>
                  </a:cubicBezTo>
                  <a:cubicBezTo>
                    <a:pt x="942749" y="781491"/>
                    <a:pt x="966474" y="749284"/>
                    <a:pt x="976422" y="721920"/>
                  </a:cubicBezTo>
                  <a:close/>
                  <a:moveTo>
                    <a:pt x="1100159" y="822522"/>
                  </a:moveTo>
                  <a:cubicBezTo>
                    <a:pt x="1103306" y="810726"/>
                    <a:pt x="1085609" y="806508"/>
                    <a:pt x="1082728" y="818035"/>
                  </a:cubicBezTo>
                  <a:cubicBezTo>
                    <a:pt x="1070494" y="850896"/>
                    <a:pt x="1053746" y="881379"/>
                    <a:pt x="1036256" y="912220"/>
                  </a:cubicBezTo>
                  <a:cubicBezTo>
                    <a:pt x="1017014" y="945466"/>
                    <a:pt x="990497" y="973306"/>
                    <a:pt x="959763" y="996124"/>
                  </a:cubicBezTo>
                  <a:cubicBezTo>
                    <a:pt x="929297" y="1022775"/>
                    <a:pt x="894347" y="1039918"/>
                    <a:pt x="856041" y="1053674"/>
                  </a:cubicBezTo>
                  <a:cubicBezTo>
                    <a:pt x="806956" y="1066866"/>
                    <a:pt x="754783" y="1066480"/>
                    <a:pt x="704599" y="1060537"/>
                  </a:cubicBezTo>
                  <a:cubicBezTo>
                    <a:pt x="619198" y="1047227"/>
                    <a:pt x="531302" y="1015466"/>
                    <a:pt x="472062" y="949834"/>
                  </a:cubicBezTo>
                  <a:cubicBezTo>
                    <a:pt x="456561" y="934443"/>
                    <a:pt x="440823" y="919083"/>
                    <a:pt x="428589" y="900870"/>
                  </a:cubicBezTo>
                  <a:cubicBezTo>
                    <a:pt x="410802" y="875259"/>
                    <a:pt x="398419" y="846528"/>
                    <a:pt x="385235" y="818392"/>
                  </a:cubicBezTo>
                  <a:lnTo>
                    <a:pt x="385265" y="818392"/>
                  </a:lnTo>
                  <a:cubicBezTo>
                    <a:pt x="386363" y="816669"/>
                    <a:pt x="385265" y="814767"/>
                    <a:pt x="383542" y="814054"/>
                  </a:cubicBezTo>
                  <a:cubicBezTo>
                    <a:pt x="382325" y="812361"/>
                    <a:pt x="379890" y="811856"/>
                    <a:pt x="378168" y="813133"/>
                  </a:cubicBezTo>
                  <a:cubicBezTo>
                    <a:pt x="372793" y="818511"/>
                    <a:pt x="378197" y="826978"/>
                    <a:pt x="379623" y="833158"/>
                  </a:cubicBezTo>
                  <a:cubicBezTo>
                    <a:pt x="389452" y="861651"/>
                    <a:pt x="402695" y="889075"/>
                    <a:pt x="419710" y="913973"/>
                  </a:cubicBezTo>
                  <a:cubicBezTo>
                    <a:pt x="430281" y="929927"/>
                    <a:pt x="443644" y="943713"/>
                    <a:pt x="457036" y="957321"/>
                  </a:cubicBezTo>
                  <a:cubicBezTo>
                    <a:pt x="473487" y="974672"/>
                    <a:pt x="489849" y="992350"/>
                    <a:pt x="509833" y="1005691"/>
                  </a:cubicBezTo>
                  <a:cubicBezTo>
                    <a:pt x="580714" y="1053823"/>
                    <a:pt x="666471" y="1079077"/>
                    <a:pt x="751783" y="1082048"/>
                  </a:cubicBezTo>
                  <a:cubicBezTo>
                    <a:pt x="756713" y="1082345"/>
                    <a:pt x="761672" y="1082464"/>
                    <a:pt x="766601" y="1082464"/>
                  </a:cubicBezTo>
                  <a:cubicBezTo>
                    <a:pt x="785041" y="1082464"/>
                    <a:pt x="803422" y="1080622"/>
                    <a:pt x="821744" y="1078423"/>
                  </a:cubicBezTo>
                  <a:cubicBezTo>
                    <a:pt x="836977" y="1076908"/>
                    <a:pt x="852270" y="1074472"/>
                    <a:pt x="866642" y="1068856"/>
                  </a:cubicBezTo>
                  <a:cubicBezTo>
                    <a:pt x="888378" y="1060627"/>
                    <a:pt x="909817" y="1051297"/>
                    <a:pt x="930039" y="1039829"/>
                  </a:cubicBezTo>
                  <a:cubicBezTo>
                    <a:pt x="950291" y="1027885"/>
                    <a:pt x="968078" y="1012376"/>
                    <a:pt x="986310" y="997609"/>
                  </a:cubicBezTo>
                  <a:cubicBezTo>
                    <a:pt x="1016925" y="974108"/>
                    <a:pt x="1040176" y="942495"/>
                    <a:pt x="1058824" y="909011"/>
                  </a:cubicBezTo>
                  <a:cubicBezTo>
                    <a:pt x="1073939" y="880845"/>
                    <a:pt x="1089439" y="852827"/>
                    <a:pt x="1100159" y="822522"/>
                  </a:cubicBezTo>
                  <a:close/>
                  <a:moveTo>
                    <a:pt x="1449485" y="708936"/>
                  </a:moveTo>
                  <a:cubicBezTo>
                    <a:pt x="1451890" y="784165"/>
                    <a:pt x="1440398" y="858948"/>
                    <a:pt x="1418810" y="930938"/>
                  </a:cubicBezTo>
                  <a:cubicBezTo>
                    <a:pt x="1399301" y="1002987"/>
                    <a:pt x="1368923" y="1071798"/>
                    <a:pt x="1330766" y="1135855"/>
                  </a:cubicBezTo>
                  <a:cubicBezTo>
                    <a:pt x="1273426" y="1224453"/>
                    <a:pt x="1187579" y="1290739"/>
                    <a:pt x="1093032" y="1335870"/>
                  </a:cubicBezTo>
                  <a:cubicBezTo>
                    <a:pt x="1020697" y="1367720"/>
                    <a:pt x="944263" y="1391162"/>
                    <a:pt x="866345" y="1404651"/>
                  </a:cubicBezTo>
                  <a:cubicBezTo>
                    <a:pt x="792376" y="1416446"/>
                    <a:pt x="717011" y="1413059"/>
                    <a:pt x="642389" y="1411366"/>
                  </a:cubicBezTo>
                  <a:cubicBezTo>
                    <a:pt x="578368" y="1409256"/>
                    <a:pt x="515623" y="1394193"/>
                    <a:pt x="455552" y="1372444"/>
                  </a:cubicBezTo>
                  <a:cubicBezTo>
                    <a:pt x="405041" y="1354142"/>
                    <a:pt x="355303" y="1332572"/>
                    <a:pt x="310761" y="1302207"/>
                  </a:cubicBezTo>
                  <a:cubicBezTo>
                    <a:pt x="198843" y="1225107"/>
                    <a:pt x="102128" y="1120524"/>
                    <a:pt x="51558" y="992945"/>
                  </a:cubicBezTo>
                  <a:cubicBezTo>
                    <a:pt x="17232" y="908417"/>
                    <a:pt x="-2456" y="817887"/>
                    <a:pt x="246" y="726347"/>
                  </a:cubicBezTo>
                  <a:cubicBezTo>
                    <a:pt x="-377" y="597995"/>
                    <a:pt x="26140" y="466553"/>
                    <a:pt x="93606" y="356117"/>
                  </a:cubicBezTo>
                  <a:cubicBezTo>
                    <a:pt x="168941" y="229280"/>
                    <a:pt x="283442" y="126421"/>
                    <a:pt x="417275" y="64948"/>
                  </a:cubicBezTo>
                  <a:cubicBezTo>
                    <a:pt x="420245" y="64146"/>
                    <a:pt x="423244" y="63374"/>
                    <a:pt x="426184" y="62542"/>
                  </a:cubicBezTo>
                  <a:cubicBezTo>
                    <a:pt x="449167" y="55292"/>
                    <a:pt x="472002" y="47597"/>
                    <a:pt x="495223" y="41120"/>
                  </a:cubicBezTo>
                  <a:cubicBezTo>
                    <a:pt x="528897" y="30900"/>
                    <a:pt x="561828" y="20293"/>
                    <a:pt x="596927" y="15420"/>
                  </a:cubicBezTo>
                  <a:cubicBezTo>
                    <a:pt x="619673" y="11795"/>
                    <a:pt x="641855" y="5051"/>
                    <a:pt x="664868" y="3149"/>
                  </a:cubicBezTo>
                  <a:cubicBezTo>
                    <a:pt x="671846" y="2199"/>
                    <a:pt x="678854" y="1545"/>
                    <a:pt x="685891" y="1129"/>
                  </a:cubicBezTo>
                  <a:cubicBezTo>
                    <a:pt x="686010" y="1099"/>
                    <a:pt x="686129" y="1099"/>
                    <a:pt x="686248" y="1099"/>
                  </a:cubicBezTo>
                  <a:cubicBezTo>
                    <a:pt x="700650" y="238"/>
                    <a:pt x="715170" y="238"/>
                    <a:pt x="729691" y="0"/>
                  </a:cubicBezTo>
                  <a:cubicBezTo>
                    <a:pt x="743113" y="178"/>
                    <a:pt x="756535" y="921"/>
                    <a:pt x="769867" y="2377"/>
                  </a:cubicBezTo>
                  <a:cubicBezTo>
                    <a:pt x="770432" y="2704"/>
                    <a:pt x="771055" y="2941"/>
                    <a:pt x="771679" y="3120"/>
                  </a:cubicBezTo>
                  <a:cubicBezTo>
                    <a:pt x="782428" y="6447"/>
                    <a:pt x="793653" y="7457"/>
                    <a:pt x="804729" y="9210"/>
                  </a:cubicBezTo>
                  <a:cubicBezTo>
                    <a:pt x="831454" y="15717"/>
                    <a:pt x="857318" y="26383"/>
                    <a:pt x="885082" y="27631"/>
                  </a:cubicBezTo>
                  <a:cubicBezTo>
                    <a:pt x="915667" y="37139"/>
                    <a:pt x="945896" y="47805"/>
                    <a:pt x="977402" y="54163"/>
                  </a:cubicBezTo>
                  <a:cubicBezTo>
                    <a:pt x="1005137" y="61472"/>
                    <a:pt x="1031624" y="73149"/>
                    <a:pt x="1057636" y="85093"/>
                  </a:cubicBezTo>
                  <a:cubicBezTo>
                    <a:pt x="1079165" y="97571"/>
                    <a:pt x="1101020" y="109545"/>
                    <a:pt x="1122014" y="122915"/>
                  </a:cubicBezTo>
                  <a:cubicBezTo>
                    <a:pt x="1164210" y="153220"/>
                    <a:pt x="1203258" y="188131"/>
                    <a:pt x="1238030" y="226725"/>
                  </a:cubicBezTo>
                  <a:cubicBezTo>
                    <a:pt x="1299884" y="296665"/>
                    <a:pt x="1351344" y="376053"/>
                    <a:pt x="1389056" y="461591"/>
                  </a:cubicBezTo>
                  <a:cubicBezTo>
                    <a:pt x="1420562" y="540474"/>
                    <a:pt x="1447079" y="623428"/>
                    <a:pt x="1449485" y="7089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8138680" y="1194020"/>
            <a:ext cx="1337757" cy="991928"/>
            <a:chOff x="8138680" y="1194020"/>
            <a:chExt cx="1337757" cy="991928"/>
          </a:xfrm>
        </p:grpSpPr>
        <p:sp>
          <p:nvSpPr>
            <p:cNvPr id="61" name="Google Shape;61;p2"/>
            <p:cNvSpPr/>
            <p:nvPr/>
          </p:nvSpPr>
          <p:spPr>
            <a:xfrm rot="975612">
              <a:off x="8210721" y="1347432"/>
              <a:ext cx="1193675" cy="685104"/>
            </a:xfrm>
            <a:custGeom>
              <a:rect b="b" l="l" r="r" t="t"/>
              <a:pathLst>
                <a:path extrusionOk="0" h="1370207" w="2387349">
                  <a:moveTo>
                    <a:pt x="2349899" y="8209"/>
                  </a:moveTo>
                  <a:cubicBezTo>
                    <a:pt x="2332948" y="-2066"/>
                    <a:pt x="2312608" y="-1493"/>
                    <a:pt x="2294034" y="3382"/>
                  </a:cubicBezTo>
                  <a:cubicBezTo>
                    <a:pt x="2271258" y="8305"/>
                    <a:pt x="2245617" y="11746"/>
                    <a:pt x="2229096" y="29860"/>
                  </a:cubicBezTo>
                  <a:cubicBezTo>
                    <a:pt x="2201784" y="62742"/>
                    <a:pt x="2173612" y="95576"/>
                    <a:pt x="2150502" y="131517"/>
                  </a:cubicBezTo>
                  <a:cubicBezTo>
                    <a:pt x="2133647" y="165642"/>
                    <a:pt x="2113497" y="197807"/>
                    <a:pt x="2093443" y="230020"/>
                  </a:cubicBezTo>
                  <a:cubicBezTo>
                    <a:pt x="2056008" y="298269"/>
                    <a:pt x="2014372" y="364416"/>
                    <a:pt x="1983096" y="435819"/>
                  </a:cubicBezTo>
                  <a:cubicBezTo>
                    <a:pt x="1966385" y="472525"/>
                    <a:pt x="1947715" y="506602"/>
                    <a:pt x="1930669" y="543642"/>
                  </a:cubicBezTo>
                  <a:cubicBezTo>
                    <a:pt x="1914673" y="579344"/>
                    <a:pt x="1901877" y="616336"/>
                    <a:pt x="1887982" y="652898"/>
                  </a:cubicBezTo>
                  <a:cubicBezTo>
                    <a:pt x="1875090" y="688648"/>
                    <a:pt x="1859142" y="723633"/>
                    <a:pt x="1850452" y="760721"/>
                  </a:cubicBezTo>
                  <a:cubicBezTo>
                    <a:pt x="1850452" y="760864"/>
                    <a:pt x="1850404" y="761007"/>
                    <a:pt x="1850404" y="761151"/>
                  </a:cubicBezTo>
                  <a:cubicBezTo>
                    <a:pt x="1826005" y="752452"/>
                    <a:pt x="1798597" y="750971"/>
                    <a:pt x="1773434" y="745379"/>
                  </a:cubicBezTo>
                  <a:cubicBezTo>
                    <a:pt x="1734185" y="740743"/>
                    <a:pt x="1694792" y="737397"/>
                    <a:pt x="1655543" y="732618"/>
                  </a:cubicBezTo>
                  <a:cubicBezTo>
                    <a:pt x="1604739" y="728316"/>
                    <a:pt x="1553744" y="728316"/>
                    <a:pt x="1502892" y="724206"/>
                  </a:cubicBezTo>
                  <a:cubicBezTo>
                    <a:pt x="1378985" y="718853"/>
                    <a:pt x="1247868" y="720670"/>
                    <a:pt x="1137331" y="784092"/>
                  </a:cubicBezTo>
                  <a:cubicBezTo>
                    <a:pt x="1107727" y="801393"/>
                    <a:pt x="1064037" y="834514"/>
                    <a:pt x="1058546" y="871889"/>
                  </a:cubicBezTo>
                  <a:cubicBezTo>
                    <a:pt x="1033813" y="860036"/>
                    <a:pt x="1007503" y="850238"/>
                    <a:pt x="980812" y="843643"/>
                  </a:cubicBezTo>
                  <a:cubicBezTo>
                    <a:pt x="953595" y="838481"/>
                    <a:pt x="925567" y="841874"/>
                    <a:pt x="898207" y="844121"/>
                  </a:cubicBezTo>
                  <a:cubicBezTo>
                    <a:pt x="874190" y="846080"/>
                    <a:pt x="852369" y="857551"/>
                    <a:pt x="833317" y="871697"/>
                  </a:cubicBezTo>
                  <a:cubicBezTo>
                    <a:pt x="833270" y="871745"/>
                    <a:pt x="833174" y="871793"/>
                    <a:pt x="833126" y="871889"/>
                  </a:cubicBezTo>
                  <a:cubicBezTo>
                    <a:pt x="834081" y="861278"/>
                    <a:pt x="830834" y="850143"/>
                    <a:pt x="828734" y="839771"/>
                  </a:cubicBezTo>
                  <a:cubicBezTo>
                    <a:pt x="823434" y="811669"/>
                    <a:pt x="799034" y="793842"/>
                    <a:pt x="775112" y="781559"/>
                  </a:cubicBezTo>
                  <a:cubicBezTo>
                    <a:pt x="735147" y="760864"/>
                    <a:pt x="690025" y="753265"/>
                    <a:pt x="646049" y="745761"/>
                  </a:cubicBezTo>
                  <a:cubicBezTo>
                    <a:pt x="610142" y="739309"/>
                    <a:pt x="573758" y="737063"/>
                    <a:pt x="537326" y="736011"/>
                  </a:cubicBezTo>
                  <a:cubicBezTo>
                    <a:pt x="462743" y="729798"/>
                    <a:pt x="388112" y="731997"/>
                    <a:pt x="313673" y="738019"/>
                  </a:cubicBezTo>
                  <a:cubicBezTo>
                    <a:pt x="317875" y="734625"/>
                    <a:pt x="322029" y="731280"/>
                    <a:pt x="326183" y="727982"/>
                  </a:cubicBezTo>
                  <a:cubicBezTo>
                    <a:pt x="361660" y="701600"/>
                    <a:pt x="395036" y="672637"/>
                    <a:pt x="431372" y="647450"/>
                  </a:cubicBezTo>
                  <a:cubicBezTo>
                    <a:pt x="458159" y="626229"/>
                    <a:pt x="485949" y="606204"/>
                    <a:pt x="512497" y="584792"/>
                  </a:cubicBezTo>
                  <a:cubicBezTo>
                    <a:pt x="538519" y="561373"/>
                    <a:pt x="562059" y="534991"/>
                    <a:pt x="582782" y="506793"/>
                  </a:cubicBezTo>
                  <a:cubicBezTo>
                    <a:pt x="596247" y="487389"/>
                    <a:pt x="606895" y="466264"/>
                    <a:pt x="617018" y="445043"/>
                  </a:cubicBezTo>
                  <a:cubicBezTo>
                    <a:pt x="629910" y="419761"/>
                    <a:pt x="645237" y="397106"/>
                    <a:pt x="661710" y="373783"/>
                  </a:cubicBezTo>
                  <a:cubicBezTo>
                    <a:pt x="686253" y="336839"/>
                    <a:pt x="723401" y="312464"/>
                    <a:pt x="759737" y="288424"/>
                  </a:cubicBezTo>
                  <a:cubicBezTo>
                    <a:pt x="804286" y="260464"/>
                    <a:pt x="850364" y="234943"/>
                    <a:pt x="896250" y="209182"/>
                  </a:cubicBezTo>
                  <a:cubicBezTo>
                    <a:pt x="935642" y="186336"/>
                    <a:pt x="973888" y="160528"/>
                    <a:pt x="1016862" y="144756"/>
                  </a:cubicBezTo>
                  <a:cubicBezTo>
                    <a:pt x="1051288" y="132043"/>
                    <a:pt x="1055252" y="146620"/>
                    <a:pt x="1081513" y="162201"/>
                  </a:cubicBezTo>
                  <a:cubicBezTo>
                    <a:pt x="1122672" y="177017"/>
                    <a:pt x="1168702" y="144230"/>
                    <a:pt x="1177965" y="103414"/>
                  </a:cubicBezTo>
                  <a:cubicBezTo>
                    <a:pt x="1183503" y="74356"/>
                    <a:pt x="1164882" y="46253"/>
                    <a:pt x="1141151" y="31055"/>
                  </a:cubicBezTo>
                  <a:cubicBezTo>
                    <a:pt x="1081322" y="-16739"/>
                    <a:pt x="937504" y="66709"/>
                    <a:pt x="879824" y="100547"/>
                  </a:cubicBezTo>
                  <a:cubicBezTo>
                    <a:pt x="766518" y="169895"/>
                    <a:pt x="654214" y="241825"/>
                    <a:pt x="548690" y="322596"/>
                  </a:cubicBezTo>
                  <a:cubicBezTo>
                    <a:pt x="429128" y="419808"/>
                    <a:pt x="311094" y="519649"/>
                    <a:pt x="200748" y="627376"/>
                  </a:cubicBezTo>
                  <a:cubicBezTo>
                    <a:pt x="175441" y="652994"/>
                    <a:pt x="149705" y="678133"/>
                    <a:pt x="124924" y="704228"/>
                  </a:cubicBezTo>
                  <a:cubicBezTo>
                    <a:pt x="116281" y="713548"/>
                    <a:pt x="73737" y="753121"/>
                    <a:pt x="59174" y="779360"/>
                  </a:cubicBezTo>
                  <a:cubicBezTo>
                    <a:pt x="44038" y="785191"/>
                    <a:pt x="30191" y="793316"/>
                    <a:pt x="20021" y="805933"/>
                  </a:cubicBezTo>
                  <a:cubicBezTo>
                    <a:pt x="2545" y="830690"/>
                    <a:pt x="-7244" y="881017"/>
                    <a:pt x="6460" y="908833"/>
                  </a:cubicBezTo>
                  <a:cubicBezTo>
                    <a:pt x="24127" y="929002"/>
                    <a:pt x="54161" y="924127"/>
                    <a:pt x="77987" y="931201"/>
                  </a:cubicBezTo>
                  <a:cubicBezTo>
                    <a:pt x="82284" y="947211"/>
                    <a:pt x="78274" y="964465"/>
                    <a:pt x="80279" y="980906"/>
                  </a:cubicBezTo>
                  <a:cubicBezTo>
                    <a:pt x="81664" y="1004564"/>
                    <a:pt x="85913" y="1027887"/>
                    <a:pt x="90067" y="1051163"/>
                  </a:cubicBezTo>
                  <a:cubicBezTo>
                    <a:pt x="100429" y="1112291"/>
                    <a:pt x="117188" y="1174948"/>
                    <a:pt x="153620" y="1225992"/>
                  </a:cubicBezTo>
                  <a:cubicBezTo>
                    <a:pt x="234840" y="1336395"/>
                    <a:pt x="341223" y="1366983"/>
                    <a:pt x="473295" y="1367843"/>
                  </a:cubicBezTo>
                  <a:cubicBezTo>
                    <a:pt x="516937" y="1369707"/>
                    <a:pt x="561200" y="1361535"/>
                    <a:pt x="599589" y="1340075"/>
                  </a:cubicBezTo>
                  <a:cubicBezTo>
                    <a:pt x="628955" y="1322583"/>
                    <a:pt x="658893" y="1304899"/>
                    <a:pt x="681621" y="1278804"/>
                  </a:cubicBezTo>
                  <a:cubicBezTo>
                    <a:pt x="747848" y="1204532"/>
                    <a:pt x="784184" y="1110905"/>
                    <a:pt x="822240" y="1020479"/>
                  </a:cubicBezTo>
                  <a:cubicBezTo>
                    <a:pt x="827349" y="1007288"/>
                    <a:pt x="832649" y="994957"/>
                    <a:pt x="843965" y="985590"/>
                  </a:cubicBezTo>
                  <a:cubicBezTo>
                    <a:pt x="844395" y="985303"/>
                    <a:pt x="844729" y="984921"/>
                    <a:pt x="845064" y="984586"/>
                  </a:cubicBezTo>
                  <a:cubicBezTo>
                    <a:pt x="851080" y="982722"/>
                    <a:pt x="857192" y="981145"/>
                    <a:pt x="863351" y="979807"/>
                  </a:cubicBezTo>
                  <a:cubicBezTo>
                    <a:pt x="902648" y="972160"/>
                    <a:pt x="943473" y="970678"/>
                    <a:pt x="982197" y="980858"/>
                  </a:cubicBezTo>
                  <a:cubicBezTo>
                    <a:pt x="983247" y="981671"/>
                    <a:pt x="984536" y="982340"/>
                    <a:pt x="986016" y="982770"/>
                  </a:cubicBezTo>
                  <a:cubicBezTo>
                    <a:pt x="1006835" y="989461"/>
                    <a:pt x="1032571" y="992376"/>
                    <a:pt x="1044795" y="1012880"/>
                  </a:cubicBezTo>
                  <a:cubicBezTo>
                    <a:pt x="1083948" y="1088967"/>
                    <a:pt x="1105435" y="1174136"/>
                    <a:pt x="1152133" y="1246639"/>
                  </a:cubicBezTo>
                  <a:cubicBezTo>
                    <a:pt x="1197255" y="1321818"/>
                    <a:pt x="1258325" y="1363972"/>
                    <a:pt x="1346803" y="1369516"/>
                  </a:cubicBezTo>
                  <a:cubicBezTo>
                    <a:pt x="1386673" y="1370424"/>
                    <a:pt x="1426924" y="1371189"/>
                    <a:pt x="1466651" y="1366649"/>
                  </a:cubicBezTo>
                  <a:cubicBezTo>
                    <a:pt x="1545245" y="1353840"/>
                    <a:pt x="1626846" y="1328796"/>
                    <a:pt x="1681852" y="1268003"/>
                  </a:cubicBezTo>
                  <a:cubicBezTo>
                    <a:pt x="1728216" y="1216242"/>
                    <a:pt x="1753475" y="1150048"/>
                    <a:pt x="1769709" y="1083376"/>
                  </a:cubicBezTo>
                  <a:cubicBezTo>
                    <a:pt x="1782506" y="1039740"/>
                    <a:pt x="1793393" y="996057"/>
                    <a:pt x="1798645" y="950605"/>
                  </a:cubicBezTo>
                  <a:cubicBezTo>
                    <a:pt x="1837082" y="951178"/>
                    <a:pt x="1893616" y="960928"/>
                    <a:pt x="1912286" y="924079"/>
                  </a:cubicBezTo>
                  <a:cubicBezTo>
                    <a:pt x="1917061" y="922215"/>
                    <a:pt x="1921167" y="917245"/>
                    <a:pt x="1924080" y="912848"/>
                  </a:cubicBezTo>
                  <a:cubicBezTo>
                    <a:pt x="1930191" y="904675"/>
                    <a:pt x="1937736" y="897697"/>
                    <a:pt x="1943704" y="889381"/>
                  </a:cubicBezTo>
                  <a:cubicBezTo>
                    <a:pt x="1983908" y="838959"/>
                    <a:pt x="2012080" y="780651"/>
                    <a:pt x="2044023" y="725019"/>
                  </a:cubicBezTo>
                  <a:cubicBezTo>
                    <a:pt x="2063887" y="692089"/>
                    <a:pt x="2084944" y="659685"/>
                    <a:pt x="2098886" y="623601"/>
                  </a:cubicBezTo>
                  <a:cubicBezTo>
                    <a:pt x="2115025" y="588329"/>
                    <a:pt x="2133265" y="554061"/>
                    <a:pt x="2144534" y="516782"/>
                  </a:cubicBezTo>
                  <a:cubicBezTo>
                    <a:pt x="2166927" y="454985"/>
                    <a:pt x="2170031" y="388838"/>
                    <a:pt x="2186313" y="325655"/>
                  </a:cubicBezTo>
                  <a:cubicBezTo>
                    <a:pt x="2197821" y="286369"/>
                    <a:pt x="2212814" y="250093"/>
                    <a:pt x="2232199" y="213722"/>
                  </a:cubicBezTo>
                  <a:cubicBezTo>
                    <a:pt x="2247240" y="183899"/>
                    <a:pt x="2251156" y="156991"/>
                    <a:pt x="2291216" y="158712"/>
                  </a:cubicBezTo>
                  <a:cubicBezTo>
                    <a:pt x="2331468" y="155175"/>
                    <a:pt x="2372198" y="126594"/>
                    <a:pt x="2382607" y="86400"/>
                  </a:cubicBezTo>
                  <a:cubicBezTo>
                    <a:pt x="2393827" y="48260"/>
                    <a:pt x="2385997" y="26132"/>
                    <a:pt x="2349899" y="82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" name="Google Shape;62;p2"/>
            <p:cNvGrpSpPr/>
            <p:nvPr/>
          </p:nvGrpSpPr>
          <p:grpSpPr>
            <a:xfrm rot="971927">
              <a:off x="8224110" y="1357714"/>
              <a:ext cx="1172997" cy="663927"/>
              <a:chOff x="16445748" y="2712844"/>
              <a:chExt cx="2345748" cy="1327790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16445748" y="3438909"/>
                <a:ext cx="1872014" cy="601725"/>
              </a:xfrm>
              <a:custGeom>
                <a:rect b="b" l="l" r="r" t="t"/>
                <a:pathLst>
                  <a:path extrusionOk="0" h="601725" w="1872014">
                    <a:moveTo>
                      <a:pt x="131636" y="140162"/>
                    </a:moveTo>
                    <a:cubicBezTo>
                      <a:pt x="152359" y="128644"/>
                      <a:pt x="156179" y="102262"/>
                      <a:pt x="137366" y="86825"/>
                    </a:cubicBezTo>
                    <a:cubicBezTo>
                      <a:pt x="137510" y="81185"/>
                      <a:pt x="130252" y="80707"/>
                      <a:pt x="126289" y="79082"/>
                    </a:cubicBezTo>
                    <a:cubicBezTo>
                      <a:pt x="104086" y="73012"/>
                      <a:pt x="78875" y="72343"/>
                      <a:pt x="57913" y="82858"/>
                    </a:cubicBezTo>
                    <a:cubicBezTo>
                      <a:pt x="22341" y="104174"/>
                      <a:pt x="58295" y="141787"/>
                      <a:pt x="87422" y="144559"/>
                    </a:cubicBezTo>
                    <a:cubicBezTo>
                      <a:pt x="102128" y="147379"/>
                      <a:pt x="118076" y="147284"/>
                      <a:pt x="131636" y="140162"/>
                    </a:cubicBezTo>
                    <a:close/>
                    <a:moveTo>
                      <a:pt x="699125" y="301657"/>
                    </a:moveTo>
                    <a:cubicBezTo>
                      <a:pt x="727822" y="233599"/>
                      <a:pt x="748879" y="136148"/>
                      <a:pt x="672195" y="91986"/>
                    </a:cubicBezTo>
                    <a:cubicBezTo>
                      <a:pt x="621486" y="54755"/>
                      <a:pt x="558650" y="55424"/>
                      <a:pt x="498582" y="53512"/>
                    </a:cubicBezTo>
                    <a:cubicBezTo>
                      <a:pt x="464872" y="50836"/>
                      <a:pt x="431114" y="51457"/>
                      <a:pt x="397356" y="51362"/>
                    </a:cubicBezTo>
                    <a:cubicBezTo>
                      <a:pt x="363072" y="50740"/>
                      <a:pt x="327882" y="53512"/>
                      <a:pt x="295747" y="66130"/>
                    </a:cubicBezTo>
                    <a:cubicBezTo>
                      <a:pt x="264711" y="81520"/>
                      <a:pt x="234821" y="101593"/>
                      <a:pt x="210899" y="126780"/>
                    </a:cubicBezTo>
                    <a:cubicBezTo>
                      <a:pt x="185640" y="152493"/>
                      <a:pt x="173321" y="187239"/>
                      <a:pt x="164869" y="221603"/>
                    </a:cubicBezTo>
                    <a:cubicBezTo>
                      <a:pt x="153792" y="290808"/>
                      <a:pt x="166588" y="363980"/>
                      <a:pt x="196001" y="427211"/>
                    </a:cubicBezTo>
                    <a:cubicBezTo>
                      <a:pt x="205790" y="442457"/>
                      <a:pt x="215387" y="458086"/>
                      <a:pt x="227276" y="471803"/>
                    </a:cubicBezTo>
                    <a:cubicBezTo>
                      <a:pt x="240646" y="485280"/>
                      <a:pt x="255114" y="497850"/>
                      <a:pt x="269725" y="510037"/>
                    </a:cubicBezTo>
                    <a:cubicBezTo>
                      <a:pt x="309403" y="536993"/>
                      <a:pt x="358775" y="548225"/>
                      <a:pt x="406332" y="549181"/>
                    </a:cubicBezTo>
                    <a:cubicBezTo>
                      <a:pt x="475663" y="553817"/>
                      <a:pt x="546856" y="525284"/>
                      <a:pt x="591739" y="471850"/>
                    </a:cubicBezTo>
                    <a:cubicBezTo>
                      <a:pt x="639392" y="423531"/>
                      <a:pt x="673150" y="364124"/>
                      <a:pt x="699125" y="301657"/>
                    </a:cubicBezTo>
                    <a:close/>
                    <a:moveTo>
                      <a:pt x="1681737" y="316999"/>
                    </a:moveTo>
                    <a:cubicBezTo>
                      <a:pt x="1732351" y="186761"/>
                      <a:pt x="1711866" y="92273"/>
                      <a:pt x="1564659" y="58483"/>
                    </a:cubicBezTo>
                    <a:cubicBezTo>
                      <a:pt x="1515287" y="47156"/>
                      <a:pt x="1464674" y="38075"/>
                      <a:pt x="1413917" y="38505"/>
                    </a:cubicBezTo>
                    <a:cubicBezTo>
                      <a:pt x="1359245" y="40513"/>
                      <a:pt x="1304191" y="44049"/>
                      <a:pt x="1251430" y="59726"/>
                    </a:cubicBezTo>
                    <a:cubicBezTo>
                      <a:pt x="1219868" y="70145"/>
                      <a:pt x="1188736" y="84148"/>
                      <a:pt x="1165101" y="108141"/>
                    </a:cubicBezTo>
                    <a:cubicBezTo>
                      <a:pt x="1158130" y="115453"/>
                      <a:pt x="1144903" y="124104"/>
                      <a:pt x="1148484" y="135622"/>
                    </a:cubicBezTo>
                    <a:cubicBezTo>
                      <a:pt x="1122366" y="173427"/>
                      <a:pt x="1123989" y="222989"/>
                      <a:pt x="1130006" y="266720"/>
                    </a:cubicBezTo>
                    <a:cubicBezTo>
                      <a:pt x="1141752" y="318720"/>
                      <a:pt x="1161138" y="368855"/>
                      <a:pt x="1185298" y="416362"/>
                    </a:cubicBezTo>
                    <a:cubicBezTo>
                      <a:pt x="1206642" y="455792"/>
                      <a:pt x="1236055" y="491541"/>
                      <a:pt x="1270386" y="520218"/>
                    </a:cubicBezTo>
                    <a:cubicBezTo>
                      <a:pt x="1308107" y="545596"/>
                      <a:pt x="1355903" y="552383"/>
                      <a:pt x="1400213" y="557210"/>
                    </a:cubicBezTo>
                    <a:cubicBezTo>
                      <a:pt x="1466202" y="560317"/>
                      <a:pt x="1537967" y="541964"/>
                      <a:pt x="1583328" y="491350"/>
                    </a:cubicBezTo>
                    <a:cubicBezTo>
                      <a:pt x="1631649" y="443318"/>
                      <a:pt x="1659964" y="380660"/>
                      <a:pt x="1681737" y="316999"/>
                    </a:cubicBezTo>
                    <a:close/>
                    <a:moveTo>
                      <a:pt x="1798577" y="138490"/>
                    </a:moveTo>
                    <a:cubicBezTo>
                      <a:pt x="1817629" y="130986"/>
                      <a:pt x="1826988" y="106277"/>
                      <a:pt x="1817725" y="87972"/>
                    </a:cubicBezTo>
                    <a:cubicBezTo>
                      <a:pt x="1813045" y="76023"/>
                      <a:pt x="1797813" y="57671"/>
                      <a:pt x="1783919" y="66417"/>
                    </a:cubicBezTo>
                    <a:cubicBezTo>
                      <a:pt x="1721894" y="55042"/>
                      <a:pt x="1698640" y="115644"/>
                      <a:pt x="1762480" y="137343"/>
                    </a:cubicBezTo>
                    <a:cubicBezTo>
                      <a:pt x="1773939" y="140879"/>
                      <a:pt x="1787022" y="142361"/>
                      <a:pt x="1798577" y="138490"/>
                    </a:cubicBezTo>
                    <a:close/>
                    <a:moveTo>
                      <a:pt x="1872014" y="150725"/>
                    </a:moveTo>
                    <a:cubicBezTo>
                      <a:pt x="1871155" y="162673"/>
                      <a:pt x="1867001" y="177059"/>
                      <a:pt x="1853965" y="180261"/>
                    </a:cubicBezTo>
                    <a:cubicBezTo>
                      <a:pt x="1835296" y="184228"/>
                      <a:pt x="1815767" y="184324"/>
                      <a:pt x="1796715" y="183081"/>
                    </a:cubicBezTo>
                    <a:cubicBezTo>
                      <a:pt x="1777186" y="182794"/>
                      <a:pt x="1753599" y="175769"/>
                      <a:pt x="1752023" y="203298"/>
                    </a:cubicBezTo>
                    <a:cubicBezTo>
                      <a:pt x="1747057" y="249371"/>
                      <a:pt x="1734738" y="294249"/>
                      <a:pt x="1722037" y="338697"/>
                    </a:cubicBezTo>
                    <a:cubicBezTo>
                      <a:pt x="1704179" y="411105"/>
                      <a:pt x="1673620" y="485711"/>
                      <a:pt x="1613314" y="532835"/>
                    </a:cubicBezTo>
                    <a:cubicBezTo>
                      <a:pt x="1563704" y="571405"/>
                      <a:pt x="1502872" y="587607"/>
                      <a:pt x="1441802" y="598169"/>
                    </a:cubicBezTo>
                    <a:cubicBezTo>
                      <a:pt x="1404367" y="602948"/>
                      <a:pt x="1366169" y="601562"/>
                      <a:pt x="1328400" y="601467"/>
                    </a:cubicBezTo>
                    <a:cubicBezTo>
                      <a:pt x="1170114" y="596114"/>
                      <a:pt x="1124085" y="448623"/>
                      <a:pt x="1071896" y="325076"/>
                    </a:cubicBezTo>
                    <a:cubicBezTo>
                      <a:pt x="1059577" y="293962"/>
                      <a:pt x="1052224" y="270639"/>
                      <a:pt x="1039379" y="253242"/>
                    </a:cubicBezTo>
                    <a:cubicBezTo>
                      <a:pt x="1045825" y="235081"/>
                      <a:pt x="1005287" y="224423"/>
                      <a:pt x="992347" y="220838"/>
                    </a:cubicBezTo>
                    <a:cubicBezTo>
                      <a:pt x="989482" y="220312"/>
                      <a:pt x="986618" y="219691"/>
                      <a:pt x="983800" y="219070"/>
                    </a:cubicBezTo>
                    <a:cubicBezTo>
                      <a:pt x="980172" y="218114"/>
                      <a:pt x="976399" y="217206"/>
                      <a:pt x="972341" y="216346"/>
                    </a:cubicBezTo>
                    <a:cubicBezTo>
                      <a:pt x="959735" y="213191"/>
                      <a:pt x="947130" y="209846"/>
                      <a:pt x="934142" y="208316"/>
                    </a:cubicBezTo>
                    <a:cubicBezTo>
                      <a:pt x="912799" y="206691"/>
                      <a:pt x="891121" y="207504"/>
                      <a:pt x="869921" y="210419"/>
                    </a:cubicBezTo>
                    <a:cubicBezTo>
                      <a:pt x="853639" y="213478"/>
                      <a:pt x="836306" y="216871"/>
                      <a:pt x="820549" y="223228"/>
                    </a:cubicBezTo>
                    <a:cubicBezTo>
                      <a:pt x="819117" y="222081"/>
                      <a:pt x="817350" y="221268"/>
                      <a:pt x="815344" y="221077"/>
                    </a:cubicBezTo>
                    <a:cubicBezTo>
                      <a:pt x="809089" y="220456"/>
                      <a:pt x="803933" y="224948"/>
                      <a:pt x="799587" y="228915"/>
                    </a:cubicBezTo>
                    <a:cubicBezTo>
                      <a:pt x="783210" y="243684"/>
                      <a:pt x="778769" y="266147"/>
                      <a:pt x="769267" y="285168"/>
                    </a:cubicBezTo>
                    <a:cubicBezTo>
                      <a:pt x="755850" y="313606"/>
                      <a:pt x="746157" y="343620"/>
                      <a:pt x="732788" y="372057"/>
                    </a:cubicBezTo>
                    <a:cubicBezTo>
                      <a:pt x="696356" y="442840"/>
                      <a:pt x="657775" y="521173"/>
                      <a:pt x="585818" y="561798"/>
                    </a:cubicBezTo>
                    <a:cubicBezTo>
                      <a:pt x="533343" y="599746"/>
                      <a:pt x="473562" y="602853"/>
                      <a:pt x="411012" y="598312"/>
                    </a:cubicBezTo>
                    <a:cubicBezTo>
                      <a:pt x="335044" y="593055"/>
                      <a:pt x="257644" y="575658"/>
                      <a:pt x="199582" y="522368"/>
                    </a:cubicBezTo>
                    <a:cubicBezTo>
                      <a:pt x="171506" y="496512"/>
                      <a:pt x="145197" y="467740"/>
                      <a:pt x="128055" y="432994"/>
                    </a:cubicBezTo>
                    <a:cubicBezTo>
                      <a:pt x="98977" y="369381"/>
                      <a:pt x="85655" y="299315"/>
                      <a:pt x="79591" y="229871"/>
                    </a:cubicBezTo>
                    <a:cubicBezTo>
                      <a:pt x="77538" y="190585"/>
                      <a:pt x="89952" y="163151"/>
                      <a:pt x="38289" y="159423"/>
                    </a:cubicBezTo>
                    <a:cubicBezTo>
                      <a:pt x="28739" y="157703"/>
                      <a:pt x="18903" y="156938"/>
                      <a:pt x="9544" y="154262"/>
                    </a:cubicBezTo>
                    <a:cubicBezTo>
                      <a:pt x="6488" y="152780"/>
                      <a:pt x="1666" y="152063"/>
                      <a:pt x="1284" y="148001"/>
                    </a:cubicBezTo>
                    <a:cubicBezTo>
                      <a:pt x="-2250" y="125729"/>
                      <a:pt x="1713" y="102310"/>
                      <a:pt x="10690" y="81759"/>
                    </a:cubicBezTo>
                    <a:cubicBezTo>
                      <a:pt x="17518" y="67898"/>
                      <a:pt x="31795" y="60299"/>
                      <a:pt x="45881" y="55615"/>
                    </a:cubicBezTo>
                    <a:cubicBezTo>
                      <a:pt x="86323" y="42568"/>
                      <a:pt x="127817" y="35208"/>
                      <a:pt x="170360" y="28660"/>
                    </a:cubicBezTo>
                    <a:cubicBezTo>
                      <a:pt x="245755" y="20153"/>
                      <a:pt x="320672" y="11741"/>
                      <a:pt x="396735" y="10355"/>
                    </a:cubicBezTo>
                    <a:cubicBezTo>
                      <a:pt x="450261" y="8873"/>
                      <a:pt x="503596" y="14178"/>
                      <a:pt x="557026" y="15803"/>
                    </a:cubicBezTo>
                    <a:cubicBezTo>
                      <a:pt x="618001" y="22447"/>
                      <a:pt x="768647" y="35685"/>
                      <a:pt x="789131" y="102740"/>
                    </a:cubicBezTo>
                    <a:cubicBezTo>
                      <a:pt x="791614" y="107185"/>
                      <a:pt x="795195" y="129170"/>
                      <a:pt x="801450" y="134379"/>
                    </a:cubicBezTo>
                    <a:cubicBezTo>
                      <a:pt x="800399" y="136052"/>
                      <a:pt x="800638" y="137438"/>
                      <a:pt x="803742" y="137773"/>
                    </a:cubicBezTo>
                    <a:cubicBezTo>
                      <a:pt x="810570" y="135813"/>
                      <a:pt x="816681" y="131990"/>
                      <a:pt x="823175" y="129265"/>
                    </a:cubicBezTo>
                    <a:cubicBezTo>
                      <a:pt x="852827" y="113446"/>
                      <a:pt x="886633" y="113733"/>
                      <a:pt x="919436" y="113972"/>
                    </a:cubicBezTo>
                    <a:cubicBezTo>
                      <a:pt x="956679" y="112968"/>
                      <a:pt x="991536" y="129696"/>
                      <a:pt x="1024434" y="145468"/>
                    </a:cubicBezTo>
                    <a:cubicBezTo>
                      <a:pt x="1029782" y="148479"/>
                      <a:pt x="1034796" y="146710"/>
                      <a:pt x="1037804" y="143173"/>
                    </a:cubicBezTo>
                    <a:cubicBezTo>
                      <a:pt x="1041385" y="145085"/>
                      <a:pt x="1046876" y="143556"/>
                      <a:pt x="1047353" y="138537"/>
                    </a:cubicBezTo>
                    <a:cubicBezTo>
                      <a:pt x="1069413" y="67277"/>
                      <a:pt x="1174698" y="29186"/>
                      <a:pt x="1241546" y="13987"/>
                    </a:cubicBezTo>
                    <a:cubicBezTo>
                      <a:pt x="1324294" y="-3266"/>
                      <a:pt x="1409811" y="-1402"/>
                      <a:pt x="1493800" y="3042"/>
                    </a:cubicBezTo>
                    <a:cubicBezTo>
                      <a:pt x="1547517" y="7344"/>
                      <a:pt x="1600804" y="6197"/>
                      <a:pt x="1654473" y="13270"/>
                    </a:cubicBezTo>
                    <a:cubicBezTo>
                      <a:pt x="1709861" y="19436"/>
                      <a:pt x="1765583" y="23402"/>
                      <a:pt x="1819682" y="37597"/>
                    </a:cubicBezTo>
                    <a:cubicBezTo>
                      <a:pt x="1866284" y="52700"/>
                      <a:pt x="1870916" y="108284"/>
                      <a:pt x="1872014" y="1507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6504952" y="2733562"/>
                <a:ext cx="1073068" cy="732381"/>
              </a:xfrm>
              <a:custGeom>
                <a:rect b="b" l="l" r="r" t="t"/>
                <a:pathLst>
                  <a:path extrusionOk="0" h="732381" w="1073068">
                    <a:moveTo>
                      <a:pt x="1044590" y="9742"/>
                    </a:moveTo>
                    <a:cubicBezTo>
                      <a:pt x="1062018" y="20878"/>
                      <a:pt x="1078873" y="42146"/>
                      <a:pt x="1071138" y="63749"/>
                    </a:cubicBezTo>
                    <a:cubicBezTo>
                      <a:pt x="1062209" y="88314"/>
                      <a:pt x="1036425" y="106858"/>
                      <a:pt x="1009924" y="101888"/>
                    </a:cubicBezTo>
                    <a:cubicBezTo>
                      <a:pt x="997605" y="96153"/>
                      <a:pt x="989106" y="83917"/>
                      <a:pt x="975689" y="80094"/>
                    </a:cubicBezTo>
                    <a:cubicBezTo>
                      <a:pt x="940307" y="69484"/>
                      <a:pt x="905833" y="91612"/>
                      <a:pt x="875083" y="106715"/>
                    </a:cubicBezTo>
                    <a:cubicBezTo>
                      <a:pt x="813631" y="141604"/>
                      <a:pt x="752800" y="177545"/>
                      <a:pt x="691300" y="212387"/>
                    </a:cubicBezTo>
                    <a:cubicBezTo>
                      <a:pt x="641498" y="243309"/>
                      <a:pt x="589453" y="274853"/>
                      <a:pt x="556936" y="325132"/>
                    </a:cubicBezTo>
                    <a:cubicBezTo>
                      <a:pt x="543280" y="344680"/>
                      <a:pt x="530006" y="364466"/>
                      <a:pt x="518594" y="385400"/>
                    </a:cubicBezTo>
                    <a:cubicBezTo>
                      <a:pt x="506896" y="407911"/>
                      <a:pt x="496630" y="431138"/>
                      <a:pt x="482258" y="452120"/>
                    </a:cubicBezTo>
                    <a:cubicBezTo>
                      <a:pt x="462872" y="478789"/>
                      <a:pt x="441194" y="502733"/>
                      <a:pt x="416938" y="525531"/>
                    </a:cubicBezTo>
                    <a:cubicBezTo>
                      <a:pt x="387859" y="548854"/>
                      <a:pt x="357969" y="571126"/>
                      <a:pt x="328317" y="593732"/>
                    </a:cubicBezTo>
                    <a:cubicBezTo>
                      <a:pt x="300958" y="612372"/>
                      <a:pt x="276176" y="634262"/>
                      <a:pt x="249771" y="654144"/>
                    </a:cubicBezTo>
                    <a:cubicBezTo>
                      <a:pt x="232152" y="667574"/>
                      <a:pt x="214629" y="681195"/>
                      <a:pt x="197821" y="695581"/>
                    </a:cubicBezTo>
                    <a:cubicBezTo>
                      <a:pt x="196007" y="697254"/>
                      <a:pt x="194956" y="699309"/>
                      <a:pt x="194574" y="701507"/>
                    </a:cubicBezTo>
                    <a:cubicBezTo>
                      <a:pt x="183544" y="702559"/>
                      <a:pt x="172467" y="703706"/>
                      <a:pt x="161437" y="704901"/>
                    </a:cubicBezTo>
                    <a:cubicBezTo>
                      <a:pt x="117986" y="709345"/>
                      <a:pt x="74678" y="714937"/>
                      <a:pt x="32182" y="725213"/>
                    </a:cubicBezTo>
                    <a:cubicBezTo>
                      <a:pt x="21964" y="727459"/>
                      <a:pt x="10934" y="729610"/>
                      <a:pt x="0" y="732382"/>
                    </a:cubicBezTo>
                    <a:cubicBezTo>
                      <a:pt x="24304" y="705283"/>
                      <a:pt x="53478" y="682438"/>
                      <a:pt x="78355" y="655816"/>
                    </a:cubicBezTo>
                    <a:cubicBezTo>
                      <a:pt x="206416" y="527873"/>
                      <a:pt x="344074" y="409822"/>
                      <a:pt x="485314" y="296647"/>
                    </a:cubicBezTo>
                    <a:cubicBezTo>
                      <a:pt x="588020" y="218743"/>
                      <a:pt x="697650" y="148678"/>
                      <a:pt x="807758" y="81384"/>
                    </a:cubicBezTo>
                    <a:cubicBezTo>
                      <a:pt x="855220" y="52995"/>
                      <a:pt x="995504" y="-27729"/>
                      <a:pt x="1044590" y="97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8282955" y="2712844"/>
                <a:ext cx="508542" cy="865032"/>
              </a:xfrm>
              <a:custGeom>
                <a:rect b="b" l="l" r="r" t="t"/>
                <a:pathLst>
                  <a:path extrusionOk="0" h="865032" w="508542">
                    <a:moveTo>
                      <a:pt x="506801" y="26015"/>
                    </a:moveTo>
                    <a:cubicBezTo>
                      <a:pt x="513390" y="51059"/>
                      <a:pt x="500689" y="84467"/>
                      <a:pt x="478725" y="98661"/>
                    </a:cubicBezTo>
                    <a:cubicBezTo>
                      <a:pt x="431645" y="135176"/>
                      <a:pt x="394926" y="95937"/>
                      <a:pt x="364940" y="155392"/>
                    </a:cubicBezTo>
                    <a:cubicBezTo>
                      <a:pt x="340923" y="203712"/>
                      <a:pt x="316476" y="252079"/>
                      <a:pt x="302342" y="304461"/>
                    </a:cubicBezTo>
                    <a:cubicBezTo>
                      <a:pt x="286538" y="369221"/>
                      <a:pt x="282813" y="436276"/>
                      <a:pt x="259082" y="499316"/>
                    </a:cubicBezTo>
                    <a:cubicBezTo>
                      <a:pt x="249819" y="526797"/>
                      <a:pt x="237548" y="552988"/>
                      <a:pt x="224608" y="578892"/>
                    </a:cubicBezTo>
                    <a:cubicBezTo>
                      <a:pt x="209376" y="615598"/>
                      <a:pt x="191280" y="650678"/>
                      <a:pt x="169554" y="683990"/>
                    </a:cubicBezTo>
                    <a:cubicBezTo>
                      <a:pt x="136990" y="738618"/>
                      <a:pt x="110346" y="797070"/>
                      <a:pt x="71384" y="847636"/>
                    </a:cubicBezTo>
                    <a:cubicBezTo>
                      <a:pt x="67134" y="853706"/>
                      <a:pt x="62455" y="859393"/>
                      <a:pt x="57680" y="865033"/>
                    </a:cubicBezTo>
                    <a:cubicBezTo>
                      <a:pt x="56630" y="826607"/>
                      <a:pt x="47796" y="779339"/>
                      <a:pt x="18001" y="757115"/>
                    </a:cubicBezTo>
                    <a:cubicBezTo>
                      <a:pt x="12367" y="752670"/>
                      <a:pt x="6303" y="749085"/>
                      <a:pt x="0" y="746122"/>
                    </a:cubicBezTo>
                    <a:cubicBezTo>
                      <a:pt x="96" y="745883"/>
                      <a:pt x="239" y="745644"/>
                      <a:pt x="334" y="745405"/>
                    </a:cubicBezTo>
                    <a:cubicBezTo>
                      <a:pt x="10075" y="722082"/>
                      <a:pt x="20914" y="699284"/>
                      <a:pt x="30320" y="675865"/>
                    </a:cubicBezTo>
                    <a:cubicBezTo>
                      <a:pt x="58683" y="611153"/>
                      <a:pt x="80695" y="543764"/>
                      <a:pt x="115026" y="481775"/>
                    </a:cubicBezTo>
                    <a:cubicBezTo>
                      <a:pt x="132740" y="447698"/>
                      <a:pt x="148593" y="412713"/>
                      <a:pt x="165161" y="378063"/>
                    </a:cubicBezTo>
                    <a:cubicBezTo>
                      <a:pt x="195720" y="322622"/>
                      <a:pt x="226757" y="267421"/>
                      <a:pt x="258605" y="212745"/>
                    </a:cubicBezTo>
                    <a:cubicBezTo>
                      <a:pt x="279757" y="181249"/>
                      <a:pt x="297042" y="147506"/>
                      <a:pt x="315712" y="114577"/>
                    </a:cubicBezTo>
                    <a:cubicBezTo>
                      <a:pt x="333092" y="91540"/>
                      <a:pt x="350520" y="68504"/>
                      <a:pt x="368665" y="46088"/>
                    </a:cubicBezTo>
                    <a:cubicBezTo>
                      <a:pt x="392300" y="12967"/>
                      <a:pt x="402614" y="10530"/>
                      <a:pt x="441576" y="2453"/>
                    </a:cubicBezTo>
                    <a:cubicBezTo>
                      <a:pt x="454277" y="-367"/>
                      <a:pt x="467886" y="-1992"/>
                      <a:pt x="479727" y="4651"/>
                    </a:cubicBezTo>
                    <a:cubicBezTo>
                      <a:pt x="489563" y="10482"/>
                      <a:pt x="501166" y="15500"/>
                      <a:pt x="506801" y="260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6510061" y="3528602"/>
                <a:ext cx="63268" cy="33936"/>
              </a:xfrm>
              <a:custGeom>
                <a:rect b="b" l="l" r="r" t="t"/>
                <a:pathLst>
                  <a:path extrusionOk="0" h="33936" w="63268">
                    <a:moveTo>
                      <a:pt x="63266" y="21316"/>
                    </a:moveTo>
                    <a:cubicBezTo>
                      <a:pt x="63410" y="30779"/>
                      <a:pt x="53717" y="33456"/>
                      <a:pt x="45743" y="33933"/>
                    </a:cubicBezTo>
                    <a:cubicBezTo>
                      <a:pt x="29270" y="34029"/>
                      <a:pt x="7735" y="31783"/>
                      <a:pt x="0" y="14864"/>
                    </a:cubicBezTo>
                    <a:cubicBezTo>
                      <a:pt x="10696" y="-574"/>
                      <a:pt x="34283" y="239"/>
                      <a:pt x="51282" y="0"/>
                    </a:cubicBezTo>
                    <a:cubicBezTo>
                      <a:pt x="48369" y="9798"/>
                      <a:pt x="59972" y="13717"/>
                      <a:pt x="63266" y="2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191442" y="3517896"/>
                <a:ext cx="52153" cy="38770"/>
              </a:xfrm>
              <a:custGeom>
                <a:rect b="b" l="l" r="r" t="t"/>
                <a:pathLst>
                  <a:path extrusionOk="0" h="38770" w="52153">
                    <a:moveTo>
                      <a:pt x="45245" y="9176"/>
                    </a:moveTo>
                    <a:cubicBezTo>
                      <a:pt x="53935" y="17970"/>
                      <a:pt x="56418" y="36706"/>
                      <a:pt x="40804" y="38761"/>
                    </a:cubicBezTo>
                    <a:cubicBezTo>
                      <a:pt x="-2551" y="39478"/>
                      <a:pt x="-20887" y="2246"/>
                      <a:pt x="34167" y="0"/>
                    </a:cubicBezTo>
                    <a:cubicBezTo>
                      <a:pt x="35409" y="5401"/>
                      <a:pt x="40709" y="7217"/>
                      <a:pt x="45245" y="9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8" name="Google Shape;68;p2"/>
          <p:cNvSpPr txBox="1"/>
          <p:nvPr>
            <p:ph type="ctrTitle"/>
          </p:nvPr>
        </p:nvSpPr>
        <p:spPr>
          <a:xfrm>
            <a:off x="2976625" y="1695454"/>
            <a:ext cx="5595900" cy="186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Open Sans"/>
              <a:buNone/>
              <a:defRPr sz="5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>
            <p:ph idx="2" type="pic"/>
          </p:nvPr>
        </p:nvSpPr>
        <p:spPr>
          <a:xfrm>
            <a:off x="4686300" y="867025"/>
            <a:ext cx="3939900" cy="3466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1" name="Google Shape;71;p3"/>
          <p:cNvGrpSpPr/>
          <p:nvPr/>
        </p:nvGrpSpPr>
        <p:grpSpPr>
          <a:xfrm rot="-7500396">
            <a:off x="862972" y="4755678"/>
            <a:ext cx="615949" cy="645571"/>
            <a:chOff x="4025097" y="1131682"/>
            <a:chExt cx="708689" cy="742792"/>
          </a:xfrm>
        </p:grpSpPr>
        <p:sp>
          <p:nvSpPr>
            <p:cNvPr id="72" name="Google Shape;72;p3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3"/>
          <p:cNvGrpSpPr/>
          <p:nvPr/>
        </p:nvGrpSpPr>
        <p:grpSpPr>
          <a:xfrm rot="-7500396">
            <a:off x="3587197" y="-95572"/>
            <a:ext cx="615949" cy="645571"/>
            <a:chOff x="4025097" y="1131682"/>
            <a:chExt cx="708689" cy="742792"/>
          </a:xfrm>
        </p:grpSpPr>
        <p:sp>
          <p:nvSpPr>
            <p:cNvPr id="75" name="Google Shape;75;p3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3"/>
          <p:cNvGrpSpPr/>
          <p:nvPr/>
        </p:nvGrpSpPr>
        <p:grpSpPr>
          <a:xfrm rot="615017">
            <a:off x="4256442" y="3548930"/>
            <a:ext cx="1593216" cy="1570896"/>
            <a:chOff x="7549573" y="2356977"/>
            <a:chExt cx="753816" cy="743256"/>
          </a:xfrm>
        </p:grpSpPr>
        <p:grpSp>
          <p:nvGrpSpPr>
            <p:cNvPr id="78" name="Google Shape;78;p3"/>
            <p:cNvGrpSpPr/>
            <p:nvPr/>
          </p:nvGrpSpPr>
          <p:grpSpPr>
            <a:xfrm>
              <a:off x="7744404" y="2381017"/>
              <a:ext cx="306003" cy="404070"/>
              <a:chOff x="7744404" y="2381017"/>
              <a:chExt cx="306003" cy="404070"/>
            </a:xfrm>
          </p:grpSpPr>
          <p:sp>
            <p:nvSpPr>
              <p:cNvPr id="79" name="Google Shape;79;p3"/>
              <p:cNvSpPr/>
              <p:nvPr/>
            </p:nvSpPr>
            <p:spPr>
              <a:xfrm>
                <a:off x="7772249" y="2381017"/>
                <a:ext cx="250869" cy="304713"/>
              </a:xfrm>
              <a:custGeom>
                <a:rect b="b" l="l" r="r" t="t"/>
                <a:pathLst>
                  <a:path extrusionOk="0" h="609427" w="501738">
                    <a:moveTo>
                      <a:pt x="253613" y="437801"/>
                    </a:moveTo>
                    <a:cubicBezTo>
                      <a:pt x="258950" y="446450"/>
                      <a:pt x="271192" y="440603"/>
                      <a:pt x="270167" y="431201"/>
                    </a:cubicBezTo>
                    <a:cubicBezTo>
                      <a:pt x="269172" y="412456"/>
                      <a:pt x="268388" y="393712"/>
                      <a:pt x="267212" y="374967"/>
                    </a:cubicBezTo>
                    <a:cubicBezTo>
                      <a:pt x="266156" y="368880"/>
                      <a:pt x="268900" y="357458"/>
                      <a:pt x="260156" y="356826"/>
                    </a:cubicBezTo>
                    <a:cubicBezTo>
                      <a:pt x="253583" y="356856"/>
                      <a:pt x="253673" y="364390"/>
                      <a:pt x="253462" y="369272"/>
                    </a:cubicBezTo>
                    <a:cubicBezTo>
                      <a:pt x="252678" y="378915"/>
                      <a:pt x="252950" y="388649"/>
                      <a:pt x="252889" y="398323"/>
                    </a:cubicBezTo>
                    <a:cubicBezTo>
                      <a:pt x="252859" y="407514"/>
                      <a:pt x="252769" y="416705"/>
                      <a:pt x="252196" y="425897"/>
                    </a:cubicBezTo>
                    <a:cubicBezTo>
                      <a:pt x="252105" y="429905"/>
                      <a:pt x="251291" y="434245"/>
                      <a:pt x="253613" y="437801"/>
                    </a:cubicBezTo>
                    <a:close/>
                    <a:moveTo>
                      <a:pt x="275142" y="498494"/>
                    </a:moveTo>
                    <a:cubicBezTo>
                      <a:pt x="283946" y="499911"/>
                      <a:pt x="289103" y="487796"/>
                      <a:pt x="281866" y="482492"/>
                    </a:cubicBezTo>
                    <a:cubicBezTo>
                      <a:pt x="274418" y="478424"/>
                      <a:pt x="264920" y="482251"/>
                      <a:pt x="256779" y="482161"/>
                    </a:cubicBezTo>
                    <a:cubicBezTo>
                      <a:pt x="249784" y="483667"/>
                      <a:pt x="238024" y="482552"/>
                      <a:pt x="235612" y="490900"/>
                    </a:cubicBezTo>
                    <a:cubicBezTo>
                      <a:pt x="235160" y="496415"/>
                      <a:pt x="242034" y="496746"/>
                      <a:pt x="246015" y="496867"/>
                    </a:cubicBezTo>
                    <a:cubicBezTo>
                      <a:pt x="255724" y="497439"/>
                      <a:pt x="265433" y="497711"/>
                      <a:pt x="275142" y="498494"/>
                    </a:cubicBezTo>
                    <a:close/>
                    <a:moveTo>
                      <a:pt x="501256" y="229291"/>
                    </a:moveTo>
                    <a:cubicBezTo>
                      <a:pt x="501497" y="234173"/>
                      <a:pt x="501648" y="239024"/>
                      <a:pt x="501738" y="243906"/>
                    </a:cubicBezTo>
                    <a:cubicBezTo>
                      <a:pt x="487024" y="239326"/>
                      <a:pt x="471495" y="236614"/>
                      <a:pt x="457354" y="234082"/>
                    </a:cubicBezTo>
                    <a:cubicBezTo>
                      <a:pt x="414748" y="225855"/>
                      <a:pt x="336352" y="216664"/>
                      <a:pt x="302852" y="248909"/>
                    </a:cubicBezTo>
                    <a:cubicBezTo>
                      <a:pt x="301284" y="248457"/>
                      <a:pt x="300199" y="250175"/>
                      <a:pt x="299927" y="251591"/>
                    </a:cubicBezTo>
                    <a:cubicBezTo>
                      <a:pt x="293595" y="265936"/>
                      <a:pt x="289464" y="282360"/>
                      <a:pt x="295344" y="297699"/>
                    </a:cubicBezTo>
                    <a:cubicBezTo>
                      <a:pt x="294741" y="318704"/>
                      <a:pt x="297907" y="339467"/>
                      <a:pt x="302249" y="359990"/>
                    </a:cubicBezTo>
                    <a:cubicBezTo>
                      <a:pt x="314159" y="430568"/>
                      <a:pt x="364635" y="432466"/>
                      <a:pt x="424849" y="432828"/>
                    </a:cubicBezTo>
                    <a:cubicBezTo>
                      <a:pt x="440257" y="432376"/>
                      <a:pt x="456721" y="431171"/>
                      <a:pt x="472611" y="427916"/>
                    </a:cubicBezTo>
                    <a:cubicBezTo>
                      <a:pt x="460037" y="462874"/>
                      <a:pt x="443303" y="496355"/>
                      <a:pt x="422166" y="527425"/>
                    </a:cubicBezTo>
                    <a:cubicBezTo>
                      <a:pt x="387792" y="574949"/>
                      <a:pt x="328723" y="602764"/>
                      <a:pt x="271192" y="609153"/>
                    </a:cubicBezTo>
                    <a:cubicBezTo>
                      <a:pt x="245834" y="610328"/>
                      <a:pt x="220385" y="608038"/>
                      <a:pt x="197469" y="596345"/>
                    </a:cubicBezTo>
                    <a:cubicBezTo>
                      <a:pt x="177056" y="588842"/>
                      <a:pt x="158904" y="577239"/>
                      <a:pt x="143194" y="562262"/>
                    </a:cubicBezTo>
                    <a:cubicBezTo>
                      <a:pt x="106438" y="534115"/>
                      <a:pt x="79392" y="496023"/>
                      <a:pt x="52797" y="458594"/>
                    </a:cubicBezTo>
                    <a:cubicBezTo>
                      <a:pt x="48214" y="451422"/>
                      <a:pt x="43601" y="444189"/>
                      <a:pt x="39319" y="436806"/>
                    </a:cubicBezTo>
                    <a:cubicBezTo>
                      <a:pt x="54636" y="439729"/>
                      <a:pt x="70587" y="440483"/>
                      <a:pt x="85302" y="440633"/>
                    </a:cubicBezTo>
                    <a:cubicBezTo>
                      <a:pt x="104267" y="440995"/>
                      <a:pt x="122841" y="436595"/>
                      <a:pt x="141536" y="433792"/>
                    </a:cubicBezTo>
                    <a:cubicBezTo>
                      <a:pt x="161256" y="431382"/>
                      <a:pt x="178835" y="419538"/>
                      <a:pt x="192283" y="405435"/>
                    </a:cubicBezTo>
                    <a:cubicBezTo>
                      <a:pt x="209138" y="385967"/>
                      <a:pt x="221350" y="356102"/>
                      <a:pt x="223883" y="326539"/>
                    </a:cubicBezTo>
                    <a:cubicBezTo>
                      <a:pt x="228858" y="326690"/>
                      <a:pt x="234707" y="323947"/>
                      <a:pt x="239592" y="324219"/>
                    </a:cubicBezTo>
                    <a:cubicBezTo>
                      <a:pt x="253854" y="322742"/>
                      <a:pt x="269443" y="326509"/>
                      <a:pt x="283313" y="330366"/>
                    </a:cubicBezTo>
                    <a:cubicBezTo>
                      <a:pt x="288288" y="331873"/>
                      <a:pt x="293776" y="328227"/>
                      <a:pt x="294470" y="323013"/>
                    </a:cubicBezTo>
                    <a:cubicBezTo>
                      <a:pt x="295435" y="310507"/>
                      <a:pt x="279152" y="312466"/>
                      <a:pt x="270830" y="310296"/>
                    </a:cubicBezTo>
                    <a:cubicBezTo>
                      <a:pt x="255573" y="307644"/>
                      <a:pt x="238778" y="307162"/>
                      <a:pt x="224365" y="313430"/>
                    </a:cubicBezTo>
                    <a:cubicBezTo>
                      <a:pt x="224064" y="293239"/>
                      <a:pt x="218757" y="273952"/>
                      <a:pt x="206786" y="259215"/>
                    </a:cubicBezTo>
                    <a:cubicBezTo>
                      <a:pt x="199580" y="252043"/>
                      <a:pt x="179679" y="239838"/>
                      <a:pt x="171146" y="249723"/>
                    </a:cubicBezTo>
                    <a:cubicBezTo>
                      <a:pt x="130561" y="240320"/>
                      <a:pt x="87925" y="239778"/>
                      <a:pt x="46405" y="242189"/>
                    </a:cubicBezTo>
                    <a:cubicBezTo>
                      <a:pt x="31148" y="243183"/>
                      <a:pt x="14594" y="244811"/>
                      <a:pt x="0" y="250506"/>
                    </a:cubicBezTo>
                    <a:cubicBezTo>
                      <a:pt x="663" y="243816"/>
                      <a:pt x="1447" y="237156"/>
                      <a:pt x="2231" y="230616"/>
                    </a:cubicBezTo>
                    <a:cubicBezTo>
                      <a:pt x="5729" y="201987"/>
                      <a:pt x="12001" y="173841"/>
                      <a:pt x="23579" y="147321"/>
                    </a:cubicBezTo>
                    <a:cubicBezTo>
                      <a:pt x="42545" y="97597"/>
                      <a:pt x="75954" y="50826"/>
                      <a:pt x="125947" y="29008"/>
                    </a:cubicBezTo>
                    <a:cubicBezTo>
                      <a:pt x="143375" y="20750"/>
                      <a:pt x="160502" y="11951"/>
                      <a:pt x="179046" y="6345"/>
                    </a:cubicBezTo>
                    <a:cubicBezTo>
                      <a:pt x="204585" y="-646"/>
                      <a:pt x="231451" y="-74"/>
                      <a:pt x="257774" y="77"/>
                    </a:cubicBezTo>
                    <a:cubicBezTo>
                      <a:pt x="258950" y="2307"/>
                      <a:pt x="261000" y="4115"/>
                      <a:pt x="263533" y="4688"/>
                    </a:cubicBezTo>
                    <a:cubicBezTo>
                      <a:pt x="272639" y="6797"/>
                      <a:pt x="281987" y="7521"/>
                      <a:pt x="291274" y="8334"/>
                    </a:cubicBezTo>
                    <a:cubicBezTo>
                      <a:pt x="308430" y="10203"/>
                      <a:pt x="326070" y="12342"/>
                      <a:pt x="341297" y="21052"/>
                    </a:cubicBezTo>
                    <a:cubicBezTo>
                      <a:pt x="361378" y="32895"/>
                      <a:pt x="383691" y="42147"/>
                      <a:pt x="403290" y="55407"/>
                    </a:cubicBezTo>
                    <a:cubicBezTo>
                      <a:pt x="420899" y="66828"/>
                      <a:pt x="434378" y="82348"/>
                      <a:pt x="447524" y="98621"/>
                    </a:cubicBezTo>
                    <a:cubicBezTo>
                      <a:pt x="485366" y="136623"/>
                      <a:pt x="496220" y="177125"/>
                      <a:pt x="501256" y="229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7771243" y="2509904"/>
                <a:ext cx="103460" cy="81712"/>
              </a:xfrm>
              <a:custGeom>
                <a:rect b="b" l="l" r="r" t="t"/>
                <a:pathLst>
                  <a:path extrusionOk="0" h="163423" w="206919">
                    <a:moveTo>
                      <a:pt x="190707" y="11627"/>
                    </a:moveTo>
                    <a:cubicBezTo>
                      <a:pt x="217091" y="35525"/>
                      <a:pt x="206356" y="86093"/>
                      <a:pt x="192999" y="114963"/>
                    </a:cubicBezTo>
                    <a:cubicBezTo>
                      <a:pt x="183531" y="133918"/>
                      <a:pt x="166766" y="150252"/>
                      <a:pt x="145991" y="155857"/>
                    </a:cubicBezTo>
                    <a:cubicBezTo>
                      <a:pt x="124583" y="159142"/>
                      <a:pt x="103265" y="164386"/>
                      <a:pt x="81495" y="163271"/>
                    </a:cubicBezTo>
                    <a:cubicBezTo>
                      <a:pt x="64850" y="162668"/>
                      <a:pt x="45975" y="161643"/>
                      <a:pt x="29542" y="156038"/>
                    </a:cubicBezTo>
                    <a:cubicBezTo>
                      <a:pt x="28215" y="152994"/>
                      <a:pt x="26979" y="149890"/>
                      <a:pt x="25893" y="146756"/>
                    </a:cubicBezTo>
                    <a:cubicBezTo>
                      <a:pt x="16305" y="116620"/>
                      <a:pt x="8917" y="85671"/>
                      <a:pt x="1711" y="54902"/>
                    </a:cubicBezTo>
                    <a:cubicBezTo>
                      <a:pt x="-98" y="42094"/>
                      <a:pt x="-309" y="28654"/>
                      <a:pt x="324" y="15093"/>
                    </a:cubicBezTo>
                    <a:cubicBezTo>
                      <a:pt x="31894" y="-5731"/>
                      <a:pt x="135317" y="447"/>
                      <a:pt x="172435" y="2315"/>
                    </a:cubicBezTo>
                    <a:cubicBezTo>
                      <a:pt x="175963" y="8945"/>
                      <a:pt x="185250" y="7257"/>
                      <a:pt x="190707" y="116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7925711" y="2503997"/>
                <a:ext cx="97438" cy="83769"/>
              </a:xfrm>
              <a:custGeom>
                <a:rect b="b" l="l" r="r" t="t"/>
                <a:pathLst>
                  <a:path extrusionOk="0" h="167537" w="194875">
                    <a:moveTo>
                      <a:pt x="194875" y="18678"/>
                    </a:moveTo>
                    <a:cubicBezTo>
                      <a:pt x="194061" y="66655"/>
                      <a:pt x="186915" y="114510"/>
                      <a:pt x="172924" y="160257"/>
                    </a:cubicBezTo>
                    <a:cubicBezTo>
                      <a:pt x="151426" y="166585"/>
                      <a:pt x="127093" y="167700"/>
                      <a:pt x="106981" y="167519"/>
                    </a:cubicBezTo>
                    <a:cubicBezTo>
                      <a:pt x="52616" y="166766"/>
                      <a:pt x="20775" y="163813"/>
                      <a:pt x="9498" y="103210"/>
                    </a:cubicBezTo>
                    <a:cubicBezTo>
                      <a:pt x="6362" y="90131"/>
                      <a:pt x="3286" y="78589"/>
                      <a:pt x="1929" y="64666"/>
                    </a:cubicBezTo>
                    <a:cubicBezTo>
                      <a:pt x="1296" y="52822"/>
                      <a:pt x="-2232" y="40437"/>
                      <a:pt x="2201" y="28985"/>
                    </a:cubicBezTo>
                    <a:cubicBezTo>
                      <a:pt x="4583" y="22144"/>
                      <a:pt x="8322" y="15092"/>
                      <a:pt x="15227" y="11958"/>
                    </a:cubicBezTo>
                    <a:cubicBezTo>
                      <a:pt x="28072" y="5810"/>
                      <a:pt x="41731" y="1320"/>
                      <a:pt x="56083" y="898"/>
                    </a:cubicBezTo>
                    <a:cubicBezTo>
                      <a:pt x="87653" y="-1663"/>
                      <a:pt x="119193" y="1441"/>
                      <a:pt x="150129" y="7830"/>
                    </a:cubicBezTo>
                    <a:cubicBezTo>
                      <a:pt x="165175" y="10301"/>
                      <a:pt x="180583" y="13224"/>
                      <a:pt x="194875" y="186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8012550" y="2556070"/>
                <a:ext cx="37857" cy="55269"/>
              </a:xfrm>
              <a:custGeom>
                <a:rect b="b" l="l" r="r" t="t"/>
                <a:pathLst>
                  <a:path extrusionOk="0" h="110538" w="75713">
                    <a:moveTo>
                      <a:pt x="75713" y="0"/>
                    </a:moveTo>
                    <a:cubicBezTo>
                      <a:pt x="75653" y="2200"/>
                      <a:pt x="75592" y="4309"/>
                      <a:pt x="75623" y="6268"/>
                    </a:cubicBezTo>
                    <a:cubicBezTo>
                      <a:pt x="73271" y="36525"/>
                      <a:pt x="60124" y="65937"/>
                      <a:pt x="38143" y="87002"/>
                    </a:cubicBezTo>
                    <a:cubicBezTo>
                      <a:pt x="29941" y="95802"/>
                      <a:pt x="20926" y="104752"/>
                      <a:pt x="9227" y="108489"/>
                    </a:cubicBezTo>
                    <a:cubicBezTo>
                      <a:pt x="6694" y="109604"/>
                      <a:pt x="3377" y="110086"/>
                      <a:pt x="0" y="110538"/>
                    </a:cubicBezTo>
                    <a:cubicBezTo>
                      <a:pt x="5548" y="97700"/>
                      <a:pt x="10523" y="84621"/>
                      <a:pt x="14956" y="71332"/>
                    </a:cubicBezTo>
                    <a:cubicBezTo>
                      <a:pt x="26926" y="66811"/>
                      <a:pt x="38052" y="60573"/>
                      <a:pt x="47460" y="51894"/>
                    </a:cubicBezTo>
                    <a:cubicBezTo>
                      <a:pt x="60275" y="38785"/>
                      <a:pt x="70255" y="20040"/>
                      <a:pt x="7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8023857" y="2537520"/>
                <a:ext cx="19188" cy="41619"/>
              </a:xfrm>
              <a:custGeom>
                <a:rect b="b" l="l" r="r" t="t"/>
                <a:pathLst>
                  <a:path extrusionOk="0" h="83237" w="38375">
                    <a:moveTo>
                      <a:pt x="38324" y="455"/>
                    </a:moveTo>
                    <a:cubicBezTo>
                      <a:pt x="39228" y="25618"/>
                      <a:pt x="28132" y="54880"/>
                      <a:pt x="15318" y="70701"/>
                    </a:cubicBezTo>
                    <a:cubicBezTo>
                      <a:pt x="10915" y="75644"/>
                      <a:pt x="5729" y="79772"/>
                      <a:pt x="0" y="83238"/>
                    </a:cubicBezTo>
                    <a:cubicBezTo>
                      <a:pt x="6031" y="61359"/>
                      <a:pt x="10553" y="39059"/>
                      <a:pt x="13569" y="16547"/>
                    </a:cubicBezTo>
                    <a:cubicBezTo>
                      <a:pt x="18876" y="6331"/>
                      <a:pt x="26806" y="-2077"/>
                      <a:pt x="38324" y="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7744404" y="2551037"/>
                <a:ext cx="40252" cy="55700"/>
              </a:xfrm>
              <a:custGeom>
                <a:rect b="b" l="l" r="r" t="t"/>
                <a:pathLst>
                  <a:path extrusionOk="0" h="111400" w="80505">
                    <a:moveTo>
                      <a:pt x="80506" y="110689"/>
                    </a:moveTo>
                    <a:cubicBezTo>
                      <a:pt x="79571" y="110810"/>
                      <a:pt x="78697" y="110930"/>
                      <a:pt x="77852" y="111021"/>
                    </a:cubicBezTo>
                    <a:cubicBezTo>
                      <a:pt x="60575" y="112889"/>
                      <a:pt x="42363" y="107826"/>
                      <a:pt x="28915" y="96646"/>
                    </a:cubicBezTo>
                    <a:cubicBezTo>
                      <a:pt x="11668" y="82783"/>
                      <a:pt x="1446" y="62532"/>
                      <a:pt x="59" y="40503"/>
                    </a:cubicBezTo>
                    <a:cubicBezTo>
                      <a:pt x="-605" y="18654"/>
                      <a:pt x="4371" y="5003"/>
                      <a:pt x="13447" y="0"/>
                    </a:cubicBezTo>
                    <a:cubicBezTo>
                      <a:pt x="16281" y="22270"/>
                      <a:pt x="24000" y="44028"/>
                      <a:pt x="33679" y="58644"/>
                    </a:cubicBezTo>
                    <a:cubicBezTo>
                      <a:pt x="42091" y="73170"/>
                      <a:pt x="54484" y="82723"/>
                      <a:pt x="68776" y="88961"/>
                    </a:cubicBezTo>
                    <a:cubicBezTo>
                      <a:pt x="72334" y="96344"/>
                      <a:pt x="76315" y="103577"/>
                      <a:pt x="80506" y="110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7760957" y="2551052"/>
                <a:ext cx="11880" cy="28674"/>
              </a:xfrm>
              <a:custGeom>
                <a:rect b="b" l="l" r="r" t="t"/>
                <a:pathLst>
                  <a:path extrusionOk="0" h="57348" w="23760">
                    <a:moveTo>
                      <a:pt x="23760" y="57349"/>
                    </a:moveTo>
                    <a:cubicBezTo>
                      <a:pt x="21318" y="54697"/>
                      <a:pt x="19117" y="51743"/>
                      <a:pt x="17157" y="48428"/>
                    </a:cubicBezTo>
                    <a:cubicBezTo>
                      <a:pt x="7749" y="33963"/>
                      <a:pt x="2171" y="17177"/>
                      <a:pt x="0" y="0"/>
                    </a:cubicBezTo>
                    <a:cubicBezTo>
                      <a:pt x="3166" y="1205"/>
                      <a:pt x="6573" y="2953"/>
                      <a:pt x="10101" y="5213"/>
                    </a:cubicBezTo>
                    <a:cubicBezTo>
                      <a:pt x="10915" y="8348"/>
                      <a:pt x="11699" y="11421"/>
                      <a:pt x="12483" y="14525"/>
                    </a:cubicBezTo>
                    <a:cubicBezTo>
                      <a:pt x="16252" y="28810"/>
                      <a:pt x="19569" y="43215"/>
                      <a:pt x="23760" y="57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7846545" y="2673599"/>
                <a:ext cx="127998" cy="111488"/>
              </a:xfrm>
              <a:custGeom>
                <a:rect b="b" l="l" r="r" t="t"/>
                <a:pathLst>
                  <a:path extrusionOk="0" h="222975" w="255995">
                    <a:moveTo>
                      <a:pt x="252889" y="127324"/>
                    </a:moveTo>
                    <a:cubicBezTo>
                      <a:pt x="253794" y="129765"/>
                      <a:pt x="254849" y="132116"/>
                      <a:pt x="255995" y="134406"/>
                    </a:cubicBezTo>
                    <a:cubicBezTo>
                      <a:pt x="241763" y="146038"/>
                      <a:pt x="226717" y="156676"/>
                      <a:pt x="212726" y="168640"/>
                    </a:cubicBezTo>
                    <a:cubicBezTo>
                      <a:pt x="192675" y="187114"/>
                      <a:pt x="170452" y="203176"/>
                      <a:pt x="150552" y="221800"/>
                    </a:cubicBezTo>
                    <a:cubicBezTo>
                      <a:pt x="148863" y="221890"/>
                      <a:pt x="147416" y="222282"/>
                      <a:pt x="146210" y="222975"/>
                    </a:cubicBezTo>
                    <a:cubicBezTo>
                      <a:pt x="145878" y="221800"/>
                      <a:pt x="145305" y="220685"/>
                      <a:pt x="144461" y="219690"/>
                    </a:cubicBezTo>
                    <a:cubicBezTo>
                      <a:pt x="135596" y="210017"/>
                      <a:pt x="125706" y="201338"/>
                      <a:pt x="115364" y="193291"/>
                    </a:cubicBezTo>
                    <a:cubicBezTo>
                      <a:pt x="96820" y="180544"/>
                      <a:pt x="80296" y="165084"/>
                      <a:pt x="61451" y="152879"/>
                    </a:cubicBezTo>
                    <a:cubicBezTo>
                      <a:pt x="41611" y="137781"/>
                      <a:pt x="19901" y="125456"/>
                      <a:pt x="271" y="110147"/>
                    </a:cubicBezTo>
                    <a:cubicBezTo>
                      <a:pt x="3226" y="75792"/>
                      <a:pt x="5005" y="40894"/>
                      <a:pt x="0" y="6901"/>
                    </a:cubicBezTo>
                    <a:cubicBezTo>
                      <a:pt x="3076" y="9191"/>
                      <a:pt x="6181" y="11482"/>
                      <a:pt x="9317" y="13742"/>
                    </a:cubicBezTo>
                    <a:cubicBezTo>
                      <a:pt x="39349" y="30196"/>
                      <a:pt x="72004" y="44933"/>
                      <a:pt x="106951" y="43576"/>
                    </a:cubicBezTo>
                    <a:cubicBezTo>
                      <a:pt x="153326" y="44209"/>
                      <a:pt x="202384" y="27695"/>
                      <a:pt x="241733" y="0"/>
                    </a:cubicBezTo>
                    <a:cubicBezTo>
                      <a:pt x="241612" y="9975"/>
                      <a:pt x="242909" y="20191"/>
                      <a:pt x="242336" y="30106"/>
                    </a:cubicBezTo>
                    <a:cubicBezTo>
                      <a:pt x="243421" y="62472"/>
                      <a:pt x="241884" y="96374"/>
                      <a:pt x="252889" y="127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7559333" y="2741737"/>
              <a:ext cx="635323" cy="348763"/>
              <a:chOff x="7559333" y="2741737"/>
              <a:chExt cx="635323" cy="348763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7559333" y="2840281"/>
                <a:ext cx="78601" cy="248877"/>
              </a:xfrm>
              <a:custGeom>
                <a:rect b="b" l="l" r="r" t="t"/>
                <a:pathLst>
                  <a:path extrusionOk="0" h="497754" w="157203">
                    <a:moveTo>
                      <a:pt x="151927" y="393363"/>
                    </a:moveTo>
                    <a:cubicBezTo>
                      <a:pt x="153495" y="428080"/>
                      <a:pt x="153194" y="463248"/>
                      <a:pt x="157204" y="497754"/>
                    </a:cubicBezTo>
                    <a:cubicBezTo>
                      <a:pt x="126328" y="496910"/>
                      <a:pt x="95452" y="495464"/>
                      <a:pt x="64636" y="493656"/>
                    </a:cubicBezTo>
                    <a:cubicBezTo>
                      <a:pt x="-5198" y="488442"/>
                      <a:pt x="-1519" y="470300"/>
                      <a:pt x="1104" y="408582"/>
                    </a:cubicBezTo>
                    <a:cubicBezTo>
                      <a:pt x="6079" y="344604"/>
                      <a:pt x="14251" y="280716"/>
                      <a:pt x="24563" y="217370"/>
                    </a:cubicBezTo>
                    <a:cubicBezTo>
                      <a:pt x="31709" y="174426"/>
                      <a:pt x="40061" y="130940"/>
                      <a:pt x="59932" y="91734"/>
                    </a:cubicBezTo>
                    <a:cubicBezTo>
                      <a:pt x="92979" y="24983"/>
                      <a:pt x="95632" y="21879"/>
                      <a:pt x="143846" y="0"/>
                    </a:cubicBezTo>
                    <a:cubicBezTo>
                      <a:pt x="143394" y="3677"/>
                      <a:pt x="142882" y="7383"/>
                      <a:pt x="142490" y="11060"/>
                    </a:cubicBezTo>
                    <a:cubicBezTo>
                      <a:pt x="135856" y="84230"/>
                      <a:pt x="140801" y="157701"/>
                      <a:pt x="144570" y="230871"/>
                    </a:cubicBezTo>
                    <a:cubicBezTo>
                      <a:pt x="145595" y="285176"/>
                      <a:pt x="149123" y="339149"/>
                      <a:pt x="151927" y="393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7684581" y="2793525"/>
                <a:ext cx="74552" cy="296733"/>
              </a:xfrm>
              <a:custGeom>
                <a:rect b="b" l="l" r="r" t="t"/>
                <a:pathLst>
                  <a:path extrusionOk="0" h="593465" w="149104">
                    <a:moveTo>
                      <a:pt x="143194" y="527408"/>
                    </a:moveTo>
                    <a:cubicBezTo>
                      <a:pt x="145667" y="549286"/>
                      <a:pt x="145788" y="571707"/>
                      <a:pt x="149104" y="593466"/>
                    </a:cubicBezTo>
                    <a:cubicBezTo>
                      <a:pt x="114821" y="593224"/>
                      <a:pt x="80537" y="592983"/>
                      <a:pt x="46254" y="592712"/>
                    </a:cubicBezTo>
                    <a:cubicBezTo>
                      <a:pt x="45048" y="572190"/>
                      <a:pt x="43751" y="551547"/>
                      <a:pt x="42606" y="530964"/>
                    </a:cubicBezTo>
                    <a:cubicBezTo>
                      <a:pt x="42636" y="531416"/>
                      <a:pt x="42666" y="531838"/>
                      <a:pt x="42696" y="532260"/>
                    </a:cubicBezTo>
                    <a:cubicBezTo>
                      <a:pt x="36937" y="434619"/>
                      <a:pt x="25057" y="337130"/>
                      <a:pt x="18303" y="239460"/>
                    </a:cubicBezTo>
                    <a:cubicBezTo>
                      <a:pt x="15770" y="190579"/>
                      <a:pt x="9076" y="142091"/>
                      <a:pt x="5066" y="93331"/>
                    </a:cubicBezTo>
                    <a:cubicBezTo>
                      <a:pt x="4794" y="90619"/>
                      <a:pt x="3648" y="59669"/>
                      <a:pt x="0" y="47163"/>
                    </a:cubicBezTo>
                    <a:cubicBezTo>
                      <a:pt x="25238" y="36947"/>
                      <a:pt x="50626" y="27152"/>
                      <a:pt x="76105" y="17660"/>
                    </a:cubicBezTo>
                    <a:cubicBezTo>
                      <a:pt x="94739" y="11391"/>
                      <a:pt x="113554" y="5756"/>
                      <a:pt x="132340" y="0"/>
                    </a:cubicBezTo>
                    <a:cubicBezTo>
                      <a:pt x="127726" y="122231"/>
                      <a:pt x="127063" y="244854"/>
                      <a:pt x="133696" y="367085"/>
                    </a:cubicBezTo>
                    <a:cubicBezTo>
                      <a:pt x="136862" y="420546"/>
                      <a:pt x="137677" y="474097"/>
                      <a:pt x="143194" y="5274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7835163" y="2798227"/>
                <a:ext cx="83765" cy="292272"/>
              </a:xfrm>
              <a:custGeom>
                <a:rect b="b" l="l" r="r" t="t"/>
                <a:pathLst>
                  <a:path extrusionOk="0" h="584545" w="167530">
                    <a:moveTo>
                      <a:pt x="159537" y="389054"/>
                    </a:moveTo>
                    <a:cubicBezTo>
                      <a:pt x="162492" y="453846"/>
                      <a:pt x="168191" y="518608"/>
                      <a:pt x="167467" y="583521"/>
                    </a:cubicBezTo>
                    <a:cubicBezTo>
                      <a:pt x="122510" y="583852"/>
                      <a:pt x="77583" y="584214"/>
                      <a:pt x="32625" y="584545"/>
                    </a:cubicBezTo>
                    <a:cubicBezTo>
                      <a:pt x="28313" y="548021"/>
                      <a:pt x="27137" y="511225"/>
                      <a:pt x="25208" y="474489"/>
                    </a:cubicBezTo>
                    <a:cubicBezTo>
                      <a:pt x="18936" y="331042"/>
                      <a:pt x="5247" y="187988"/>
                      <a:pt x="151" y="44420"/>
                    </a:cubicBezTo>
                    <a:cubicBezTo>
                      <a:pt x="90" y="43064"/>
                      <a:pt x="30" y="41708"/>
                      <a:pt x="0" y="40382"/>
                    </a:cubicBezTo>
                    <a:cubicBezTo>
                      <a:pt x="20202" y="53551"/>
                      <a:pt x="43088" y="61869"/>
                      <a:pt x="63351" y="74948"/>
                    </a:cubicBezTo>
                    <a:cubicBezTo>
                      <a:pt x="72758" y="80282"/>
                      <a:pt x="82286" y="85435"/>
                      <a:pt x="91302" y="91523"/>
                    </a:cubicBezTo>
                    <a:cubicBezTo>
                      <a:pt x="101132" y="98213"/>
                      <a:pt x="111685" y="88810"/>
                      <a:pt x="114670" y="79318"/>
                    </a:cubicBezTo>
                    <a:cubicBezTo>
                      <a:pt x="124108" y="50809"/>
                      <a:pt x="133425" y="20312"/>
                      <a:pt x="157034" y="0"/>
                    </a:cubicBezTo>
                    <a:cubicBezTo>
                      <a:pt x="162673" y="44601"/>
                      <a:pt x="148019" y="89413"/>
                      <a:pt x="151034" y="134316"/>
                    </a:cubicBezTo>
                    <a:cubicBezTo>
                      <a:pt x="152451" y="219238"/>
                      <a:pt x="154622" y="304191"/>
                      <a:pt x="159537" y="3890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7940485" y="2803997"/>
                <a:ext cx="68310" cy="285718"/>
              </a:xfrm>
              <a:custGeom>
                <a:rect b="b" l="l" r="r" t="t"/>
                <a:pathLst>
                  <a:path extrusionOk="0" h="571436" w="136621">
                    <a:moveTo>
                      <a:pt x="136139" y="567940"/>
                    </a:moveTo>
                    <a:cubicBezTo>
                      <a:pt x="136169" y="569025"/>
                      <a:pt x="136320" y="569990"/>
                      <a:pt x="136621" y="570894"/>
                    </a:cubicBezTo>
                    <a:cubicBezTo>
                      <a:pt x="104117" y="571014"/>
                      <a:pt x="71612" y="571195"/>
                      <a:pt x="39108" y="571436"/>
                    </a:cubicBezTo>
                    <a:cubicBezTo>
                      <a:pt x="39228" y="570803"/>
                      <a:pt x="39289" y="570110"/>
                      <a:pt x="39228" y="569447"/>
                    </a:cubicBezTo>
                    <a:cubicBezTo>
                      <a:pt x="37691" y="552270"/>
                      <a:pt x="36364" y="535032"/>
                      <a:pt x="35339" y="517824"/>
                    </a:cubicBezTo>
                    <a:cubicBezTo>
                      <a:pt x="32746" y="482716"/>
                      <a:pt x="29610" y="446794"/>
                      <a:pt x="27439" y="410963"/>
                    </a:cubicBezTo>
                    <a:cubicBezTo>
                      <a:pt x="27439" y="410752"/>
                      <a:pt x="27409" y="410511"/>
                      <a:pt x="27409" y="410330"/>
                    </a:cubicBezTo>
                    <a:cubicBezTo>
                      <a:pt x="21650" y="276316"/>
                      <a:pt x="10463" y="142874"/>
                      <a:pt x="603" y="9101"/>
                    </a:cubicBezTo>
                    <a:cubicBezTo>
                      <a:pt x="332" y="6087"/>
                      <a:pt x="211" y="3044"/>
                      <a:pt x="0" y="0"/>
                    </a:cubicBezTo>
                    <a:cubicBezTo>
                      <a:pt x="7146" y="7534"/>
                      <a:pt x="12604" y="16695"/>
                      <a:pt x="17277" y="25917"/>
                    </a:cubicBezTo>
                    <a:cubicBezTo>
                      <a:pt x="27017" y="43787"/>
                      <a:pt x="37480" y="61809"/>
                      <a:pt x="51259" y="76816"/>
                    </a:cubicBezTo>
                    <a:cubicBezTo>
                      <a:pt x="57380" y="83386"/>
                      <a:pt x="67843" y="84772"/>
                      <a:pt x="74628" y="78383"/>
                    </a:cubicBezTo>
                    <a:cubicBezTo>
                      <a:pt x="86960" y="69162"/>
                      <a:pt x="97996" y="58433"/>
                      <a:pt x="109122" y="47916"/>
                    </a:cubicBezTo>
                    <a:cubicBezTo>
                      <a:pt x="108760" y="58885"/>
                      <a:pt x="110117" y="73321"/>
                      <a:pt x="109876" y="76455"/>
                    </a:cubicBezTo>
                    <a:cubicBezTo>
                      <a:pt x="116178" y="168851"/>
                      <a:pt x="119555" y="260856"/>
                      <a:pt x="126098" y="353343"/>
                    </a:cubicBezTo>
                    <a:cubicBezTo>
                      <a:pt x="130862" y="424584"/>
                      <a:pt x="136712" y="496277"/>
                      <a:pt x="136139" y="5679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8087841" y="2795981"/>
                <a:ext cx="106815" cy="292785"/>
              </a:xfrm>
              <a:custGeom>
                <a:rect b="b" l="l" r="r" t="t"/>
                <a:pathLst>
                  <a:path extrusionOk="0" h="585569" w="213630">
                    <a:moveTo>
                      <a:pt x="213631" y="575565"/>
                    </a:moveTo>
                    <a:cubicBezTo>
                      <a:pt x="213179" y="575565"/>
                      <a:pt x="212787" y="575595"/>
                      <a:pt x="212334" y="575655"/>
                    </a:cubicBezTo>
                    <a:cubicBezTo>
                      <a:pt x="182724" y="578820"/>
                      <a:pt x="153115" y="581863"/>
                      <a:pt x="123414" y="584033"/>
                    </a:cubicBezTo>
                    <a:cubicBezTo>
                      <a:pt x="105805" y="584093"/>
                      <a:pt x="88196" y="584244"/>
                      <a:pt x="70587" y="584636"/>
                    </a:cubicBezTo>
                    <a:cubicBezTo>
                      <a:pt x="60456" y="584997"/>
                      <a:pt x="50325" y="585329"/>
                      <a:pt x="40223" y="585570"/>
                    </a:cubicBezTo>
                    <a:cubicBezTo>
                      <a:pt x="40163" y="584726"/>
                      <a:pt x="40103" y="583943"/>
                      <a:pt x="39982" y="583159"/>
                    </a:cubicBezTo>
                    <a:cubicBezTo>
                      <a:pt x="39741" y="574661"/>
                      <a:pt x="39620" y="566193"/>
                      <a:pt x="39319" y="557694"/>
                    </a:cubicBezTo>
                    <a:cubicBezTo>
                      <a:pt x="36877" y="518789"/>
                      <a:pt x="36726" y="479823"/>
                      <a:pt x="34736" y="440888"/>
                    </a:cubicBezTo>
                    <a:cubicBezTo>
                      <a:pt x="32474" y="345538"/>
                      <a:pt x="25690" y="250308"/>
                      <a:pt x="17428" y="155290"/>
                    </a:cubicBezTo>
                    <a:cubicBezTo>
                      <a:pt x="13750" y="115601"/>
                      <a:pt x="11126" y="75762"/>
                      <a:pt x="5397" y="36253"/>
                    </a:cubicBezTo>
                    <a:cubicBezTo>
                      <a:pt x="3799" y="24169"/>
                      <a:pt x="1236" y="12145"/>
                      <a:pt x="0" y="0"/>
                    </a:cubicBezTo>
                    <a:cubicBezTo>
                      <a:pt x="30122" y="9372"/>
                      <a:pt x="60426" y="18292"/>
                      <a:pt x="90548" y="27604"/>
                    </a:cubicBezTo>
                    <a:cubicBezTo>
                      <a:pt x="122269" y="35892"/>
                      <a:pt x="154321" y="42944"/>
                      <a:pt x="186071" y="51231"/>
                    </a:cubicBezTo>
                    <a:cubicBezTo>
                      <a:pt x="186011" y="51532"/>
                      <a:pt x="185981" y="51834"/>
                      <a:pt x="185951" y="52105"/>
                    </a:cubicBezTo>
                    <a:cubicBezTo>
                      <a:pt x="185498" y="60633"/>
                      <a:pt x="187277" y="69222"/>
                      <a:pt x="188031" y="77720"/>
                    </a:cubicBezTo>
                    <a:cubicBezTo>
                      <a:pt x="195841" y="162914"/>
                      <a:pt x="199188" y="248802"/>
                      <a:pt x="207721" y="334116"/>
                    </a:cubicBezTo>
                    <a:cubicBezTo>
                      <a:pt x="209711" y="414368"/>
                      <a:pt x="210224" y="495223"/>
                      <a:pt x="213631" y="5755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7959844" y="2743018"/>
                <a:ext cx="66471" cy="60618"/>
              </a:xfrm>
              <a:custGeom>
                <a:rect b="b" l="l" r="r" t="t"/>
                <a:pathLst>
                  <a:path extrusionOk="0" h="121236" w="132942">
                    <a:moveTo>
                      <a:pt x="132943" y="78685"/>
                    </a:moveTo>
                    <a:cubicBezTo>
                      <a:pt x="120218" y="88871"/>
                      <a:pt x="107705" y="99358"/>
                      <a:pt x="96066" y="110900"/>
                    </a:cubicBezTo>
                    <a:cubicBezTo>
                      <a:pt x="91664" y="114275"/>
                      <a:pt x="87261" y="117711"/>
                      <a:pt x="82980" y="121237"/>
                    </a:cubicBezTo>
                    <a:cubicBezTo>
                      <a:pt x="77432" y="112859"/>
                      <a:pt x="71733" y="104662"/>
                      <a:pt x="65913" y="96254"/>
                    </a:cubicBezTo>
                    <a:cubicBezTo>
                      <a:pt x="48817" y="75129"/>
                      <a:pt x="26444" y="58795"/>
                      <a:pt x="4523" y="43004"/>
                    </a:cubicBezTo>
                    <a:cubicBezTo>
                      <a:pt x="3015" y="42100"/>
                      <a:pt x="1508" y="41075"/>
                      <a:pt x="0" y="40111"/>
                    </a:cubicBezTo>
                    <a:cubicBezTo>
                      <a:pt x="2714" y="37971"/>
                      <a:pt x="5397" y="35862"/>
                      <a:pt x="8111" y="33752"/>
                    </a:cubicBezTo>
                    <a:cubicBezTo>
                      <a:pt x="23187" y="22783"/>
                      <a:pt x="38294" y="11904"/>
                      <a:pt x="52616" y="0"/>
                    </a:cubicBezTo>
                    <a:cubicBezTo>
                      <a:pt x="52646" y="120"/>
                      <a:pt x="52707" y="241"/>
                      <a:pt x="52797" y="331"/>
                    </a:cubicBezTo>
                    <a:cubicBezTo>
                      <a:pt x="54214" y="2712"/>
                      <a:pt x="56234" y="4430"/>
                      <a:pt x="58285" y="6268"/>
                    </a:cubicBezTo>
                    <a:cubicBezTo>
                      <a:pt x="70074" y="16303"/>
                      <a:pt x="83884" y="23717"/>
                      <a:pt x="95433" y="34114"/>
                    </a:cubicBezTo>
                    <a:cubicBezTo>
                      <a:pt x="108278" y="48097"/>
                      <a:pt x="121243" y="63466"/>
                      <a:pt x="132943" y="78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813016" y="2741737"/>
                <a:ext cx="71099" cy="73079"/>
              </a:xfrm>
              <a:custGeom>
                <a:rect b="b" l="l" r="r" t="t"/>
                <a:pathLst>
                  <a:path extrusionOk="0" h="146158" w="142199">
                    <a:moveTo>
                      <a:pt x="142199" y="49423"/>
                    </a:moveTo>
                    <a:cubicBezTo>
                      <a:pt x="140692" y="51141"/>
                      <a:pt x="139275" y="52949"/>
                      <a:pt x="137827" y="54516"/>
                    </a:cubicBezTo>
                    <a:cubicBezTo>
                      <a:pt x="127214" y="67655"/>
                      <a:pt x="117535" y="81487"/>
                      <a:pt x="107464" y="95018"/>
                    </a:cubicBezTo>
                    <a:cubicBezTo>
                      <a:pt x="97061" y="108941"/>
                      <a:pt x="86598" y="122864"/>
                      <a:pt x="76618" y="137088"/>
                    </a:cubicBezTo>
                    <a:cubicBezTo>
                      <a:pt x="75140" y="139710"/>
                      <a:pt x="72788" y="142874"/>
                      <a:pt x="70768" y="146159"/>
                    </a:cubicBezTo>
                    <a:cubicBezTo>
                      <a:pt x="48154" y="133050"/>
                      <a:pt x="25901" y="119217"/>
                      <a:pt x="3287" y="106139"/>
                    </a:cubicBezTo>
                    <a:cubicBezTo>
                      <a:pt x="2171" y="105415"/>
                      <a:pt x="1085" y="104692"/>
                      <a:pt x="0" y="103969"/>
                    </a:cubicBezTo>
                    <a:cubicBezTo>
                      <a:pt x="1266" y="101377"/>
                      <a:pt x="2442" y="98725"/>
                      <a:pt x="3829" y="96796"/>
                    </a:cubicBezTo>
                    <a:cubicBezTo>
                      <a:pt x="12935" y="79950"/>
                      <a:pt x="21770" y="62743"/>
                      <a:pt x="34917" y="48609"/>
                    </a:cubicBezTo>
                    <a:cubicBezTo>
                      <a:pt x="37510" y="44149"/>
                      <a:pt x="66788" y="17539"/>
                      <a:pt x="73633" y="4912"/>
                    </a:cubicBezTo>
                    <a:cubicBezTo>
                      <a:pt x="74808" y="4249"/>
                      <a:pt x="75864" y="3194"/>
                      <a:pt x="76768" y="2320"/>
                    </a:cubicBezTo>
                    <a:cubicBezTo>
                      <a:pt x="77552" y="1477"/>
                      <a:pt x="78819" y="994"/>
                      <a:pt x="79361" y="0"/>
                    </a:cubicBezTo>
                    <a:cubicBezTo>
                      <a:pt x="88709" y="7142"/>
                      <a:pt x="98689" y="13682"/>
                      <a:pt x="107222" y="21427"/>
                    </a:cubicBezTo>
                    <a:cubicBezTo>
                      <a:pt x="118861" y="30708"/>
                      <a:pt x="130530" y="40050"/>
                      <a:pt x="142199" y="494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>
              <a:off x="7635128" y="2729607"/>
              <a:ext cx="658487" cy="360967"/>
              <a:chOff x="7635128" y="2729607"/>
              <a:chExt cx="658487" cy="360967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7635128" y="2818281"/>
                <a:ext cx="62976" cy="271509"/>
              </a:xfrm>
              <a:custGeom>
                <a:rect b="b" l="l" r="r" t="t"/>
                <a:pathLst>
                  <a:path extrusionOk="0" h="543018" w="125951">
                    <a:moveTo>
                      <a:pt x="125951" y="543018"/>
                    </a:moveTo>
                    <a:cubicBezTo>
                      <a:pt x="109669" y="542898"/>
                      <a:pt x="93356" y="542747"/>
                      <a:pt x="77044" y="542626"/>
                    </a:cubicBezTo>
                    <a:cubicBezTo>
                      <a:pt x="59646" y="542717"/>
                      <a:pt x="42248" y="542566"/>
                      <a:pt x="24850" y="542205"/>
                    </a:cubicBezTo>
                    <a:cubicBezTo>
                      <a:pt x="24880" y="536358"/>
                      <a:pt x="23342" y="529698"/>
                      <a:pt x="23674" y="524846"/>
                    </a:cubicBezTo>
                    <a:cubicBezTo>
                      <a:pt x="20749" y="489105"/>
                      <a:pt x="20658" y="453213"/>
                      <a:pt x="18759" y="417412"/>
                    </a:cubicBezTo>
                    <a:cubicBezTo>
                      <a:pt x="14809" y="367658"/>
                      <a:pt x="13060" y="317662"/>
                      <a:pt x="10889" y="267787"/>
                    </a:cubicBezTo>
                    <a:cubicBezTo>
                      <a:pt x="5431" y="194708"/>
                      <a:pt x="-1383" y="121538"/>
                      <a:pt x="245" y="48097"/>
                    </a:cubicBezTo>
                    <a:cubicBezTo>
                      <a:pt x="4" y="45987"/>
                      <a:pt x="697" y="42883"/>
                      <a:pt x="758" y="40141"/>
                    </a:cubicBezTo>
                    <a:cubicBezTo>
                      <a:pt x="7090" y="37248"/>
                      <a:pt x="14145" y="34054"/>
                      <a:pt x="22015" y="30377"/>
                    </a:cubicBezTo>
                    <a:cubicBezTo>
                      <a:pt x="45504" y="19799"/>
                      <a:pt x="69204" y="9704"/>
                      <a:pt x="93055" y="0"/>
                    </a:cubicBezTo>
                    <a:cubicBezTo>
                      <a:pt x="93386" y="42401"/>
                      <a:pt x="93929" y="84832"/>
                      <a:pt x="97758" y="127113"/>
                    </a:cubicBezTo>
                    <a:cubicBezTo>
                      <a:pt x="100472" y="182925"/>
                      <a:pt x="102854" y="239701"/>
                      <a:pt x="107498" y="295482"/>
                    </a:cubicBezTo>
                    <a:cubicBezTo>
                      <a:pt x="111749" y="344001"/>
                      <a:pt x="116212" y="392550"/>
                      <a:pt x="119740" y="441129"/>
                    </a:cubicBezTo>
                    <a:cubicBezTo>
                      <a:pt x="122544" y="474097"/>
                      <a:pt x="122664" y="509507"/>
                      <a:pt x="125951" y="5430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7752997" y="2783596"/>
                <a:ext cx="88769" cy="306979"/>
              </a:xfrm>
              <a:custGeom>
                <a:rect b="b" l="l" r="r" t="t"/>
                <a:pathLst>
                  <a:path extrusionOk="0" h="613957" w="177538">
                    <a:moveTo>
                      <a:pt x="177538" y="613958"/>
                    </a:moveTo>
                    <a:cubicBezTo>
                      <a:pt x="177327" y="613958"/>
                      <a:pt x="177146" y="613958"/>
                      <a:pt x="176935" y="613958"/>
                    </a:cubicBezTo>
                    <a:cubicBezTo>
                      <a:pt x="128480" y="613958"/>
                      <a:pt x="80085" y="613747"/>
                      <a:pt x="31630" y="613476"/>
                    </a:cubicBezTo>
                    <a:cubicBezTo>
                      <a:pt x="30816" y="605460"/>
                      <a:pt x="29580" y="597413"/>
                      <a:pt x="29067" y="589367"/>
                    </a:cubicBezTo>
                    <a:cubicBezTo>
                      <a:pt x="25931" y="552662"/>
                      <a:pt x="22433" y="515956"/>
                      <a:pt x="19479" y="479251"/>
                    </a:cubicBezTo>
                    <a:cubicBezTo>
                      <a:pt x="16041" y="402977"/>
                      <a:pt x="10403" y="326884"/>
                      <a:pt x="7749" y="250580"/>
                    </a:cubicBezTo>
                    <a:cubicBezTo>
                      <a:pt x="4191" y="178495"/>
                      <a:pt x="6242" y="106259"/>
                      <a:pt x="965" y="34264"/>
                    </a:cubicBezTo>
                    <a:cubicBezTo>
                      <a:pt x="543" y="29051"/>
                      <a:pt x="513" y="23747"/>
                      <a:pt x="0" y="18534"/>
                    </a:cubicBezTo>
                    <a:cubicBezTo>
                      <a:pt x="18785" y="12778"/>
                      <a:pt x="37510" y="6841"/>
                      <a:pt x="55933" y="0"/>
                    </a:cubicBezTo>
                    <a:cubicBezTo>
                      <a:pt x="60245" y="4912"/>
                      <a:pt x="66486" y="9734"/>
                      <a:pt x="74296" y="14495"/>
                    </a:cubicBezTo>
                    <a:cubicBezTo>
                      <a:pt x="101855" y="31643"/>
                      <a:pt x="129204" y="49152"/>
                      <a:pt x="157396" y="65244"/>
                    </a:cubicBezTo>
                    <a:cubicBezTo>
                      <a:pt x="153145" y="175270"/>
                      <a:pt x="160894" y="285296"/>
                      <a:pt x="166171" y="395111"/>
                    </a:cubicBezTo>
                    <a:cubicBezTo>
                      <a:pt x="170814" y="467950"/>
                      <a:pt x="170030" y="541270"/>
                      <a:pt x="177538" y="6139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7920305" y="2794173"/>
                <a:ext cx="30220" cy="295738"/>
              </a:xfrm>
              <a:custGeom>
                <a:rect b="b" l="l" r="r" t="t"/>
                <a:pathLst>
                  <a:path extrusionOk="0" h="591476" w="60440">
                    <a:moveTo>
                      <a:pt x="60441" y="591205"/>
                    </a:moveTo>
                    <a:cubicBezTo>
                      <a:pt x="45907" y="591296"/>
                      <a:pt x="31404" y="591386"/>
                      <a:pt x="16870" y="591477"/>
                    </a:cubicBezTo>
                    <a:cubicBezTo>
                      <a:pt x="17293" y="586203"/>
                      <a:pt x="16177" y="580447"/>
                      <a:pt x="16690" y="575354"/>
                    </a:cubicBezTo>
                    <a:cubicBezTo>
                      <a:pt x="16659" y="555766"/>
                      <a:pt x="16237" y="536238"/>
                      <a:pt x="15212" y="516679"/>
                    </a:cubicBezTo>
                    <a:cubicBezTo>
                      <a:pt x="11835" y="448572"/>
                      <a:pt x="7011" y="380465"/>
                      <a:pt x="4749" y="312328"/>
                    </a:cubicBezTo>
                    <a:cubicBezTo>
                      <a:pt x="3272" y="261429"/>
                      <a:pt x="528" y="210589"/>
                      <a:pt x="739" y="159660"/>
                    </a:cubicBezTo>
                    <a:cubicBezTo>
                      <a:pt x="-1281" y="129916"/>
                      <a:pt x="1131" y="100383"/>
                      <a:pt x="4478" y="70849"/>
                    </a:cubicBezTo>
                    <a:cubicBezTo>
                      <a:pt x="5654" y="47554"/>
                      <a:pt x="11865" y="22632"/>
                      <a:pt x="4448" y="0"/>
                    </a:cubicBezTo>
                    <a:cubicBezTo>
                      <a:pt x="13795" y="663"/>
                      <a:pt x="22268" y="6570"/>
                      <a:pt x="30319" y="11000"/>
                    </a:cubicBezTo>
                    <a:cubicBezTo>
                      <a:pt x="31434" y="11753"/>
                      <a:pt x="32550" y="12567"/>
                      <a:pt x="33605" y="13410"/>
                    </a:cubicBezTo>
                    <a:cubicBezTo>
                      <a:pt x="31163" y="53672"/>
                      <a:pt x="32881" y="94084"/>
                      <a:pt x="34721" y="134346"/>
                    </a:cubicBezTo>
                    <a:cubicBezTo>
                      <a:pt x="37555" y="193291"/>
                      <a:pt x="40058" y="251363"/>
                      <a:pt x="43857" y="310399"/>
                    </a:cubicBezTo>
                    <a:cubicBezTo>
                      <a:pt x="46028" y="384051"/>
                      <a:pt x="49676" y="457402"/>
                      <a:pt x="55948" y="530873"/>
                    </a:cubicBezTo>
                    <a:cubicBezTo>
                      <a:pt x="56702" y="542084"/>
                      <a:pt x="57456" y="554470"/>
                      <a:pt x="58179" y="566946"/>
                    </a:cubicBezTo>
                    <a:cubicBezTo>
                      <a:pt x="58632" y="573817"/>
                      <a:pt x="59506" y="580628"/>
                      <a:pt x="60019" y="587499"/>
                    </a:cubicBezTo>
                    <a:cubicBezTo>
                      <a:pt x="60049" y="588764"/>
                      <a:pt x="60169" y="590000"/>
                      <a:pt x="60441" y="591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7998740" y="2782450"/>
                <a:ext cx="99579" cy="306964"/>
              </a:xfrm>
              <a:custGeom>
                <a:rect b="b" l="l" r="r" t="t"/>
                <a:pathLst>
                  <a:path extrusionOk="0" h="613927" w="199157">
                    <a:moveTo>
                      <a:pt x="186916" y="267848"/>
                    </a:moveTo>
                    <a:cubicBezTo>
                      <a:pt x="193127" y="382816"/>
                      <a:pt x="195057" y="497995"/>
                      <a:pt x="199158" y="613054"/>
                    </a:cubicBezTo>
                    <a:cubicBezTo>
                      <a:pt x="180493" y="613416"/>
                      <a:pt x="161859" y="613596"/>
                      <a:pt x="143194" y="613657"/>
                    </a:cubicBezTo>
                    <a:cubicBezTo>
                      <a:pt x="143013" y="613657"/>
                      <a:pt x="142802" y="613657"/>
                      <a:pt x="142622" y="613657"/>
                    </a:cubicBezTo>
                    <a:cubicBezTo>
                      <a:pt x="136380" y="613626"/>
                      <a:pt x="130138" y="613626"/>
                      <a:pt x="123867" y="613626"/>
                    </a:cubicBezTo>
                    <a:cubicBezTo>
                      <a:pt x="119464" y="613596"/>
                      <a:pt x="115002" y="613596"/>
                      <a:pt x="110599" y="613657"/>
                    </a:cubicBezTo>
                    <a:cubicBezTo>
                      <a:pt x="107614" y="613657"/>
                      <a:pt x="104629" y="613657"/>
                      <a:pt x="101644" y="613687"/>
                    </a:cubicBezTo>
                    <a:cubicBezTo>
                      <a:pt x="80658" y="613747"/>
                      <a:pt x="59672" y="613807"/>
                      <a:pt x="38686" y="613928"/>
                    </a:cubicBezTo>
                    <a:cubicBezTo>
                      <a:pt x="38927" y="613054"/>
                      <a:pt x="39078" y="612090"/>
                      <a:pt x="39108" y="611065"/>
                    </a:cubicBezTo>
                    <a:cubicBezTo>
                      <a:pt x="38867" y="569266"/>
                      <a:pt x="37811" y="529246"/>
                      <a:pt x="34555" y="487207"/>
                    </a:cubicBezTo>
                    <a:cubicBezTo>
                      <a:pt x="27167" y="395262"/>
                      <a:pt x="20594" y="303438"/>
                      <a:pt x="13207" y="211524"/>
                    </a:cubicBezTo>
                    <a:cubicBezTo>
                      <a:pt x="13177" y="211373"/>
                      <a:pt x="13177" y="211252"/>
                      <a:pt x="13177" y="211072"/>
                    </a:cubicBezTo>
                    <a:cubicBezTo>
                      <a:pt x="10161" y="169213"/>
                      <a:pt x="7056" y="126088"/>
                      <a:pt x="0" y="84561"/>
                    </a:cubicBezTo>
                    <a:cubicBezTo>
                      <a:pt x="33017" y="57620"/>
                      <a:pt x="67150" y="30889"/>
                      <a:pt x="96699" y="0"/>
                    </a:cubicBezTo>
                    <a:cubicBezTo>
                      <a:pt x="122359" y="9312"/>
                      <a:pt x="148290" y="17780"/>
                      <a:pt x="174342" y="25857"/>
                    </a:cubicBezTo>
                    <a:cubicBezTo>
                      <a:pt x="173347" y="42612"/>
                      <a:pt x="175940" y="59669"/>
                      <a:pt x="176754" y="76334"/>
                    </a:cubicBezTo>
                    <a:cubicBezTo>
                      <a:pt x="180192" y="140132"/>
                      <a:pt x="182875" y="204050"/>
                      <a:pt x="186916" y="2678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183484" y="2822290"/>
                <a:ext cx="110131" cy="265437"/>
              </a:xfrm>
              <a:custGeom>
                <a:rect b="b" l="l" r="r" t="t"/>
                <a:pathLst>
                  <a:path extrusionOk="0" h="530873" w="220262">
                    <a:moveTo>
                      <a:pt x="210073" y="382394"/>
                    </a:moveTo>
                    <a:cubicBezTo>
                      <a:pt x="216586" y="425277"/>
                      <a:pt x="223310" y="468974"/>
                      <a:pt x="218787" y="512430"/>
                    </a:cubicBezTo>
                    <a:cubicBezTo>
                      <a:pt x="205459" y="520205"/>
                      <a:pt x="189026" y="518819"/>
                      <a:pt x="174101" y="519603"/>
                    </a:cubicBezTo>
                    <a:cubicBezTo>
                      <a:pt x="158361" y="520446"/>
                      <a:pt x="142591" y="520838"/>
                      <a:pt x="126882" y="522375"/>
                    </a:cubicBezTo>
                    <a:cubicBezTo>
                      <a:pt x="101916" y="525750"/>
                      <a:pt x="76768" y="527408"/>
                      <a:pt x="51802" y="530693"/>
                    </a:cubicBezTo>
                    <a:cubicBezTo>
                      <a:pt x="48576" y="530783"/>
                      <a:pt x="45380" y="530813"/>
                      <a:pt x="42183" y="530873"/>
                    </a:cubicBezTo>
                    <a:cubicBezTo>
                      <a:pt x="41641" y="496097"/>
                      <a:pt x="37570" y="462796"/>
                      <a:pt x="38143" y="427296"/>
                    </a:cubicBezTo>
                    <a:cubicBezTo>
                      <a:pt x="36696" y="379411"/>
                      <a:pt x="35550" y="331525"/>
                      <a:pt x="33891" y="283699"/>
                    </a:cubicBezTo>
                    <a:cubicBezTo>
                      <a:pt x="29519" y="236506"/>
                      <a:pt x="24182" y="189464"/>
                      <a:pt x="20504" y="142211"/>
                    </a:cubicBezTo>
                    <a:cubicBezTo>
                      <a:pt x="14021" y="95229"/>
                      <a:pt x="14383" y="46831"/>
                      <a:pt x="452" y="1175"/>
                    </a:cubicBezTo>
                    <a:cubicBezTo>
                      <a:pt x="302" y="784"/>
                      <a:pt x="151" y="392"/>
                      <a:pt x="0" y="0"/>
                    </a:cubicBezTo>
                    <a:cubicBezTo>
                      <a:pt x="10403" y="2742"/>
                      <a:pt x="20715" y="5635"/>
                      <a:pt x="30997" y="8770"/>
                    </a:cubicBezTo>
                    <a:cubicBezTo>
                      <a:pt x="54817" y="17660"/>
                      <a:pt x="79090" y="27273"/>
                      <a:pt x="98388" y="44300"/>
                    </a:cubicBezTo>
                    <a:cubicBezTo>
                      <a:pt x="155557" y="101407"/>
                      <a:pt x="170573" y="184793"/>
                      <a:pt x="188363" y="260494"/>
                    </a:cubicBezTo>
                    <a:cubicBezTo>
                      <a:pt x="196444" y="300967"/>
                      <a:pt x="203741" y="341620"/>
                      <a:pt x="210073" y="3823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7928847" y="2766644"/>
                <a:ext cx="65325" cy="67865"/>
              </a:xfrm>
              <a:custGeom>
                <a:rect b="b" l="l" r="r" t="t"/>
                <a:pathLst>
                  <a:path extrusionOk="0" h="135731" w="130650">
                    <a:moveTo>
                      <a:pt x="106046" y="49152"/>
                    </a:moveTo>
                    <a:cubicBezTo>
                      <a:pt x="115725" y="60513"/>
                      <a:pt x="122721" y="73742"/>
                      <a:pt x="130651" y="86339"/>
                    </a:cubicBezTo>
                    <a:cubicBezTo>
                      <a:pt x="114248" y="101166"/>
                      <a:pt x="99232" y="117470"/>
                      <a:pt x="86508" y="135672"/>
                    </a:cubicBezTo>
                    <a:cubicBezTo>
                      <a:pt x="86508" y="135702"/>
                      <a:pt x="86477" y="135702"/>
                      <a:pt x="86477" y="135732"/>
                    </a:cubicBezTo>
                    <a:cubicBezTo>
                      <a:pt x="55873" y="99961"/>
                      <a:pt x="50596" y="53853"/>
                      <a:pt x="0" y="37851"/>
                    </a:cubicBezTo>
                    <a:cubicBezTo>
                      <a:pt x="18815" y="26851"/>
                      <a:pt x="35912" y="13471"/>
                      <a:pt x="52948" y="0"/>
                    </a:cubicBezTo>
                    <a:cubicBezTo>
                      <a:pt x="57290" y="4098"/>
                      <a:pt x="62416" y="7504"/>
                      <a:pt x="66818" y="11663"/>
                    </a:cubicBezTo>
                    <a:cubicBezTo>
                      <a:pt x="79934" y="23325"/>
                      <a:pt x="93714" y="35500"/>
                      <a:pt x="106046" y="49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7988624" y="2738889"/>
                <a:ext cx="55676" cy="37654"/>
              </a:xfrm>
              <a:custGeom>
                <a:rect b="b" l="l" r="r" t="t"/>
                <a:pathLst>
                  <a:path extrusionOk="0" h="75309" w="111353">
                    <a:moveTo>
                      <a:pt x="111353" y="58162"/>
                    </a:moveTo>
                    <a:cubicBezTo>
                      <a:pt x="104328" y="63978"/>
                      <a:pt x="97182" y="69644"/>
                      <a:pt x="90035" y="75310"/>
                    </a:cubicBezTo>
                    <a:cubicBezTo>
                      <a:pt x="75653" y="61296"/>
                      <a:pt x="63320" y="45204"/>
                      <a:pt x="48093" y="32095"/>
                    </a:cubicBezTo>
                    <a:cubicBezTo>
                      <a:pt x="34495" y="21457"/>
                      <a:pt x="18695" y="14043"/>
                      <a:pt x="3679" y="5666"/>
                    </a:cubicBezTo>
                    <a:cubicBezTo>
                      <a:pt x="2473" y="5033"/>
                      <a:pt x="1266" y="4520"/>
                      <a:pt x="0" y="4098"/>
                    </a:cubicBezTo>
                    <a:cubicBezTo>
                      <a:pt x="1568" y="2742"/>
                      <a:pt x="3166" y="1386"/>
                      <a:pt x="4734" y="0"/>
                    </a:cubicBezTo>
                    <a:cubicBezTo>
                      <a:pt x="45862" y="7504"/>
                      <a:pt x="78065" y="34475"/>
                      <a:pt x="111353" y="58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7856360" y="2769552"/>
                <a:ext cx="54003" cy="64581"/>
              </a:xfrm>
              <a:custGeom>
                <a:rect b="b" l="l" r="r" t="t"/>
                <a:pathLst>
                  <a:path extrusionOk="0" h="129162" w="108006">
                    <a:moveTo>
                      <a:pt x="94890" y="25495"/>
                    </a:moveTo>
                    <a:cubicBezTo>
                      <a:pt x="98538" y="28930"/>
                      <a:pt x="103966" y="33933"/>
                      <a:pt x="108006" y="38092"/>
                    </a:cubicBezTo>
                    <a:cubicBezTo>
                      <a:pt x="93201" y="46259"/>
                      <a:pt x="78035" y="70759"/>
                      <a:pt x="72336" y="81307"/>
                    </a:cubicBezTo>
                    <a:cubicBezTo>
                      <a:pt x="64346" y="96435"/>
                      <a:pt x="59973" y="113130"/>
                      <a:pt x="54214" y="129162"/>
                    </a:cubicBezTo>
                    <a:cubicBezTo>
                      <a:pt x="36485" y="118404"/>
                      <a:pt x="18604" y="107766"/>
                      <a:pt x="0" y="98574"/>
                    </a:cubicBezTo>
                    <a:cubicBezTo>
                      <a:pt x="30" y="98544"/>
                      <a:pt x="30" y="98514"/>
                      <a:pt x="30" y="98484"/>
                    </a:cubicBezTo>
                    <a:cubicBezTo>
                      <a:pt x="4915" y="87484"/>
                      <a:pt x="12031" y="77660"/>
                      <a:pt x="18634" y="67625"/>
                    </a:cubicBezTo>
                    <a:cubicBezTo>
                      <a:pt x="33620" y="45897"/>
                      <a:pt x="49360" y="22843"/>
                      <a:pt x="63200" y="121"/>
                    </a:cubicBezTo>
                    <a:cubicBezTo>
                      <a:pt x="63230" y="90"/>
                      <a:pt x="63230" y="30"/>
                      <a:pt x="63260" y="0"/>
                    </a:cubicBezTo>
                    <a:cubicBezTo>
                      <a:pt x="73813" y="8468"/>
                      <a:pt x="84367" y="16967"/>
                      <a:pt x="94890" y="25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7787069" y="2729607"/>
                <a:ext cx="61903" cy="59337"/>
              </a:xfrm>
              <a:custGeom>
                <a:rect b="b" l="l" r="r" t="t"/>
                <a:pathLst>
                  <a:path extrusionOk="0" h="118674" w="123806">
                    <a:moveTo>
                      <a:pt x="123806" y="18292"/>
                    </a:moveTo>
                    <a:cubicBezTo>
                      <a:pt x="121153" y="19106"/>
                      <a:pt x="118680" y="22632"/>
                      <a:pt x="119042" y="25706"/>
                    </a:cubicBezTo>
                    <a:cubicBezTo>
                      <a:pt x="110720" y="31582"/>
                      <a:pt x="103574" y="39659"/>
                      <a:pt x="95674" y="46048"/>
                    </a:cubicBezTo>
                    <a:cubicBezTo>
                      <a:pt x="82829" y="57680"/>
                      <a:pt x="69954" y="69493"/>
                      <a:pt x="59220" y="83205"/>
                    </a:cubicBezTo>
                    <a:cubicBezTo>
                      <a:pt x="55963" y="89021"/>
                      <a:pt x="42907" y="105355"/>
                      <a:pt x="37057" y="118675"/>
                    </a:cubicBezTo>
                    <a:cubicBezTo>
                      <a:pt x="29158" y="113642"/>
                      <a:pt x="21197" y="108730"/>
                      <a:pt x="13147" y="103908"/>
                    </a:cubicBezTo>
                    <a:cubicBezTo>
                      <a:pt x="8352" y="100383"/>
                      <a:pt x="2473" y="97068"/>
                      <a:pt x="0" y="91372"/>
                    </a:cubicBezTo>
                    <a:cubicBezTo>
                      <a:pt x="23609" y="66058"/>
                      <a:pt x="49601" y="44511"/>
                      <a:pt x="76527" y="22331"/>
                    </a:cubicBezTo>
                    <a:cubicBezTo>
                      <a:pt x="86809" y="14827"/>
                      <a:pt x="97513" y="7805"/>
                      <a:pt x="107584" y="0"/>
                    </a:cubicBezTo>
                    <a:cubicBezTo>
                      <a:pt x="111896" y="7052"/>
                      <a:pt x="117565" y="12958"/>
                      <a:pt x="123806" y="18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>
              <a:off x="7549573" y="2356977"/>
              <a:ext cx="753816" cy="743256"/>
              <a:chOff x="15099145" y="4713953"/>
              <a:chExt cx="1507633" cy="1486512"/>
            </a:xfrm>
          </p:grpSpPr>
          <p:sp>
            <p:nvSpPr>
              <p:cNvPr id="106" name="Google Shape;106;p3"/>
              <p:cNvSpPr/>
              <p:nvPr/>
            </p:nvSpPr>
            <p:spPr>
              <a:xfrm>
                <a:off x="15099145" y="4713953"/>
                <a:ext cx="1507633" cy="1486512"/>
              </a:xfrm>
              <a:custGeom>
                <a:rect b="b" l="l" r="r" t="t"/>
                <a:pathLst>
                  <a:path extrusionOk="0" h="1486512" w="1507633">
                    <a:moveTo>
                      <a:pt x="1507326" y="1407075"/>
                    </a:moveTo>
                    <a:cubicBezTo>
                      <a:pt x="1506361" y="1380224"/>
                      <a:pt x="1504069" y="1353342"/>
                      <a:pt x="1499818" y="1326793"/>
                    </a:cubicBezTo>
                    <a:cubicBezTo>
                      <a:pt x="1491315" y="1272307"/>
                      <a:pt x="1482239" y="1217882"/>
                      <a:pt x="1470178" y="1164059"/>
                    </a:cubicBezTo>
                    <a:cubicBezTo>
                      <a:pt x="1453232" y="1093089"/>
                      <a:pt x="1435171" y="1017478"/>
                      <a:pt x="1382615" y="963595"/>
                    </a:cubicBezTo>
                    <a:cubicBezTo>
                      <a:pt x="1348422" y="932103"/>
                      <a:pt x="1301957" y="918452"/>
                      <a:pt x="1257632" y="908145"/>
                    </a:cubicBezTo>
                    <a:cubicBezTo>
                      <a:pt x="1204383" y="895217"/>
                      <a:pt x="1151405" y="881656"/>
                      <a:pt x="1099301" y="864689"/>
                    </a:cubicBezTo>
                    <a:cubicBezTo>
                      <a:pt x="1068847" y="855317"/>
                      <a:pt x="1038363" y="845764"/>
                      <a:pt x="1008211" y="835397"/>
                    </a:cubicBezTo>
                    <a:cubicBezTo>
                      <a:pt x="1013367" y="827231"/>
                      <a:pt x="1016291" y="817286"/>
                      <a:pt x="1007397" y="810837"/>
                    </a:cubicBezTo>
                    <a:cubicBezTo>
                      <a:pt x="991265" y="799445"/>
                      <a:pt x="975495" y="787542"/>
                      <a:pt x="959062" y="776542"/>
                    </a:cubicBezTo>
                    <a:cubicBezTo>
                      <a:pt x="939553" y="762589"/>
                      <a:pt x="917753" y="752313"/>
                      <a:pt x="894415" y="746647"/>
                    </a:cubicBezTo>
                    <a:cubicBezTo>
                      <a:pt x="883801" y="742910"/>
                      <a:pt x="874605" y="743965"/>
                      <a:pt x="866946" y="752644"/>
                    </a:cubicBezTo>
                    <a:cubicBezTo>
                      <a:pt x="865860" y="753699"/>
                      <a:pt x="864745" y="754663"/>
                      <a:pt x="863659" y="755688"/>
                    </a:cubicBezTo>
                    <a:cubicBezTo>
                      <a:pt x="852654" y="732785"/>
                      <a:pt x="852654" y="704698"/>
                      <a:pt x="848945" y="670494"/>
                    </a:cubicBezTo>
                    <a:cubicBezTo>
                      <a:pt x="848402" y="666938"/>
                      <a:pt x="846864" y="641322"/>
                      <a:pt x="843427" y="627460"/>
                    </a:cubicBezTo>
                    <a:cubicBezTo>
                      <a:pt x="856302" y="617575"/>
                      <a:pt x="867971" y="606485"/>
                      <a:pt x="877952" y="594371"/>
                    </a:cubicBezTo>
                    <a:cubicBezTo>
                      <a:pt x="892847" y="573426"/>
                      <a:pt x="905933" y="551186"/>
                      <a:pt x="917150" y="528042"/>
                    </a:cubicBezTo>
                    <a:cubicBezTo>
                      <a:pt x="928698" y="531628"/>
                      <a:pt x="951494" y="521623"/>
                      <a:pt x="958157" y="516168"/>
                    </a:cubicBezTo>
                    <a:cubicBezTo>
                      <a:pt x="995878" y="487479"/>
                      <a:pt x="1020875" y="439292"/>
                      <a:pt x="1013909" y="391195"/>
                    </a:cubicBezTo>
                    <a:cubicBezTo>
                      <a:pt x="1013517" y="380587"/>
                      <a:pt x="1010623" y="371968"/>
                      <a:pt x="1006311" y="365549"/>
                    </a:cubicBezTo>
                    <a:cubicBezTo>
                      <a:pt x="1006371" y="352621"/>
                      <a:pt x="1004200" y="340115"/>
                      <a:pt x="999316" y="329175"/>
                    </a:cubicBezTo>
                    <a:cubicBezTo>
                      <a:pt x="992622" y="317151"/>
                      <a:pt x="982762" y="308562"/>
                      <a:pt x="971334" y="302113"/>
                    </a:cubicBezTo>
                    <a:cubicBezTo>
                      <a:pt x="969555" y="281380"/>
                      <a:pt x="966329" y="260797"/>
                      <a:pt x="961263" y="240576"/>
                    </a:cubicBezTo>
                    <a:cubicBezTo>
                      <a:pt x="957796" y="220927"/>
                      <a:pt x="952247" y="201399"/>
                      <a:pt x="943624" y="183468"/>
                    </a:cubicBezTo>
                    <a:cubicBezTo>
                      <a:pt x="945252" y="183498"/>
                      <a:pt x="946911" y="183498"/>
                      <a:pt x="948569" y="183468"/>
                    </a:cubicBezTo>
                    <a:cubicBezTo>
                      <a:pt x="955413" y="184613"/>
                      <a:pt x="963585" y="179912"/>
                      <a:pt x="962107" y="172167"/>
                    </a:cubicBezTo>
                    <a:cubicBezTo>
                      <a:pt x="959575" y="164001"/>
                      <a:pt x="952820" y="160113"/>
                      <a:pt x="947303" y="153423"/>
                    </a:cubicBezTo>
                    <a:cubicBezTo>
                      <a:pt x="933312" y="137812"/>
                      <a:pt x="919803" y="120545"/>
                      <a:pt x="909491" y="102071"/>
                    </a:cubicBezTo>
                    <a:cubicBezTo>
                      <a:pt x="884917" y="53703"/>
                      <a:pt x="835678" y="17148"/>
                      <a:pt x="779534" y="22874"/>
                    </a:cubicBezTo>
                    <a:cubicBezTo>
                      <a:pt x="762739" y="8379"/>
                      <a:pt x="738979" y="6752"/>
                      <a:pt x="717992" y="2623"/>
                    </a:cubicBezTo>
                    <a:cubicBezTo>
                      <a:pt x="695167" y="-1355"/>
                      <a:pt x="671437" y="-180"/>
                      <a:pt x="648431" y="2020"/>
                    </a:cubicBezTo>
                    <a:cubicBezTo>
                      <a:pt x="628168" y="5938"/>
                      <a:pt x="608509" y="13020"/>
                      <a:pt x="590085" y="22272"/>
                    </a:cubicBezTo>
                    <a:cubicBezTo>
                      <a:pt x="570486" y="29022"/>
                      <a:pt x="557732" y="45416"/>
                      <a:pt x="542686" y="58676"/>
                    </a:cubicBezTo>
                    <a:cubicBezTo>
                      <a:pt x="519739" y="78776"/>
                      <a:pt x="502100" y="102463"/>
                      <a:pt x="478762" y="122473"/>
                    </a:cubicBezTo>
                    <a:cubicBezTo>
                      <a:pt x="470410" y="130731"/>
                      <a:pt x="463173" y="140404"/>
                      <a:pt x="452952" y="146522"/>
                    </a:cubicBezTo>
                    <a:cubicBezTo>
                      <a:pt x="446680" y="146672"/>
                      <a:pt x="443665" y="155231"/>
                      <a:pt x="448971" y="158908"/>
                    </a:cubicBezTo>
                    <a:cubicBezTo>
                      <a:pt x="453524" y="160927"/>
                      <a:pt x="458711" y="160806"/>
                      <a:pt x="463837" y="160475"/>
                    </a:cubicBezTo>
                    <a:cubicBezTo>
                      <a:pt x="444087" y="198355"/>
                      <a:pt x="432237" y="240425"/>
                      <a:pt x="427654" y="282856"/>
                    </a:cubicBezTo>
                    <a:cubicBezTo>
                      <a:pt x="426689" y="292198"/>
                      <a:pt x="425724" y="301661"/>
                      <a:pt x="425030" y="311124"/>
                    </a:cubicBezTo>
                    <a:cubicBezTo>
                      <a:pt x="423070" y="312962"/>
                      <a:pt x="421171" y="314891"/>
                      <a:pt x="419422" y="317091"/>
                    </a:cubicBezTo>
                    <a:cubicBezTo>
                      <a:pt x="406155" y="330923"/>
                      <a:pt x="401421" y="352440"/>
                      <a:pt x="402205" y="374801"/>
                    </a:cubicBezTo>
                    <a:cubicBezTo>
                      <a:pt x="366896" y="387006"/>
                      <a:pt x="373379" y="447549"/>
                      <a:pt x="389450" y="474822"/>
                    </a:cubicBezTo>
                    <a:cubicBezTo>
                      <a:pt x="401753" y="495646"/>
                      <a:pt x="421623" y="511708"/>
                      <a:pt x="445534" y="516831"/>
                    </a:cubicBezTo>
                    <a:cubicBezTo>
                      <a:pt x="452469" y="517765"/>
                      <a:pt x="470983" y="520206"/>
                      <a:pt x="481596" y="516470"/>
                    </a:cubicBezTo>
                    <a:cubicBezTo>
                      <a:pt x="488622" y="526957"/>
                      <a:pt x="496070" y="537173"/>
                      <a:pt x="503728" y="547178"/>
                    </a:cubicBezTo>
                    <a:cubicBezTo>
                      <a:pt x="526403" y="579695"/>
                      <a:pt x="554113" y="608384"/>
                      <a:pt x="585080" y="632975"/>
                    </a:cubicBezTo>
                    <a:cubicBezTo>
                      <a:pt x="583572" y="637616"/>
                      <a:pt x="583844" y="642558"/>
                      <a:pt x="583542" y="647410"/>
                    </a:cubicBezTo>
                    <a:cubicBezTo>
                      <a:pt x="582306" y="675436"/>
                      <a:pt x="581944" y="703854"/>
                      <a:pt x="579049" y="731881"/>
                    </a:cubicBezTo>
                    <a:cubicBezTo>
                      <a:pt x="575823" y="734081"/>
                      <a:pt x="572808" y="736763"/>
                      <a:pt x="569220" y="738691"/>
                    </a:cubicBezTo>
                    <a:cubicBezTo>
                      <a:pt x="534725" y="758702"/>
                      <a:pt x="504151" y="783353"/>
                      <a:pt x="474661" y="810174"/>
                    </a:cubicBezTo>
                    <a:cubicBezTo>
                      <a:pt x="462811" y="819184"/>
                      <a:pt x="456992" y="827472"/>
                      <a:pt x="456148" y="835337"/>
                    </a:cubicBezTo>
                    <a:cubicBezTo>
                      <a:pt x="440348" y="840611"/>
                      <a:pt x="424578" y="846066"/>
                      <a:pt x="408657" y="851068"/>
                    </a:cubicBezTo>
                    <a:cubicBezTo>
                      <a:pt x="380947" y="859657"/>
                      <a:pt x="352875" y="867251"/>
                      <a:pt x="325738" y="877648"/>
                    </a:cubicBezTo>
                    <a:cubicBezTo>
                      <a:pt x="255332" y="905282"/>
                      <a:pt x="184021" y="932164"/>
                      <a:pt x="117595" y="968568"/>
                    </a:cubicBezTo>
                    <a:cubicBezTo>
                      <a:pt x="99715" y="978603"/>
                      <a:pt x="89583" y="996594"/>
                      <a:pt x="80658" y="1014344"/>
                    </a:cubicBezTo>
                    <a:cubicBezTo>
                      <a:pt x="67723" y="1038573"/>
                      <a:pt x="54305" y="1062773"/>
                      <a:pt x="45922" y="1089081"/>
                    </a:cubicBezTo>
                    <a:cubicBezTo>
                      <a:pt x="32685" y="1128921"/>
                      <a:pt x="26534" y="1170629"/>
                      <a:pt x="20232" y="1212035"/>
                    </a:cubicBezTo>
                    <a:cubicBezTo>
                      <a:pt x="11518" y="1265858"/>
                      <a:pt x="5428" y="1320042"/>
                      <a:pt x="1176" y="1374347"/>
                    </a:cubicBezTo>
                    <a:cubicBezTo>
                      <a:pt x="-2020" y="1432690"/>
                      <a:pt x="-3558" y="1469094"/>
                      <a:pt x="64617" y="1477743"/>
                    </a:cubicBezTo>
                    <a:cubicBezTo>
                      <a:pt x="141355" y="1485217"/>
                      <a:pt x="218666" y="1484554"/>
                      <a:pt x="295676" y="1484825"/>
                    </a:cubicBezTo>
                    <a:cubicBezTo>
                      <a:pt x="379018" y="1486453"/>
                      <a:pt x="462329" y="1486332"/>
                      <a:pt x="545671" y="1486513"/>
                    </a:cubicBezTo>
                    <a:cubicBezTo>
                      <a:pt x="694504" y="1486302"/>
                      <a:pt x="843367" y="1484614"/>
                      <a:pt x="992230" y="1484132"/>
                    </a:cubicBezTo>
                    <a:cubicBezTo>
                      <a:pt x="993345" y="1484433"/>
                      <a:pt x="994521" y="1484614"/>
                      <a:pt x="995697" y="1484614"/>
                    </a:cubicBezTo>
                    <a:cubicBezTo>
                      <a:pt x="996511" y="1484614"/>
                      <a:pt x="997326" y="1484554"/>
                      <a:pt x="998109" y="1484403"/>
                    </a:cubicBezTo>
                    <a:cubicBezTo>
                      <a:pt x="1005889" y="1484072"/>
                      <a:pt x="1013608" y="1484132"/>
                      <a:pt x="1021387" y="1484132"/>
                    </a:cubicBezTo>
                    <a:cubicBezTo>
                      <a:pt x="1033117" y="1484162"/>
                      <a:pt x="1044816" y="1484102"/>
                      <a:pt x="1056545" y="1484012"/>
                    </a:cubicBezTo>
                    <a:cubicBezTo>
                      <a:pt x="1080758" y="1484012"/>
                      <a:pt x="1104940" y="1484042"/>
                      <a:pt x="1129153" y="1484132"/>
                    </a:cubicBezTo>
                    <a:cubicBezTo>
                      <a:pt x="1151978" y="1484283"/>
                      <a:pt x="1174803" y="1483349"/>
                      <a:pt x="1197569" y="1481782"/>
                    </a:cubicBezTo>
                    <a:cubicBezTo>
                      <a:pt x="1201880" y="1481782"/>
                      <a:pt x="1206162" y="1481782"/>
                      <a:pt x="1210474" y="1481782"/>
                    </a:cubicBezTo>
                    <a:cubicBezTo>
                      <a:pt x="1250155" y="1481782"/>
                      <a:pt x="1289835" y="1481782"/>
                      <a:pt x="1329426" y="1479793"/>
                    </a:cubicBezTo>
                    <a:cubicBezTo>
                      <a:pt x="1358342" y="1476900"/>
                      <a:pt x="1387198" y="1472861"/>
                      <a:pt x="1416175" y="1471053"/>
                    </a:cubicBezTo>
                    <a:cubicBezTo>
                      <a:pt x="1442829" y="1467256"/>
                      <a:pt x="1485706" y="1476146"/>
                      <a:pt x="1503828" y="1452459"/>
                    </a:cubicBezTo>
                    <a:cubicBezTo>
                      <a:pt x="1509497" y="1438265"/>
                      <a:pt x="1507084" y="1422082"/>
                      <a:pt x="1507326" y="1407075"/>
                    </a:cubicBezTo>
                    <a:close/>
                    <a:moveTo>
                      <a:pt x="1167115" y="905644"/>
                    </a:moveTo>
                    <a:cubicBezTo>
                      <a:pt x="1198835" y="913931"/>
                      <a:pt x="1230917" y="921013"/>
                      <a:pt x="1262638" y="929301"/>
                    </a:cubicBezTo>
                    <a:cubicBezTo>
                      <a:pt x="1262577" y="929572"/>
                      <a:pt x="1262517" y="929873"/>
                      <a:pt x="1262517" y="930145"/>
                    </a:cubicBezTo>
                    <a:cubicBezTo>
                      <a:pt x="1262065" y="938703"/>
                      <a:pt x="1263844" y="947262"/>
                      <a:pt x="1264598" y="955760"/>
                    </a:cubicBezTo>
                    <a:cubicBezTo>
                      <a:pt x="1272377" y="1040954"/>
                      <a:pt x="1275754" y="1126841"/>
                      <a:pt x="1284287" y="1212156"/>
                    </a:cubicBezTo>
                    <a:cubicBezTo>
                      <a:pt x="1286217" y="1292408"/>
                      <a:pt x="1286790" y="1373262"/>
                      <a:pt x="1290197" y="1453605"/>
                    </a:cubicBezTo>
                    <a:cubicBezTo>
                      <a:pt x="1289745" y="1453605"/>
                      <a:pt x="1289293" y="1453605"/>
                      <a:pt x="1288871" y="1453665"/>
                    </a:cubicBezTo>
                    <a:cubicBezTo>
                      <a:pt x="1259110" y="1456859"/>
                      <a:pt x="1229319" y="1459903"/>
                      <a:pt x="1199468" y="1462073"/>
                    </a:cubicBezTo>
                    <a:cubicBezTo>
                      <a:pt x="1182010" y="1462133"/>
                      <a:pt x="1164582" y="1462284"/>
                      <a:pt x="1147154" y="1462645"/>
                    </a:cubicBezTo>
                    <a:cubicBezTo>
                      <a:pt x="1137022" y="1463007"/>
                      <a:pt x="1126921" y="1463308"/>
                      <a:pt x="1116790" y="1463580"/>
                    </a:cubicBezTo>
                    <a:cubicBezTo>
                      <a:pt x="1116730" y="1462766"/>
                      <a:pt x="1116669" y="1461952"/>
                      <a:pt x="1116579" y="1461169"/>
                    </a:cubicBezTo>
                    <a:cubicBezTo>
                      <a:pt x="1116338" y="1452670"/>
                      <a:pt x="1116217" y="1444202"/>
                      <a:pt x="1115885" y="1435704"/>
                    </a:cubicBezTo>
                    <a:cubicBezTo>
                      <a:pt x="1113443" y="1396798"/>
                      <a:pt x="1113322" y="1357833"/>
                      <a:pt x="1111302" y="1318897"/>
                    </a:cubicBezTo>
                    <a:cubicBezTo>
                      <a:pt x="1109041" y="1223547"/>
                      <a:pt x="1102287" y="1128288"/>
                      <a:pt x="1093995" y="1033300"/>
                    </a:cubicBezTo>
                    <a:cubicBezTo>
                      <a:pt x="1090316" y="993581"/>
                      <a:pt x="1087693" y="953741"/>
                      <a:pt x="1081964" y="914263"/>
                    </a:cubicBezTo>
                    <a:cubicBezTo>
                      <a:pt x="1080366" y="902178"/>
                      <a:pt x="1077833" y="890154"/>
                      <a:pt x="1076597" y="878040"/>
                    </a:cubicBezTo>
                    <a:cubicBezTo>
                      <a:pt x="1106719" y="887412"/>
                      <a:pt x="1136992" y="896332"/>
                      <a:pt x="1167115" y="905644"/>
                    </a:cubicBezTo>
                    <a:close/>
                    <a:moveTo>
                      <a:pt x="1022985" y="1464574"/>
                    </a:moveTo>
                    <a:cubicBezTo>
                      <a:pt x="1018251" y="1464544"/>
                      <a:pt x="1013548" y="1464514"/>
                      <a:pt x="1008814" y="1464604"/>
                    </a:cubicBezTo>
                    <a:cubicBezTo>
                      <a:pt x="1005859" y="1464604"/>
                      <a:pt x="1002934" y="1464604"/>
                      <a:pt x="999979" y="1464604"/>
                    </a:cubicBezTo>
                    <a:cubicBezTo>
                      <a:pt x="978963" y="1464664"/>
                      <a:pt x="957976" y="1464755"/>
                      <a:pt x="936990" y="1464845"/>
                    </a:cubicBezTo>
                    <a:cubicBezTo>
                      <a:pt x="937262" y="1463971"/>
                      <a:pt x="937443" y="1463037"/>
                      <a:pt x="937443" y="1461952"/>
                    </a:cubicBezTo>
                    <a:cubicBezTo>
                      <a:pt x="937201" y="1420154"/>
                      <a:pt x="936146" y="1380133"/>
                      <a:pt x="932859" y="1338094"/>
                    </a:cubicBezTo>
                    <a:cubicBezTo>
                      <a:pt x="925442" y="1245878"/>
                      <a:pt x="918869" y="1153753"/>
                      <a:pt x="911451" y="1061537"/>
                    </a:cubicBezTo>
                    <a:cubicBezTo>
                      <a:pt x="911481" y="1061838"/>
                      <a:pt x="911481" y="1062110"/>
                      <a:pt x="911542" y="1062411"/>
                    </a:cubicBezTo>
                    <a:cubicBezTo>
                      <a:pt x="908526" y="1020402"/>
                      <a:pt x="905390" y="977157"/>
                      <a:pt x="898305" y="935509"/>
                    </a:cubicBezTo>
                    <a:cubicBezTo>
                      <a:pt x="931322" y="908567"/>
                      <a:pt x="965424" y="881746"/>
                      <a:pt x="995004" y="850857"/>
                    </a:cubicBezTo>
                    <a:cubicBezTo>
                      <a:pt x="1020694" y="860169"/>
                      <a:pt x="1046655" y="868698"/>
                      <a:pt x="1072737" y="876834"/>
                    </a:cubicBezTo>
                    <a:cubicBezTo>
                      <a:pt x="1071742" y="893590"/>
                      <a:pt x="1074335" y="910647"/>
                      <a:pt x="1075119" y="927282"/>
                    </a:cubicBezTo>
                    <a:cubicBezTo>
                      <a:pt x="1078557" y="991109"/>
                      <a:pt x="1081270" y="1054997"/>
                      <a:pt x="1085311" y="1118795"/>
                    </a:cubicBezTo>
                    <a:cubicBezTo>
                      <a:pt x="1091552" y="1233794"/>
                      <a:pt x="1093452" y="1348943"/>
                      <a:pt x="1097583" y="1463971"/>
                    </a:cubicBezTo>
                    <a:cubicBezTo>
                      <a:pt x="1079099" y="1464333"/>
                      <a:pt x="1060646" y="1464514"/>
                      <a:pt x="1042132" y="1464574"/>
                    </a:cubicBezTo>
                    <a:cubicBezTo>
                      <a:pt x="1035710" y="1464574"/>
                      <a:pt x="1029348" y="1464574"/>
                      <a:pt x="1022985" y="1464574"/>
                    </a:cubicBezTo>
                    <a:close/>
                    <a:moveTo>
                      <a:pt x="603805" y="1467015"/>
                    </a:moveTo>
                    <a:cubicBezTo>
                      <a:pt x="599523" y="1430520"/>
                      <a:pt x="598287" y="1393694"/>
                      <a:pt x="596357" y="1356989"/>
                    </a:cubicBezTo>
                    <a:cubicBezTo>
                      <a:pt x="590055" y="1213512"/>
                      <a:pt x="576396" y="1070487"/>
                      <a:pt x="571300" y="926920"/>
                    </a:cubicBezTo>
                    <a:cubicBezTo>
                      <a:pt x="571240" y="925564"/>
                      <a:pt x="571210" y="924178"/>
                      <a:pt x="571180" y="922822"/>
                    </a:cubicBezTo>
                    <a:cubicBezTo>
                      <a:pt x="591382" y="935991"/>
                      <a:pt x="614207" y="944369"/>
                      <a:pt x="634500" y="957448"/>
                    </a:cubicBezTo>
                    <a:cubicBezTo>
                      <a:pt x="643938" y="962812"/>
                      <a:pt x="653436" y="967935"/>
                      <a:pt x="662451" y="974022"/>
                    </a:cubicBezTo>
                    <a:cubicBezTo>
                      <a:pt x="672281" y="980713"/>
                      <a:pt x="682865" y="971340"/>
                      <a:pt x="685820" y="961817"/>
                    </a:cubicBezTo>
                    <a:cubicBezTo>
                      <a:pt x="695257" y="933309"/>
                      <a:pt x="704575" y="902811"/>
                      <a:pt x="728214" y="882500"/>
                    </a:cubicBezTo>
                    <a:cubicBezTo>
                      <a:pt x="733853" y="927101"/>
                      <a:pt x="719199" y="971943"/>
                      <a:pt x="722214" y="1016815"/>
                    </a:cubicBezTo>
                    <a:cubicBezTo>
                      <a:pt x="723691" y="1101768"/>
                      <a:pt x="725862" y="1186721"/>
                      <a:pt x="730747" y="1271584"/>
                    </a:cubicBezTo>
                    <a:cubicBezTo>
                      <a:pt x="733702" y="1336376"/>
                      <a:pt x="739401" y="1401138"/>
                      <a:pt x="738677" y="1466051"/>
                    </a:cubicBezTo>
                    <a:cubicBezTo>
                      <a:pt x="693689" y="1466322"/>
                      <a:pt x="648762" y="1466684"/>
                      <a:pt x="603805" y="1467015"/>
                    </a:cubicBezTo>
                    <a:close/>
                    <a:moveTo>
                      <a:pt x="600428" y="774433"/>
                    </a:moveTo>
                    <a:cubicBezTo>
                      <a:pt x="601634" y="773770"/>
                      <a:pt x="602719" y="772745"/>
                      <a:pt x="603594" y="771811"/>
                    </a:cubicBezTo>
                    <a:cubicBezTo>
                      <a:pt x="604378" y="770937"/>
                      <a:pt x="605644" y="770485"/>
                      <a:pt x="606217" y="769460"/>
                    </a:cubicBezTo>
                    <a:cubicBezTo>
                      <a:pt x="615564" y="776602"/>
                      <a:pt x="625545" y="783142"/>
                      <a:pt x="634048" y="790917"/>
                    </a:cubicBezTo>
                    <a:cubicBezTo>
                      <a:pt x="645747" y="800229"/>
                      <a:pt x="657416" y="809541"/>
                      <a:pt x="669085" y="818913"/>
                    </a:cubicBezTo>
                    <a:cubicBezTo>
                      <a:pt x="667577" y="820661"/>
                      <a:pt x="666160" y="822469"/>
                      <a:pt x="664713" y="824036"/>
                    </a:cubicBezTo>
                    <a:cubicBezTo>
                      <a:pt x="654099" y="837175"/>
                      <a:pt x="644420" y="851008"/>
                      <a:pt x="634349" y="864539"/>
                    </a:cubicBezTo>
                    <a:cubicBezTo>
                      <a:pt x="623947" y="878462"/>
                      <a:pt x="613484" y="892384"/>
                      <a:pt x="603503" y="906608"/>
                    </a:cubicBezTo>
                    <a:cubicBezTo>
                      <a:pt x="602026" y="909230"/>
                      <a:pt x="599674" y="912364"/>
                      <a:pt x="597654" y="915679"/>
                    </a:cubicBezTo>
                    <a:cubicBezTo>
                      <a:pt x="575069" y="902540"/>
                      <a:pt x="552787" y="888738"/>
                      <a:pt x="530172" y="875659"/>
                    </a:cubicBezTo>
                    <a:cubicBezTo>
                      <a:pt x="529087" y="874936"/>
                      <a:pt x="527971" y="874243"/>
                      <a:pt x="526886" y="873519"/>
                    </a:cubicBezTo>
                    <a:cubicBezTo>
                      <a:pt x="528182" y="870928"/>
                      <a:pt x="529358" y="868276"/>
                      <a:pt x="530745" y="866317"/>
                    </a:cubicBezTo>
                    <a:cubicBezTo>
                      <a:pt x="539851" y="849471"/>
                      <a:pt x="548686" y="832263"/>
                      <a:pt x="561832" y="818130"/>
                    </a:cubicBezTo>
                    <a:cubicBezTo>
                      <a:pt x="564335" y="813700"/>
                      <a:pt x="593613" y="787060"/>
                      <a:pt x="600428" y="774433"/>
                    </a:cubicBezTo>
                    <a:close/>
                    <a:moveTo>
                      <a:pt x="676834" y="825151"/>
                    </a:moveTo>
                    <a:cubicBezTo>
                      <a:pt x="687388" y="833619"/>
                      <a:pt x="697941" y="842118"/>
                      <a:pt x="708464" y="850616"/>
                    </a:cubicBezTo>
                    <a:cubicBezTo>
                      <a:pt x="712083" y="854052"/>
                      <a:pt x="717540" y="859054"/>
                      <a:pt x="721581" y="863213"/>
                    </a:cubicBezTo>
                    <a:cubicBezTo>
                      <a:pt x="706776" y="871349"/>
                      <a:pt x="691579" y="895850"/>
                      <a:pt x="685880" y="906397"/>
                    </a:cubicBezTo>
                    <a:cubicBezTo>
                      <a:pt x="677890" y="921556"/>
                      <a:pt x="673517" y="938221"/>
                      <a:pt x="667758" y="954253"/>
                    </a:cubicBezTo>
                    <a:cubicBezTo>
                      <a:pt x="650029" y="943495"/>
                      <a:pt x="632148" y="932887"/>
                      <a:pt x="613544" y="923696"/>
                    </a:cubicBezTo>
                    <a:cubicBezTo>
                      <a:pt x="613544" y="923665"/>
                      <a:pt x="613574" y="923635"/>
                      <a:pt x="613574" y="923605"/>
                    </a:cubicBezTo>
                    <a:cubicBezTo>
                      <a:pt x="618459" y="912605"/>
                      <a:pt x="625575" y="902781"/>
                      <a:pt x="632178" y="892746"/>
                    </a:cubicBezTo>
                    <a:cubicBezTo>
                      <a:pt x="647164" y="871018"/>
                      <a:pt x="662934" y="847964"/>
                      <a:pt x="676744" y="825242"/>
                    </a:cubicBezTo>
                    <a:cubicBezTo>
                      <a:pt x="676804" y="825242"/>
                      <a:pt x="676834" y="825181"/>
                      <a:pt x="676834" y="825151"/>
                    </a:cubicBezTo>
                    <a:close/>
                    <a:moveTo>
                      <a:pt x="758156" y="1449747"/>
                    </a:moveTo>
                    <a:cubicBezTo>
                      <a:pt x="758125" y="1430189"/>
                      <a:pt x="757733" y="1410631"/>
                      <a:pt x="756678" y="1391073"/>
                    </a:cubicBezTo>
                    <a:cubicBezTo>
                      <a:pt x="753301" y="1322966"/>
                      <a:pt x="748477" y="1254889"/>
                      <a:pt x="746215" y="1186721"/>
                    </a:cubicBezTo>
                    <a:cubicBezTo>
                      <a:pt x="744768" y="1135822"/>
                      <a:pt x="741994" y="1084983"/>
                      <a:pt x="742205" y="1034053"/>
                    </a:cubicBezTo>
                    <a:cubicBezTo>
                      <a:pt x="740185" y="1004309"/>
                      <a:pt x="742597" y="974776"/>
                      <a:pt x="745944" y="945243"/>
                    </a:cubicBezTo>
                    <a:cubicBezTo>
                      <a:pt x="747090" y="921948"/>
                      <a:pt x="753301" y="897055"/>
                      <a:pt x="745914" y="874423"/>
                    </a:cubicBezTo>
                    <a:cubicBezTo>
                      <a:pt x="755291" y="875116"/>
                      <a:pt x="763764" y="880963"/>
                      <a:pt x="771815" y="885423"/>
                    </a:cubicBezTo>
                    <a:cubicBezTo>
                      <a:pt x="772961" y="886207"/>
                      <a:pt x="774016" y="887050"/>
                      <a:pt x="775101" y="887894"/>
                    </a:cubicBezTo>
                    <a:cubicBezTo>
                      <a:pt x="772659" y="928156"/>
                      <a:pt x="774378" y="968538"/>
                      <a:pt x="776217" y="1008799"/>
                    </a:cubicBezTo>
                    <a:cubicBezTo>
                      <a:pt x="779051" y="1067775"/>
                      <a:pt x="781524" y="1125817"/>
                      <a:pt x="785353" y="1184853"/>
                    </a:cubicBezTo>
                    <a:cubicBezTo>
                      <a:pt x="787524" y="1258505"/>
                      <a:pt x="791173" y="1331856"/>
                      <a:pt x="797444" y="1405327"/>
                    </a:cubicBezTo>
                    <a:cubicBezTo>
                      <a:pt x="798198" y="1416568"/>
                      <a:pt x="798952" y="1428953"/>
                      <a:pt x="799676" y="1441399"/>
                    </a:cubicBezTo>
                    <a:cubicBezTo>
                      <a:pt x="800128" y="1448270"/>
                      <a:pt x="801002" y="1455111"/>
                      <a:pt x="801515" y="1461982"/>
                    </a:cubicBezTo>
                    <a:cubicBezTo>
                      <a:pt x="801545" y="1463218"/>
                      <a:pt x="801696" y="1464423"/>
                      <a:pt x="801967" y="1465599"/>
                    </a:cubicBezTo>
                    <a:cubicBezTo>
                      <a:pt x="787434" y="1465689"/>
                      <a:pt x="772900" y="1465810"/>
                      <a:pt x="758367" y="1465900"/>
                    </a:cubicBezTo>
                    <a:cubicBezTo>
                      <a:pt x="758759" y="1460596"/>
                      <a:pt x="757643" y="1454840"/>
                      <a:pt x="758156" y="1449747"/>
                    </a:cubicBezTo>
                    <a:close/>
                    <a:moveTo>
                      <a:pt x="811526" y="819305"/>
                    </a:moveTo>
                    <a:cubicBezTo>
                      <a:pt x="815868" y="823433"/>
                      <a:pt x="820933" y="826869"/>
                      <a:pt x="825335" y="830998"/>
                    </a:cubicBezTo>
                    <a:cubicBezTo>
                      <a:pt x="838482" y="842630"/>
                      <a:pt x="852262" y="854835"/>
                      <a:pt x="864624" y="868487"/>
                    </a:cubicBezTo>
                    <a:cubicBezTo>
                      <a:pt x="874303" y="879848"/>
                      <a:pt x="881329" y="893077"/>
                      <a:pt x="889229" y="905704"/>
                    </a:cubicBezTo>
                    <a:cubicBezTo>
                      <a:pt x="872826" y="920561"/>
                      <a:pt x="857780" y="936835"/>
                      <a:pt x="845055" y="955007"/>
                    </a:cubicBezTo>
                    <a:lnTo>
                      <a:pt x="845055" y="955037"/>
                    </a:lnTo>
                    <a:cubicBezTo>
                      <a:pt x="814481" y="919266"/>
                      <a:pt x="809174" y="873218"/>
                      <a:pt x="758578" y="857216"/>
                    </a:cubicBezTo>
                    <a:cubicBezTo>
                      <a:pt x="777333" y="846186"/>
                      <a:pt x="794489" y="832806"/>
                      <a:pt x="811526" y="819305"/>
                    </a:cubicBezTo>
                    <a:close/>
                    <a:moveTo>
                      <a:pt x="817164" y="1411866"/>
                    </a:moveTo>
                    <a:cubicBezTo>
                      <a:pt x="814541" y="1376728"/>
                      <a:pt x="811405" y="1340776"/>
                      <a:pt x="809264" y="1304884"/>
                    </a:cubicBezTo>
                    <a:cubicBezTo>
                      <a:pt x="803505" y="1170719"/>
                      <a:pt x="792288" y="1037067"/>
                      <a:pt x="782428" y="903143"/>
                    </a:cubicBezTo>
                    <a:cubicBezTo>
                      <a:pt x="782157" y="900159"/>
                      <a:pt x="782036" y="897116"/>
                      <a:pt x="781825" y="894102"/>
                    </a:cubicBezTo>
                    <a:cubicBezTo>
                      <a:pt x="788941" y="901636"/>
                      <a:pt x="794429" y="910767"/>
                      <a:pt x="799133" y="919959"/>
                    </a:cubicBezTo>
                    <a:cubicBezTo>
                      <a:pt x="808842" y="937829"/>
                      <a:pt x="819305" y="955850"/>
                      <a:pt x="833115" y="970858"/>
                    </a:cubicBezTo>
                    <a:cubicBezTo>
                      <a:pt x="839236" y="977458"/>
                      <a:pt x="849699" y="978844"/>
                      <a:pt x="856453" y="972425"/>
                    </a:cubicBezTo>
                    <a:cubicBezTo>
                      <a:pt x="868785" y="963234"/>
                      <a:pt x="879821" y="952505"/>
                      <a:pt x="890977" y="941958"/>
                    </a:cubicBezTo>
                    <a:cubicBezTo>
                      <a:pt x="890616" y="952927"/>
                      <a:pt x="891973" y="967362"/>
                      <a:pt x="891731" y="970497"/>
                    </a:cubicBezTo>
                    <a:cubicBezTo>
                      <a:pt x="898033" y="1062893"/>
                      <a:pt x="901410" y="1154928"/>
                      <a:pt x="907953" y="1247385"/>
                    </a:cubicBezTo>
                    <a:cubicBezTo>
                      <a:pt x="912657" y="1318656"/>
                      <a:pt x="918507" y="1390319"/>
                      <a:pt x="917934" y="1462012"/>
                    </a:cubicBezTo>
                    <a:cubicBezTo>
                      <a:pt x="917964" y="1463097"/>
                      <a:pt x="918175" y="1464062"/>
                      <a:pt x="918447" y="1464966"/>
                    </a:cubicBezTo>
                    <a:cubicBezTo>
                      <a:pt x="885912" y="1465116"/>
                      <a:pt x="853407" y="1465297"/>
                      <a:pt x="820873" y="1465478"/>
                    </a:cubicBezTo>
                    <a:cubicBezTo>
                      <a:pt x="820993" y="1464845"/>
                      <a:pt x="821054" y="1464182"/>
                      <a:pt x="821024" y="1463489"/>
                    </a:cubicBezTo>
                    <a:cubicBezTo>
                      <a:pt x="819516" y="1446312"/>
                      <a:pt x="818189" y="1429074"/>
                      <a:pt x="817164" y="1411866"/>
                    </a:cubicBezTo>
                    <a:close/>
                    <a:moveTo>
                      <a:pt x="989426" y="821957"/>
                    </a:moveTo>
                    <a:cubicBezTo>
                      <a:pt x="982400" y="827773"/>
                      <a:pt x="975284" y="833469"/>
                      <a:pt x="968108" y="839134"/>
                    </a:cubicBezTo>
                    <a:cubicBezTo>
                      <a:pt x="953725" y="825121"/>
                      <a:pt x="941423" y="809029"/>
                      <a:pt x="926166" y="795950"/>
                    </a:cubicBezTo>
                    <a:cubicBezTo>
                      <a:pt x="912567" y="785312"/>
                      <a:pt x="896767" y="777898"/>
                      <a:pt x="881751" y="769520"/>
                    </a:cubicBezTo>
                    <a:cubicBezTo>
                      <a:pt x="880545" y="768888"/>
                      <a:pt x="879308" y="768405"/>
                      <a:pt x="878042" y="767953"/>
                    </a:cubicBezTo>
                    <a:cubicBezTo>
                      <a:pt x="879640" y="766597"/>
                      <a:pt x="881238" y="765241"/>
                      <a:pt x="882806" y="763825"/>
                    </a:cubicBezTo>
                    <a:cubicBezTo>
                      <a:pt x="923934" y="771298"/>
                      <a:pt x="956167" y="798270"/>
                      <a:pt x="989426" y="821957"/>
                    </a:cubicBezTo>
                    <a:close/>
                    <a:moveTo>
                      <a:pt x="873218" y="772022"/>
                    </a:moveTo>
                    <a:cubicBezTo>
                      <a:pt x="873278" y="772142"/>
                      <a:pt x="873308" y="772293"/>
                      <a:pt x="873368" y="772413"/>
                    </a:cubicBezTo>
                    <a:cubicBezTo>
                      <a:pt x="874786" y="774794"/>
                      <a:pt x="876806" y="776512"/>
                      <a:pt x="878856" y="778350"/>
                    </a:cubicBezTo>
                    <a:cubicBezTo>
                      <a:pt x="890646" y="788385"/>
                      <a:pt x="904456" y="795799"/>
                      <a:pt x="916004" y="806196"/>
                    </a:cubicBezTo>
                    <a:cubicBezTo>
                      <a:pt x="928849" y="820209"/>
                      <a:pt x="941785" y="835578"/>
                      <a:pt x="953484" y="850797"/>
                    </a:cubicBezTo>
                    <a:cubicBezTo>
                      <a:pt x="940759" y="860983"/>
                      <a:pt x="928276" y="871440"/>
                      <a:pt x="916668" y="882982"/>
                    </a:cubicBezTo>
                    <a:cubicBezTo>
                      <a:pt x="912235" y="886357"/>
                      <a:pt x="907893" y="889823"/>
                      <a:pt x="903611" y="893379"/>
                    </a:cubicBezTo>
                    <a:cubicBezTo>
                      <a:pt x="898063" y="885001"/>
                      <a:pt x="892365" y="876774"/>
                      <a:pt x="886515" y="868336"/>
                    </a:cubicBezTo>
                    <a:cubicBezTo>
                      <a:pt x="869418" y="847241"/>
                      <a:pt x="847045" y="830877"/>
                      <a:pt x="825124" y="815056"/>
                    </a:cubicBezTo>
                    <a:cubicBezTo>
                      <a:pt x="823617" y="814152"/>
                      <a:pt x="822109" y="813127"/>
                      <a:pt x="820601" y="812163"/>
                    </a:cubicBezTo>
                    <a:cubicBezTo>
                      <a:pt x="823285" y="810023"/>
                      <a:pt x="825999" y="807914"/>
                      <a:pt x="828713" y="805804"/>
                    </a:cubicBezTo>
                    <a:cubicBezTo>
                      <a:pt x="843759" y="794804"/>
                      <a:pt x="858865" y="783895"/>
                      <a:pt x="873218" y="772022"/>
                    </a:cubicBezTo>
                    <a:close/>
                    <a:moveTo>
                      <a:pt x="1001577" y="404424"/>
                    </a:moveTo>
                    <a:cubicBezTo>
                      <a:pt x="999225" y="434681"/>
                      <a:pt x="986079" y="464093"/>
                      <a:pt x="964097" y="485158"/>
                    </a:cubicBezTo>
                    <a:cubicBezTo>
                      <a:pt x="955896" y="493958"/>
                      <a:pt x="946880" y="502908"/>
                      <a:pt x="935151" y="506645"/>
                    </a:cubicBezTo>
                    <a:cubicBezTo>
                      <a:pt x="932618" y="507760"/>
                      <a:pt x="929301" y="508212"/>
                      <a:pt x="925924" y="508695"/>
                    </a:cubicBezTo>
                    <a:cubicBezTo>
                      <a:pt x="931472" y="495857"/>
                      <a:pt x="936448" y="482748"/>
                      <a:pt x="940880" y="469458"/>
                    </a:cubicBezTo>
                    <a:cubicBezTo>
                      <a:pt x="952851" y="464937"/>
                      <a:pt x="963977" y="458729"/>
                      <a:pt x="973415" y="450050"/>
                    </a:cubicBezTo>
                    <a:cubicBezTo>
                      <a:pt x="986260" y="436971"/>
                      <a:pt x="996240" y="418197"/>
                      <a:pt x="1001698" y="398126"/>
                    </a:cubicBezTo>
                    <a:cubicBezTo>
                      <a:pt x="1001607" y="400326"/>
                      <a:pt x="1001577" y="402435"/>
                      <a:pt x="1001577" y="404424"/>
                    </a:cubicBezTo>
                    <a:close/>
                    <a:moveTo>
                      <a:pt x="615413" y="308140"/>
                    </a:moveTo>
                    <a:cubicBezTo>
                      <a:pt x="615534" y="308171"/>
                      <a:pt x="615655" y="308171"/>
                      <a:pt x="615775" y="308201"/>
                    </a:cubicBezTo>
                    <a:cubicBezTo>
                      <a:pt x="619333" y="314800"/>
                      <a:pt x="628620" y="313143"/>
                      <a:pt x="634048" y="317482"/>
                    </a:cubicBezTo>
                    <a:cubicBezTo>
                      <a:pt x="660431" y="341380"/>
                      <a:pt x="649697" y="391948"/>
                      <a:pt x="636339" y="420818"/>
                    </a:cubicBezTo>
                    <a:cubicBezTo>
                      <a:pt x="626871" y="439774"/>
                      <a:pt x="610107" y="456107"/>
                      <a:pt x="589332" y="461683"/>
                    </a:cubicBezTo>
                    <a:cubicBezTo>
                      <a:pt x="567953" y="464967"/>
                      <a:pt x="546605" y="470241"/>
                      <a:pt x="524835" y="469096"/>
                    </a:cubicBezTo>
                    <a:cubicBezTo>
                      <a:pt x="508191" y="468493"/>
                      <a:pt x="489346" y="467469"/>
                      <a:pt x="472913" y="461863"/>
                    </a:cubicBezTo>
                    <a:cubicBezTo>
                      <a:pt x="471616" y="458820"/>
                      <a:pt x="470350" y="455746"/>
                      <a:pt x="469234" y="452612"/>
                    </a:cubicBezTo>
                    <a:cubicBezTo>
                      <a:pt x="461394" y="427991"/>
                      <a:pt x="455032" y="402827"/>
                      <a:pt x="449032" y="377664"/>
                    </a:cubicBezTo>
                    <a:cubicBezTo>
                      <a:pt x="450961" y="370733"/>
                      <a:pt x="451173" y="363168"/>
                      <a:pt x="452560" y="356117"/>
                    </a:cubicBezTo>
                    <a:cubicBezTo>
                      <a:pt x="453977" y="341953"/>
                      <a:pt x="455665" y="327849"/>
                      <a:pt x="459374" y="314107"/>
                    </a:cubicBezTo>
                    <a:cubicBezTo>
                      <a:pt x="500954" y="301691"/>
                      <a:pt x="582909" y="306513"/>
                      <a:pt x="615413" y="308140"/>
                    </a:cubicBezTo>
                    <a:close/>
                    <a:moveTo>
                      <a:pt x="435252" y="402707"/>
                    </a:moveTo>
                    <a:cubicBezTo>
                      <a:pt x="438991" y="416931"/>
                      <a:pt x="442338" y="431306"/>
                      <a:pt x="446529" y="445409"/>
                    </a:cubicBezTo>
                    <a:cubicBezTo>
                      <a:pt x="444087" y="442757"/>
                      <a:pt x="441855" y="439864"/>
                      <a:pt x="439926" y="436579"/>
                    </a:cubicBezTo>
                    <a:cubicBezTo>
                      <a:pt x="430548" y="422114"/>
                      <a:pt x="424940" y="405329"/>
                      <a:pt x="422799" y="388151"/>
                    </a:cubicBezTo>
                    <a:cubicBezTo>
                      <a:pt x="425995" y="389387"/>
                      <a:pt x="429342" y="391104"/>
                      <a:pt x="432870" y="393334"/>
                    </a:cubicBezTo>
                    <a:cubicBezTo>
                      <a:pt x="433684" y="396469"/>
                      <a:pt x="434468" y="399603"/>
                      <a:pt x="435252" y="402707"/>
                    </a:cubicBezTo>
                    <a:close/>
                    <a:moveTo>
                      <a:pt x="927884" y="232228"/>
                    </a:moveTo>
                    <a:cubicBezTo>
                      <a:pt x="927703" y="231897"/>
                      <a:pt x="927553" y="231595"/>
                      <a:pt x="927402" y="231264"/>
                    </a:cubicBezTo>
                    <a:cubicBezTo>
                      <a:pt x="927462" y="231324"/>
                      <a:pt x="927553" y="231354"/>
                      <a:pt x="927613" y="231414"/>
                    </a:cubicBezTo>
                    <a:cubicBezTo>
                      <a:pt x="927673" y="231686"/>
                      <a:pt x="927794" y="231957"/>
                      <a:pt x="927884" y="232228"/>
                    </a:cubicBezTo>
                    <a:close/>
                    <a:moveTo>
                      <a:pt x="826994" y="48188"/>
                    </a:moveTo>
                    <a:cubicBezTo>
                      <a:pt x="826210" y="47917"/>
                      <a:pt x="825456" y="47495"/>
                      <a:pt x="824732" y="47013"/>
                    </a:cubicBezTo>
                    <a:cubicBezTo>
                      <a:pt x="825727" y="47375"/>
                      <a:pt x="826722" y="47706"/>
                      <a:pt x="827718" y="48098"/>
                    </a:cubicBezTo>
                    <a:cubicBezTo>
                      <a:pt x="827476" y="48158"/>
                      <a:pt x="827235" y="48158"/>
                      <a:pt x="826994" y="48188"/>
                    </a:cubicBezTo>
                    <a:close/>
                    <a:moveTo>
                      <a:pt x="962107" y="377664"/>
                    </a:moveTo>
                    <a:cubicBezTo>
                      <a:pt x="963223" y="375554"/>
                      <a:pt x="964429" y="373505"/>
                      <a:pt x="965756" y="371606"/>
                    </a:cubicBezTo>
                    <a:cubicBezTo>
                      <a:pt x="968349" y="370612"/>
                      <a:pt x="970068" y="368442"/>
                      <a:pt x="971213" y="365579"/>
                    </a:cubicBezTo>
                    <a:cubicBezTo>
                      <a:pt x="975495" y="362023"/>
                      <a:pt x="980681" y="360185"/>
                      <a:pt x="986893" y="361571"/>
                    </a:cubicBezTo>
                    <a:cubicBezTo>
                      <a:pt x="987767" y="386735"/>
                      <a:pt x="976701" y="415966"/>
                      <a:pt x="963856" y="431788"/>
                    </a:cubicBezTo>
                    <a:cubicBezTo>
                      <a:pt x="959454" y="436730"/>
                      <a:pt x="954268" y="440859"/>
                      <a:pt x="948509" y="444324"/>
                    </a:cubicBezTo>
                    <a:cubicBezTo>
                      <a:pt x="954539" y="422446"/>
                      <a:pt x="959092" y="400145"/>
                      <a:pt x="962107" y="377664"/>
                    </a:cubicBezTo>
                    <a:close/>
                    <a:moveTo>
                      <a:pt x="925170" y="454269"/>
                    </a:moveTo>
                    <a:cubicBezTo>
                      <a:pt x="903672" y="460598"/>
                      <a:pt x="879339" y="461773"/>
                      <a:pt x="859257" y="461562"/>
                    </a:cubicBezTo>
                    <a:cubicBezTo>
                      <a:pt x="804892" y="460809"/>
                      <a:pt x="773051" y="457855"/>
                      <a:pt x="761774" y="397282"/>
                    </a:cubicBezTo>
                    <a:cubicBezTo>
                      <a:pt x="758638" y="384203"/>
                      <a:pt x="755532" y="372631"/>
                      <a:pt x="754206" y="358738"/>
                    </a:cubicBezTo>
                    <a:cubicBezTo>
                      <a:pt x="753572" y="346895"/>
                      <a:pt x="750075" y="334539"/>
                      <a:pt x="754507" y="323088"/>
                    </a:cubicBezTo>
                    <a:cubicBezTo>
                      <a:pt x="756889" y="316247"/>
                      <a:pt x="760628" y="309165"/>
                      <a:pt x="767533" y="306061"/>
                    </a:cubicBezTo>
                    <a:cubicBezTo>
                      <a:pt x="780378" y="299913"/>
                      <a:pt x="794067" y="295393"/>
                      <a:pt x="808390" y="295001"/>
                    </a:cubicBezTo>
                    <a:cubicBezTo>
                      <a:pt x="839959" y="292440"/>
                      <a:pt x="871469" y="295544"/>
                      <a:pt x="902436" y="301902"/>
                    </a:cubicBezTo>
                    <a:cubicBezTo>
                      <a:pt x="917451" y="304373"/>
                      <a:pt x="932859" y="307297"/>
                      <a:pt x="947152" y="312751"/>
                    </a:cubicBezTo>
                    <a:cubicBezTo>
                      <a:pt x="946338" y="360697"/>
                      <a:pt x="939161" y="408553"/>
                      <a:pt x="925170" y="454269"/>
                    </a:cubicBezTo>
                    <a:close/>
                    <a:moveTo>
                      <a:pt x="974410" y="328090"/>
                    </a:moveTo>
                    <a:cubicBezTo>
                      <a:pt x="980862" y="334600"/>
                      <a:pt x="984511" y="343249"/>
                      <a:pt x="986079" y="352862"/>
                    </a:cubicBezTo>
                    <a:cubicBezTo>
                      <a:pt x="981737" y="352530"/>
                      <a:pt x="977304" y="353465"/>
                      <a:pt x="973143" y="355785"/>
                    </a:cubicBezTo>
                    <a:cubicBezTo>
                      <a:pt x="973716" y="347227"/>
                      <a:pt x="972600" y="337493"/>
                      <a:pt x="972842" y="332249"/>
                    </a:cubicBezTo>
                    <a:cubicBezTo>
                      <a:pt x="972812" y="330411"/>
                      <a:pt x="972721" y="328603"/>
                      <a:pt x="972661" y="326764"/>
                    </a:cubicBezTo>
                    <a:cubicBezTo>
                      <a:pt x="973234" y="327186"/>
                      <a:pt x="973837" y="327608"/>
                      <a:pt x="974410" y="328090"/>
                    </a:cubicBezTo>
                    <a:close/>
                    <a:moveTo>
                      <a:pt x="422075" y="363018"/>
                    </a:moveTo>
                    <a:cubicBezTo>
                      <a:pt x="422558" y="357352"/>
                      <a:pt x="423010" y="351626"/>
                      <a:pt x="424216" y="346081"/>
                    </a:cubicBezTo>
                    <a:cubicBezTo>
                      <a:pt x="424548" y="352380"/>
                      <a:pt x="425121" y="358648"/>
                      <a:pt x="426116" y="364886"/>
                    </a:cubicBezTo>
                    <a:cubicBezTo>
                      <a:pt x="426990" y="369196"/>
                      <a:pt x="427985" y="373505"/>
                      <a:pt x="429010" y="377814"/>
                    </a:cubicBezTo>
                    <a:cubicBezTo>
                      <a:pt x="426719" y="376519"/>
                      <a:pt x="424307" y="375373"/>
                      <a:pt x="421804" y="374530"/>
                    </a:cubicBezTo>
                    <a:cubicBezTo>
                      <a:pt x="421744" y="370672"/>
                      <a:pt x="421804" y="366845"/>
                      <a:pt x="422075" y="363018"/>
                    </a:cubicBezTo>
                    <a:close/>
                    <a:moveTo>
                      <a:pt x="467515" y="499111"/>
                    </a:moveTo>
                    <a:cubicBezTo>
                      <a:pt x="450238" y="500980"/>
                      <a:pt x="432056" y="495917"/>
                      <a:pt x="418578" y="484737"/>
                    </a:cubicBezTo>
                    <a:cubicBezTo>
                      <a:pt x="401330" y="470874"/>
                      <a:pt x="391109" y="450593"/>
                      <a:pt x="389722" y="428563"/>
                    </a:cubicBezTo>
                    <a:cubicBezTo>
                      <a:pt x="389058" y="406715"/>
                      <a:pt x="394033" y="393093"/>
                      <a:pt x="403140" y="388061"/>
                    </a:cubicBezTo>
                    <a:cubicBezTo>
                      <a:pt x="405974" y="410331"/>
                      <a:pt x="413663" y="432089"/>
                      <a:pt x="423372" y="446675"/>
                    </a:cubicBezTo>
                    <a:cubicBezTo>
                      <a:pt x="431784" y="461200"/>
                      <a:pt x="444207" y="470723"/>
                      <a:pt x="458500" y="476992"/>
                    </a:cubicBezTo>
                    <a:cubicBezTo>
                      <a:pt x="462088" y="484405"/>
                      <a:pt x="466008" y="491668"/>
                      <a:pt x="470229" y="498750"/>
                    </a:cubicBezTo>
                    <a:cubicBezTo>
                      <a:pt x="469264" y="498931"/>
                      <a:pt x="468360" y="499051"/>
                      <a:pt x="467515" y="499111"/>
                    </a:cubicBezTo>
                    <a:close/>
                    <a:moveTo>
                      <a:pt x="498120" y="506675"/>
                    </a:moveTo>
                    <a:cubicBezTo>
                      <a:pt x="493507" y="499503"/>
                      <a:pt x="488954" y="492271"/>
                      <a:pt x="484642" y="484857"/>
                    </a:cubicBezTo>
                    <a:cubicBezTo>
                      <a:pt x="499929" y="487780"/>
                      <a:pt x="515880" y="488534"/>
                      <a:pt x="530625" y="488684"/>
                    </a:cubicBezTo>
                    <a:cubicBezTo>
                      <a:pt x="549590" y="489046"/>
                      <a:pt x="568195" y="484646"/>
                      <a:pt x="586859" y="481843"/>
                    </a:cubicBezTo>
                    <a:cubicBezTo>
                      <a:pt x="606579" y="479433"/>
                      <a:pt x="624128" y="467589"/>
                      <a:pt x="637606" y="453486"/>
                    </a:cubicBezTo>
                    <a:cubicBezTo>
                      <a:pt x="654461" y="434018"/>
                      <a:pt x="666643" y="404123"/>
                      <a:pt x="669206" y="374590"/>
                    </a:cubicBezTo>
                    <a:cubicBezTo>
                      <a:pt x="674181" y="374741"/>
                      <a:pt x="680000" y="371998"/>
                      <a:pt x="684915" y="372269"/>
                    </a:cubicBezTo>
                    <a:cubicBezTo>
                      <a:pt x="699177" y="370793"/>
                      <a:pt x="714796" y="374560"/>
                      <a:pt x="728636" y="378417"/>
                    </a:cubicBezTo>
                    <a:cubicBezTo>
                      <a:pt x="733611" y="379894"/>
                      <a:pt x="739099" y="376278"/>
                      <a:pt x="739793" y="371064"/>
                    </a:cubicBezTo>
                    <a:cubicBezTo>
                      <a:pt x="740788" y="358558"/>
                      <a:pt x="724475" y="360516"/>
                      <a:pt x="716153" y="358347"/>
                    </a:cubicBezTo>
                    <a:cubicBezTo>
                      <a:pt x="700896" y="355695"/>
                      <a:pt x="684131" y="355213"/>
                      <a:pt x="669718" y="361481"/>
                    </a:cubicBezTo>
                    <a:cubicBezTo>
                      <a:pt x="669417" y="341260"/>
                      <a:pt x="664110" y="322003"/>
                      <a:pt x="652139" y="307236"/>
                    </a:cubicBezTo>
                    <a:cubicBezTo>
                      <a:pt x="645777" y="300908"/>
                      <a:pt x="629585" y="290722"/>
                      <a:pt x="619966" y="295152"/>
                    </a:cubicBezTo>
                    <a:cubicBezTo>
                      <a:pt x="619906" y="295152"/>
                      <a:pt x="619846" y="295152"/>
                      <a:pt x="619816" y="295152"/>
                    </a:cubicBezTo>
                    <a:cubicBezTo>
                      <a:pt x="607664" y="291897"/>
                      <a:pt x="594307" y="291867"/>
                      <a:pt x="582185" y="289095"/>
                    </a:cubicBezTo>
                    <a:cubicBezTo>
                      <a:pt x="579954" y="288853"/>
                      <a:pt x="578446" y="289908"/>
                      <a:pt x="577843" y="291325"/>
                    </a:cubicBezTo>
                    <a:cubicBezTo>
                      <a:pt x="549289" y="288281"/>
                      <a:pt x="520252" y="288552"/>
                      <a:pt x="491788" y="290179"/>
                    </a:cubicBezTo>
                    <a:cubicBezTo>
                      <a:pt x="483074" y="290752"/>
                      <a:pt x="473908" y="291536"/>
                      <a:pt x="464952" y="293163"/>
                    </a:cubicBezTo>
                    <a:cubicBezTo>
                      <a:pt x="473636" y="257934"/>
                      <a:pt x="483315" y="222976"/>
                      <a:pt x="491999" y="187748"/>
                    </a:cubicBezTo>
                    <a:cubicBezTo>
                      <a:pt x="493115" y="183197"/>
                      <a:pt x="498361" y="169636"/>
                      <a:pt x="500894" y="158516"/>
                    </a:cubicBezTo>
                    <a:cubicBezTo>
                      <a:pt x="515247" y="157310"/>
                      <a:pt x="529539" y="155442"/>
                      <a:pt x="543741" y="153031"/>
                    </a:cubicBezTo>
                    <a:cubicBezTo>
                      <a:pt x="584929" y="143719"/>
                      <a:pt x="625876" y="132087"/>
                      <a:pt x="663266" y="112076"/>
                    </a:cubicBezTo>
                    <a:cubicBezTo>
                      <a:pt x="657959" y="120153"/>
                      <a:pt x="634259" y="136215"/>
                      <a:pt x="649576" y="144503"/>
                    </a:cubicBezTo>
                    <a:cubicBezTo>
                      <a:pt x="656150" y="144262"/>
                      <a:pt x="662843" y="143026"/>
                      <a:pt x="669447" y="141188"/>
                    </a:cubicBezTo>
                    <a:cubicBezTo>
                      <a:pt x="669899" y="142031"/>
                      <a:pt x="671165" y="142092"/>
                      <a:pt x="671618" y="141278"/>
                    </a:cubicBezTo>
                    <a:cubicBezTo>
                      <a:pt x="708705" y="135974"/>
                      <a:pt x="737923" y="109997"/>
                      <a:pt x="764638" y="85617"/>
                    </a:cubicBezTo>
                    <a:cubicBezTo>
                      <a:pt x="769161" y="81278"/>
                      <a:pt x="773533" y="76787"/>
                      <a:pt x="777694" y="72116"/>
                    </a:cubicBezTo>
                    <a:cubicBezTo>
                      <a:pt x="791082" y="96406"/>
                      <a:pt x="809264" y="117742"/>
                      <a:pt x="826632" y="139229"/>
                    </a:cubicBezTo>
                    <a:cubicBezTo>
                      <a:pt x="852412" y="169546"/>
                      <a:pt x="881751" y="197060"/>
                      <a:pt x="913532" y="221048"/>
                    </a:cubicBezTo>
                    <a:cubicBezTo>
                      <a:pt x="916939" y="226171"/>
                      <a:pt x="920256" y="231384"/>
                      <a:pt x="923512" y="236628"/>
                    </a:cubicBezTo>
                    <a:cubicBezTo>
                      <a:pt x="931080" y="251304"/>
                      <a:pt x="937473" y="266764"/>
                      <a:pt x="943352" y="282193"/>
                    </a:cubicBezTo>
                    <a:cubicBezTo>
                      <a:pt x="944136" y="285267"/>
                      <a:pt x="944890" y="288371"/>
                      <a:pt x="945644" y="291475"/>
                    </a:cubicBezTo>
                    <a:cubicBezTo>
                      <a:pt x="931382" y="287166"/>
                      <a:pt x="916426" y="284514"/>
                      <a:pt x="902737" y="282103"/>
                    </a:cubicBezTo>
                    <a:cubicBezTo>
                      <a:pt x="860132" y="273846"/>
                      <a:pt x="781735" y="264654"/>
                      <a:pt x="748266" y="296930"/>
                    </a:cubicBezTo>
                    <a:cubicBezTo>
                      <a:pt x="746667" y="296478"/>
                      <a:pt x="745612" y="298196"/>
                      <a:pt x="745311" y="299612"/>
                    </a:cubicBezTo>
                    <a:cubicBezTo>
                      <a:pt x="738979" y="313957"/>
                      <a:pt x="734848" y="330381"/>
                      <a:pt x="740727" y="345720"/>
                    </a:cubicBezTo>
                    <a:cubicBezTo>
                      <a:pt x="740124" y="366724"/>
                      <a:pt x="743260" y="387488"/>
                      <a:pt x="747602" y="408011"/>
                    </a:cubicBezTo>
                    <a:cubicBezTo>
                      <a:pt x="759512" y="478589"/>
                      <a:pt x="809988" y="480487"/>
                      <a:pt x="870202" y="480879"/>
                    </a:cubicBezTo>
                    <a:cubicBezTo>
                      <a:pt x="885610" y="480427"/>
                      <a:pt x="902074" y="479222"/>
                      <a:pt x="917964" y="475937"/>
                    </a:cubicBezTo>
                    <a:cubicBezTo>
                      <a:pt x="905390" y="510894"/>
                      <a:pt x="888656" y="544375"/>
                      <a:pt x="867549" y="575445"/>
                    </a:cubicBezTo>
                    <a:cubicBezTo>
                      <a:pt x="833175" y="623000"/>
                      <a:pt x="774106" y="650815"/>
                      <a:pt x="716575" y="657174"/>
                    </a:cubicBezTo>
                    <a:cubicBezTo>
                      <a:pt x="691217" y="658379"/>
                      <a:pt x="665738" y="656059"/>
                      <a:pt x="642822" y="644366"/>
                    </a:cubicBezTo>
                    <a:cubicBezTo>
                      <a:pt x="622409" y="636862"/>
                      <a:pt x="604257" y="625260"/>
                      <a:pt x="588548" y="610283"/>
                    </a:cubicBezTo>
                    <a:cubicBezTo>
                      <a:pt x="551761" y="582226"/>
                      <a:pt x="524715" y="544104"/>
                      <a:pt x="498120" y="506675"/>
                    </a:cubicBezTo>
                    <a:close/>
                    <a:moveTo>
                      <a:pt x="603262" y="646958"/>
                    </a:moveTo>
                    <a:cubicBezTo>
                      <a:pt x="633294" y="663412"/>
                      <a:pt x="665949" y="678148"/>
                      <a:pt x="700896" y="676792"/>
                    </a:cubicBezTo>
                    <a:cubicBezTo>
                      <a:pt x="747301" y="677425"/>
                      <a:pt x="796329" y="660881"/>
                      <a:pt x="835678" y="633186"/>
                    </a:cubicBezTo>
                    <a:cubicBezTo>
                      <a:pt x="835557" y="643191"/>
                      <a:pt x="836824" y="653407"/>
                      <a:pt x="836281" y="663322"/>
                    </a:cubicBezTo>
                    <a:cubicBezTo>
                      <a:pt x="837366" y="695748"/>
                      <a:pt x="835829" y="729651"/>
                      <a:pt x="846834" y="760630"/>
                    </a:cubicBezTo>
                    <a:cubicBezTo>
                      <a:pt x="847739" y="763071"/>
                      <a:pt x="848794" y="765392"/>
                      <a:pt x="849940" y="767682"/>
                    </a:cubicBezTo>
                    <a:cubicBezTo>
                      <a:pt x="835708" y="779315"/>
                      <a:pt x="820662" y="789953"/>
                      <a:pt x="806701" y="801917"/>
                    </a:cubicBezTo>
                    <a:cubicBezTo>
                      <a:pt x="786620" y="820390"/>
                      <a:pt x="764427" y="836452"/>
                      <a:pt x="744496" y="855076"/>
                    </a:cubicBezTo>
                    <a:cubicBezTo>
                      <a:pt x="742778" y="855167"/>
                      <a:pt x="741361" y="855588"/>
                      <a:pt x="740124" y="856282"/>
                    </a:cubicBezTo>
                    <a:cubicBezTo>
                      <a:pt x="739823" y="855106"/>
                      <a:pt x="739280" y="853961"/>
                      <a:pt x="738406" y="852936"/>
                    </a:cubicBezTo>
                    <a:cubicBezTo>
                      <a:pt x="729541" y="843263"/>
                      <a:pt x="719621" y="834584"/>
                      <a:pt x="709308" y="826537"/>
                    </a:cubicBezTo>
                    <a:cubicBezTo>
                      <a:pt x="690765" y="813790"/>
                      <a:pt x="674241" y="798360"/>
                      <a:pt x="655396" y="786125"/>
                    </a:cubicBezTo>
                    <a:cubicBezTo>
                      <a:pt x="635555" y="771027"/>
                      <a:pt x="613876" y="758641"/>
                      <a:pt x="594216" y="743332"/>
                    </a:cubicBezTo>
                    <a:cubicBezTo>
                      <a:pt x="597201" y="708947"/>
                      <a:pt x="598920" y="674020"/>
                      <a:pt x="593915" y="640027"/>
                    </a:cubicBezTo>
                    <a:cubicBezTo>
                      <a:pt x="596990" y="642317"/>
                      <a:pt x="600096" y="644698"/>
                      <a:pt x="603262" y="646958"/>
                    </a:cubicBezTo>
                    <a:close/>
                    <a:moveTo>
                      <a:pt x="551520" y="767562"/>
                    </a:moveTo>
                    <a:cubicBezTo>
                      <a:pt x="561802" y="760058"/>
                      <a:pt x="572537" y="753006"/>
                      <a:pt x="582608" y="745231"/>
                    </a:cubicBezTo>
                    <a:cubicBezTo>
                      <a:pt x="586949" y="752313"/>
                      <a:pt x="592588" y="758220"/>
                      <a:pt x="598860" y="763584"/>
                    </a:cubicBezTo>
                    <a:cubicBezTo>
                      <a:pt x="596146" y="764367"/>
                      <a:pt x="593704" y="767893"/>
                      <a:pt x="594096" y="770997"/>
                    </a:cubicBezTo>
                    <a:cubicBezTo>
                      <a:pt x="585743" y="776874"/>
                      <a:pt x="578627" y="784920"/>
                      <a:pt x="570697" y="791339"/>
                    </a:cubicBezTo>
                    <a:cubicBezTo>
                      <a:pt x="557852" y="803001"/>
                      <a:pt x="544947" y="814784"/>
                      <a:pt x="534243" y="828496"/>
                    </a:cubicBezTo>
                    <a:cubicBezTo>
                      <a:pt x="530986" y="834282"/>
                      <a:pt x="517930" y="850646"/>
                      <a:pt x="512051" y="863996"/>
                    </a:cubicBezTo>
                    <a:cubicBezTo>
                      <a:pt x="504151" y="858964"/>
                      <a:pt x="496190" y="854021"/>
                      <a:pt x="488140" y="849200"/>
                    </a:cubicBezTo>
                    <a:cubicBezTo>
                      <a:pt x="483345" y="845644"/>
                      <a:pt x="477466" y="842359"/>
                      <a:pt x="474993" y="836663"/>
                    </a:cubicBezTo>
                    <a:cubicBezTo>
                      <a:pt x="498603" y="811319"/>
                      <a:pt x="524564" y="789742"/>
                      <a:pt x="551520" y="767562"/>
                    </a:cubicBezTo>
                    <a:close/>
                    <a:moveTo>
                      <a:pt x="346121" y="890757"/>
                    </a:moveTo>
                    <a:cubicBezTo>
                      <a:pt x="364755" y="884519"/>
                      <a:pt x="383571" y="878853"/>
                      <a:pt x="402356" y="873097"/>
                    </a:cubicBezTo>
                    <a:cubicBezTo>
                      <a:pt x="397742" y="995328"/>
                      <a:pt x="397079" y="1117981"/>
                      <a:pt x="403712" y="1240152"/>
                    </a:cubicBezTo>
                    <a:cubicBezTo>
                      <a:pt x="406878" y="1293613"/>
                      <a:pt x="407662" y="1347165"/>
                      <a:pt x="413180" y="1400475"/>
                    </a:cubicBezTo>
                    <a:cubicBezTo>
                      <a:pt x="415653" y="1422354"/>
                      <a:pt x="415773" y="1444805"/>
                      <a:pt x="419120" y="1466533"/>
                    </a:cubicBezTo>
                    <a:cubicBezTo>
                      <a:pt x="384837" y="1466292"/>
                      <a:pt x="350523" y="1466051"/>
                      <a:pt x="316240" y="1465779"/>
                    </a:cubicBezTo>
                    <a:cubicBezTo>
                      <a:pt x="315034" y="1445227"/>
                      <a:pt x="313737" y="1424644"/>
                      <a:pt x="312591" y="1404031"/>
                    </a:cubicBezTo>
                    <a:cubicBezTo>
                      <a:pt x="312622" y="1404453"/>
                      <a:pt x="312652" y="1404905"/>
                      <a:pt x="312682" y="1405327"/>
                    </a:cubicBezTo>
                    <a:cubicBezTo>
                      <a:pt x="306953" y="1307687"/>
                      <a:pt x="295043" y="1210167"/>
                      <a:pt x="288289" y="1112527"/>
                    </a:cubicBezTo>
                    <a:cubicBezTo>
                      <a:pt x="285756" y="1063647"/>
                      <a:pt x="279062" y="1015158"/>
                      <a:pt x="275052" y="966398"/>
                    </a:cubicBezTo>
                    <a:cubicBezTo>
                      <a:pt x="274750" y="963686"/>
                      <a:pt x="273634" y="932706"/>
                      <a:pt x="269956" y="920230"/>
                    </a:cubicBezTo>
                    <a:cubicBezTo>
                      <a:pt x="295224" y="910044"/>
                      <a:pt x="320612" y="900250"/>
                      <a:pt x="346121" y="890757"/>
                    </a:cubicBezTo>
                    <a:close/>
                    <a:moveTo>
                      <a:pt x="20594" y="1375191"/>
                    </a:moveTo>
                    <a:cubicBezTo>
                      <a:pt x="25569" y="1311213"/>
                      <a:pt x="33741" y="1247325"/>
                      <a:pt x="44053" y="1183979"/>
                    </a:cubicBezTo>
                    <a:cubicBezTo>
                      <a:pt x="51199" y="1141035"/>
                      <a:pt x="59551" y="1097549"/>
                      <a:pt x="79422" y="1058343"/>
                    </a:cubicBezTo>
                    <a:cubicBezTo>
                      <a:pt x="112439" y="991622"/>
                      <a:pt x="115183" y="988488"/>
                      <a:pt x="163336" y="966609"/>
                    </a:cubicBezTo>
                    <a:cubicBezTo>
                      <a:pt x="162914" y="970316"/>
                      <a:pt x="162402" y="973992"/>
                      <a:pt x="162010" y="977699"/>
                    </a:cubicBezTo>
                    <a:cubicBezTo>
                      <a:pt x="155376" y="1050869"/>
                      <a:pt x="160321" y="1124340"/>
                      <a:pt x="164090" y="1197510"/>
                    </a:cubicBezTo>
                    <a:cubicBezTo>
                      <a:pt x="165085" y="1251785"/>
                      <a:pt x="168643" y="1305758"/>
                      <a:pt x="171447" y="1359972"/>
                    </a:cubicBezTo>
                    <a:cubicBezTo>
                      <a:pt x="173015" y="1394719"/>
                      <a:pt x="172744" y="1429857"/>
                      <a:pt x="176784" y="1464363"/>
                    </a:cubicBezTo>
                    <a:cubicBezTo>
                      <a:pt x="145878" y="1463519"/>
                      <a:pt x="115002" y="1462103"/>
                      <a:pt x="84156" y="1460265"/>
                    </a:cubicBezTo>
                    <a:cubicBezTo>
                      <a:pt x="14323" y="1455051"/>
                      <a:pt x="18001" y="1436909"/>
                      <a:pt x="20594" y="1375191"/>
                    </a:cubicBezTo>
                    <a:close/>
                    <a:moveTo>
                      <a:pt x="248156" y="1465267"/>
                    </a:moveTo>
                    <a:cubicBezTo>
                      <a:pt x="230757" y="1465358"/>
                      <a:pt x="213359" y="1465177"/>
                      <a:pt x="195961" y="1464845"/>
                    </a:cubicBezTo>
                    <a:cubicBezTo>
                      <a:pt x="195961" y="1458999"/>
                      <a:pt x="194424" y="1452369"/>
                      <a:pt x="194786" y="1447517"/>
                    </a:cubicBezTo>
                    <a:cubicBezTo>
                      <a:pt x="191861" y="1411776"/>
                      <a:pt x="191770" y="1375884"/>
                      <a:pt x="189840" y="1340083"/>
                    </a:cubicBezTo>
                    <a:cubicBezTo>
                      <a:pt x="185860" y="1290328"/>
                      <a:pt x="184142" y="1240333"/>
                      <a:pt x="181971" y="1190458"/>
                    </a:cubicBezTo>
                    <a:cubicBezTo>
                      <a:pt x="176513" y="1117379"/>
                      <a:pt x="169699" y="1044209"/>
                      <a:pt x="171327" y="970768"/>
                    </a:cubicBezTo>
                    <a:cubicBezTo>
                      <a:pt x="171086" y="968658"/>
                      <a:pt x="171779" y="965554"/>
                      <a:pt x="171839" y="962812"/>
                    </a:cubicBezTo>
                    <a:cubicBezTo>
                      <a:pt x="178202" y="959919"/>
                      <a:pt x="185227" y="956755"/>
                      <a:pt x="193097" y="953078"/>
                    </a:cubicBezTo>
                    <a:cubicBezTo>
                      <a:pt x="216586" y="942500"/>
                      <a:pt x="240316" y="932405"/>
                      <a:pt x="264167" y="922701"/>
                    </a:cubicBezTo>
                    <a:cubicBezTo>
                      <a:pt x="264498" y="965102"/>
                      <a:pt x="265041" y="1007564"/>
                      <a:pt x="268870" y="1049814"/>
                    </a:cubicBezTo>
                    <a:cubicBezTo>
                      <a:pt x="271584" y="1105626"/>
                      <a:pt x="273966" y="1162402"/>
                      <a:pt x="278610" y="1218183"/>
                    </a:cubicBezTo>
                    <a:cubicBezTo>
                      <a:pt x="282861" y="1266702"/>
                      <a:pt x="287324" y="1315251"/>
                      <a:pt x="290852" y="1363830"/>
                    </a:cubicBezTo>
                    <a:cubicBezTo>
                      <a:pt x="293656" y="1396738"/>
                      <a:pt x="293837" y="1432118"/>
                      <a:pt x="297093" y="1465659"/>
                    </a:cubicBezTo>
                    <a:cubicBezTo>
                      <a:pt x="280781" y="1465508"/>
                      <a:pt x="264468" y="1465388"/>
                      <a:pt x="248156" y="1465267"/>
                    </a:cubicBezTo>
                    <a:close/>
                    <a:moveTo>
                      <a:pt x="438448" y="1466653"/>
                    </a:moveTo>
                    <a:cubicBezTo>
                      <a:pt x="437634" y="1458637"/>
                      <a:pt x="436458" y="1450621"/>
                      <a:pt x="435915" y="1442545"/>
                    </a:cubicBezTo>
                    <a:cubicBezTo>
                      <a:pt x="432780" y="1405839"/>
                      <a:pt x="429282" y="1369164"/>
                      <a:pt x="426357" y="1332428"/>
                    </a:cubicBezTo>
                    <a:cubicBezTo>
                      <a:pt x="422920" y="1256154"/>
                      <a:pt x="417281" y="1180091"/>
                      <a:pt x="414628" y="1103757"/>
                    </a:cubicBezTo>
                    <a:cubicBezTo>
                      <a:pt x="411070" y="1031702"/>
                      <a:pt x="413120" y="959437"/>
                      <a:pt x="407843" y="887442"/>
                    </a:cubicBezTo>
                    <a:cubicBezTo>
                      <a:pt x="407421" y="882229"/>
                      <a:pt x="407391" y="876925"/>
                      <a:pt x="406878" y="871711"/>
                    </a:cubicBezTo>
                    <a:cubicBezTo>
                      <a:pt x="425664" y="865925"/>
                      <a:pt x="444358" y="859988"/>
                      <a:pt x="462811" y="853178"/>
                    </a:cubicBezTo>
                    <a:cubicBezTo>
                      <a:pt x="467123" y="858120"/>
                      <a:pt x="473365" y="862911"/>
                      <a:pt x="481204" y="867673"/>
                    </a:cubicBezTo>
                    <a:cubicBezTo>
                      <a:pt x="508794" y="884820"/>
                      <a:pt x="536142" y="902299"/>
                      <a:pt x="564335" y="918422"/>
                    </a:cubicBezTo>
                    <a:cubicBezTo>
                      <a:pt x="560114" y="1028418"/>
                      <a:pt x="567772" y="1138474"/>
                      <a:pt x="573079" y="1248319"/>
                    </a:cubicBezTo>
                    <a:cubicBezTo>
                      <a:pt x="577693" y="1321218"/>
                      <a:pt x="576909" y="1394508"/>
                      <a:pt x="584417" y="1467196"/>
                    </a:cubicBezTo>
                    <a:cubicBezTo>
                      <a:pt x="584206" y="1467196"/>
                      <a:pt x="583994" y="1467196"/>
                      <a:pt x="583783" y="1467196"/>
                    </a:cubicBezTo>
                    <a:cubicBezTo>
                      <a:pt x="535328" y="1467166"/>
                      <a:pt x="486903" y="1466955"/>
                      <a:pt x="438448" y="1466653"/>
                    </a:cubicBezTo>
                    <a:close/>
                    <a:moveTo>
                      <a:pt x="1486611" y="1443057"/>
                    </a:moveTo>
                    <a:cubicBezTo>
                      <a:pt x="1473283" y="1450832"/>
                      <a:pt x="1456850" y="1449446"/>
                      <a:pt x="1441925" y="1450229"/>
                    </a:cubicBezTo>
                    <a:cubicBezTo>
                      <a:pt x="1426185" y="1451073"/>
                      <a:pt x="1410415" y="1451465"/>
                      <a:pt x="1394706" y="1453002"/>
                    </a:cubicBezTo>
                    <a:cubicBezTo>
                      <a:pt x="1369740" y="1456377"/>
                      <a:pt x="1344592" y="1458035"/>
                      <a:pt x="1319626" y="1461319"/>
                    </a:cubicBezTo>
                    <a:cubicBezTo>
                      <a:pt x="1316400" y="1461380"/>
                      <a:pt x="1313173" y="1461440"/>
                      <a:pt x="1309947" y="1461500"/>
                    </a:cubicBezTo>
                    <a:cubicBezTo>
                      <a:pt x="1309404" y="1426753"/>
                      <a:pt x="1305364" y="1393423"/>
                      <a:pt x="1305937" y="1357923"/>
                    </a:cubicBezTo>
                    <a:cubicBezTo>
                      <a:pt x="1304490" y="1310067"/>
                      <a:pt x="1303314" y="1262181"/>
                      <a:pt x="1301685" y="1214326"/>
                    </a:cubicBezTo>
                    <a:cubicBezTo>
                      <a:pt x="1297313" y="1167133"/>
                      <a:pt x="1291976" y="1120091"/>
                      <a:pt x="1288298" y="1072838"/>
                    </a:cubicBezTo>
                    <a:cubicBezTo>
                      <a:pt x="1281815" y="1025856"/>
                      <a:pt x="1282177" y="977458"/>
                      <a:pt x="1268246" y="931802"/>
                    </a:cubicBezTo>
                    <a:cubicBezTo>
                      <a:pt x="1268095" y="931440"/>
                      <a:pt x="1267945" y="931049"/>
                      <a:pt x="1267794" y="930657"/>
                    </a:cubicBezTo>
                    <a:cubicBezTo>
                      <a:pt x="1278166" y="933399"/>
                      <a:pt x="1288509" y="936292"/>
                      <a:pt x="1298791" y="939426"/>
                    </a:cubicBezTo>
                    <a:cubicBezTo>
                      <a:pt x="1322611" y="948316"/>
                      <a:pt x="1346884" y="957930"/>
                      <a:pt x="1366182" y="974957"/>
                    </a:cubicBezTo>
                    <a:cubicBezTo>
                      <a:pt x="1423351" y="1032064"/>
                      <a:pt x="1438367" y="1115450"/>
                      <a:pt x="1456157" y="1191151"/>
                    </a:cubicBezTo>
                    <a:cubicBezTo>
                      <a:pt x="1464238" y="1231624"/>
                      <a:pt x="1471535" y="1272277"/>
                      <a:pt x="1477867" y="1313021"/>
                    </a:cubicBezTo>
                    <a:cubicBezTo>
                      <a:pt x="1484410" y="1355904"/>
                      <a:pt x="1491134" y="1399631"/>
                      <a:pt x="1486611" y="14430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15796505" y="5118860"/>
                <a:ext cx="18249" cy="85208"/>
              </a:xfrm>
              <a:custGeom>
                <a:rect b="b" l="l" r="r" t="t"/>
                <a:pathLst>
                  <a:path extrusionOk="0" h="85208" w="18249">
                    <a:moveTo>
                      <a:pt x="18192" y="74375"/>
                    </a:moveTo>
                    <a:cubicBezTo>
                      <a:pt x="17167" y="55631"/>
                      <a:pt x="16413" y="36886"/>
                      <a:pt x="15237" y="18142"/>
                    </a:cubicBezTo>
                    <a:cubicBezTo>
                      <a:pt x="14151" y="12084"/>
                      <a:pt x="16925" y="663"/>
                      <a:pt x="8181" y="0"/>
                    </a:cubicBezTo>
                    <a:cubicBezTo>
                      <a:pt x="1608" y="60"/>
                      <a:pt x="1698" y="7594"/>
                      <a:pt x="1487" y="12446"/>
                    </a:cubicBezTo>
                    <a:cubicBezTo>
                      <a:pt x="703" y="22090"/>
                      <a:pt x="944" y="31823"/>
                      <a:pt x="914" y="41497"/>
                    </a:cubicBezTo>
                    <a:cubicBezTo>
                      <a:pt x="884" y="50688"/>
                      <a:pt x="764" y="59880"/>
                      <a:pt x="221" y="69071"/>
                    </a:cubicBezTo>
                    <a:cubicBezTo>
                      <a:pt x="130" y="73110"/>
                      <a:pt x="-714" y="77449"/>
                      <a:pt x="1638" y="81005"/>
                    </a:cubicBezTo>
                    <a:cubicBezTo>
                      <a:pt x="6975" y="89624"/>
                      <a:pt x="19187" y="83778"/>
                      <a:pt x="18192" y="74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15780089" y="5242649"/>
                <a:ext cx="49705" cy="17988"/>
              </a:xfrm>
              <a:custGeom>
                <a:rect b="b" l="l" r="r" t="t"/>
                <a:pathLst>
                  <a:path extrusionOk="0" h="17988" w="49705">
                    <a:moveTo>
                      <a:pt x="10424" y="16251"/>
                    </a:moveTo>
                    <a:cubicBezTo>
                      <a:pt x="20133" y="16794"/>
                      <a:pt x="29842" y="17095"/>
                      <a:pt x="39551" y="17879"/>
                    </a:cubicBezTo>
                    <a:cubicBezTo>
                      <a:pt x="48356" y="19265"/>
                      <a:pt x="53512" y="7181"/>
                      <a:pt x="46275" y="1877"/>
                    </a:cubicBezTo>
                    <a:cubicBezTo>
                      <a:pt x="38828" y="-2192"/>
                      <a:pt x="29330" y="1636"/>
                      <a:pt x="21188" y="1545"/>
                    </a:cubicBezTo>
                    <a:cubicBezTo>
                      <a:pt x="14193" y="3052"/>
                      <a:pt x="2433" y="1937"/>
                      <a:pt x="21" y="10285"/>
                    </a:cubicBezTo>
                    <a:cubicBezTo>
                      <a:pt x="-431" y="15799"/>
                      <a:pt x="6444" y="16161"/>
                      <a:pt x="10424" y="162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" name="Google Shape;109;p3"/>
          <p:cNvGrpSpPr/>
          <p:nvPr/>
        </p:nvGrpSpPr>
        <p:grpSpPr>
          <a:xfrm rot="-877140">
            <a:off x="-241101" y="1525319"/>
            <a:ext cx="1055588" cy="555058"/>
            <a:chOff x="5890455" y="1344046"/>
            <a:chExt cx="821270" cy="431848"/>
          </a:xfrm>
        </p:grpSpPr>
        <p:sp>
          <p:nvSpPr>
            <p:cNvPr id="110" name="Google Shape;110;p3"/>
            <p:cNvSpPr/>
            <p:nvPr/>
          </p:nvSpPr>
          <p:spPr>
            <a:xfrm>
              <a:off x="5890455" y="1344046"/>
              <a:ext cx="821270" cy="431848"/>
            </a:xfrm>
            <a:custGeom>
              <a:rect b="b" l="l" r="r" t="t"/>
              <a:pathLst>
                <a:path extrusionOk="0" h="863695" w="1642540">
                  <a:moveTo>
                    <a:pt x="1642398" y="436891"/>
                  </a:moveTo>
                  <a:cubicBezTo>
                    <a:pt x="1638850" y="424847"/>
                    <a:pt x="1623377" y="418350"/>
                    <a:pt x="1614836" y="408964"/>
                  </a:cubicBezTo>
                  <a:cubicBezTo>
                    <a:pt x="1545356" y="345627"/>
                    <a:pt x="1473676" y="284621"/>
                    <a:pt x="1397297" y="229685"/>
                  </a:cubicBezTo>
                  <a:cubicBezTo>
                    <a:pt x="1312410" y="169991"/>
                    <a:pt x="1223450" y="113514"/>
                    <a:pt x="1126835" y="74757"/>
                  </a:cubicBezTo>
                  <a:cubicBezTo>
                    <a:pt x="1011561" y="28321"/>
                    <a:pt x="890078" y="1641"/>
                    <a:pt x="765573" y="0"/>
                  </a:cubicBezTo>
                  <a:cubicBezTo>
                    <a:pt x="553422" y="1706"/>
                    <a:pt x="388050" y="32423"/>
                    <a:pt x="219130" y="169040"/>
                  </a:cubicBezTo>
                  <a:cubicBezTo>
                    <a:pt x="149716" y="221547"/>
                    <a:pt x="85263" y="280814"/>
                    <a:pt x="29252" y="347498"/>
                  </a:cubicBezTo>
                  <a:cubicBezTo>
                    <a:pt x="18936" y="361150"/>
                    <a:pt x="5205" y="375425"/>
                    <a:pt x="2971" y="392917"/>
                  </a:cubicBezTo>
                  <a:cubicBezTo>
                    <a:pt x="2971" y="393245"/>
                    <a:pt x="3069" y="393540"/>
                    <a:pt x="3135" y="393835"/>
                  </a:cubicBezTo>
                  <a:cubicBezTo>
                    <a:pt x="-2318" y="402959"/>
                    <a:pt x="671" y="415068"/>
                    <a:pt x="2248" y="425110"/>
                  </a:cubicBezTo>
                  <a:cubicBezTo>
                    <a:pt x="28529" y="518966"/>
                    <a:pt x="107864" y="587028"/>
                    <a:pt x="185162" y="641012"/>
                  </a:cubicBezTo>
                  <a:cubicBezTo>
                    <a:pt x="248170" y="684166"/>
                    <a:pt x="314135" y="720921"/>
                    <a:pt x="384239" y="752032"/>
                  </a:cubicBezTo>
                  <a:cubicBezTo>
                    <a:pt x="414363" y="764010"/>
                    <a:pt x="445605" y="773133"/>
                    <a:pt x="475828" y="784914"/>
                  </a:cubicBezTo>
                  <a:cubicBezTo>
                    <a:pt x="500269" y="794037"/>
                    <a:pt x="524217" y="804801"/>
                    <a:pt x="549480" y="811463"/>
                  </a:cubicBezTo>
                  <a:cubicBezTo>
                    <a:pt x="602665" y="824655"/>
                    <a:pt x="656606" y="835058"/>
                    <a:pt x="711073" y="841950"/>
                  </a:cubicBezTo>
                  <a:cubicBezTo>
                    <a:pt x="771716" y="853370"/>
                    <a:pt x="833148" y="862493"/>
                    <a:pt x="894973" y="863412"/>
                  </a:cubicBezTo>
                  <a:cubicBezTo>
                    <a:pt x="961595" y="865545"/>
                    <a:pt x="1027592" y="855667"/>
                    <a:pt x="1090009" y="832039"/>
                  </a:cubicBezTo>
                  <a:cubicBezTo>
                    <a:pt x="1168359" y="807328"/>
                    <a:pt x="1243522" y="772903"/>
                    <a:pt x="1315170" y="732867"/>
                  </a:cubicBezTo>
                  <a:cubicBezTo>
                    <a:pt x="1357055" y="707630"/>
                    <a:pt x="1396870" y="679080"/>
                    <a:pt x="1435897" y="649577"/>
                  </a:cubicBezTo>
                  <a:cubicBezTo>
                    <a:pt x="1469438" y="627754"/>
                    <a:pt x="1498708" y="601140"/>
                    <a:pt x="1523083" y="569439"/>
                  </a:cubicBezTo>
                  <a:cubicBezTo>
                    <a:pt x="1545586" y="545154"/>
                    <a:pt x="1572294" y="525136"/>
                    <a:pt x="1593220" y="499342"/>
                  </a:cubicBezTo>
                  <a:cubicBezTo>
                    <a:pt x="1607839" y="483097"/>
                    <a:pt x="1625447" y="468888"/>
                    <a:pt x="1637043" y="450051"/>
                  </a:cubicBezTo>
                  <a:cubicBezTo>
                    <a:pt x="1637339" y="449591"/>
                    <a:pt x="1637503" y="449099"/>
                    <a:pt x="1637733" y="448607"/>
                  </a:cubicBezTo>
                  <a:cubicBezTo>
                    <a:pt x="1641018" y="445785"/>
                    <a:pt x="1643121" y="441584"/>
                    <a:pt x="1642398" y="436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39906" y="1398942"/>
              <a:ext cx="312871" cy="291540"/>
            </a:xfrm>
            <a:custGeom>
              <a:rect b="b" l="l" r="r" t="t"/>
              <a:pathLst>
                <a:path extrusionOk="0" h="583080" w="625742">
                  <a:moveTo>
                    <a:pt x="460886" y="345804"/>
                  </a:moveTo>
                  <a:cubicBezTo>
                    <a:pt x="480859" y="299171"/>
                    <a:pt x="475866" y="241939"/>
                    <a:pt x="450439" y="198095"/>
                  </a:cubicBezTo>
                  <a:cubicBezTo>
                    <a:pt x="422122" y="146245"/>
                    <a:pt x="370874" y="114544"/>
                    <a:pt x="310954" y="125373"/>
                  </a:cubicBezTo>
                  <a:cubicBezTo>
                    <a:pt x="293773" y="128885"/>
                    <a:pt x="242230" y="144374"/>
                    <a:pt x="238551" y="162522"/>
                  </a:cubicBezTo>
                  <a:cubicBezTo>
                    <a:pt x="201626" y="190252"/>
                    <a:pt x="183230" y="235178"/>
                    <a:pt x="180733" y="280334"/>
                  </a:cubicBezTo>
                  <a:cubicBezTo>
                    <a:pt x="175477" y="361786"/>
                    <a:pt x="241179" y="424827"/>
                    <a:pt x="320087" y="430898"/>
                  </a:cubicBezTo>
                  <a:cubicBezTo>
                    <a:pt x="378956" y="434213"/>
                    <a:pt x="436511" y="399361"/>
                    <a:pt x="460886" y="345804"/>
                  </a:cubicBezTo>
                  <a:close/>
                  <a:moveTo>
                    <a:pt x="622283" y="212075"/>
                  </a:moveTo>
                  <a:cubicBezTo>
                    <a:pt x="628557" y="239576"/>
                    <a:pt x="624977" y="267700"/>
                    <a:pt x="621856" y="295332"/>
                  </a:cubicBezTo>
                  <a:cubicBezTo>
                    <a:pt x="620312" y="317910"/>
                    <a:pt x="615515" y="340028"/>
                    <a:pt x="608288" y="361425"/>
                  </a:cubicBezTo>
                  <a:cubicBezTo>
                    <a:pt x="592027" y="403890"/>
                    <a:pt x="566962" y="446683"/>
                    <a:pt x="538907" y="482815"/>
                  </a:cubicBezTo>
                  <a:cubicBezTo>
                    <a:pt x="489105" y="535354"/>
                    <a:pt x="419757" y="571650"/>
                    <a:pt x="348174" y="582512"/>
                  </a:cubicBezTo>
                  <a:cubicBezTo>
                    <a:pt x="348339" y="582480"/>
                    <a:pt x="348569" y="582480"/>
                    <a:pt x="348733" y="582447"/>
                  </a:cubicBezTo>
                  <a:cubicBezTo>
                    <a:pt x="349291" y="582414"/>
                    <a:pt x="349817" y="582381"/>
                    <a:pt x="350375" y="582348"/>
                  </a:cubicBezTo>
                  <a:cubicBezTo>
                    <a:pt x="341637" y="583103"/>
                    <a:pt x="333194" y="583267"/>
                    <a:pt x="324127" y="582873"/>
                  </a:cubicBezTo>
                  <a:cubicBezTo>
                    <a:pt x="270942" y="580970"/>
                    <a:pt x="219530" y="567876"/>
                    <a:pt x="169827" y="548875"/>
                  </a:cubicBezTo>
                  <a:cubicBezTo>
                    <a:pt x="119827" y="521046"/>
                    <a:pt x="74197" y="480846"/>
                    <a:pt x="46340" y="430406"/>
                  </a:cubicBezTo>
                  <a:cubicBezTo>
                    <a:pt x="29060" y="395916"/>
                    <a:pt x="7970" y="360473"/>
                    <a:pt x="1991" y="321323"/>
                  </a:cubicBezTo>
                  <a:cubicBezTo>
                    <a:pt x="-6189" y="254573"/>
                    <a:pt x="11452" y="185789"/>
                    <a:pt x="43613" y="127145"/>
                  </a:cubicBezTo>
                  <a:cubicBezTo>
                    <a:pt x="58068" y="100760"/>
                    <a:pt x="80768" y="80873"/>
                    <a:pt x="105701" y="64629"/>
                  </a:cubicBezTo>
                  <a:cubicBezTo>
                    <a:pt x="127909" y="49271"/>
                    <a:pt x="151529" y="35685"/>
                    <a:pt x="177349" y="27448"/>
                  </a:cubicBezTo>
                  <a:cubicBezTo>
                    <a:pt x="224556" y="9956"/>
                    <a:pt x="276165" y="-1989"/>
                    <a:pt x="327183" y="275"/>
                  </a:cubicBezTo>
                  <a:cubicBezTo>
                    <a:pt x="357241" y="-20"/>
                    <a:pt x="394429" y="2638"/>
                    <a:pt x="429251" y="10973"/>
                  </a:cubicBezTo>
                  <a:cubicBezTo>
                    <a:pt x="430827" y="14288"/>
                    <a:pt x="433784" y="16913"/>
                    <a:pt x="437529" y="17996"/>
                  </a:cubicBezTo>
                  <a:cubicBezTo>
                    <a:pt x="463448" y="24330"/>
                    <a:pt x="488415" y="34897"/>
                    <a:pt x="510097" y="50387"/>
                  </a:cubicBezTo>
                  <a:cubicBezTo>
                    <a:pt x="511904" y="59772"/>
                    <a:pt x="523303" y="62955"/>
                    <a:pt x="529577" y="69223"/>
                  </a:cubicBezTo>
                  <a:cubicBezTo>
                    <a:pt x="535918" y="74802"/>
                    <a:pt x="542159" y="80972"/>
                    <a:pt x="548500" y="87109"/>
                  </a:cubicBezTo>
                  <a:cubicBezTo>
                    <a:pt x="583092" y="120976"/>
                    <a:pt x="611705" y="164228"/>
                    <a:pt x="622283" y="21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897328" y="1357118"/>
              <a:ext cx="798788" cy="405506"/>
            </a:xfrm>
            <a:custGeom>
              <a:rect b="b" l="l" r="r" t="t"/>
              <a:pathLst>
                <a:path extrusionOk="0" h="811012" w="1597575">
                  <a:moveTo>
                    <a:pt x="1134179" y="372940"/>
                  </a:moveTo>
                  <a:cubicBezTo>
                    <a:pt x="1147353" y="298413"/>
                    <a:pt x="1121926" y="234486"/>
                    <a:pt x="1075770" y="176695"/>
                  </a:cubicBezTo>
                  <a:cubicBezTo>
                    <a:pt x="1066342" y="167605"/>
                    <a:pt x="1038715" y="134394"/>
                    <a:pt x="1018741" y="122810"/>
                  </a:cubicBezTo>
                  <a:cubicBezTo>
                    <a:pt x="1001462" y="105548"/>
                    <a:pt x="979287" y="93242"/>
                    <a:pt x="956554" y="84644"/>
                  </a:cubicBezTo>
                  <a:cubicBezTo>
                    <a:pt x="948046" y="82773"/>
                    <a:pt x="935760" y="75915"/>
                    <a:pt x="926101" y="76144"/>
                  </a:cubicBezTo>
                  <a:cubicBezTo>
                    <a:pt x="893776" y="66398"/>
                    <a:pt x="858954" y="61771"/>
                    <a:pt x="832213" y="60524"/>
                  </a:cubicBezTo>
                  <a:cubicBezTo>
                    <a:pt x="780966" y="58062"/>
                    <a:pt x="729094" y="60819"/>
                    <a:pt x="680573" y="78704"/>
                  </a:cubicBezTo>
                  <a:cubicBezTo>
                    <a:pt x="649529" y="87860"/>
                    <a:pt x="618846" y="98788"/>
                    <a:pt x="591777" y="116969"/>
                  </a:cubicBezTo>
                  <a:cubicBezTo>
                    <a:pt x="565234" y="133869"/>
                    <a:pt x="538230" y="151755"/>
                    <a:pt x="519636" y="177647"/>
                  </a:cubicBezTo>
                  <a:cubicBezTo>
                    <a:pt x="477029" y="238490"/>
                    <a:pt x="456333" y="314953"/>
                    <a:pt x="459191" y="388922"/>
                  </a:cubicBezTo>
                  <a:cubicBezTo>
                    <a:pt x="460505" y="432700"/>
                    <a:pt x="480412" y="472441"/>
                    <a:pt x="500057" y="510640"/>
                  </a:cubicBezTo>
                  <a:cubicBezTo>
                    <a:pt x="529130" y="572730"/>
                    <a:pt x="581988" y="621955"/>
                    <a:pt x="641251" y="655264"/>
                  </a:cubicBezTo>
                  <a:cubicBezTo>
                    <a:pt x="696605" y="677678"/>
                    <a:pt x="755835" y="692019"/>
                    <a:pt x="815722" y="693069"/>
                  </a:cubicBezTo>
                  <a:cubicBezTo>
                    <a:pt x="821832" y="693036"/>
                    <a:pt x="828008" y="693233"/>
                    <a:pt x="834086" y="692544"/>
                  </a:cubicBezTo>
                  <a:cubicBezTo>
                    <a:pt x="857706" y="691231"/>
                    <a:pt x="880669" y="683913"/>
                    <a:pt x="902547" y="675151"/>
                  </a:cubicBezTo>
                  <a:cubicBezTo>
                    <a:pt x="950904" y="657725"/>
                    <a:pt x="996107" y="631242"/>
                    <a:pt x="1033130" y="595406"/>
                  </a:cubicBezTo>
                  <a:cubicBezTo>
                    <a:pt x="1047617" y="580967"/>
                    <a:pt x="1060068" y="564657"/>
                    <a:pt x="1070252" y="546935"/>
                  </a:cubicBezTo>
                  <a:cubicBezTo>
                    <a:pt x="1104187" y="494264"/>
                    <a:pt x="1131946" y="436638"/>
                    <a:pt x="1134179" y="372940"/>
                  </a:cubicBezTo>
                  <a:close/>
                  <a:moveTo>
                    <a:pt x="1597575" y="414257"/>
                  </a:moveTo>
                  <a:cubicBezTo>
                    <a:pt x="1593961" y="419212"/>
                    <a:pt x="1590644" y="424824"/>
                    <a:pt x="1586537" y="428204"/>
                  </a:cubicBezTo>
                  <a:cubicBezTo>
                    <a:pt x="1561209" y="453014"/>
                    <a:pt x="1537425" y="482056"/>
                    <a:pt x="1509994" y="505192"/>
                  </a:cubicBezTo>
                  <a:cubicBezTo>
                    <a:pt x="1487590" y="524784"/>
                    <a:pt x="1472511" y="549331"/>
                    <a:pt x="1450140" y="569317"/>
                  </a:cubicBezTo>
                  <a:cubicBezTo>
                    <a:pt x="1377802" y="625335"/>
                    <a:pt x="1304446" y="679844"/>
                    <a:pt x="1221070" y="719191"/>
                  </a:cubicBezTo>
                  <a:cubicBezTo>
                    <a:pt x="1144429" y="755487"/>
                    <a:pt x="1064995" y="786630"/>
                    <a:pt x="981850" y="804811"/>
                  </a:cubicBezTo>
                  <a:cubicBezTo>
                    <a:pt x="913421" y="815640"/>
                    <a:pt x="843514" y="810685"/>
                    <a:pt x="775086" y="802152"/>
                  </a:cubicBezTo>
                  <a:cubicBezTo>
                    <a:pt x="700350" y="789682"/>
                    <a:pt x="626238" y="780067"/>
                    <a:pt x="552290" y="762477"/>
                  </a:cubicBezTo>
                  <a:cubicBezTo>
                    <a:pt x="522790" y="755552"/>
                    <a:pt x="495097" y="742984"/>
                    <a:pt x="466746" y="732515"/>
                  </a:cubicBezTo>
                  <a:cubicBezTo>
                    <a:pt x="429231" y="718076"/>
                    <a:pt x="390072" y="708001"/>
                    <a:pt x="354068" y="689853"/>
                  </a:cubicBezTo>
                  <a:cubicBezTo>
                    <a:pt x="226047" y="626385"/>
                    <a:pt x="32030" y="519238"/>
                    <a:pt x="1281" y="368477"/>
                  </a:cubicBezTo>
                  <a:cubicBezTo>
                    <a:pt x="1084" y="367558"/>
                    <a:pt x="624" y="366738"/>
                    <a:pt x="0" y="366082"/>
                  </a:cubicBezTo>
                  <a:cubicBezTo>
                    <a:pt x="76740" y="276984"/>
                    <a:pt x="165635" y="198551"/>
                    <a:pt x="262151" y="131080"/>
                  </a:cubicBezTo>
                  <a:cubicBezTo>
                    <a:pt x="373483" y="49103"/>
                    <a:pt x="510504" y="11101"/>
                    <a:pt x="647427" y="3947"/>
                  </a:cubicBezTo>
                  <a:cubicBezTo>
                    <a:pt x="693287" y="1716"/>
                    <a:pt x="743384" y="-1828"/>
                    <a:pt x="790164" y="1125"/>
                  </a:cubicBezTo>
                  <a:cubicBezTo>
                    <a:pt x="859841" y="7196"/>
                    <a:pt x="929879" y="16221"/>
                    <a:pt x="997092" y="36141"/>
                  </a:cubicBezTo>
                  <a:cubicBezTo>
                    <a:pt x="1052906" y="53829"/>
                    <a:pt x="1108720" y="72830"/>
                    <a:pt x="1161380" y="98657"/>
                  </a:cubicBezTo>
                  <a:cubicBezTo>
                    <a:pt x="1202641" y="119135"/>
                    <a:pt x="1241832" y="143353"/>
                    <a:pt x="1281450" y="166818"/>
                  </a:cubicBezTo>
                  <a:cubicBezTo>
                    <a:pt x="1396002" y="236750"/>
                    <a:pt x="1497248" y="325586"/>
                    <a:pt x="1597575" y="4142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 rot="-1485301">
            <a:off x="8053272" y="470886"/>
            <a:ext cx="817969" cy="1255979"/>
            <a:chOff x="5050121" y="1188429"/>
            <a:chExt cx="483847" cy="742901"/>
          </a:xfrm>
        </p:grpSpPr>
        <p:sp>
          <p:nvSpPr>
            <p:cNvPr id="114" name="Google Shape;114;p3"/>
            <p:cNvSpPr/>
            <p:nvPr/>
          </p:nvSpPr>
          <p:spPr>
            <a:xfrm>
              <a:off x="5050121" y="1188429"/>
              <a:ext cx="483847" cy="742901"/>
            </a:xfrm>
            <a:custGeom>
              <a:rect b="b" l="l" r="r" t="t"/>
              <a:pathLst>
                <a:path extrusionOk="0" h="1485802" w="967695">
                  <a:moveTo>
                    <a:pt x="967601" y="481531"/>
                  </a:moveTo>
                  <a:cubicBezTo>
                    <a:pt x="967393" y="461950"/>
                    <a:pt x="968047" y="442249"/>
                    <a:pt x="965845" y="422757"/>
                  </a:cubicBezTo>
                  <a:cubicBezTo>
                    <a:pt x="965488" y="419756"/>
                    <a:pt x="964744" y="416547"/>
                    <a:pt x="963078" y="413962"/>
                  </a:cubicBezTo>
                  <a:cubicBezTo>
                    <a:pt x="961204" y="411050"/>
                    <a:pt x="958109" y="409297"/>
                    <a:pt x="954598" y="409505"/>
                  </a:cubicBezTo>
                  <a:cubicBezTo>
                    <a:pt x="947873" y="410188"/>
                    <a:pt x="941148" y="411020"/>
                    <a:pt x="934394" y="411792"/>
                  </a:cubicBezTo>
                  <a:cubicBezTo>
                    <a:pt x="935078" y="409297"/>
                    <a:pt x="935167" y="406414"/>
                    <a:pt x="934929" y="403829"/>
                  </a:cubicBezTo>
                  <a:cubicBezTo>
                    <a:pt x="934662" y="399996"/>
                    <a:pt x="934751" y="394915"/>
                    <a:pt x="931954" y="392211"/>
                  </a:cubicBezTo>
                  <a:cubicBezTo>
                    <a:pt x="928324" y="368737"/>
                    <a:pt x="919962" y="346333"/>
                    <a:pt x="917165" y="322591"/>
                  </a:cubicBezTo>
                  <a:cubicBezTo>
                    <a:pt x="916243" y="317867"/>
                    <a:pt x="915916" y="312904"/>
                    <a:pt x="914934" y="308150"/>
                  </a:cubicBezTo>
                  <a:cubicBezTo>
                    <a:pt x="934721" y="295849"/>
                    <a:pt x="958912" y="279922"/>
                    <a:pt x="945969" y="261767"/>
                  </a:cubicBezTo>
                  <a:cubicBezTo>
                    <a:pt x="926598" y="235173"/>
                    <a:pt x="909578" y="207063"/>
                    <a:pt x="887469" y="182312"/>
                  </a:cubicBezTo>
                  <a:cubicBezTo>
                    <a:pt x="878989" y="173457"/>
                    <a:pt x="867920" y="153608"/>
                    <a:pt x="853637" y="163146"/>
                  </a:cubicBezTo>
                  <a:cubicBezTo>
                    <a:pt x="850751" y="166533"/>
                    <a:pt x="847835" y="169921"/>
                    <a:pt x="844859" y="173279"/>
                  </a:cubicBezTo>
                  <a:cubicBezTo>
                    <a:pt x="831529" y="165642"/>
                    <a:pt x="819984" y="157590"/>
                    <a:pt x="806951" y="148765"/>
                  </a:cubicBezTo>
                  <a:cubicBezTo>
                    <a:pt x="797013" y="142525"/>
                    <a:pt x="787134" y="135958"/>
                    <a:pt x="778207" y="128529"/>
                  </a:cubicBezTo>
                  <a:cubicBezTo>
                    <a:pt x="785884" y="112513"/>
                    <a:pt x="800018" y="86603"/>
                    <a:pt x="779933" y="77124"/>
                  </a:cubicBezTo>
                  <a:cubicBezTo>
                    <a:pt x="751725" y="63991"/>
                    <a:pt x="727385" y="43429"/>
                    <a:pt x="698105" y="32672"/>
                  </a:cubicBezTo>
                  <a:cubicBezTo>
                    <a:pt x="684656" y="28364"/>
                    <a:pt x="680460" y="36951"/>
                    <a:pt x="676741" y="47975"/>
                  </a:cubicBezTo>
                  <a:cubicBezTo>
                    <a:pt x="674330" y="54155"/>
                    <a:pt x="671742" y="60306"/>
                    <a:pt x="669242" y="66487"/>
                  </a:cubicBezTo>
                  <a:cubicBezTo>
                    <a:pt x="657221" y="64139"/>
                    <a:pt x="645527" y="61732"/>
                    <a:pt x="633119" y="59385"/>
                  </a:cubicBezTo>
                  <a:cubicBezTo>
                    <a:pt x="622169" y="57513"/>
                    <a:pt x="611040" y="53947"/>
                    <a:pt x="599882" y="53472"/>
                  </a:cubicBezTo>
                  <a:cubicBezTo>
                    <a:pt x="599912" y="53204"/>
                    <a:pt x="599912" y="52937"/>
                    <a:pt x="599942" y="52670"/>
                  </a:cubicBezTo>
                  <a:cubicBezTo>
                    <a:pt x="599823" y="37694"/>
                    <a:pt x="605803" y="9763"/>
                    <a:pt x="586373" y="4533"/>
                  </a:cubicBezTo>
                  <a:cubicBezTo>
                    <a:pt x="573548" y="3701"/>
                    <a:pt x="560724" y="2542"/>
                    <a:pt x="547869" y="1948"/>
                  </a:cubicBezTo>
                  <a:cubicBezTo>
                    <a:pt x="532248" y="1472"/>
                    <a:pt x="516596" y="997"/>
                    <a:pt x="500975" y="46"/>
                  </a:cubicBezTo>
                  <a:cubicBezTo>
                    <a:pt x="489757" y="224"/>
                    <a:pt x="476516" y="-1440"/>
                    <a:pt x="467143" y="5870"/>
                  </a:cubicBezTo>
                  <a:cubicBezTo>
                    <a:pt x="463542" y="8871"/>
                    <a:pt x="462739" y="13685"/>
                    <a:pt x="462947" y="18142"/>
                  </a:cubicBezTo>
                  <a:cubicBezTo>
                    <a:pt x="462947" y="26521"/>
                    <a:pt x="462917" y="34901"/>
                    <a:pt x="462888" y="43280"/>
                  </a:cubicBezTo>
                  <a:cubicBezTo>
                    <a:pt x="452176" y="45865"/>
                    <a:pt x="441434" y="48420"/>
                    <a:pt x="430633" y="50649"/>
                  </a:cubicBezTo>
                  <a:cubicBezTo>
                    <a:pt x="427419" y="51808"/>
                    <a:pt x="417778" y="52759"/>
                    <a:pt x="410071" y="54750"/>
                  </a:cubicBezTo>
                  <a:cubicBezTo>
                    <a:pt x="408881" y="53680"/>
                    <a:pt x="407245" y="53145"/>
                    <a:pt x="405311" y="53680"/>
                  </a:cubicBezTo>
                  <a:cubicBezTo>
                    <a:pt x="402365" y="54868"/>
                    <a:pt x="399151" y="56324"/>
                    <a:pt x="397098" y="58850"/>
                  </a:cubicBezTo>
                  <a:cubicBezTo>
                    <a:pt x="393706" y="46340"/>
                    <a:pt x="389094" y="32167"/>
                    <a:pt x="378322" y="30384"/>
                  </a:cubicBezTo>
                  <a:cubicBezTo>
                    <a:pt x="350352" y="35109"/>
                    <a:pt x="322918" y="44587"/>
                    <a:pt x="295304" y="51689"/>
                  </a:cubicBezTo>
                  <a:cubicBezTo>
                    <a:pt x="284503" y="55255"/>
                    <a:pt x="263317" y="59563"/>
                    <a:pt x="268167" y="75044"/>
                  </a:cubicBezTo>
                  <a:cubicBezTo>
                    <a:pt x="270131" y="79323"/>
                    <a:pt x="272125" y="83602"/>
                    <a:pt x="273583" y="88089"/>
                  </a:cubicBezTo>
                  <a:cubicBezTo>
                    <a:pt x="274892" y="92575"/>
                    <a:pt x="276082" y="97062"/>
                    <a:pt x="277273" y="101579"/>
                  </a:cubicBezTo>
                  <a:cubicBezTo>
                    <a:pt x="272452" y="104253"/>
                    <a:pt x="268554" y="109750"/>
                    <a:pt x="264775" y="113256"/>
                  </a:cubicBezTo>
                  <a:cubicBezTo>
                    <a:pt x="257068" y="121517"/>
                    <a:pt x="249243" y="129688"/>
                    <a:pt x="241358" y="137800"/>
                  </a:cubicBezTo>
                  <a:cubicBezTo>
                    <a:pt x="234752" y="144486"/>
                    <a:pt x="227878" y="150934"/>
                    <a:pt x="221035" y="157382"/>
                  </a:cubicBezTo>
                  <a:cubicBezTo>
                    <a:pt x="218952" y="159580"/>
                    <a:pt x="215708" y="162106"/>
                    <a:pt x="213120" y="164840"/>
                  </a:cubicBezTo>
                  <a:cubicBezTo>
                    <a:pt x="212524" y="165018"/>
                    <a:pt x="211929" y="165315"/>
                    <a:pt x="211453" y="165791"/>
                  </a:cubicBezTo>
                  <a:cubicBezTo>
                    <a:pt x="209787" y="167336"/>
                    <a:pt x="209043" y="169594"/>
                    <a:pt x="207585" y="171347"/>
                  </a:cubicBezTo>
                  <a:cubicBezTo>
                    <a:pt x="206930" y="171971"/>
                    <a:pt x="206395" y="172655"/>
                    <a:pt x="205948" y="173397"/>
                  </a:cubicBezTo>
                  <a:cubicBezTo>
                    <a:pt x="201366" y="168079"/>
                    <a:pt x="196873" y="162641"/>
                    <a:pt x="192707" y="156936"/>
                  </a:cubicBezTo>
                  <a:cubicBezTo>
                    <a:pt x="172235" y="135898"/>
                    <a:pt x="153251" y="182044"/>
                    <a:pt x="143551" y="195386"/>
                  </a:cubicBezTo>
                  <a:cubicBezTo>
                    <a:pt x="132363" y="210896"/>
                    <a:pt x="121056" y="226437"/>
                    <a:pt x="113944" y="244354"/>
                  </a:cubicBezTo>
                  <a:cubicBezTo>
                    <a:pt x="110612" y="253952"/>
                    <a:pt x="102072" y="263312"/>
                    <a:pt x="104899" y="273920"/>
                  </a:cubicBezTo>
                  <a:cubicBezTo>
                    <a:pt x="109898" y="287142"/>
                    <a:pt x="121919" y="296205"/>
                    <a:pt x="131917" y="305803"/>
                  </a:cubicBezTo>
                  <a:cubicBezTo>
                    <a:pt x="121740" y="319382"/>
                    <a:pt x="116474" y="356941"/>
                    <a:pt x="114688" y="368083"/>
                  </a:cubicBezTo>
                  <a:cubicBezTo>
                    <a:pt x="113081" y="379701"/>
                    <a:pt x="111832" y="391349"/>
                    <a:pt x="110969" y="402997"/>
                  </a:cubicBezTo>
                  <a:cubicBezTo>
                    <a:pt x="110850" y="404602"/>
                    <a:pt x="111118" y="406117"/>
                    <a:pt x="111772" y="407484"/>
                  </a:cubicBezTo>
                  <a:cubicBezTo>
                    <a:pt x="111742" y="407603"/>
                    <a:pt x="111713" y="407692"/>
                    <a:pt x="111653" y="407781"/>
                  </a:cubicBezTo>
                  <a:cubicBezTo>
                    <a:pt x="110701" y="409089"/>
                    <a:pt x="110106" y="410812"/>
                    <a:pt x="109927" y="412565"/>
                  </a:cubicBezTo>
                  <a:cubicBezTo>
                    <a:pt x="84903" y="409089"/>
                    <a:pt x="82642" y="427481"/>
                    <a:pt x="79577" y="447301"/>
                  </a:cubicBezTo>
                  <a:cubicBezTo>
                    <a:pt x="76899" y="474162"/>
                    <a:pt x="77375" y="500726"/>
                    <a:pt x="74667" y="527707"/>
                  </a:cubicBezTo>
                  <a:cubicBezTo>
                    <a:pt x="74786" y="540305"/>
                    <a:pt x="89634" y="543544"/>
                    <a:pt x="105791" y="544346"/>
                  </a:cubicBezTo>
                  <a:cubicBezTo>
                    <a:pt x="105464" y="546100"/>
                    <a:pt x="105107" y="547853"/>
                    <a:pt x="104393" y="549398"/>
                  </a:cubicBezTo>
                  <a:cubicBezTo>
                    <a:pt x="102429" y="568266"/>
                    <a:pt x="101834" y="587432"/>
                    <a:pt x="101745" y="606449"/>
                  </a:cubicBezTo>
                  <a:cubicBezTo>
                    <a:pt x="102072" y="620147"/>
                    <a:pt x="104155" y="633696"/>
                    <a:pt x="106238" y="647246"/>
                  </a:cubicBezTo>
                  <a:cubicBezTo>
                    <a:pt x="106952" y="650425"/>
                    <a:pt x="107190" y="654377"/>
                    <a:pt x="108053" y="657943"/>
                  </a:cubicBezTo>
                  <a:cubicBezTo>
                    <a:pt x="98680" y="661033"/>
                    <a:pt x="86837" y="661687"/>
                    <a:pt x="82314" y="671225"/>
                  </a:cubicBezTo>
                  <a:cubicBezTo>
                    <a:pt x="76720" y="690034"/>
                    <a:pt x="101120" y="717460"/>
                    <a:pt x="110880" y="733030"/>
                  </a:cubicBezTo>
                  <a:cubicBezTo>
                    <a:pt x="124031" y="752017"/>
                    <a:pt x="139683" y="769489"/>
                    <a:pt x="157685" y="784049"/>
                  </a:cubicBezTo>
                  <a:cubicBezTo>
                    <a:pt x="170212" y="792785"/>
                    <a:pt x="184584" y="781612"/>
                    <a:pt x="194820" y="774214"/>
                  </a:cubicBezTo>
                  <a:cubicBezTo>
                    <a:pt x="196427" y="773025"/>
                    <a:pt x="198033" y="771807"/>
                    <a:pt x="199611" y="770589"/>
                  </a:cubicBezTo>
                  <a:cubicBezTo>
                    <a:pt x="200592" y="771747"/>
                    <a:pt x="201485" y="772758"/>
                    <a:pt x="201961" y="773441"/>
                  </a:cubicBezTo>
                  <a:cubicBezTo>
                    <a:pt x="214399" y="788417"/>
                    <a:pt x="229455" y="801075"/>
                    <a:pt x="245523" y="812188"/>
                  </a:cubicBezTo>
                  <a:cubicBezTo>
                    <a:pt x="238293" y="822439"/>
                    <a:pt x="233770" y="834533"/>
                    <a:pt x="228295" y="845765"/>
                  </a:cubicBezTo>
                  <a:cubicBezTo>
                    <a:pt x="215976" y="872151"/>
                    <a:pt x="207734" y="900112"/>
                    <a:pt x="196635" y="927003"/>
                  </a:cubicBezTo>
                  <a:cubicBezTo>
                    <a:pt x="188393" y="946465"/>
                    <a:pt x="178544" y="965185"/>
                    <a:pt x="169885" y="984470"/>
                  </a:cubicBezTo>
                  <a:cubicBezTo>
                    <a:pt x="159292" y="1008271"/>
                    <a:pt x="151288" y="1033082"/>
                    <a:pt x="141290" y="1057120"/>
                  </a:cubicBezTo>
                  <a:cubicBezTo>
                    <a:pt x="128138" y="1088855"/>
                    <a:pt x="112873" y="1119698"/>
                    <a:pt x="100138" y="1151611"/>
                  </a:cubicBezTo>
                  <a:cubicBezTo>
                    <a:pt x="88087" y="1184177"/>
                    <a:pt x="78267" y="1217605"/>
                    <a:pt x="64015" y="1249370"/>
                  </a:cubicBezTo>
                  <a:cubicBezTo>
                    <a:pt x="40716" y="1302498"/>
                    <a:pt x="20244" y="1357053"/>
                    <a:pt x="4533" y="1412915"/>
                  </a:cubicBezTo>
                  <a:cubicBezTo>
                    <a:pt x="2837" y="1420849"/>
                    <a:pt x="-4512" y="1431397"/>
                    <a:pt x="4117" y="1437578"/>
                  </a:cubicBezTo>
                  <a:cubicBezTo>
                    <a:pt x="15632" y="1444382"/>
                    <a:pt x="34795" y="1426108"/>
                    <a:pt x="45715" y="1420908"/>
                  </a:cubicBezTo>
                  <a:cubicBezTo>
                    <a:pt x="63330" y="1410419"/>
                    <a:pt x="80797" y="1399574"/>
                    <a:pt x="97162" y="1387183"/>
                  </a:cubicBezTo>
                  <a:cubicBezTo>
                    <a:pt x="114629" y="1373366"/>
                    <a:pt x="131351" y="1358598"/>
                    <a:pt x="149830" y="1346059"/>
                  </a:cubicBezTo>
                  <a:cubicBezTo>
                    <a:pt x="167802" y="1374198"/>
                    <a:pt x="184257" y="1405011"/>
                    <a:pt x="202289" y="1433774"/>
                  </a:cubicBezTo>
                  <a:cubicBezTo>
                    <a:pt x="209519" y="1445214"/>
                    <a:pt x="217345" y="1456298"/>
                    <a:pt x="225468" y="1467114"/>
                  </a:cubicBezTo>
                  <a:cubicBezTo>
                    <a:pt x="231360" y="1473413"/>
                    <a:pt x="235645" y="1482981"/>
                    <a:pt x="244303" y="1485744"/>
                  </a:cubicBezTo>
                  <a:cubicBezTo>
                    <a:pt x="262692" y="1487676"/>
                    <a:pt x="274714" y="1440906"/>
                    <a:pt x="282063" y="1426584"/>
                  </a:cubicBezTo>
                  <a:cubicBezTo>
                    <a:pt x="294233" y="1401030"/>
                    <a:pt x="302089" y="1371732"/>
                    <a:pt x="315508" y="1346356"/>
                  </a:cubicBezTo>
                  <a:cubicBezTo>
                    <a:pt x="331666" y="1312363"/>
                    <a:pt x="346514" y="1277776"/>
                    <a:pt x="359100" y="1242298"/>
                  </a:cubicBezTo>
                  <a:cubicBezTo>
                    <a:pt x="367343" y="1223816"/>
                    <a:pt x="375049" y="1205126"/>
                    <a:pt x="381714" y="1186020"/>
                  </a:cubicBezTo>
                  <a:cubicBezTo>
                    <a:pt x="390820" y="1162932"/>
                    <a:pt x="401204" y="1139755"/>
                    <a:pt x="409417" y="1116132"/>
                  </a:cubicBezTo>
                  <a:cubicBezTo>
                    <a:pt x="419950" y="1081307"/>
                    <a:pt x="428312" y="1045859"/>
                    <a:pt x="441642" y="1011866"/>
                  </a:cubicBezTo>
                  <a:cubicBezTo>
                    <a:pt x="450658" y="979775"/>
                    <a:pt x="465000" y="949526"/>
                    <a:pt x="474224" y="917524"/>
                  </a:cubicBezTo>
                  <a:cubicBezTo>
                    <a:pt x="474433" y="916900"/>
                    <a:pt x="474552" y="916306"/>
                    <a:pt x="474611" y="915712"/>
                  </a:cubicBezTo>
                  <a:cubicBezTo>
                    <a:pt x="486127" y="916662"/>
                    <a:pt x="497761" y="915741"/>
                    <a:pt x="509276" y="915355"/>
                  </a:cubicBezTo>
                  <a:cubicBezTo>
                    <a:pt x="513829" y="915206"/>
                    <a:pt x="518382" y="915266"/>
                    <a:pt x="522934" y="915355"/>
                  </a:cubicBezTo>
                  <a:cubicBezTo>
                    <a:pt x="530254" y="941563"/>
                    <a:pt x="540192" y="967414"/>
                    <a:pt x="547542" y="993711"/>
                  </a:cubicBezTo>
                  <a:cubicBezTo>
                    <a:pt x="553077" y="1013381"/>
                    <a:pt x="556796" y="1033973"/>
                    <a:pt x="561765" y="1053852"/>
                  </a:cubicBezTo>
                  <a:cubicBezTo>
                    <a:pt x="568698" y="1080951"/>
                    <a:pt x="577030" y="1106743"/>
                    <a:pt x="582564" y="1134466"/>
                  </a:cubicBezTo>
                  <a:cubicBezTo>
                    <a:pt x="595835" y="1201560"/>
                    <a:pt x="619521" y="1266069"/>
                    <a:pt x="638445" y="1331677"/>
                  </a:cubicBezTo>
                  <a:cubicBezTo>
                    <a:pt x="649693" y="1366116"/>
                    <a:pt x="657608" y="1401505"/>
                    <a:pt x="666743" y="1436894"/>
                  </a:cubicBezTo>
                  <a:cubicBezTo>
                    <a:pt x="669837" y="1446046"/>
                    <a:pt x="672991" y="1472997"/>
                    <a:pt x="682245" y="1476057"/>
                  </a:cubicBezTo>
                  <a:cubicBezTo>
                    <a:pt x="702182" y="1481763"/>
                    <a:pt x="710543" y="1438588"/>
                    <a:pt x="718636" y="1425573"/>
                  </a:cubicBezTo>
                  <a:cubicBezTo>
                    <a:pt x="737501" y="1391967"/>
                    <a:pt x="748243" y="1354914"/>
                    <a:pt x="762823" y="1319435"/>
                  </a:cubicBezTo>
                  <a:cubicBezTo>
                    <a:pt x="786925" y="1324130"/>
                    <a:pt x="809688" y="1334530"/>
                    <a:pt x="831767" y="1345197"/>
                  </a:cubicBezTo>
                  <a:cubicBezTo>
                    <a:pt x="849561" y="1353339"/>
                    <a:pt x="868456" y="1358687"/>
                    <a:pt x="886339" y="1366591"/>
                  </a:cubicBezTo>
                  <a:cubicBezTo>
                    <a:pt x="899550" y="1372534"/>
                    <a:pt x="914785" y="1378863"/>
                    <a:pt x="928889" y="1383439"/>
                  </a:cubicBezTo>
                  <a:cubicBezTo>
                    <a:pt x="934989" y="1386737"/>
                    <a:pt x="943202" y="1385073"/>
                    <a:pt x="946177" y="1378507"/>
                  </a:cubicBezTo>
                  <a:cubicBezTo>
                    <a:pt x="950462" y="1368374"/>
                    <a:pt x="946891" y="1357112"/>
                    <a:pt x="944600" y="1346891"/>
                  </a:cubicBezTo>
                  <a:cubicBezTo>
                    <a:pt x="941178" y="1333371"/>
                    <a:pt x="936507" y="1320237"/>
                    <a:pt x="931716" y="1307134"/>
                  </a:cubicBezTo>
                  <a:cubicBezTo>
                    <a:pt x="923771" y="1282174"/>
                    <a:pt x="911661" y="1258848"/>
                    <a:pt x="902853" y="1234216"/>
                  </a:cubicBezTo>
                  <a:cubicBezTo>
                    <a:pt x="889820" y="1196657"/>
                    <a:pt x="874079" y="1160079"/>
                    <a:pt x="859678" y="1123026"/>
                  </a:cubicBezTo>
                  <a:cubicBezTo>
                    <a:pt x="832808" y="1035905"/>
                    <a:pt x="800940" y="950031"/>
                    <a:pt x="759610" y="868615"/>
                  </a:cubicBezTo>
                  <a:cubicBezTo>
                    <a:pt x="756426" y="861840"/>
                    <a:pt x="753540" y="855036"/>
                    <a:pt x="750624" y="848142"/>
                  </a:cubicBezTo>
                  <a:cubicBezTo>
                    <a:pt x="748957" y="844368"/>
                    <a:pt x="747767" y="839525"/>
                    <a:pt x="743423" y="838039"/>
                  </a:cubicBezTo>
                  <a:cubicBezTo>
                    <a:pt x="743125" y="837920"/>
                    <a:pt x="742828" y="837831"/>
                    <a:pt x="742530" y="837772"/>
                  </a:cubicBezTo>
                  <a:cubicBezTo>
                    <a:pt x="752796" y="829601"/>
                    <a:pt x="750505" y="816913"/>
                    <a:pt x="744107" y="803155"/>
                  </a:cubicBezTo>
                  <a:cubicBezTo>
                    <a:pt x="743988" y="802917"/>
                    <a:pt x="743869" y="802709"/>
                    <a:pt x="743780" y="802472"/>
                  </a:cubicBezTo>
                  <a:cubicBezTo>
                    <a:pt x="744286" y="802056"/>
                    <a:pt x="744762" y="801669"/>
                    <a:pt x="745178" y="801402"/>
                  </a:cubicBezTo>
                  <a:cubicBezTo>
                    <a:pt x="756932" y="792458"/>
                    <a:pt x="768685" y="783484"/>
                    <a:pt x="780706" y="774897"/>
                  </a:cubicBezTo>
                  <a:cubicBezTo>
                    <a:pt x="782105" y="773738"/>
                    <a:pt x="783861" y="772787"/>
                    <a:pt x="785557" y="771777"/>
                  </a:cubicBezTo>
                  <a:cubicBezTo>
                    <a:pt x="794513" y="778225"/>
                    <a:pt x="803380" y="785030"/>
                    <a:pt x="813676" y="788892"/>
                  </a:cubicBezTo>
                  <a:cubicBezTo>
                    <a:pt x="821591" y="791715"/>
                    <a:pt x="829327" y="787318"/>
                    <a:pt x="834713" y="781672"/>
                  </a:cubicBezTo>
                  <a:cubicBezTo>
                    <a:pt x="843282" y="774362"/>
                    <a:pt x="850811" y="765953"/>
                    <a:pt x="858428" y="757663"/>
                  </a:cubicBezTo>
                  <a:cubicBezTo>
                    <a:pt x="870360" y="744054"/>
                    <a:pt x="909518" y="700345"/>
                    <a:pt x="897408" y="682724"/>
                  </a:cubicBezTo>
                  <a:cubicBezTo>
                    <a:pt x="891635" y="677703"/>
                    <a:pt x="885744" y="672800"/>
                    <a:pt x="879792" y="667986"/>
                  </a:cubicBezTo>
                  <a:cubicBezTo>
                    <a:pt x="881518" y="666530"/>
                    <a:pt x="882857" y="664421"/>
                    <a:pt x="883512" y="662192"/>
                  </a:cubicBezTo>
                  <a:cubicBezTo>
                    <a:pt x="889314" y="650098"/>
                    <a:pt x="893391" y="637321"/>
                    <a:pt x="899193" y="625198"/>
                  </a:cubicBezTo>
                  <a:cubicBezTo>
                    <a:pt x="900264" y="620919"/>
                    <a:pt x="920349" y="577923"/>
                    <a:pt x="921807" y="563334"/>
                  </a:cubicBezTo>
                  <a:cubicBezTo>
                    <a:pt x="935078" y="563601"/>
                    <a:pt x="948885" y="564047"/>
                    <a:pt x="959835" y="556440"/>
                  </a:cubicBezTo>
                  <a:cubicBezTo>
                    <a:pt x="964625" y="551953"/>
                    <a:pt x="965131" y="544970"/>
                    <a:pt x="966054" y="538849"/>
                  </a:cubicBezTo>
                  <a:cubicBezTo>
                    <a:pt x="968315" y="519743"/>
                    <a:pt x="967571" y="500608"/>
                    <a:pt x="967601" y="481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409276" y="1491623"/>
              <a:ext cx="83182" cy="83495"/>
            </a:xfrm>
            <a:custGeom>
              <a:rect b="b" l="l" r="r" t="t"/>
              <a:pathLst>
                <a:path extrusionOk="0" h="166990" w="166363">
                  <a:moveTo>
                    <a:pt x="166363" y="84774"/>
                  </a:moveTo>
                  <a:cubicBezTo>
                    <a:pt x="153896" y="116865"/>
                    <a:pt x="128068" y="142449"/>
                    <a:pt x="103371" y="165744"/>
                  </a:cubicBezTo>
                  <a:cubicBezTo>
                    <a:pt x="98907" y="170826"/>
                    <a:pt x="87243" y="158881"/>
                    <a:pt x="82334" y="156533"/>
                  </a:cubicBezTo>
                  <a:cubicBezTo>
                    <a:pt x="56298" y="139537"/>
                    <a:pt x="32850" y="119361"/>
                    <a:pt x="10623" y="97759"/>
                  </a:cubicBezTo>
                  <a:cubicBezTo>
                    <a:pt x="6844" y="94431"/>
                    <a:pt x="3600" y="91608"/>
                    <a:pt x="0" y="88429"/>
                  </a:cubicBezTo>
                  <a:cubicBezTo>
                    <a:pt x="12438" y="78712"/>
                    <a:pt x="24072" y="68045"/>
                    <a:pt x="34338" y="55892"/>
                  </a:cubicBezTo>
                  <a:cubicBezTo>
                    <a:pt x="50257" y="38717"/>
                    <a:pt x="64659" y="20176"/>
                    <a:pt x="76204" y="0"/>
                  </a:cubicBezTo>
                  <a:cubicBezTo>
                    <a:pt x="103460" y="31021"/>
                    <a:pt x="136459" y="56367"/>
                    <a:pt x="166363" y="847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5059768" y="1196121"/>
              <a:ext cx="466407" cy="725923"/>
              <a:chOff x="5059768" y="1196121"/>
              <a:chExt cx="466407" cy="725923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5352725" y="1550026"/>
                <a:ext cx="64305" cy="67480"/>
              </a:xfrm>
              <a:custGeom>
                <a:rect b="b" l="l" r="r" t="t"/>
                <a:pathLst>
                  <a:path extrusionOk="0" h="134960" w="128610">
                    <a:moveTo>
                      <a:pt x="122236" y="81386"/>
                    </a:moveTo>
                    <a:cubicBezTo>
                      <a:pt x="124914" y="87270"/>
                      <a:pt x="129318" y="94669"/>
                      <a:pt x="128514" y="101592"/>
                    </a:cubicBezTo>
                    <a:cubicBezTo>
                      <a:pt x="102954" y="116152"/>
                      <a:pt x="75490" y="126463"/>
                      <a:pt x="47371" y="134961"/>
                    </a:cubicBezTo>
                    <a:cubicBezTo>
                      <a:pt x="38920" y="113804"/>
                      <a:pt x="28030" y="93807"/>
                      <a:pt x="17586" y="73601"/>
                    </a:cubicBezTo>
                    <a:cubicBezTo>
                      <a:pt x="11486" y="62340"/>
                      <a:pt x="6427" y="49206"/>
                      <a:pt x="0" y="37558"/>
                    </a:cubicBezTo>
                    <a:cubicBezTo>
                      <a:pt x="24965" y="28763"/>
                      <a:pt x="48442" y="16343"/>
                      <a:pt x="70015" y="773"/>
                    </a:cubicBezTo>
                    <a:cubicBezTo>
                      <a:pt x="70431" y="535"/>
                      <a:pt x="70848" y="267"/>
                      <a:pt x="71265" y="0"/>
                    </a:cubicBezTo>
                    <a:cubicBezTo>
                      <a:pt x="71354" y="119"/>
                      <a:pt x="71443" y="238"/>
                      <a:pt x="71532" y="357"/>
                    </a:cubicBezTo>
                    <a:cubicBezTo>
                      <a:pt x="73407" y="2853"/>
                      <a:pt x="75609" y="7042"/>
                      <a:pt x="79358" y="7220"/>
                    </a:cubicBezTo>
                    <a:cubicBezTo>
                      <a:pt x="79447" y="7310"/>
                      <a:pt x="79537" y="7369"/>
                      <a:pt x="79626" y="7458"/>
                    </a:cubicBezTo>
                    <a:cubicBezTo>
                      <a:pt x="79745" y="8468"/>
                      <a:pt x="80072" y="9508"/>
                      <a:pt x="80667" y="10578"/>
                    </a:cubicBezTo>
                    <a:cubicBezTo>
                      <a:pt x="90368" y="25287"/>
                      <a:pt x="99383" y="40381"/>
                      <a:pt x="108280" y="55595"/>
                    </a:cubicBezTo>
                    <a:cubicBezTo>
                      <a:pt x="113250" y="64034"/>
                      <a:pt x="117832" y="72680"/>
                      <a:pt x="122236" y="813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5283634" y="1574718"/>
                <a:ext cx="47861" cy="63886"/>
              </a:xfrm>
              <a:custGeom>
                <a:rect b="b" l="l" r="r" t="t"/>
                <a:pathLst>
                  <a:path extrusionOk="0" h="127772" w="95721">
                    <a:moveTo>
                      <a:pt x="95721" y="446"/>
                    </a:moveTo>
                    <a:cubicBezTo>
                      <a:pt x="95692" y="535"/>
                      <a:pt x="95692" y="624"/>
                      <a:pt x="95692" y="683"/>
                    </a:cubicBezTo>
                    <a:cubicBezTo>
                      <a:pt x="94888" y="42313"/>
                      <a:pt x="95870" y="84150"/>
                      <a:pt x="92656" y="125660"/>
                    </a:cubicBezTo>
                    <a:cubicBezTo>
                      <a:pt x="77362" y="127859"/>
                      <a:pt x="61949" y="126641"/>
                      <a:pt x="46565" y="126849"/>
                    </a:cubicBezTo>
                    <a:cubicBezTo>
                      <a:pt x="31271" y="126908"/>
                      <a:pt x="15738" y="129226"/>
                      <a:pt x="563" y="126284"/>
                    </a:cubicBezTo>
                    <a:cubicBezTo>
                      <a:pt x="-1877" y="96481"/>
                      <a:pt x="4372" y="65103"/>
                      <a:pt x="4878" y="35033"/>
                    </a:cubicBezTo>
                    <a:cubicBezTo>
                      <a:pt x="5086" y="23325"/>
                      <a:pt x="4997" y="11648"/>
                      <a:pt x="5681" y="0"/>
                    </a:cubicBezTo>
                    <a:cubicBezTo>
                      <a:pt x="23326" y="2734"/>
                      <a:pt x="41239" y="4130"/>
                      <a:pt x="59003" y="4843"/>
                    </a:cubicBezTo>
                    <a:cubicBezTo>
                      <a:pt x="71411" y="4962"/>
                      <a:pt x="83670" y="3209"/>
                      <a:pt x="95721" y="4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5059768" y="1595904"/>
                <a:ext cx="220027" cy="326140"/>
              </a:xfrm>
              <a:custGeom>
                <a:rect b="b" l="l" r="r" t="t"/>
                <a:pathLst>
                  <a:path extrusionOk="0" h="652280" w="440054">
                    <a:moveTo>
                      <a:pt x="309666" y="63053"/>
                    </a:moveTo>
                    <a:cubicBezTo>
                      <a:pt x="310201" y="63053"/>
                      <a:pt x="310618" y="62518"/>
                      <a:pt x="310588" y="62013"/>
                    </a:cubicBezTo>
                    <a:cubicBezTo>
                      <a:pt x="310529" y="61448"/>
                      <a:pt x="310082" y="61092"/>
                      <a:pt x="309547" y="61092"/>
                    </a:cubicBezTo>
                    <a:cubicBezTo>
                      <a:pt x="309011" y="61092"/>
                      <a:pt x="308595" y="61627"/>
                      <a:pt x="308624" y="62132"/>
                    </a:cubicBezTo>
                    <a:cubicBezTo>
                      <a:pt x="308654" y="62726"/>
                      <a:pt x="309130" y="63053"/>
                      <a:pt x="309666" y="63053"/>
                    </a:cubicBezTo>
                    <a:close/>
                    <a:moveTo>
                      <a:pt x="440055" y="97432"/>
                    </a:moveTo>
                    <a:cubicBezTo>
                      <a:pt x="438537" y="102246"/>
                      <a:pt x="436901" y="107000"/>
                      <a:pt x="435443" y="111843"/>
                    </a:cubicBezTo>
                    <a:cubicBezTo>
                      <a:pt x="430087" y="129761"/>
                      <a:pt x="422410" y="146906"/>
                      <a:pt x="416101" y="164526"/>
                    </a:cubicBezTo>
                    <a:cubicBezTo>
                      <a:pt x="408038" y="190734"/>
                      <a:pt x="398308" y="216407"/>
                      <a:pt x="390363" y="242644"/>
                    </a:cubicBezTo>
                    <a:cubicBezTo>
                      <a:pt x="381645" y="274557"/>
                      <a:pt x="373551" y="305103"/>
                      <a:pt x="360012" y="335589"/>
                    </a:cubicBezTo>
                    <a:cubicBezTo>
                      <a:pt x="346831" y="366730"/>
                      <a:pt x="335464" y="398553"/>
                      <a:pt x="322014" y="429664"/>
                    </a:cubicBezTo>
                    <a:cubicBezTo>
                      <a:pt x="308208" y="470342"/>
                      <a:pt x="288807" y="509386"/>
                      <a:pt x="270835" y="548549"/>
                    </a:cubicBezTo>
                    <a:cubicBezTo>
                      <a:pt x="262890" y="569379"/>
                      <a:pt x="255570" y="590268"/>
                      <a:pt x="246168" y="610562"/>
                    </a:cubicBezTo>
                    <a:cubicBezTo>
                      <a:pt x="240097" y="624795"/>
                      <a:pt x="235545" y="638850"/>
                      <a:pt x="226975" y="652281"/>
                    </a:cubicBezTo>
                    <a:cubicBezTo>
                      <a:pt x="199927" y="620101"/>
                      <a:pt x="180646" y="583196"/>
                      <a:pt x="158984" y="547153"/>
                    </a:cubicBezTo>
                    <a:cubicBezTo>
                      <a:pt x="151247" y="536159"/>
                      <a:pt x="145772" y="515329"/>
                      <a:pt x="130270" y="514230"/>
                    </a:cubicBezTo>
                    <a:cubicBezTo>
                      <a:pt x="125360" y="514557"/>
                      <a:pt x="121730" y="518122"/>
                      <a:pt x="117832" y="520707"/>
                    </a:cubicBezTo>
                    <a:cubicBezTo>
                      <a:pt x="100306" y="532623"/>
                      <a:pt x="84565" y="546826"/>
                      <a:pt x="67932" y="559870"/>
                    </a:cubicBezTo>
                    <a:cubicBezTo>
                      <a:pt x="46419" y="576094"/>
                      <a:pt x="22882" y="589406"/>
                      <a:pt x="0" y="603550"/>
                    </a:cubicBezTo>
                    <a:cubicBezTo>
                      <a:pt x="17347" y="538417"/>
                      <a:pt x="43741" y="475691"/>
                      <a:pt x="69598" y="413440"/>
                    </a:cubicBezTo>
                    <a:cubicBezTo>
                      <a:pt x="80489" y="386371"/>
                      <a:pt x="87660" y="357964"/>
                      <a:pt x="98937" y="331073"/>
                    </a:cubicBezTo>
                    <a:cubicBezTo>
                      <a:pt x="112654" y="298447"/>
                      <a:pt x="128038" y="265791"/>
                      <a:pt x="140803" y="232660"/>
                    </a:cubicBezTo>
                    <a:cubicBezTo>
                      <a:pt x="153985" y="192784"/>
                      <a:pt x="171689" y="154958"/>
                      <a:pt x="188650" y="116598"/>
                    </a:cubicBezTo>
                    <a:cubicBezTo>
                      <a:pt x="202189" y="80317"/>
                      <a:pt x="212901" y="43085"/>
                      <a:pt x="228017" y="7369"/>
                    </a:cubicBezTo>
                    <a:cubicBezTo>
                      <a:pt x="228433" y="6180"/>
                      <a:pt x="229891" y="2912"/>
                      <a:pt x="230665" y="0"/>
                    </a:cubicBezTo>
                    <a:cubicBezTo>
                      <a:pt x="233641" y="1991"/>
                      <a:pt x="236646" y="3922"/>
                      <a:pt x="239651" y="5794"/>
                    </a:cubicBezTo>
                    <a:cubicBezTo>
                      <a:pt x="238401" y="8825"/>
                      <a:pt x="237896" y="12004"/>
                      <a:pt x="239592" y="15154"/>
                    </a:cubicBezTo>
                    <a:cubicBezTo>
                      <a:pt x="252982" y="34409"/>
                      <a:pt x="279077" y="38390"/>
                      <a:pt x="299995" y="45314"/>
                    </a:cubicBezTo>
                    <a:cubicBezTo>
                      <a:pt x="313772" y="50068"/>
                      <a:pt x="326865" y="56664"/>
                      <a:pt x="340493" y="61656"/>
                    </a:cubicBezTo>
                    <a:cubicBezTo>
                      <a:pt x="348259" y="63380"/>
                      <a:pt x="356561" y="53693"/>
                      <a:pt x="364238" y="40262"/>
                    </a:cubicBezTo>
                    <a:cubicBezTo>
                      <a:pt x="367897" y="43917"/>
                      <a:pt x="373581" y="45819"/>
                      <a:pt x="377925" y="48404"/>
                    </a:cubicBezTo>
                    <a:cubicBezTo>
                      <a:pt x="393279" y="55773"/>
                      <a:pt x="407948" y="65222"/>
                      <a:pt x="424820" y="69650"/>
                    </a:cubicBezTo>
                    <a:cubicBezTo>
                      <a:pt x="427706" y="70363"/>
                      <a:pt x="430087" y="69590"/>
                      <a:pt x="431723" y="68134"/>
                    </a:cubicBezTo>
                    <a:cubicBezTo>
                      <a:pt x="431961" y="68342"/>
                      <a:pt x="432229" y="68580"/>
                      <a:pt x="432527" y="68788"/>
                    </a:cubicBezTo>
                    <a:cubicBezTo>
                      <a:pt x="433062" y="69204"/>
                      <a:pt x="433598" y="69471"/>
                      <a:pt x="434163" y="69620"/>
                    </a:cubicBezTo>
                    <a:cubicBezTo>
                      <a:pt x="433866" y="74344"/>
                      <a:pt x="433568" y="79069"/>
                      <a:pt x="433300" y="83882"/>
                    </a:cubicBezTo>
                    <a:cubicBezTo>
                      <a:pt x="432140" y="90390"/>
                      <a:pt x="435205" y="94906"/>
                      <a:pt x="440055" y="974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5191838" y="1211673"/>
                <a:ext cx="63498" cy="88562"/>
              </a:xfrm>
              <a:custGeom>
                <a:rect b="b" l="l" r="r" t="t"/>
                <a:pathLst>
                  <a:path extrusionOk="0" h="177124" w="126996">
                    <a:moveTo>
                      <a:pt x="126491" y="146965"/>
                    </a:moveTo>
                    <a:cubicBezTo>
                      <a:pt x="126610" y="147500"/>
                      <a:pt x="126788" y="147976"/>
                      <a:pt x="126997" y="148451"/>
                    </a:cubicBezTo>
                    <a:cubicBezTo>
                      <a:pt x="120718" y="150798"/>
                      <a:pt x="114470" y="153116"/>
                      <a:pt x="108191" y="155285"/>
                    </a:cubicBezTo>
                    <a:cubicBezTo>
                      <a:pt x="90992" y="161436"/>
                      <a:pt x="73913" y="168538"/>
                      <a:pt x="57696" y="177125"/>
                    </a:cubicBezTo>
                    <a:cubicBezTo>
                      <a:pt x="49722" y="150798"/>
                      <a:pt x="34963" y="127146"/>
                      <a:pt x="24042" y="101978"/>
                    </a:cubicBezTo>
                    <a:cubicBezTo>
                      <a:pt x="11634" y="78059"/>
                      <a:pt x="9879" y="50633"/>
                      <a:pt x="0" y="25881"/>
                    </a:cubicBezTo>
                    <a:cubicBezTo>
                      <a:pt x="29666" y="14590"/>
                      <a:pt x="61445" y="8112"/>
                      <a:pt x="92153" y="0"/>
                    </a:cubicBezTo>
                    <a:cubicBezTo>
                      <a:pt x="106852" y="36102"/>
                      <a:pt x="113696" y="75028"/>
                      <a:pt x="120510" y="113299"/>
                    </a:cubicBezTo>
                    <a:cubicBezTo>
                      <a:pt x="122325" y="124561"/>
                      <a:pt x="124110" y="135852"/>
                      <a:pt x="126491" y="1469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5191718" y="1308184"/>
                <a:ext cx="240776" cy="235595"/>
              </a:xfrm>
              <a:custGeom>
                <a:rect b="b" l="l" r="r" t="t"/>
                <a:pathLst>
                  <a:path extrusionOk="0" h="471190" w="481553">
                    <a:moveTo>
                      <a:pt x="481147" y="219883"/>
                    </a:moveTo>
                    <a:cubicBezTo>
                      <a:pt x="483409" y="257709"/>
                      <a:pt x="476416" y="298388"/>
                      <a:pt x="455617" y="330924"/>
                    </a:cubicBezTo>
                    <a:cubicBezTo>
                      <a:pt x="436990" y="365987"/>
                      <a:pt x="412323" y="399237"/>
                      <a:pt x="379413" y="422057"/>
                    </a:cubicBezTo>
                    <a:cubicBezTo>
                      <a:pt x="356709" y="435636"/>
                      <a:pt x="332518" y="445799"/>
                      <a:pt x="308803" y="457862"/>
                    </a:cubicBezTo>
                    <a:cubicBezTo>
                      <a:pt x="289611" y="467846"/>
                      <a:pt x="267830" y="469273"/>
                      <a:pt x="246376" y="471026"/>
                    </a:cubicBezTo>
                    <a:cubicBezTo>
                      <a:pt x="199154" y="473046"/>
                      <a:pt x="153539" y="456288"/>
                      <a:pt x="112684" y="433735"/>
                    </a:cubicBezTo>
                    <a:cubicBezTo>
                      <a:pt x="94147" y="423632"/>
                      <a:pt x="78138" y="409518"/>
                      <a:pt x="63528" y="394423"/>
                    </a:cubicBezTo>
                    <a:cubicBezTo>
                      <a:pt x="39486" y="371811"/>
                      <a:pt x="20561" y="343791"/>
                      <a:pt x="8689" y="313007"/>
                    </a:cubicBezTo>
                    <a:cubicBezTo>
                      <a:pt x="5654" y="299220"/>
                      <a:pt x="1399" y="285521"/>
                      <a:pt x="0" y="271467"/>
                    </a:cubicBezTo>
                    <a:cubicBezTo>
                      <a:pt x="149" y="252955"/>
                      <a:pt x="3630" y="233997"/>
                      <a:pt x="7022" y="215753"/>
                    </a:cubicBezTo>
                    <a:cubicBezTo>
                      <a:pt x="14669" y="175669"/>
                      <a:pt x="24370" y="135377"/>
                      <a:pt x="43889" y="99185"/>
                    </a:cubicBezTo>
                    <a:cubicBezTo>
                      <a:pt x="54512" y="79841"/>
                      <a:pt x="68021" y="60706"/>
                      <a:pt x="86351" y="47750"/>
                    </a:cubicBezTo>
                    <a:cubicBezTo>
                      <a:pt x="119677" y="26267"/>
                      <a:pt x="156306" y="10251"/>
                      <a:pt x="195524" y="3358"/>
                    </a:cubicBezTo>
                    <a:cubicBezTo>
                      <a:pt x="204063" y="1783"/>
                      <a:pt x="213704" y="327"/>
                      <a:pt x="222631" y="0"/>
                    </a:cubicBezTo>
                    <a:cubicBezTo>
                      <a:pt x="234474" y="1397"/>
                      <a:pt x="246227" y="3655"/>
                      <a:pt x="257981" y="5616"/>
                    </a:cubicBezTo>
                    <a:cubicBezTo>
                      <a:pt x="301751" y="12123"/>
                      <a:pt x="345670" y="23147"/>
                      <a:pt x="382894" y="48018"/>
                    </a:cubicBezTo>
                    <a:cubicBezTo>
                      <a:pt x="391851" y="54377"/>
                      <a:pt x="401015" y="60884"/>
                      <a:pt x="409406" y="68075"/>
                    </a:cubicBezTo>
                    <a:cubicBezTo>
                      <a:pt x="423540" y="82129"/>
                      <a:pt x="434996" y="98710"/>
                      <a:pt x="446274" y="115052"/>
                    </a:cubicBezTo>
                    <a:cubicBezTo>
                      <a:pt x="456123" y="131603"/>
                      <a:pt x="465823" y="148570"/>
                      <a:pt x="472845" y="166547"/>
                    </a:cubicBezTo>
                    <a:cubicBezTo>
                      <a:pt x="478320" y="183573"/>
                      <a:pt x="480135" y="201758"/>
                      <a:pt x="481147" y="2198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5285701" y="1196121"/>
                <a:ext cx="56906" cy="83924"/>
              </a:xfrm>
              <a:custGeom>
                <a:rect b="b" l="l" r="r" t="t"/>
                <a:pathLst>
                  <a:path extrusionOk="0" h="167848" w="113812">
                    <a:moveTo>
                      <a:pt x="111792" y="4570"/>
                    </a:moveTo>
                    <a:cubicBezTo>
                      <a:pt x="115481" y="16455"/>
                      <a:pt x="113071" y="29381"/>
                      <a:pt x="112654" y="41623"/>
                    </a:cubicBezTo>
                    <a:cubicBezTo>
                      <a:pt x="112625" y="41653"/>
                      <a:pt x="112625" y="41653"/>
                      <a:pt x="112654" y="41683"/>
                    </a:cubicBezTo>
                    <a:cubicBezTo>
                      <a:pt x="112654" y="41742"/>
                      <a:pt x="112625" y="41801"/>
                      <a:pt x="112625" y="41861"/>
                    </a:cubicBezTo>
                    <a:cubicBezTo>
                      <a:pt x="109411" y="83906"/>
                      <a:pt x="102627" y="125714"/>
                      <a:pt x="100246" y="167848"/>
                    </a:cubicBezTo>
                    <a:cubicBezTo>
                      <a:pt x="67099" y="161757"/>
                      <a:pt x="33386" y="157626"/>
                      <a:pt x="0" y="161222"/>
                    </a:cubicBezTo>
                    <a:cubicBezTo>
                      <a:pt x="3273" y="120692"/>
                      <a:pt x="4076" y="80014"/>
                      <a:pt x="5326" y="39365"/>
                    </a:cubicBezTo>
                    <a:cubicBezTo>
                      <a:pt x="7707" y="37552"/>
                      <a:pt x="8956" y="34462"/>
                      <a:pt x="8123" y="31372"/>
                    </a:cubicBezTo>
                    <a:cubicBezTo>
                      <a:pt x="7707" y="29856"/>
                      <a:pt x="6844" y="28549"/>
                      <a:pt x="5683" y="27628"/>
                    </a:cubicBezTo>
                    <a:cubicBezTo>
                      <a:pt x="5981" y="18951"/>
                      <a:pt x="6278" y="10305"/>
                      <a:pt x="6665" y="1628"/>
                    </a:cubicBezTo>
                    <a:cubicBezTo>
                      <a:pt x="22942" y="-1967"/>
                      <a:pt x="39724" y="1509"/>
                      <a:pt x="56208" y="1539"/>
                    </a:cubicBezTo>
                    <a:cubicBezTo>
                      <a:pt x="74776" y="1806"/>
                      <a:pt x="93284" y="3352"/>
                      <a:pt x="111792" y="45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5366964" y="1212149"/>
                <a:ext cx="70297" cy="89023"/>
              </a:xfrm>
              <a:custGeom>
                <a:rect b="b" l="l" r="r" t="t"/>
                <a:pathLst>
                  <a:path extrusionOk="0" h="178046" w="140594">
                    <a:moveTo>
                      <a:pt x="140595" y="44512"/>
                    </a:moveTo>
                    <a:cubicBezTo>
                      <a:pt x="138631" y="62904"/>
                      <a:pt x="127532" y="79158"/>
                      <a:pt x="119082" y="95233"/>
                    </a:cubicBezTo>
                    <a:cubicBezTo>
                      <a:pt x="105007" y="119034"/>
                      <a:pt x="92659" y="143845"/>
                      <a:pt x="78525" y="167616"/>
                    </a:cubicBezTo>
                    <a:cubicBezTo>
                      <a:pt x="77275" y="170618"/>
                      <a:pt x="74448" y="174272"/>
                      <a:pt x="72068" y="178046"/>
                    </a:cubicBezTo>
                    <a:cubicBezTo>
                      <a:pt x="58202" y="171301"/>
                      <a:pt x="43949" y="165388"/>
                      <a:pt x="29637" y="160069"/>
                    </a:cubicBezTo>
                    <a:cubicBezTo>
                      <a:pt x="19966" y="155850"/>
                      <a:pt x="10087" y="152165"/>
                      <a:pt x="0" y="149164"/>
                    </a:cubicBezTo>
                    <a:cubicBezTo>
                      <a:pt x="655" y="147114"/>
                      <a:pt x="1369" y="145093"/>
                      <a:pt x="2113" y="143043"/>
                    </a:cubicBezTo>
                    <a:cubicBezTo>
                      <a:pt x="11307" y="118440"/>
                      <a:pt x="22436" y="94580"/>
                      <a:pt x="31065" y="69739"/>
                    </a:cubicBezTo>
                    <a:cubicBezTo>
                      <a:pt x="38980" y="45878"/>
                      <a:pt x="49067" y="22820"/>
                      <a:pt x="59600" y="0"/>
                    </a:cubicBezTo>
                    <a:cubicBezTo>
                      <a:pt x="88344" y="11291"/>
                      <a:pt x="112565" y="31467"/>
                      <a:pt x="140595" y="445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5435863" y="1276286"/>
                <a:ext cx="81218" cy="84595"/>
              </a:xfrm>
              <a:custGeom>
                <a:rect b="b" l="l" r="r" t="t"/>
                <a:pathLst>
                  <a:path extrusionOk="0" h="169191" w="162435">
                    <a:moveTo>
                      <a:pt x="162435" y="96392"/>
                    </a:moveTo>
                    <a:cubicBezTo>
                      <a:pt x="156127" y="107297"/>
                      <a:pt x="143422" y="112616"/>
                      <a:pt x="133573" y="119836"/>
                    </a:cubicBezTo>
                    <a:cubicBezTo>
                      <a:pt x="119201" y="129701"/>
                      <a:pt x="104650" y="139418"/>
                      <a:pt x="89773" y="148540"/>
                    </a:cubicBezTo>
                    <a:cubicBezTo>
                      <a:pt x="81679" y="153383"/>
                      <a:pt x="73347" y="157841"/>
                      <a:pt x="64986" y="162268"/>
                    </a:cubicBezTo>
                    <a:cubicBezTo>
                      <a:pt x="61862" y="164318"/>
                      <a:pt x="56893" y="166458"/>
                      <a:pt x="53054" y="169191"/>
                    </a:cubicBezTo>
                    <a:cubicBezTo>
                      <a:pt x="50971" y="161406"/>
                      <a:pt x="48323" y="153799"/>
                      <a:pt x="44901" y="146430"/>
                    </a:cubicBezTo>
                    <a:cubicBezTo>
                      <a:pt x="39069" y="134010"/>
                      <a:pt x="29875" y="123580"/>
                      <a:pt x="21186" y="113121"/>
                    </a:cubicBezTo>
                    <a:cubicBezTo>
                      <a:pt x="14580" y="105603"/>
                      <a:pt x="7498" y="98621"/>
                      <a:pt x="0" y="92113"/>
                    </a:cubicBezTo>
                    <a:cubicBezTo>
                      <a:pt x="357" y="91668"/>
                      <a:pt x="684" y="91311"/>
                      <a:pt x="982" y="91103"/>
                    </a:cubicBezTo>
                    <a:cubicBezTo>
                      <a:pt x="29279" y="59636"/>
                      <a:pt x="60195" y="30724"/>
                      <a:pt x="89267" y="0"/>
                    </a:cubicBezTo>
                    <a:cubicBezTo>
                      <a:pt x="117891" y="28823"/>
                      <a:pt x="138780" y="63439"/>
                      <a:pt x="162435" y="963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5459266" y="1400624"/>
                <a:ext cx="66909" cy="62385"/>
              </a:xfrm>
              <a:custGeom>
                <a:rect b="b" l="l" r="r" t="t"/>
                <a:pathLst>
                  <a:path extrusionOk="0" h="124770" w="133818">
                    <a:moveTo>
                      <a:pt x="132412" y="0"/>
                    </a:moveTo>
                    <a:cubicBezTo>
                      <a:pt x="134733" y="25316"/>
                      <a:pt x="133394" y="50870"/>
                      <a:pt x="133751" y="76276"/>
                    </a:cubicBezTo>
                    <a:cubicBezTo>
                      <a:pt x="133483" y="90984"/>
                      <a:pt x="134168" y="106019"/>
                      <a:pt x="130716" y="120431"/>
                    </a:cubicBezTo>
                    <a:cubicBezTo>
                      <a:pt x="115154" y="125155"/>
                      <a:pt x="98372" y="122392"/>
                      <a:pt x="82304" y="123045"/>
                    </a:cubicBezTo>
                    <a:cubicBezTo>
                      <a:pt x="54869" y="123224"/>
                      <a:pt x="27435" y="125215"/>
                      <a:pt x="0" y="124680"/>
                    </a:cubicBezTo>
                    <a:cubicBezTo>
                      <a:pt x="11069" y="88221"/>
                      <a:pt x="14550" y="49830"/>
                      <a:pt x="14759" y="11648"/>
                    </a:cubicBezTo>
                    <a:cubicBezTo>
                      <a:pt x="15919" y="11410"/>
                      <a:pt x="15711" y="9865"/>
                      <a:pt x="14759" y="9687"/>
                    </a:cubicBezTo>
                    <a:cubicBezTo>
                      <a:pt x="14789" y="9182"/>
                      <a:pt x="14789" y="8706"/>
                      <a:pt x="14789" y="8201"/>
                    </a:cubicBezTo>
                    <a:cubicBezTo>
                      <a:pt x="34695" y="8260"/>
                      <a:pt x="54363" y="4100"/>
                      <a:pt x="74210" y="3061"/>
                    </a:cubicBezTo>
                    <a:cubicBezTo>
                      <a:pt x="93611" y="2407"/>
                      <a:pt x="113012" y="654"/>
                      <a:pt x="132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5315412" y="1609662"/>
                <a:ext cx="200939" cy="306484"/>
              </a:xfrm>
              <a:custGeom>
                <a:rect b="b" l="l" r="r" t="t"/>
                <a:pathLst>
                  <a:path extrusionOk="0" h="612969" w="401878">
                    <a:moveTo>
                      <a:pt x="386138" y="469273"/>
                    </a:moveTo>
                    <a:cubicBezTo>
                      <a:pt x="392505" y="487547"/>
                      <a:pt x="400004" y="505910"/>
                      <a:pt x="401878" y="525313"/>
                    </a:cubicBezTo>
                    <a:cubicBezTo>
                      <a:pt x="372837" y="515359"/>
                      <a:pt x="345343" y="501542"/>
                      <a:pt x="316153" y="491944"/>
                    </a:cubicBezTo>
                    <a:cubicBezTo>
                      <a:pt x="299817" y="485021"/>
                      <a:pt x="234265" y="450791"/>
                      <a:pt x="221441" y="464459"/>
                    </a:cubicBezTo>
                    <a:cubicBezTo>
                      <a:pt x="213109" y="477444"/>
                      <a:pt x="209598" y="493311"/>
                      <a:pt x="203617" y="507544"/>
                    </a:cubicBezTo>
                    <a:cubicBezTo>
                      <a:pt x="198916" y="519786"/>
                      <a:pt x="194482" y="532177"/>
                      <a:pt x="189662" y="544419"/>
                    </a:cubicBezTo>
                    <a:cubicBezTo>
                      <a:pt x="185883" y="553631"/>
                      <a:pt x="179961" y="563555"/>
                      <a:pt x="175587" y="572707"/>
                    </a:cubicBezTo>
                    <a:cubicBezTo>
                      <a:pt x="168803" y="585751"/>
                      <a:pt x="164459" y="599925"/>
                      <a:pt x="157615" y="612969"/>
                    </a:cubicBezTo>
                    <a:cubicBezTo>
                      <a:pt x="147528" y="578026"/>
                      <a:pt x="140476" y="542250"/>
                      <a:pt x="129942" y="507425"/>
                    </a:cubicBezTo>
                    <a:cubicBezTo>
                      <a:pt x="110423" y="441341"/>
                      <a:pt x="87422" y="376209"/>
                      <a:pt x="70521" y="309441"/>
                    </a:cubicBezTo>
                    <a:cubicBezTo>
                      <a:pt x="63855" y="275211"/>
                      <a:pt x="53768" y="241872"/>
                      <a:pt x="44008" y="208473"/>
                    </a:cubicBezTo>
                    <a:cubicBezTo>
                      <a:pt x="37492" y="182979"/>
                      <a:pt x="32017" y="157187"/>
                      <a:pt x="22971" y="132435"/>
                    </a:cubicBezTo>
                    <a:cubicBezTo>
                      <a:pt x="20799" y="128245"/>
                      <a:pt x="9254" y="92054"/>
                      <a:pt x="0" y="72948"/>
                    </a:cubicBezTo>
                    <a:cubicBezTo>
                      <a:pt x="5445" y="73037"/>
                      <a:pt x="10861" y="73096"/>
                      <a:pt x="16306" y="72829"/>
                    </a:cubicBezTo>
                    <a:cubicBezTo>
                      <a:pt x="25530" y="71076"/>
                      <a:pt x="40676" y="74642"/>
                      <a:pt x="43770" y="62934"/>
                    </a:cubicBezTo>
                    <a:cubicBezTo>
                      <a:pt x="45526" y="52891"/>
                      <a:pt x="46359" y="42758"/>
                      <a:pt x="46716" y="32596"/>
                    </a:cubicBezTo>
                    <a:cubicBezTo>
                      <a:pt x="62873" y="29179"/>
                      <a:pt x="78317" y="21275"/>
                      <a:pt x="93849" y="15867"/>
                    </a:cubicBezTo>
                    <a:cubicBezTo>
                      <a:pt x="98134" y="14768"/>
                      <a:pt x="103758" y="13609"/>
                      <a:pt x="105840" y="9984"/>
                    </a:cubicBezTo>
                    <a:cubicBezTo>
                      <a:pt x="105930" y="10192"/>
                      <a:pt x="105989" y="10400"/>
                      <a:pt x="106078" y="10608"/>
                    </a:cubicBezTo>
                    <a:cubicBezTo>
                      <a:pt x="108786" y="16759"/>
                      <a:pt x="108876" y="27010"/>
                      <a:pt x="116701" y="29536"/>
                    </a:cubicBezTo>
                    <a:cubicBezTo>
                      <a:pt x="128871" y="32804"/>
                      <a:pt x="140595" y="24603"/>
                      <a:pt x="152081" y="21543"/>
                    </a:cubicBezTo>
                    <a:cubicBezTo>
                      <a:pt x="169666" y="16254"/>
                      <a:pt x="186627" y="9330"/>
                      <a:pt x="202635" y="238"/>
                    </a:cubicBezTo>
                    <a:cubicBezTo>
                      <a:pt x="202844" y="149"/>
                      <a:pt x="203082" y="89"/>
                      <a:pt x="203260" y="0"/>
                    </a:cubicBezTo>
                    <a:cubicBezTo>
                      <a:pt x="202546" y="1664"/>
                      <a:pt x="202367" y="3595"/>
                      <a:pt x="203111" y="5438"/>
                    </a:cubicBezTo>
                    <a:cubicBezTo>
                      <a:pt x="210818" y="26029"/>
                      <a:pt x="221203" y="45373"/>
                      <a:pt x="230962" y="65044"/>
                    </a:cubicBezTo>
                    <a:cubicBezTo>
                      <a:pt x="246435" y="100671"/>
                      <a:pt x="262593" y="136120"/>
                      <a:pt x="275923" y="172668"/>
                    </a:cubicBezTo>
                    <a:cubicBezTo>
                      <a:pt x="287558" y="204313"/>
                      <a:pt x="299609" y="235810"/>
                      <a:pt x="308386" y="268406"/>
                    </a:cubicBezTo>
                    <a:cubicBezTo>
                      <a:pt x="316361" y="293723"/>
                      <a:pt x="327787" y="317761"/>
                      <a:pt x="336714" y="342751"/>
                    </a:cubicBezTo>
                    <a:cubicBezTo>
                      <a:pt x="347545" y="367146"/>
                      <a:pt x="355400" y="392611"/>
                      <a:pt x="365339" y="417362"/>
                    </a:cubicBezTo>
                    <a:cubicBezTo>
                      <a:pt x="373224" y="434240"/>
                      <a:pt x="380008" y="451623"/>
                      <a:pt x="386138" y="4692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5186973" y="1546802"/>
                <a:ext cx="67902" cy="71774"/>
              </a:xfrm>
              <a:custGeom>
                <a:rect b="b" l="l" r="r" t="t"/>
                <a:pathLst>
                  <a:path extrusionOk="0" h="143548" w="135804">
                    <a:moveTo>
                      <a:pt x="135804" y="38480"/>
                    </a:moveTo>
                    <a:cubicBezTo>
                      <a:pt x="135179" y="39995"/>
                      <a:pt x="134614" y="41481"/>
                      <a:pt x="134049" y="42788"/>
                    </a:cubicBezTo>
                    <a:cubicBezTo>
                      <a:pt x="129972" y="52386"/>
                      <a:pt x="126729" y="62310"/>
                      <a:pt x="122682" y="71908"/>
                    </a:cubicBezTo>
                    <a:cubicBezTo>
                      <a:pt x="111851" y="96095"/>
                      <a:pt x="103192" y="122124"/>
                      <a:pt x="87333" y="143548"/>
                    </a:cubicBezTo>
                    <a:cubicBezTo>
                      <a:pt x="71026" y="136655"/>
                      <a:pt x="54810" y="129256"/>
                      <a:pt x="37641" y="124799"/>
                    </a:cubicBezTo>
                    <a:cubicBezTo>
                      <a:pt x="24281" y="121114"/>
                      <a:pt x="10801" y="116806"/>
                      <a:pt x="0" y="107594"/>
                    </a:cubicBezTo>
                    <a:cubicBezTo>
                      <a:pt x="8451" y="89290"/>
                      <a:pt x="17020" y="71135"/>
                      <a:pt x="28268" y="54079"/>
                    </a:cubicBezTo>
                    <a:cubicBezTo>
                      <a:pt x="39575" y="36489"/>
                      <a:pt x="53590" y="19671"/>
                      <a:pt x="60880" y="0"/>
                    </a:cubicBezTo>
                    <a:cubicBezTo>
                      <a:pt x="61713" y="475"/>
                      <a:pt x="62516" y="951"/>
                      <a:pt x="63350" y="1426"/>
                    </a:cubicBezTo>
                    <a:cubicBezTo>
                      <a:pt x="86886" y="14887"/>
                      <a:pt x="110750" y="28109"/>
                      <a:pt x="135804" y="384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5098524" y="1500998"/>
                <a:ext cx="91289" cy="73111"/>
              </a:xfrm>
              <a:custGeom>
                <a:rect b="b" l="l" r="r" t="t"/>
                <a:pathLst>
                  <a:path extrusionOk="0" h="146222" w="182579">
                    <a:moveTo>
                      <a:pt x="182580" y="52950"/>
                    </a:moveTo>
                    <a:cubicBezTo>
                      <a:pt x="181687" y="53366"/>
                      <a:pt x="180943" y="54079"/>
                      <a:pt x="180616" y="55149"/>
                    </a:cubicBezTo>
                    <a:cubicBezTo>
                      <a:pt x="180557" y="55417"/>
                      <a:pt x="180497" y="55743"/>
                      <a:pt x="180497" y="56070"/>
                    </a:cubicBezTo>
                    <a:cubicBezTo>
                      <a:pt x="177730" y="56724"/>
                      <a:pt x="175201" y="59131"/>
                      <a:pt x="174367" y="61835"/>
                    </a:cubicBezTo>
                    <a:cubicBezTo>
                      <a:pt x="152200" y="82308"/>
                      <a:pt x="132472" y="103464"/>
                      <a:pt x="107715" y="121619"/>
                    </a:cubicBezTo>
                    <a:cubicBezTo>
                      <a:pt x="95634" y="129939"/>
                      <a:pt x="84952" y="142211"/>
                      <a:pt x="70550" y="146222"/>
                    </a:cubicBezTo>
                    <a:cubicBezTo>
                      <a:pt x="48353" y="128602"/>
                      <a:pt x="31243" y="105722"/>
                      <a:pt x="15562" y="82337"/>
                    </a:cubicBezTo>
                    <a:cubicBezTo>
                      <a:pt x="9552" y="72829"/>
                      <a:pt x="2321" y="63320"/>
                      <a:pt x="0" y="52118"/>
                    </a:cubicBezTo>
                    <a:cubicBezTo>
                      <a:pt x="23477" y="44096"/>
                      <a:pt x="46924" y="35954"/>
                      <a:pt x="70610" y="28585"/>
                    </a:cubicBezTo>
                    <a:cubicBezTo>
                      <a:pt x="94652" y="20295"/>
                      <a:pt x="117564" y="9211"/>
                      <a:pt x="141398" y="416"/>
                    </a:cubicBezTo>
                    <a:cubicBezTo>
                      <a:pt x="141874" y="327"/>
                      <a:pt x="142321" y="178"/>
                      <a:pt x="142737" y="0"/>
                    </a:cubicBezTo>
                    <a:cubicBezTo>
                      <a:pt x="153003" y="21156"/>
                      <a:pt x="166095" y="37974"/>
                      <a:pt x="182580" y="529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5095385" y="1401749"/>
                <a:ext cx="61058" cy="56045"/>
              </a:xfrm>
              <a:custGeom>
                <a:rect b="b" l="l" r="r" t="t"/>
                <a:pathLst>
                  <a:path extrusionOk="0" h="112090" w="122116">
                    <a:moveTo>
                      <a:pt x="122117" y="112091"/>
                    </a:moveTo>
                    <a:cubicBezTo>
                      <a:pt x="121581" y="111883"/>
                      <a:pt x="120986" y="111734"/>
                      <a:pt x="120361" y="111616"/>
                    </a:cubicBezTo>
                    <a:cubicBezTo>
                      <a:pt x="104353" y="110011"/>
                      <a:pt x="88791" y="105494"/>
                      <a:pt x="72723" y="104395"/>
                    </a:cubicBezTo>
                    <a:cubicBezTo>
                      <a:pt x="48621" y="101067"/>
                      <a:pt x="23864" y="103890"/>
                      <a:pt x="0" y="99403"/>
                    </a:cubicBezTo>
                    <a:cubicBezTo>
                      <a:pt x="1845" y="77860"/>
                      <a:pt x="2321" y="56258"/>
                      <a:pt x="3273" y="34686"/>
                    </a:cubicBezTo>
                    <a:cubicBezTo>
                      <a:pt x="4344" y="24167"/>
                      <a:pt x="4255" y="10499"/>
                      <a:pt x="10087" y="485"/>
                    </a:cubicBezTo>
                    <a:cubicBezTo>
                      <a:pt x="28893" y="-1060"/>
                      <a:pt x="47787" y="1377"/>
                      <a:pt x="66414" y="3694"/>
                    </a:cubicBezTo>
                    <a:cubicBezTo>
                      <a:pt x="83256" y="5180"/>
                      <a:pt x="101704" y="10974"/>
                      <a:pt x="118754" y="10083"/>
                    </a:cubicBezTo>
                    <a:cubicBezTo>
                      <a:pt x="114708" y="44016"/>
                      <a:pt x="115749" y="78544"/>
                      <a:pt x="122117" y="1120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5110159" y="1272349"/>
                <a:ext cx="77617" cy="94802"/>
              </a:xfrm>
              <a:custGeom>
                <a:rect b="b" l="l" r="r" t="t"/>
                <a:pathLst>
                  <a:path extrusionOk="0" h="189604" w="155234">
                    <a:moveTo>
                      <a:pt x="152259" y="104445"/>
                    </a:moveTo>
                    <a:cubicBezTo>
                      <a:pt x="153182" y="105514"/>
                      <a:pt x="154163" y="106703"/>
                      <a:pt x="155235" y="107802"/>
                    </a:cubicBezTo>
                    <a:cubicBezTo>
                      <a:pt x="142410" y="123699"/>
                      <a:pt x="132323" y="141795"/>
                      <a:pt x="122742" y="159742"/>
                    </a:cubicBezTo>
                    <a:cubicBezTo>
                      <a:pt x="117594" y="169459"/>
                      <a:pt x="112773" y="179353"/>
                      <a:pt x="108727" y="189605"/>
                    </a:cubicBezTo>
                    <a:cubicBezTo>
                      <a:pt x="96676" y="180007"/>
                      <a:pt x="83107" y="172163"/>
                      <a:pt x="71056" y="162476"/>
                    </a:cubicBezTo>
                    <a:cubicBezTo>
                      <a:pt x="48591" y="145093"/>
                      <a:pt x="23745" y="130504"/>
                      <a:pt x="4939" y="108872"/>
                    </a:cubicBezTo>
                    <a:cubicBezTo>
                      <a:pt x="3095" y="106495"/>
                      <a:pt x="655" y="104207"/>
                      <a:pt x="0" y="101176"/>
                    </a:cubicBezTo>
                    <a:cubicBezTo>
                      <a:pt x="2291" y="95738"/>
                      <a:pt x="4969" y="90420"/>
                      <a:pt x="7379" y="85012"/>
                    </a:cubicBezTo>
                    <a:cubicBezTo>
                      <a:pt x="14283" y="66886"/>
                      <a:pt x="25887" y="51524"/>
                      <a:pt x="36897" y="35776"/>
                    </a:cubicBezTo>
                    <a:cubicBezTo>
                      <a:pt x="44901" y="23682"/>
                      <a:pt x="50793" y="10043"/>
                      <a:pt x="61564" y="0"/>
                    </a:cubicBezTo>
                    <a:cubicBezTo>
                      <a:pt x="83137" y="28555"/>
                      <a:pt x="111137" y="51138"/>
                      <a:pt x="133543" y="78980"/>
                    </a:cubicBezTo>
                    <a:cubicBezTo>
                      <a:pt x="140684" y="87151"/>
                      <a:pt x="145713" y="95441"/>
                      <a:pt x="152259" y="1044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" name="Google Shape;131;p3"/>
            <p:cNvSpPr/>
            <p:nvPr/>
          </p:nvSpPr>
          <p:spPr>
            <a:xfrm>
              <a:off x="5161486" y="1283905"/>
              <a:ext cx="297161" cy="285335"/>
            </a:xfrm>
            <a:custGeom>
              <a:rect b="b" l="l" r="r" t="t"/>
              <a:pathLst>
                <a:path extrusionOk="0" h="570670" w="594323">
                  <a:moveTo>
                    <a:pt x="552027" y="333961"/>
                  </a:moveTo>
                  <a:cubicBezTo>
                    <a:pt x="560686" y="291202"/>
                    <a:pt x="560626" y="245175"/>
                    <a:pt x="546016" y="203725"/>
                  </a:cubicBezTo>
                  <a:cubicBezTo>
                    <a:pt x="536257" y="182836"/>
                    <a:pt x="525664" y="162066"/>
                    <a:pt x="512065" y="143346"/>
                  </a:cubicBezTo>
                  <a:cubicBezTo>
                    <a:pt x="499538" y="126379"/>
                    <a:pt x="487309" y="108521"/>
                    <a:pt x="469813" y="96219"/>
                  </a:cubicBezTo>
                  <a:cubicBezTo>
                    <a:pt x="417324" y="53550"/>
                    <a:pt x="348797" y="39287"/>
                    <a:pt x="282680" y="35543"/>
                  </a:cubicBezTo>
                  <a:cubicBezTo>
                    <a:pt x="271254" y="35454"/>
                    <a:pt x="260155" y="38545"/>
                    <a:pt x="249264" y="41605"/>
                  </a:cubicBezTo>
                  <a:cubicBezTo>
                    <a:pt x="238910" y="43091"/>
                    <a:pt x="228644" y="45260"/>
                    <a:pt x="218497" y="47815"/>
                  </a:cubicBezTo>
                  <a:cubicBezTo>
                    <a:pt x="187313" y="55987"/>
                    <a:pt x="157736" y="70873"/>
                    <a:pt x="131254" y="89118"/>
                  </a:cubicBezTo>
                  <a:cubicBezTo>
                    <a:pt x="105099" y="111255"/>
                    <a:pt x="87960" y="142009"/>
                    <a:pt x="75343" y="173387"/>
                  </a:cubicBezTo>
                  <a:cubicBezTo>
                    <a:pt x="65941" y="199357"/>
                    <a:pt x="58680" y="226040"/>
                    <a:pt x="53711" y="253169"/>
                  </a:cubicBezTo>
                  <a:cubicBezTo>
                    <a:pt x="47433" y="284992"/>
                    <a:pt x="39785" y="318034"/>
                    <a:pt x="50200" y="349769"/>
                  </a:cubicBezTo>
                  <a:cubicBezTo>
                    <a:pt x="52491" y="366200"/>
                    <a:pt x="59989" y="380790"/>
                    <a:pt x="67547" y="395350"/>
                  </a:cubicBezTo>
                  <a:cubicBezTo>
                    <a:pt x="79539" y="419002"/>
                    <a:pt x="97452" y="439416"/>
                    <a:pt x="116436" y="457749"/>
                  </a:cubicBezTo>
                  <a:cubicBezTo>
                    <a:pt x="138633" y="481312"/>
                    <a:pt x="166455" y="498725"/>
                    <a:pt x="196151" y="511294"/>
                  </a:cubicBezTo>
                  <a:cubicBezTo>
                    <a:pt x="225579" y="524665"/>
                    <a:pt x="256763" y="533698"/>
                    <a:pt x="289196" y="535213"/>
                  </a:cubicBezTo>
                  <a:cubicBezTo>
                    <a:pt x="312584" y="536164"/>
                    <a:pt x="336299" y="533609"/>
                    <a:pt x="358943" y="527696"/>
                  </a:cubicBezTo>
                  <a:cubicBezTo>
                    <a:pt x="383432" y="518544"/>
                    <a:pt x="405005" y="505826"/>
                    <a:pt x="428928" y="494684"/>
                  </a:cubicBezTo>
                  <a:cubicBezTo>
                    <a:pt x="472074" y="474003"/>
                    <a:pt x="503436" y="434602"/>
                    <a:pt x="526318" y="393567"/>
                  </a:cubicBezTo>
                  <a:cubicBezTo>
                    <a:pt x="537149" y="374817"/>
                    <a:pt x="547832" y="355414"/>
                    <a:pt x="552027" y="333961"/>
                  </a:cubicBezTo>
                  <a:close/>
                  <a:moveTo>
                    <a:pt x="577498" y="134164"/>
                  </a:moveTo>
                  <a:cubicBezTo>
                    <a:pt x="594548" y="169524"/>
                    <a:pt x="594399" y="209964"/>
                    <a:pt x="594310" y="248652"/>
                  </a:cubicBezTo>
                  <a:cubicBezTo>
                    <a:pt x="594459" y="275157"/>
                    <a:pt x="592138" y="301632"/>
                    <a:pt x="586871" y="327632"/>
                  </a:cubicBezTo>
                  <a:cubicBezTo>
                    <a:pt x="580265" y="358356"/>
                    <a:pt x="569375" y="390982"/>
                    <a:pt x="552087" y="417814"/>
                  </a:cubicBezTo>
                  <a:cubicBezTo>
                    <a:pt x="528550" y="451688"/>
                    <a:pt x="500877" y="483452"/>
                    <a:pt x="465855" y="505856"/>
                  </a:cubicBezTo>
                  <a:cubicBezTo>
                    <a:pt x="446633" y="517355"/>
                    <a:pt x="426786" y="532361"/>
                    <a:pt x="406403" y="542850"/>
                  </a:cubicBezTo>
                  <a:cubicBezTo>
                    <a:pt x="372363" y="557707"/>
                    <a:pt x="335645" y="571049"/>
                    <a:pt x="298093" y="570662"/>
                  </a:cubicBezTo>
                  <a:cubicBezTo>
                    <a:pt x="271730" y="568671"/>
                    <a:pt x="245069" y="566116"/>
                    <a:pt x="219509" y="559222"/>
                  </a:cubicBezTo>
                  <a:cubicBezTo>
                    <a:pt x="197549" y="552864"/>
                    <a:pt x="176810" y="542999"/>
                    <a:pt x="156635" y="532420"/>
                  </a:cubicBezTo>
                  <a:cubicBezTo>
                    <a:pt x="117834" y="511086"/>
                    <a:pt x="75849" y="490435"/>
                    <a:pt x="47968" y="454986"/>
                  </a:cubicBezTo>
                  <a:cubicBezTo>
                    <a:pt x="26455" y="428154"/>
                    <a:pt x="18778" y="393834"/>
                    <a:pt x="9167" y="361565"/>
                  </a:cubicBezTo>
                  <a:cubicBezTo>
                    <a:pt x="-2200" y="318836"/>
                    <a:pt x="-2229" y="273017"/>
                    <a:pt x="4882" y="229546"/>
                  </a:cubicBezTo>
                  <a:cubicBezTo>
                    <a:pt x="12529" y="185272"/>
                    <a:pt x="31067" y="143970"/>
                    <a:pt x="56002" y="106708"/>
                  </a:cubicBezTo>
                  <a:cubicBezTo>
                    <a:pt x="84359" y="63475"/>
                    <a:pt x="133010" y="40090"/>
                    <a:pt x="180410" y="23480"/>
                  </a:cubicBezTo>
                  <a:cubicBezTo>
                    <a:pt x="202786" y="15576"/>
                    <a:pt x="224538" y="6156"/>
                    <a:pt x="248044" y="1432"/>
                  </a:cubicBezTo>
                  <a:cubicBezTo>
                    <a:pt x="293154" y="-3649"/>
                    <a:pt x="338977" y="5740"/>
                    <a:pt x="383105" y="14744"/>
                  </a:cubicBezTo>
                  <a:cubicBezTo>
                    <a:pt x="405689" y="18369"/>
                    <a:pt x="427024" y="27134"/>
                    <a:pt x="448180" y="35514"/>
                  </a:cubicBezTo>
                  <a:cubicBezTo>
                    <a:pt x="459220" y="39585"/>
                    <a:pt x="470140" y="44190"/>
                    <a:pt x="480792" y="49331"/>
                  </a:cubicBezTo>
                  <a:cubicBezTo>
                    <a:pt x="481328" y="49925"/>
                    <a:pt x="481983" y="50490"/>
                    <a:pt x="482786" y="51024"/>
                  </a:cubicBezTo>
                  <a:cubicBezTo>
                    <a:pt x="484125" y="51738"/>
                    <a:pt x="485345" y="52094"/>
                    <a:pt x="486476" y="52154"/>
                  </a:cubicBezTo>
                  <a:cubicBezTo>
                    <a:pt x="511202" y="64663"/>
                    <a:pt x="534442" y="80174"/>
                    <a:pt x="554705" y="98983"/>
                  </a:cubicBezTo>
                  <a:cubicBezTo>
                    <a:pt x="552533" y="101984"/>
                    <a:pt x="552741" y="106382"/>
                    <a:pt x="555509" y="109026"/>
                  </a:cubicBezTo>
                  <a:cubicBezTo>
                    <a:pt x="563364" y="116841"/>
                    <a:pt x="572320" y="124121"/>
                    <a:pt x="577498" y="1341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" name="Google Shape;132;p3"/>
            <p:cNvGrpSpPr/>
            <p:nvPr/>
          </p:nvGrpSpPr>
          <p:grpSpPr>
            <a:xfrm>
              <a:off x="5107600" y="1217259"/>
              <a:ext cx="402280" cy="409175"/>
              <a:chOff x="5107600" y="1217259"/>
              <a:chExt cx="402280" cy="409175"/>
            </a:xfrm>
          </p:grpSpPr>
          <p:sp>
            <p:nvSpPr>
              <p:cNvPr id="133" name="Google Shape;133;p3"/>
              <p:cNvSpPr/>
              <p:nvPr/>
            </p:nvSpPr>
            <p:spPr>
              <a:xfrm>
                <a:off x="5107600" y="1460650"/>
                <a:ext cx="60374" cy="53675"/>
              </a:xfrm>
              <a:custGeom>
                <a:rect b="b" l="l" r="r" t="t"/>
                <a:pathLst>
                  <a:path extrusionOk="0" h="107350" w="120747">
                    <a:moveTo>
                      <a:pt x="109292" y="38057"/>
                    </a:moveTo>
                    <a:cubicBezTo>
                      <a:pt x="112565" y="50567"/>
                      <a:pt x="116374" y="61858"/>
                      <a:pt x="120748" y="72169"/>
                    </a:cubicBezTo>
                    <a:cubicBezTo>
                      <a:pt x="99711" y="76685"/>
                      <a:pt x="79299" y="86045"/>
                      <a:pt x="58916" y="93147"/>
                    </a:cubicBezTo>
                    <a:cubicBezTo>
                      <a:pt x="43146" y="98020"/>
                      <a:pt x="27197" y="102447"/>
                      <a:pt x="11396" y="107350"/>
                    </a:cubicBezTo>
                    <a:cubicBezTo>
                      <a:pt x="11456" y="92790"/>
                      <a:pt x="5058" y="71753"/>
                      <a:pt x="5535" y="64265"/>
                    </a:cubicBezTo>
                    <a:cubicBezTo>
                      <a:pt x="4612" y="49349"/>
                      <a:pt x="4731" y="34402"/>
                      <a:pt x="4404" y="19456"/>
                    </a:cubicBezTo>
                    <a:cubicBezTo>
                      <a:pt x="3868" y="13365"/>
                      <a:pt x="5683" y="3857"/>
                      <a:pt x="0" y="23"/>
                    </a:cubicBezTo>
                    <a:cubicBezTo>
                      <a:pt x="10652" y="113"/>
                      <a:pt x="20740" y="-333"/>
                      <a:pt x="26512" y="677"/>
                    </a:cubicBezTo>
                    <a:cubicBezTo>
                      <a:pt x="49216" y="1479"/>
                      <a:pt x="71324" y="6382"/>
                      <a:pt x="93760" y="9502"/>
                    </a:cubicBezTo>
                    <a:cubicBezTo>
                      <a:pt x="96676" y="9829"/>
                      <a:pt x="98937" y="8878"/>
                      <a:pt x="100425" y="7274"/>
                    </a:cubicBezTo>
                    <a:cubicBezTo>
                      <a:pt x="102835" y="17674"/>
                      <a:pt x="105811" y="27955"/>
                      <a:pt x="109292" y="38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5153691" y="1532509"/>
                <a:ext cx="61921" cy="59383"/>
              </a:xfrm>
              <a:custGeom>
                <a:rect b="b" l="l" r="r" t="t"/>
                <a:pathLst>
                  <a:path extrusionOk="0" h="118766" w="123842">
                    <a:moveTo>
                      <a:pt x="123843" y="26475"/>
                    </a:moveTo>
                    <a:cubicBezTo>
                      <a:pt x="119290" y="29387"/>
                      <a:pt x="112327" y="39341"/>
                      <a:pt x="110661" y="41094"/>
                    </a:cubicBezTo>
                    <a:cubicBezTo>
                      <a:pt x="98907" y="56575"/>
                      <a:pt x="86589" y="71640"/>
                      <a:pt x="75996" y="87924"/>
                    </a:cubicBezTo>
                    <a:cubicBezTo>
                      <a:pt x="69866" y="97967"/>
                      <a:pt x="64421" y="108397"/>
                      <a:pt x="58916" y="118767"/>
                    </a:cubicBezTo>
                    <a:cubicBezTo>
                      <a:pt x="54453" y="115974"/>
                      <a:pt x="50138" y="113002"/>
                      <a:pt x="45824" y="110001"/>
                    </a:cubicBezTo>
                    <a:cubicBezTo>
                      <a:pt x="32880" y="101354"/>
                      <a:pt x="21037" y="91222"/>
                      <a:pt x="9224" y="81119"/>
                    </a:cubicBezTo>
                    <a:cubicBezTo>
                      <a:pt x="7558" y="79693"/>
                      <a:pt x="5356" y="79158"/>
                      <a:pt x="3333" y="79574"/>
                    </a:cubicBezTo>
                    <a:cubicBezTo>
                      <a:pt x="2232" y="78712"/>
                      <a:pt x="1131" y="77702"/>
                      <a:pt x="0" y="76662"/>
                    </a:cubicBezTo>
                    <a:cubicBezTo>
                      <a:pt x="16752" y="63826"/>
                      <a:pt x="33118" y="50514"/>
                      <a:pt x="48293" y="35835"/>
                    </a:cubicBezTo>
                    <a:cubicBezTo>
                      <a:pt x="57607" y="27099"/>
                      <a:pt x="66325" y="17739"/>
                      <a:pt x="75906" y="9271"/>
                    </a:cubicBezTo>
                    <a:cubicBezTo>
                      <a:pt x="76829" y="8379"/>
                      <a:pt x="77483" y="7399"/>
                      <a:pt x="77840" y="6389"/>
                    </a:cubicBezTo>
                    <a:cubicBezTo>
                      <a:pt x="80667" y="5646"/>
                      <a:pt x="82988" y="3001"/>
                      <a:pt x="84178" y="0"/>
                    </a:cubicBezTo>
                    <a:cubicBezTo>
                      <a:pt x="95872" y="9152"/>
                      <a:pt x="109054" y="17769"/>
                      <a:pt x="123843" y="264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5243731" y="1568939"/>
                <a:ext cx="38295" cy="57496"/>
              </a:xfrm>
              <a:custGeom>
                <a:rect b="b" l="l" r="r" t="t"/>
                <a:pathLst>
                  <a:path extrusionOk="0" h="114992" w="76590">
                    <a:moveTo>
                      <a:pt x="76591" y="10073"/>
                    </a:moveTo>
                    <a:cubicBezTo>
                      <a:pt x="74984" y="22701"/>
                      <a:pt x="74329" y="35478"/>
                      <a:pt x="73764" y="48196"/>
                    </a:cubicBezTo>
                    <a:cubicBezTo>
                      <a:pt x="72514" y="67985"/>
                      <a:pt x="69152" y="87508"/>
                      <a:pt x="67396" y="107267"/>
                    </a:cubicBezTo>
                    <a:cubicBezTo>
                      <a:pt x="67188" y="109852"/>
                      <a:pt x="66980" y="112438"/>
                      <a:pt x="66831" y="114963"/>
                    </a:cubicBezTo>
                    <a:cubicBezTo>
                      <a:pt x="66682" y="114963"/>
                      <a:pt x="66563" y="114993"/>
                      <a:pt x="66414" y="114993"/>
                    </a:cubicBezTo>
                    <a:cubicBezTo>
                      <a:pt x="66057" y="112378"/>
                      <a:pt x="64361" y="109912"/>
                      <a:pt x="60939" y="108902"/>
                    </a:cubicBezTo>
                    <a:cubicBezTo>
                      <a:pt x="40557" y="103672"/>
                      <a:pt x="22555" y="93213"/>
                      <a:pt x="1964" y="87924"/>
                    </a:cubicBezTo>
                    <a:cubicBezTo>
                      <a:pt x="1428" y="87745"/>
                      <a:pt x="744" y="87567"/>
                      <a:pt x="0" y="87418"/>
                    </a:cubicBezTo>
                    <a:cubicBezTo>
                      <a:pt x="10504" y="67153"/>
                      <a:pt x="19520" y="42015"/>
                      <a:pt x="23983" y="33220"/>
                    </a:cubicBezTo>
                    <a:cubicBezTo>
                      <a:pt x="28357" y="22612"/>
                      <a:pt x="31928" y="11707"/>
                      <a:pt x="36599" y="1248"/>
                    </a:cubicBezTo>
                    <a:cubicBezTo>
                      <a:pt x="36808" y="832"/>
                      <a:pt x="37046" y="416"/>
                      <a:pt x="37224" y="0"/>
                    </a:cubicBezTo>
                    <a:cubicBezTo>
                      <a:pt x="38295" y="416"/>
                      <a:pt x="39367" y="773"/>
                      <a:pt x="40438" y="1129"/>
                    </a:cubicBezTo>
                    <a:cubicBezTo>
                      <a:pt x="52280" y="4932"/>
                      <a:pt x="64361" y="7844"/>
                      <a:pt x="76591" y="100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338830" y="1569890"/>
                <a:ext cx="27494" cy="49013"/>
              </a:xfrm>
              <a:custGeom>
                <a:rect b="b" l="l" r="r" t="t"/>
                <a:pathLst>
                  <a:path extrusionOk="0" h="98026" w="54988">
                    <a:moveTo>
                      <a:pt x="54988" y="79009"/>
                    </a:moveTo>
                    <a:cubicBezTo>
                      <a:pt x="49632" y="77048"/>
                      <a:pt x="41628" y="81179"/>
                      <a:pt x="36599" y="83199"/>
                    </a:cubicBezTo>
                    <a:cubicBezTo>
                      <a:pt x="24667" y="88637"/>
                      <a:pt x="12527" y="93688"/>
                      <a:pt x="149" y="98026"/>
                    </a:cubicBezTo>
                    <a:cubicBezTo>
                      <a:pt x="268" y="82367"/>
                      <a:pt x="-119" y="66648"/>
                      <a:pt x="803" y="51108"/>
                    </a:cubicBezTo>
                    <a:cubicBezTo>
                      <a:pt x="1012" y="37529"/>
                      <a:pt x="1101" y="23949"/>
                      <a:pt x="1131" y="10370"/>
                    </a:cubicBezTo>
                    <a:cubicBezTo>
                      <a:pt x="1131" y="8914"/>
                      <a:pt x="714" y="7518"/>
                      <a:pt x="0" y="6359"/>
                    </a:cubicBezTo>
                    <a:cubicBezTo>
                      <a:pt x="2678" y="5586"/>
                      <a:pt x="5356" y="4784"/>
                      <a:pt x="8004" y="3982"/>
                    </a:cubicBezTo>
                    <a:cubicBezTo>
                      <a:pt x="12527" y="2763"/>
                      <a:pt x="16990" y="1456"/>
                      <a:pt x="21394" y="0"/>
                    </a:cubicBezTo>
                    <a:cubicBezTo>
                      <a:pt x="25084" y="12450"/>
                      <a:pt x="34784" y="32388"/>
                      <a:pt x="35469" y="35152"/>
                    </a:cubicBezTo>
                    <a:cubicBezTo>
                      <a:pt x="41866" y="49830"/>
                      <a:pt x="49007" y="64182"/>
                      <a:pt x="54988" y="790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394384" y="1540711"/>
                <a:ext cx="42476" cy="44497"/>
              </a:xfrm>
              <a:custGeom>
                <a:rect b="b" l="l" r="r" t="t"/>
                <a:pathLst>
                  <a:path extrusionOk="0" h="88993" w="84952">
                    <a:moveTo>
                      <a:pt x="84952" y="58715"/>
                    </a:moveTo>
                    <a:cubicBezTo>
                      <a:pt x="78495" y="64063"/>
                      <a:pt x="72276" y="69649"/>
                      <a:pt x="65968" y="75236"/>
                    </a:cubicBezTo>
                    <a:cubicBezTo>
                      <a:pt x="61058" y="79633"/>
                      <a:pt x="55613" y="84001"/>
                      <a:pt x="50971" y="88993"/>
                    </a:cubicBezTo>
                    <a:cubicBezTo>
                      <a:pt x="38890" y="65371"/>
                      <a:pt x="25292" y="42402"/>
                      <a:pt x="10206" y="20592"/>
                    </a:cubicBezTo>
                    <a:cubicBezTo>
                      <a:pt x="8332" y="18215"/>
                      <a:pt x="5862" y="17412"/>
                      <a:pt x="3541" y="17650"/>
                    </a:cubicBezTo>
                    <a:cubicBezTo>
                      <a:pt x="3065" y="15362"/>
                      <a:pt x="1756" y="13015"/>
                      <a:pt x="0" y="11143"/>
                    </a:cubicBezTo>
                    <a:cubicBezTo>
                      <a:pt x="5624" y="7547"/>
                      <a:pt x="11188" y="3833"/>
                      <a:pt x="16663" y="0"/>
                    </a:cubicBezTo>
                    <a:cubicBezTo>
                      <a:pt x="20115" y="3595"/>
                      <a:pt x="25322" y="6686"/>
                      <a:pt x="28119" y="9806"/>
                    </a:cubicBezTo>
                    <a:cubicBezTo>
                      <a:pt x="46002" y="26356"/>
                      <a:pt x="64540" y="44482"/>
                      <a:pt x="84952" y="587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5448479" y="1470007"/>
                <a:ext cx="59600" cy="47780"/>
              </a:xfrm>
              <a:custGeom>
                <a:rect b="b" l="l" r="r" t="t"/>
                <a:pathLst>
                  <a:path extrusionOk="0" h="95560" w="119200">
                    <a:moveTo>
                      <a:pt x="113577" y="119"/>
                    </a:moveTo>
                    <a:cubicBezTo>
                      <a:pt x="115422" y="30"/>
                      <a:pt x="117296" y="0"/>
                      <a:pt x="119201" y="0"/>
                    </a:cubicBezTo>
                    <a:cubicBezTo>
                      <a:pt x="111375" y="14768"/>
                      <a:pt x="104769" y="29714"/>
                      <a:pt x="96825" y="44927"/>
                    </a:cubicBezTo>
                    <a:cubicBezTo>
                      <a:pt x="88999" y="59695"/>
                      <a:pt x="81114" y="75919"/>
                      <a:pt x="73913" y="91370"/>
                    </a:cubicBezTo>
                    <a:cubicBezTo>
                      <a:pt x="73050" y="92648"/>
                      <a:pt x="72276" y="94104"/>
                      <a:pt x="71741" y="95560"/>
                    </a:cubicBezTo>
                    <a:cubicBezTo>
                      <a:pt x="55524" y="82724"/>
                      <a:pt x="39099" y="70125"/>
                      <a:pt x="23656" y="56457"/>
                    </a:cubicBezTo>
                    <a:cubicBezTo>
                      <a:pt x="21751" y="54644"/>
                      <a:pt x="6784" y="40916"/>
                      <a:pt x="0" y="39341"/>
                    </a:cubicBezTo>
                    <a:cubicBezTo>
                      <a:pt x="6725" y="27129"/>
                      <a:pt x="12378" y="14322"/>
                      <a:pt x="16723" y="891"/>
                    </a:cubicBezTo>
                    <a:cubicBezTo>
                      <a:pt x="17734" y="1397"/>
                      <a:pt x="18895" y="1664"/>
                      <a:pt x="20264" y="1694"/>
                    </a:cubicBezTo>
                    <a:cubicBezTo>
                      <a:pt x="51358" y="2437"/>
                      <a:pt x="82453" y="-238"/>
                      <a:pt x="113577" y="1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5464116" y="1345371"/>
                <a:ext cx="45764" cy="56783"/>
              </a:xfrm>
              <a:custGeom>
                <a:rect b="b" l="l" r="r" t="t"/>
                <a:pathLst>
                  <a:path extrusionOk="0" h="113566" w="91527">
                    <a:moveTo>
                      <a:pt x="90606" y="94788"/>
                    </a:moveTo>
                    <a:cubicBezTo>
                      <a:pt x="90606" y="96392"/>
                      <a:pt x="90903" y="98056"/>
                      <a:pt x="91528" y="99512"/>
                    </a:cubicBezTo>
                    <a:cubicBezTo>
                      <a:pt x="63409" y="102602"/>
                      <a:pt x="35379" y="106376"/>
                      <a:pt x="7796" y="112854"/>
                    </a:cubicBezTo>
                    <a:cubicBezTo>
                      <a:pt x="7022" y="113091"/>
                      <a:pt x="6070" y="113299"/>
                      <a:pt x="5088" y="113567"/>
                    </a:cubicBezTo>
                    <a:cubicBezTo>
                      <a:pt x="5029" y="106733"/>
                      <a:pt x="4910" y="99898"/>
                      <a:pt x="4701" y="93094"/>
                    </a:cubicBezTo>
                    <a:cubicBezTo>
                      <a:pt x="3838" y="77791"/>
                      <a:pt x="2737" y="62043"/>
                      <a:pt x="0" y="46651"/>
                    </a:cubicBezTo>
                    <a:cubicBezTo>
                      <a:pt x="4017" y="45938"/>
                      <a:pt x="8153" y="42372"/>
                      <a:pt x="11664" y="40381"/>
                    </a:cubicBezTo>
                    <a:cubicBezTo>
                      <a:pt x="31481" y="30130"/>
                      <a:pt x="50555" y="18660"/>
                      <a:pt x="69063" y="6210"/>
                    </a:cubicBezTo>
                    <a:cubicBezTo>
                      <a:pt x="71264" y="4309"/>
                      <a:pt x="74270" y="2229"/>
                      <a:pt x="77721" y="0"/>
                    </a:cubicBezTo>
                    <a:cubicBezTo>
                      <a:pt x="78049" y="28674"/>
                      <a:pt x="87809" y="56991"/>
                      <a:pt x="89862" y="85576"/>
                    </a:cubicBezTo>
                    <a:cubicBezTo>
                      <a:pt x="89891" y="85814"/>
                      <a:pt x="89951" y="86022"/>
                      <a:pt x="89981" y="86230"/>
                    </a:cubicBezTo>
                    <a:cubicBezTo>
                      <a:pt x="89207" y="89112"/>
                      <a:pt x="89415" y="92321"/>
                      <a:pt x="90606" y="94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5410198" y="1258621"/>
                <a:ext cx="57115" cy="61686"/>
              </a:xfrm>
              <a:custGeom>
                <a:rect b="b" l="l" r="r" t="t"/>
                <a:pathLst>
                  <a:path extrusionOk="0" h="123372" w="114231">
                    <a:moveTo>
                      <a:pt x="114232" y="44571"/>
                    </a:moveTo>
                    <a:cubicBezTo>
                      <a:pt x="96348" y="64301"/>
                      <a:pt x="77811" y="83734"/>
                      <a:pt x="60880" y="104207"/>
                    </a:cubicBezTo>
                    <a:cubicBezTo>
                      <a:pt x="56446" y="110506"/>
                      <a:pt x="50168" y="116419"/>
                      <a:pt x="46508" y="123372"/>
                    </a:cubicBezTo>
                    <a:cubicBezTo>
                      <a:pt x="32136" y="111546"/>
                      <a:pt x="16455" y="101384"/>
                      <a:pt x="0" y="92500"/>
                    </a:cubicBezTo>
                    <a:cubicBezTo>
                      <a:pt x="714" y="91192"/>
                      <a:pt x="1399" y="89944"/>
                      <a:pt x="2053" y="88845"/>
                    </a:cubicBezTo>
                    <a:cubicBezTo>
                      <a:pt x="7885" y="79247"/>
                      <a:pt x="13449" y="69471"/>
                      <a:pt x="18835" y="59636"/>
                    </a:cubicBezTo>
                    <a:cubicBezTo>
                      <a:pt x="29428" y="39638"/>
                      <a:pt x="40884" y="20146"/>
                      <a:pt x="51775" y="327"/>
                    </a:cubicBezTo>
                    <a:cubicBezTo>
                      <a:pt x="52697" y="386"/>
                      <a:pt x="53679" y="267"/>
                      <a:pt x="54780" y="0"/>
                    </a:cubicBezTo>
                    <a:cubicBezTo>
                      <a:pt x="73942" y="15600"/>
                      <a:pt x="93581" y="30903"/>
                      <a:pt x="114232" y="44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5343635" y="1220112"/>
                <a:ext cx="38310" cy="65400"/>
              </a:xfrm>
              <a:custGeom>
                <a:rect b="b" l="l" r="r" t="t"/>
                <a:pathLst>
                  <a:path extrusionOk="0" h="130800" w="76620">
                    <a:moveTo>
                      <a:pt x="76621" y="17175"/>
                    </a:moveTo>
                    <a:cubicBezTo>
                      <a:pt x="76263" y="18126"/>
                      <a:pt x="75906" y="19047"/>
                      <a:pt x="75549" y="20027"/>
                    </a:cubicBezTo>
                    <a:cubicBezTo>
                      <a:pt x="66563" y="46621"/>
                      <a:pt x="57845" y="73334"/>
                      <a:pt x="47579" y="99482"/>
                    </a:cubicBezTo>
                    <a:cubicBezTo>
                      <a:pt x="43949" y="109704"/>
                      <a:pt x="39872" y="120104"/>
                      <a:pt x="37730" y="130801"/>
                    </a:cubicBezTo>
                    <a:cubicBezTo>
                      <a:pt x="32076" y="129345"/>
                      <a:pt x="26363" y="128097"/>
                      <a:pt x="20591" y="127087"/>
                    </a:cubicBezTo>
                    <a:cubicBezTo>
                      <a:pt x="13777" y="125660"/>
                      <a:pt x="6903" y="124234"/>
                      <a:pt x="0" y="122867"/>
                    </a:cubicBezTo>
                    <a:cubicBezTo>
                      <a:pt x="208" y="121768"/>
                      <a:pt x="268" y="120639"/>
                      <a:pt x="208" y="119539"/>
                    </a:cubicBezTo>
                    <a:cubicBezTo>
                      <a:pt x="714" y="112140"/>
                      <a:pt x="1339" y="104623"/>
                      <a:pt x="1994" y="97076"/>
                    </a:cubicBezTo>
                    <a:cubicBezTo>
                      <a:pt x="4731" y="64658"/>
                      <a:pt x="9581" y="32448"/>
                      <a:pt x="12140" y="0"/>
                    </a:cubicBezTo>
                    <a:cubicBezTo>
                      <a:pt x="33356" y="6359"/>
                      <a:pt x="55197" y="11380"/>
                      <a:pt x="76621" y="171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5250232" y="1217259"/>
                <a:ext cx="31407" cy="65891"/>
              </a:xfrm>
              <a:custGeom>
                <a:rect b="b" l="l" r="r" t="t"/>
                <a:pathLst>
                  <a:path extrusionOk="0" h="131781" w="62813">
                    <a:moveTo>
                      <a:pt x="62725" y="0"/>
                    </a:moveTo>
                    <a:cubicBezTo>
                      <a:pt x="62725" y="2139"/>
                      <a:pt x="62754" y="4279"/>
                      <a:pt x="62784" y="6418"/>
                    </a:cubicBezTo>
                    <a:cubicBezTo>
                      <a:pt x="62784" y="38004"/>
                      <a:pt x="62278" y="69590"/>
                      <a:pt x="62487" y="101176"/>
                    </a:cubicBezTo>
                    <a:cubicBezTo>
                      <a:pt x="62844" y="107327"/>
                      <a:pt x="62338" y="113953"/>
                      <a:pt x="62814" y="120282"/>
                    </a:cubicBezTo>
                    <a:cubicBezTo>
                      <a:pt x="49930" y="123105"/>
                      <a:pt x="37432" y="127265"/>
                      <a:pt x="25054" y="131781"/>
                    </a:cubicBezTo>
                    <a:cubicBezTo>
                      <a:pt x="24935" y="131009"/>
                      <a:pt x="24757" y="130266"/>
                      <a:pt x="24578" y="129493"/>
                    </a:cubicBezTo>
                    <a:cubicBezTo>
                      <a:pt x="22257" y="117786"/>
                      <a:pt x="20383" y="105930"/>
                      <a:pt x="18478" y="94104"/>
                    </a:cubicBezTo>
                    <a:cubicBezTo>
                      <a:pt x="14134" y="67362"/>
                      <a:pt x="8123" y="40946"/>
                      <a:pt x="922" y="14827"/>
                    </a:cubicBezTo>
                    <a:cubicBezTo>
                      <a:pt x="625" y="13995"/>
                      <a:pt x="327" y="13104"/>
                      <a:pt x="0" y="12153"/>
                    </a:cubicBezTo>
                    <a:cubicBezTo>
                      <a:pt x="2023" y="12510"/>
                      <a:pt x="4196" y="12212"/>
                      <a:pt x="5892" y="10905"/>
                    </a:cubicBezTo>
                    <a:cubicBezTo>
                      <a:pt x="7112" y="9954"/>
                      <a:pt x="7647" y="8647"/>
                      <a:pt x="8510" y="7547"/>
                    </a:cubicBezTo>
                    <a:cubicBezTo>
                      <a:pt x="26631" y="6715"/>
                      <a:pt x="44663" y="2882"/>
                      <a:pt x="627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5157857" y="1245428"/>
                <a:ext cx="58291" cy="76186"/>
              </a:xfrm>
              <a:custGeom>
                <a:rect b="b" l="l" r="r" t="t"/>
                <a:pathLst>
                  <a:path extrusionOk="0" h="152373" w="116582">
                    <a:moveTo>
                      <a:pt x="76888" y="33042"/>
                    </a:moveTo>
                    <a:cubicBezTo>
                      <a:pt x="89564" y="60616"/>
                      <a:pt x="105483" y="86230"/>
                      <a:pt x="116582" y="114636"/>
                    </a:cubicBezTo>
                    <a:cubicBezTo>
                      <a:pt x="100723" y="123759"/>
                      <a:pt x="85874" y="134485"/>
                      <a:pt x="72723" y="147381"/>
                    </a:cubicBezTo>
                    <a:cubicBezTo>
                      <a:pt x="71056" y="149016"/>
                      <a:pt x="69420" y="150679"/>
                      <a:pt x="67813" y="152373"/>
                    </a:cubicBezTo>
                    <a:cubicBezTo>
                      <a:pt x="59362" y="139804"/>
                      <a:pt x="51745" y="126641"/>
                      <a:pt x="41509" y="115320"/>
                    </a:cubicBezTo>
                    <a:cubicBezTo>
                      <a:pt x="28595" y="99363"/>
                      <a:pt x="13896" y="85012"/>
                      <a:pt x="0" y="69947"/>
                    </a:cubicBezTo>
                    <a:cubicBezTo>
                      <a:pt x="30" y="69917"/>
                      <a:pt x="60" y="69917"/>
                      <a:pt x="60" y="69887"/>
                    </a:cubicBezTo>
                    <a:cubicBezTo>
                      <a:pt x="298" y="69739"/>
                      <a:pt x="536" y="69560"/>
                      <a:pt x="744" y="69382"/>
                    </a:cubicBezTo>
                    <a:cubicBezTo>
                      <a:pt x="922" y="69234"/>
                      <a:pt x="1101" y="69085"/>
                      <a:pt x="1279" y="68907"/>
                    </a:cubicBezTo>
                    <a:cubicBezTo>
                      <a:pt x="1785" y="68431"/>
                      <a:pt x="2232" y="67896"/>
                      <a:pt x="2619" y="67332"/>
                    </a:cubicBezTo>
                    <a:cubicBezTo>
                      <a:pt x="2827" y="67243"/>
                      <a:pt x="3065" y="67154"/>
                      <a:pt x="3243" y="67035"/>
                    </a:cubicBezTo>
                    <a:cubicBezTo>
                      <a:pt x="3422" y="66946"/>
                      <a:pt x="3571" y="66856"/>
                      <a:pt x="3749" y="66767"/>
                    </a:cubicBezTo>
                    <a:cubicBezTo>
                      <a:pt x="3928" y="66678"/>
                      <a:pt x="4077" y="66559"/>
                      <a:pt x="4255" y="66411"/>
                    </a:cubicBezTo>
                    <a:cubicBezTo>
                      <a:pt x="4404" y="66322"/>
                      <a:pt x="4553" y="66203"/>
                      <a:pt x="4701" y="66084"/>
                    </a:cubicBezTo>
                    <a:cubicBezTo>
                      <a:pt x="4969" y="65846"/>
                      <a:pt x="5207" y="65608"/>
                      <a:pt x="5445" y="65341"/>
                    </a:cubicBezTo>
                    <a:cubicBezTo>
                      <a:pt x="5535" y="65252"/>
                      <a:pt x="5624" y="65163"/>
                      <a:pt x="5683" y="65044"/>
                    </a:cubicBezTo>
                    <a:cubicBezTo>
                      <a:pt x="5802" y="64895"/>
                      <a:pt x="5921" y="64747"/>
                      <a:pt x="6011" y="64598"/>
                    </a:cubicBezTo>
                    <a:lnTo>
                      <a:pt x="6040" y="64568"/>
                    </a:lnTo>
                    <a:cubicBezTo>
                      <a:pt x="6338" y="64360"/>
                      <a:pt x="6635" y="64123"/>
                      <a:pt x="6903" y="63855"/>
                    </a:cubicBezTo>
                    <a:cubicBezTo>
                      <a:pt x="18627" y="52029"/>
                      <a:pt x="30916" y="40649"/>
                      <a:pt x="41777" y="28050"/>
                    </a:cubicBezTo>
                    <a:cubicBezTo>
                      <a:pt x="49841" y="18898"/>
                      <a:pt x="57726" y="9627"/>
                      <a:pt x="65165" y="0"/>
                    </a:cubicBezTo>
                    <a:cubicBezTo>
                      <a:pt x="68229" y="11291"/>
                      <a:pt x="71681" y="22464"/>
                      <a:pt x="76888" y="33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5112464" y="1344643"/>
                <a:ext cx="49543" cy="58715"/>
              </a:xfrm>
              <a:custGeom>
                <a:rect b="b" l="l" r="r" t="t"/>
                <a:pathLst>
                  <a:path extrusionOk="0" h="117429" w="99085">
                    <a:moveTo>
                      <a:pt x="95694" y="58002"/>
                    </a:moveTo>
                    <a:cubicBezTo>
                      <a:pt x="96825" y="58655"/>
                      <a:pt x="97985" y="59012"/>
                      <a:pt x="99086" y="59101"/>
                    </a:cubicBezTo>
                    <a:cubicBezTo>
                      <a:pt x="92837" y="78088"/>
                      <a:pt x="88314" y="97640"/>
                      <a:pt x="85517" y="117430"/>
                    </a:cubicBezTo>
                    <a:cubicBezTo>
                      <a:pt x="57190" y="111279"/>
                      <a:pt x="28893" y="103999"/>
                      <a:pt x="0" y="101087"/>
                    </a:cubicBezTo>
                    <a:cubicBezTo>
                      <a:pt x="1190" y="99512"/>
                      <a:pt x="1369" y="97343"/>
                      <a:pt x="833" y="95263"/>
                    </a:cubicBezTo>
                    <a:cubicBezTo>
                      <a:pt x="1458" y="94193"/>
                      <a:pt x="1845" y="92916"/>
                      <a:pt x="1815" y="91519"/>
                    </a:cubicBezTo>
                    <a:cubicBezTo>
                      <a:pt x="2440" y="78831"/>
                      <a:pt x="3600" y="66143"/>
                      <a:pt x="4850" y="53485"/>
                    </a:cubicBezTo>
                    <a:cubicBezTo>
                      <a:pt x="6576" y="35568"/>
                      <a:pt x="9819" y="17739"/>
                      <a:pt x="15532" y="624"/>
                    </a:cubicBezTo>
                    <a:cubicBezTo>
                      <a:pt x="15622" y="416"/>
                      <a:pt x="15681" y="208"/>
                      <a:pt x="15770" y="0"/>
                    </a:cubicBezTo>
                    <a:cubicBezTo>
                      <a:pt x="41955" y="19998"/>
                      <a:pt x="68735" y="39222"/>
                      <a:pt x="95694" y="580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5" name="Google Shape;145;p3"/>
          <p:cNvSpPr txBox="1"/>
          <p:nvPr>
            <p:ph type="ctrTitle"/>
          </p:nvPr>
        </p:nvSpPr>
        <p:spPr>
          <a:xfrm>
            <a:off x="640875" y="1801425"/>
            <a:ext cx="3830100" cy="106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6" name="Google Shape;146;p3"/>
          <p:cNvSpPr txBox="1"/>
          <p:nvPr>
            <p:ph idx="1" type="subTitle"/>
          </p:nvPr>
        </p:nvSpPr>
        <p:spPr>
          <a:xfrm>
            <a:off x="641025" y="3018075"/>
            <a:ext cx="3830100" cy="3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1445275" y="1300713"/>
            <a:ext cx="6253500" cy="254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4"/>
          <p:cNvGrpSpPr/>
          <p:nvPr/>
        </p:nvGrpSpPr>
        <p:grpSpPr>
          <a:xfrm>
            <a:off x="5121814" y="-181198"/>
            <a:ext cx="1163807" cy="767151"/>
            <a:chOff x="5121814" y="-181198"/>
            <a:chExt cx="1163807" cy="767151"/>
          </a:xfrm>
        </p:grpSpPr>
        <p:sp>
          <p:nvSpPr>
            <p:cNvPr id="150" name="Google Shape;150;p4"/>
            <p:cNvSpPr/>
            <p:nvPr/>
          </p:nvSpPr>
          <p:spPr>
            <a:xfrm rot="-692077">
              <a:off x="5167375" y="-79647"/>
              <a:ext cx="1072684" cy="564049"/>
            </a:xfrm>
            <a:custGeom>
              <a:rect b="b" l="l" r="r" t="t"/>
              <a:pathLst>
                <a:path extrusionOk="0" h="1127872" w="2144939">
                  <a:moveTo>
                    <a:pt x="2144754" y="570522"/>
                  </a:moveTo>
                  <a:cubicBezTo>
                    <a:pt x="2140121" y="554795"/>
                    <a:pt x="2119916" y="546310"/>
                    <a:pt x="2108762" y="534053"/>
                  </a:cubicBezTo>
                  <a:cubicBezTo>
                    <a:pt x="2018031" y="451344"/>
                    <a:pt x="1924425" y="371677"/>
                    <a:pt x="1824685" y="299939"/>
                  </a:cubicBezTo>
                  <a:cubicBezTo>
                    <a:pt x="1713834" y="221986"/>
                    <a:pt x="1597663" y="148234"/>
                    <a:pt x="1471497" y="97623"/>
                  </a:cubicBezTo>
                  <a:cubicBezTo>
                    <a:pt x="1320965" y="36983"/>
                    <a:pt x="1162324" y="2143"/>
                    <a:pt x="999737" y="0"/>
                  </a:cubicBezTo>
                  <a:cubicBezTo>
                    <a:pt x="722695" y="2228"/>
                    <a:pt x="506742" y="42340"/>
                    <a:pt x="286155" y="220744"/>
                  </a:cubicBezTo>
                  <a:cubicBezTo>
                    <a:pt x="195509" y="289311"/>
                    <a:pt x="111342" y="366706"/>
                    <a:pt x="38199" y="453787"/>
                  </a:cubicBezTo>
                  <a:cubicBezTo>
                    <a:pt x="24729" y="471614"/>
                    <a:pt x="6797" y="490256"/>
                    <a:pt x="3880" y="513097"/>
                  </a:cubicBezTo>
                  <a:cubicBezTo>
                    <a:pt x="3880" y="513526"/>
                    <a:pt x="4008" y="513911"/>
                    <a:pt x="4094" y="514297"/>
                  </a:cubicBezTo>
                  <a:cubicBezTo>
                    <a:pt x="-3027" y="526211"/>
                    <a:pt x="877" y="542024"/>
                    <a:pt x="2936" y="555138"/>
                  </a:cubicBezTo>
                  <a:cubicBezTo>
                    <a:pt x="37255" y="677701"/>
                    <a:pt x="140856" y="766582"/>
                    <a:pt x="241797" y="837077"/>
                  </a:cubicBezTo>
                  <a:cubicBezTo>
                    <a:pt x="324078" y="893431"/>
                    <a:pt x="410219" y="941428"/>
                    <a:pt x="501765" y="982054"/>
                  </a:cubicBezTo>
                  <a:cubicBezTo>
                    <a:pt x="541104" y="997696"/>
                    <a:pt x="581901" y="1009610"/>
                    <a:pt x="621368" y="1024995"/>
                  </a:cubicBezTo>
                  <a:cubicBezTo>
                    <a:pt x="653285" y="1036908"/>
                    <a:pt x="684558" y="1050964"/>
                    <a:pt x="717547" y="1059664"/>
                  </a:cubicBezTo>
                  <a:cubicBezTo>
                    <a:pt x="787001" y="1076891"/>
                    <a:pt x="857441" y="1090476"/>
                    <a:pt x="928568" y="1099476"/>
                  </a:cubicBezTo>
                  <a:cubicBezTo>
                    <a:pt x="1007759" y="1114389"/>
                    <a:pt x="1087980" y="1126303"/>
                    <a:pt x="1168716" y="1127503"/>
                  </a:cubicBezTo>
                  <a:cubicBezTo>
                    <a:pt x="1255715" y="1130288"/>
                    <a:pt x="1341899" y="1117389"/>
                    <a:pt x="1423408" y="1086534"/>
                  </a:cubicBezTo>
                  <a:cubicBezTo>
                    <a:pt x="1525722" y="1054264"/>
                    <a:pt x="1623875" y="1009310"/>
                    <a:pt x="1717437" y="957027"/>
                  </a:cubicBezTo>
                  <a:cubicBezTo>
                    <a:pt x="1772134" y="924072"/>
                    <a:pt x="1824127" y="886789"/>
                    <a:pt x="1875091" y="848263"/>
                  </a:cubicBezTo>
                  <a:cubicBezTo>
                    <a:pt x="1918891" y="819764"/>
                    <a:pt x="1957114" y="785009"/>
                    <a:pt x="1988945" y="743612"/>
                  </a:cubicBezTo>
                  <a:cubicBezTo>
                    <a:pt x="2018331" y="711899"/>
                    <a:pt x="2053208" y="685758"/>
                    <a:pt x="2080534" y="652074"/>
                  </a:cubicBezTo>
                  <a:cubicBezTo>
                    <a:pt x="2099625" y="630862"/>
                    <a:pt x="2122618" y="612306"/>
                    <a:pt x="2137762" y="587707"/>
                  </a:cubicBezTo>
                  <a:cubicBezTo>
                    <a:pt x="2138148" y="587107"/>
                    <a:pt x="2138362" y="586464"/>
                    <a:pt x="2138663" y="585821"/>
                  </a:cubicBezTo>
                  <a:cubicBezTo>
                    <a:pt x="2142953" y="582136"/>
                    <a:pt x="2145698" y="576651"/>
                    <a:pt x="2144754" y="5705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-692077">
              <a:off x="5489261" y="-6079"/>
              <a:ext cx="408650" cy="380789"/>
            </a:xfrm>
            <a:custGeom>
              <a:rect b="b" l="l" r="r" t="t"/>
              <a:pathLst>
                <a:path extrusionOk="0" h="761426" w="817136">
                  <a:moveTo>
                    <a:pt x="601856" y="451575"/>
                  </a:moveTo>
                  <a:cubicBezTo>
                    <a:pt x="627939" y="390678"/>
                    <a:pt x="621418" y="315940"/>
                    <a:pt x="588214" y="258686"/>
                  </a:cubicBezTo>
                  <a:cubicBezTo>
                    <a:pt x="551235" y="190976"/>
                    <a:pt x="484313" y="149579"/>
                    <a:pt x="406065" y="163721"/>
                  </a:cubicBezTo>
                  <a:cubicBezTo>
                    <a:pt x="383629" y="168306"/>
                    <a:pt x="316320" y="188534"/>
                    <a:pt x="311516" y="212232"/>
                  </a:cubicBezTo>
                  <a:cubicBezTo>
                    <a:pt x="263297" y="248444"/>
                    <a:pt x="239274" y="307112"/>
                    <a:pt x="236013" y="366080"/>
                  </a:cubicBezTo>
                  <a:cubicBezTo>
                    <a:pt x="229149" y="472445"/>
                    <a:pt x="314947" y="554768"/>
                    <a:pt x="417991" y="562696"/>
                  </a:cubicBezTo>
                  <a:cubicBezTo>
                    <a:pt x="494866" y="567025"/>
                    <a:pt x="570025" y="521513"/>
                    <a:pt x="601856" y="451575"/>
                  </a:cubicBezTo>
                  <a:close/>
                  <a:moveTo>
                    <a:pt x="812619" y="276942"/>
                  </a:moveTo>
                  <a:cubicBezTo>
                    <a:pt x="820813" y="312855"/>
                    <a:pt x="816137" y="349581"/>
                    <a:pt x="812061" y="385664"/>
                  </a:cubicBezTo>
                  <a:cubicBezTo>
                    <a:pt x="810045" y="415148"/>
                    <a:pt x="803782" y="444032"/>
                    <a:pt x="794344" y="471973"/>
                  </a:cubicBezTo>
                  <a:cubicBezTo>
                    <a:pt x="773109" y="527427"/>
                    <a:pt x="740377" y="583310"/>
                    <a:pt x="703741" y="630492"/>
                  </a:cubicBezTo>
                  <a:cubicBezTo>
                    <a:pt x="638706" y="699102"/>
                    <a:pt x="548146" y="746499"/>
                    <a:pt x="454670" y="760684"/>
                  </a:cubicBezTo>
                  <a:cubicBezTo>
                    <a:pt x="454884" y="760641"/>
                    <a:pt x="455184" y="760641"/>
                    <a:pt x="455399" y="760599"/>
                  </a:cubicBezTo>
                  <a:cubicBezTo>
                    <a:pt x="456128" y="760556"/>
                    <a:pt x="456814" y="760513"/>
                    <a:pt x="457544" y="760470"/>
                  </a:cubicBezTo>
                  <a:cubicBezTo>
                    <a:pt x="446133" y="761456"/>
                    <a:pt x="435108" y="761670"/>
                    <a:pt x="423267" y="761156"/>
                  </a:cubicBezTo>
                  <a:cubicBezTo>
                    <a:pt x="353814" y="758670"/>
                    <a:pt x="286677" y="741571"/>
                    <a:pt x="221771" y="716758"/>
                  </a:cubicBezTo>
                  <a:cubicBezTo>
                    <a:pt x="156479" y="680418"/>
                    <a:pt x="96892" y="627921"/>
                    <a:pt x="60514" y="562054"/>
                  </a:cubicBezTo>
                  <a:cubicBezTo>
                    <a:pt x="37949" y="517014"/>
                    <a:pt x="10408" y="470731"/>
                    <a:pt x="2600" y="419605"/>
                  </a:cubicBezTo>
                  <a:cubicBezTo>
                    <a:pt x="-8082" y="332439"/>
                    <a:pt x="14955" y="242616"/>
                    <a:pt x="56953" y="166035"/>
                  </a:cubicBezTo>
                  <a:cubicBezTo>
                    <a:pt x="75828" y="131580"/>
                    <a:pt x="105472" y="105610"/>
                    <a:pt x="138032" y="84397"/>
                  </a:cubicBezTo>
                  <a:cubicBezTo>
                    <a:pt x="167032" y="64341"/>
                    <a:pt x="197876" y="46599"/>
                    <a:pt x="231595" y="35843"/>
                  </a:cubicBezTo>
                  <a:cubicBezTo>
                    <a:pt x="293241" y="13001"/>
                    <a:pt x="360635" y="-2598"/>
                    <a:pt x="427257" y="359"/>
                  </a:cubicBezTo>
                  <a:cubicBezTo>
                    <a:pt x="466510" y="-26"/>
                    <a:pt x="515071" y="3445"/>
                    <a:pt x="560544" y="14330"/>
                  </a:cubicBezTo>
                  <a:cubicBezTo>
                    <a:pt x="562603" y="18658"/>
                    <a:pt x="566464" y="22087"/>
                    <a:pt x="571355" y="23501"/>
                  </a:cubicBezTo>
                  <a:cubicBezTo>
                    <a:pt x="605202" y="31772"/>
                    <a:pt x="637805" y="45571"/>
                    <a:pt x="666119" y="65798"/>
                  </a:cubicBezTo>
                  <a:cubicBezTo>
                    <a:pt x="668478" y="78055"/>
                    <a:pt x="683364" y="82211"/>
                    <a:pt x="691558" y="90397"/>
                  </a:cubicBezTo>
                  <a:cubicBezTo>
                    <a:pt x="699837" y="97682"/>
                    <a:pt x="707988" y="105739"/>
                    <a:pt x="716268" y="113752"/>
                  </a:cubicBezTo>
                  <a:cubicBezTo>
                    <a:pt x="761440" y="157978"/>
                    <a:pt x="798805" y="214461"/>
                    <a:pt x="812619" y="276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-692077">
              <a:off x="5176429" y="-61423"/>
              <a:ext cx="1043319" cy="529643"/>
            </a:xfrm>
            <a:custGeom>
              <a:rect b="b" l="l" r="r" t="t"/>
              <a:pathLst>
                <a:path extrusionOk="0" h="1059075" w="2086221">
                  <a:moveTo>
                    <a:pt x="1481088" y="487011"/>
                  </a:moveTo>
                  <a:cubicBezTo>
                    <a:pt x="1498291" y="389688"/>
                    <a:pt x="1465087" y="306208"/>
                    <a:pt x="1404814" y="230741"/>
                  </a:cubicBezTo>
                  <a:cubicBezTo>
                    <a:pt x="1392502" y="218870"/>
                    <a:pt x="1356424" y="175501"/>
                    <a:pt x="1330341" y="160374"/>
                  </a:cubicBezTo>
                  <a:cubicBezTo>
                    <a:pt x="1307776" y="137832"/>
                    <a:pt x="1278819" y="121762"/>
                    <a:pt x="1249133" y="110534"/>
                  </a:cubicBezTo>
                  <a:cubicBezTo>
                    <a:pt x="1238022" y="108091"/>
                    <a:pt x="1221978" y="99135"/>
                    <a:pt x="1209366" y="99435"/>
                  </a:cubicBezTo>
                  <a:cubicBezTo>
                    <a:pt x="1167153" y="86707"/>
                    <a:pt x="1121680" y="80664"/>
                    <a:pt x="1086760" y="79036"/>
                  </a:cubicBezTo>
                  <a:cubicBezTo>
                    <a:pt x="1019838" y="75822"/>
                    <a:pt x="952100" y="79422"/>
                    <a:pt x="888739" y="102777"/>
                  </a:cubicBezTo>
                  <a:cubicBezTo>
                    <a:pt x="848199" y="114734"/>
                    <a:pt x="808131" y="129004"/>
                    <a:pt x="772783" y="152746"/>
                  </a:cubicBezTo>
                  <a:cubicBezTo>
                    <a:pt x="738120" y="174816"/>
                    <a:pt x="702857" y="198171"/>
                    <a:pt x="678576" y="231984"/>
                  </a:cubicBezTo>
                  <a:cubicBezTo>
                    <a:pt x="622936" y="311436"/>
                    <a:pt x="595910" y="411287"/>
                    <a:pt x="599642" y="507881"/>
                  </a:cubicBezTo>
                  <a:cubicBezTo>
                    <a:pt x="601358" y="565049"/>
                    <a:pt x="627355" y="616946"/>
                    <a:pt x="653009" y="666829"/>
                  </a:cubicBezTo>
                  <a:cubicBezTo>
                    <a:pt x="690974" y="747909"/>
                    <a:pt x="759999" y="812191"/>
                    <a:pt x="837389" y="855688"/>
                  </a:cubicBezTo>
                  <a:cubicBezTo>
                    <a:pt x="909673" y="884958"/>
                    <a:pt x="987020" y="903686"/>
                    <a:pt x="1065225" y="905057"/>
                  </a:cubicBezTo>
                  <a:cubicBezTo>
                    <a:pt x="1073204" y="905014"/>
                    <a:pt x="1081269" y="905271"/>
                    <a:pt x="1089206" y="904371"/>
                  </a:cubicBezTo>
                  <a:cubicBezTo>
                    <a:pt x="1120050" y="902657"/>
                    <a:pt x="1150036" y="893100"/>
                    <a:pt x="1178607" y="881658"/>
                  </a:cubicBezTo>
                  <a:cubicBezTo>
                    <a:pt x="1241754" y="858903"/>
                    <a:pt x="1300784" y="824319"/>
                    <a:pt x="1349131" y="777522"/>
                  </a:cubicBezTo>
                  <a:cubicBezTo>
                    <a:pt x="1368049" y="758666"/>
                    <a:pt x="1384308" y="737367"/>
                    <a:pt x="1397607" y="714226"/>
                  </a:cubicBezTo>
                  <a:cubicBezTo>
                    <a:pt x="1441921" y="645444"/>
                    <a:pt x="1478171" y="570192"/>
                    <a:pt x="1481088" y="487011"/>
                  </a:cubicBezTo>
                  <a:close/>
                  <a:moveTo>
                    <a:pt x="2086221" y="540965"/>
                  </a:moveTo>
                  <a:cubicBezTo>
                    <a:pt x="2081502" y="547436"/>
                    <a:pt x="2077170" y="554764"/>
                    <a:pt x="2071807" y="559178"/>
                  </a:cubicBezTo>
                  <a:cubicBezTo>
                    <a:pt x="2038732" y="591576"/>
                    <a:pt x="2007673" y="629502"/>
                    <a:pt x="1971853" y="659715"/>
                  </a:cubicBezTo>
                  <a:cubicBezTo>
                    <a:pt x="1942595" y="685299"/>
                    <a:pt x="1922905" y="717354"/>
                    <a:pt x="1893691" y="743452"/>
                  </a:cubicBezTo>
                  <a:cubicBezTo>
                    <a:pt x="1799227" y="816605"/>
                    <a:pt x="1703434" y="887787"/>
                    <a:pt x="1594556" y="939169"/>
                  </a:cubicBezTo>
                  <a:cubicBezTo>
                    <a:pt x="1494473" y="986566"/>
                    <a:pt x="1390743" y="1027235"/>
                    <a:pt x="1282165" y="1050977"/>
                  </a:cubicBezTo>
                  <a:cubicBezTo>
                    <a:pt x="1192807" y="1065119"/>
                    <a:pt x="1101518" y="1058648"/>
                    <a:pt x="1012159" y="1047505"/>
                  </a:cubicBezTo>
                  <a:cubicBezTo>
                    <a:pt x="914564" y="1031221"/>
                    <a:pt x="817784" y="1018664"/>
                    <a:pt x="721218" y="995694"/>
                  </a:cubicBezTo>
                  <a:cubicBezTo>
                    <a:pt x="682695" y="986652"/>
                    <a:pt x="646531" y="970239"/>
                    <a:pt x="609509" y="956568"/>
                  </a:cubicBezTo>
                  <a:cubicBezTo>
                    <a:pt x="560518" y="937712"/>
                    <a:pt x="509383" y="924556"/>
                    <a:pt x="462365" y="900857"/>
                  </a:cubicBezTo>
                  <a:cubicBezTo>
                    <a:pt x="295188" y="817976"/>
                    <a:pt x="41827" y="678056"/>
                    <a:pt x="1673" y="481183"/>
                  </a:cubicBezTo>
                  <a:cubicBezTo>
                    <a:pt x="1416" y="479983"/>
                    <a:pt x="815" y="478911"/>
                    <a:pt x="0" y="478054"/>
                  </a:cubicBezTo>
                  <a:cubicBezTo>
                    <a:pt x="100212" y="361704"/>
                    <a:pt x="216297" y="259282"/>
                    <a:pt x="342334" y="171173"/>
                  </a:cubicBezTo>
                  <a:cubicBezTo>
                    <a:pt x="487719" y="64122"/>
                    <a:pt x="666650" y="14497"/>
                    <a:pt x="845454" y="5155"/>
                  </a:cubicBezTo>
                  <a:cubicBezTo>
                    <a:pt x="905341" y="2241"/>
                    <a:pt x="970761" y="-2388"/>
                    <a:pt x="1031850" y="1469"/>
                  </a:cubicBezTo>
                  <a:cubicBezTo>
                    <a:pt x="1122838" y="9397"/>
                    <a:pt x="1214299" y="21182"/>
                    <a:pt x="1302070" y="47195"/>
                  </a:cubicBezTo>
                  <a:cubicBezTo>
                    <a:pt x="1374956" y="70294"/>
                    <a:pt x="1447841" y="95106"/>
                    <a:pt x="1516608" y="128833"/>
                  </a:cubicBezTo>
                  <a:cubicBezTo>
                    <a:pt x="1570490" y="155574"/>
                    <a:pt x="1621668" y="187201"/>
                    <a:pt x="1673404" y="217842"/>
                  </a:cubicBezTo>
                  <a:cubicBezTo>
                    <a:pt x="1822993" y="309165"/>
                    <a:pt x="1955208" y="425172"/>
                    <a:pt x="2086221" y="5409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8051156" y="904619"/>
            <a:ext cx="492221" cy="503830"/>
            <a:chOff x="8051156" y="904619"/>
            <a:chExt cx="492221" cy="503830"/>
          </a:xfrm>
        </p:grpSpPr>
        <p:sp>
          <p:nvSpPr>
            <p:cNvPr id="154" name="Google Shape;154;p4"/>
            <p:cNvSpPr/>
            <p:nvPr/>
          </p:nvSpPr>
          <p:spPr>
            <a:xfrm rot="1116942">
              <a:off x="8105332" y="955363"/>
              <a:ext cx="383870" cy="402342"/>
            </a:xfrm>
            <a:custGeom>
              <a:rect b="b" l="l" r="r" t="t"/>
              <a:pathLst>
                <a:path extrusionOk="0" h="802720" w="765865">
                  <a:moveTo>
                    <a:pt x="762309" y="320610"/>
                  </a:moveTo>
                  <a:cubicBezTo>
                    <a:pt x="755658" y="318924"/>
                    <a:pt x="748622" y="319133"/>
                    <a:pt x="741810" y="318716"/>
                  </a:cubicBezTo>
                  <a:cubicBezTo>
                    <a:pt x="726147" y="318924"/>
                    <a:pt x="710854" y="315745"/>
                    <a:pt x="695367" y="314059"/>
                  </a:cubicBezTo>
                  <a:cubicBezTo>
                    <a:pt x="669085" y="312502"/>
                    <a:pt x="643092" y="307766"/>
                    <a:pt x="616682" y="307894"/>
                  </a:cubicBezTo>
                  <a:cubicBezTo>
                    <a:pt x="606015" y="307573"/>
                    <a:pt x="595444" y="305887"/>
                    <a:pt x="584873" y="304555"/>
                  </a:cubicBezTo>
                  <a:cubicBezTo>
                    <a:pt x="568423" y="302483"/>
                    <a:pt x="551828" y="301986"/>
                    <a:pt x="535313" y="300396"/>
                  </a:cubicBezTo>
                  <a:cubicBezTo>
                    <a:pt x="531217" y="300348"/>
                    <a:pt x="526847" y="300236"/>
                    <a:pt x="522606" y="300653"/>
                  </a:cubicBezTo>
                  <a:cubicBezTo>
                    <a:pt x="521835" y="300589"/>
                    <a:pt x="521080" y="300492"/>
                    <a:pt x="520405" y="300300"/>
                  </a:cubicBezTo>
                  <a:cubicBezTo>
                    <a:pt x="518461" y="299529"/>
                    <a:pt x="516469" y="298903"/>
                    <a:pt x="514638" y="297908"/>
                  </a:cubicBezTo>
                  <a:cubicBezTo>
                    <a:pt x="512887" y="279684"/>
                    <a:pt x="506557" y="262409"/>
                    <a:pt x="503328" y="244458"/>
                  </a:cubicBezTo>
                  <a:cubicBezTo>
                    <a:pt x="497256" y="218994"/>
                    <a:pt x="493031" y="193080"/>
                    <a:pt x="485737" y="167921"/>
                  </a:cubicBezTo>
                  <a:cubicBezTo>
                    <a:pt x="480259" y="148831"/>
                    <a:pt x="476677" y="129275"/>
                    <a:pt x="471664" y="110073"/>
                  </a:cubicBezTo>
                  <a:cubicBezTo>
                    <a:pt x="464355" y="85074"/>
                    <a:pt x="459118" y="59626"/>
                    <a:pt x="452997" y="34370"/>
                  </a:cubicBezTo>
                  <a:cubicBezTo>
                    <a:pt x="449511" y="23854"/>
                    <a:pt x="447503" y="12583"/>
                    <a:pt x="442507" y="2692"/>
                  </a:cubicBezTo>
                  <a:cubicBezTo>
                    <a:pt x="440997" y="124"/>
                    <a:pt x="437318" y="-920"/>
                    <a:pt x="434892" y="958"/>
                  </a:cubicBezTo>
                  <a:cubicBezTo>
                    <a:pt x="432980" y="2468"/>
                    <a:pt x="432402" y="4892"/>
                    <a:pt x="431486" y="7044"/>
                  </a:cubicBezTo>
                  <a:cubicBezTo>
                    <a:pt x="423245" y="27916"/>
                    <a:pt x="415437" y="48965"/>
                    <a:pt x="405863" y="69259"/>
                  </a:cubicBezTo>
                  <a:cubicBezTo>
                    <a:pt x="396433" y="88542"/>
                    <a:pt x="385734" y="107263"/>
                    <a:pt x="377075" y="126947"/>
                  </a:cubicBezTo>
                  <a:cubicBezTo>
                    <a:pt x="367532" y="148863"/>
                    <a:pt x="356560" y="170121"/>
                    <a:pt x="346519" y="191796"/>
                  </a:cubicBezTo>
                  <a:cubicBezTo>
                    <a:pt x="333925" y="221643"/>
                    <a:pt x="320478" y="251121"/>
                    <a:pt x="307819" y="280937"/>
                  </a:cubicBezTo>
                  <a:cubicBezTo>
                    <a:pt x="305891" y="285850"/>
                    <a:pt x="303883" y="290763"/>
                    <a:pt x="302277" y="295788"/>
                  </a:cubicBezTo>
                  <a:cubicBezTo>
                    <a:pt x="301988" y="296976"/>
                    <a:pt x="301506" y="298261"/>
                    <a:pt x="301184" y="299561"/>
                  </a:cubicBezTo>
                  <a:cubicBezTo>
                    <a:pt x="293923" y="299256"/>
                    <a:pt x="286646" y="300380"/>
                    <a:pt x="279160" y="300798"/>
                  </a:cubicBezTo>
                  <a:cubicBezTo>
                    <a:pt x="266051" y="302050"/>
                    <a:pt x="253022" y="303928"/>
                    <a:pt x="239897" y="305036"/>
                  </a:cubicBezTo>
                  <a:cubicBezTo>
                    <a:pt x="224748" y="305951"/>
                    <a:pt x="209583" y="305341"/>
                    <a:pt x="194418" y="305181"/>
                  </a:cubicBezTo>
                  <a:cubicBezTo>
                    <a:pt x="167975" y="304651"/>
                    <a:pt x="141532" y="305727"/>
                    <a:pt x="115090" y="305791"/>
                  </a:cubicBezTo>
                  <a:cubicBezTo>
                    <a:pt x="88036" y="305614"/>
                    <a:pt x="60935" y="304972"/>
                    <a:pt x="33978" y="307573"/>
                  </a:cubicBezTo>
                  <a:cubicBezTo>
                    <a:pt x="25801" y="308296"/>
                    <a:pt x="17656" y="309259"/>
                    <a:pt x="9479" y="309997"/>
                  </a:cubicBezTo>
                  <a:cubicBezTo>
                    <a:pt x="6572" y="310431"/>
                    <a:pt x="2893" y="309773"/>
                    <a:pt x="933" y="312454"/>
                  </a:cubicBezTo>
                  <a:cubicBezTo>
                    <a:pt x="-5493" y="322938"/>
                    <a:pt x="23118" y="341547"/>
                    <a:pt x="30476" y="347889"/>
                  </a:cubicBezTo>
                  <a:cubicBezTo>
                    <a:pt x="45529" y="360396"/>
                    <a:pt x="59152" y="374605"/>
                    <a:pt x="75233" y="385892"/>
                  </a:cubicBezTo>
                  <a:cubicBezTo>
                    <a:pt x="88358" y="395205"/>
                    <a:pt x="99989" y="406251"/>
                    <a:pt x="111604" y="417313"/>
                  </a:cubicBezTo>
                  <a:cubicBezTo>
                    <a:pt x="121419" y="426417"/>
                    <a:pt x="132022" y="434589"/>
                    <a:pt x="142239" y="443227"/>
                  </a:cubicBezTo>
                  <a:cubicBezTo>
                    <a:pt x="155444" y="455269"/>
                    <a:pt x="168280" y="467696"/>
                    <a:pt x="182224" y="478903"/>
                  </a:cubicBezTo>
                  <a:cubicBezTo>
                    <a:pt x="191928" y="487091"/>
                    <a:pt x="199317" y="497463"/>
                    <a:pt x="207864" y="506743"/>
                  </a:cubicBezTo>
                  <a:cubicBezTo>
                    <a:pt x="214724" y="513406"/>
                    <a:pt x="221583" y="520118"/>
                    <a:pt x="228829" y="526347"/>
                  </a:cubicBezTo>
                  <a:cubicBezTo>
                    <a:pt x="229776" y="527086"/>
                    <a:pt x="230965" y="527343"/>
                    <a:pt x="232106" y="527182"/>
                  </a:cubicBezTo>
                  <a:cubicBezTo>
                    <a:pt x="229873" y="534471"/>
                    <a:pt x="227849" y="541825"/>
                    <a:pt x="225985" y="549226"/>
                  </a:cubicBezTo>
                  <a:cubicBezTo>
                    <a:pt x="217551" y="582124"/>
                    <a:pt x="212169" y="615584"/>
                    <a:pt x="203350" y="648434"/>
                  </a:cubicBezTo>
                  <a:cubicBezTo>
                    <a:pt x="191381" y="686599"/>
                    <a:pt x="183188" y="725726"/>
                    <a:pt x="174594" y="764757"/>
                  </a:cubicBezTo>
                  <a:cubicBezTo>
                    <a:pt x="172810" y="773347"/>
                    <a:pt x="170706" y="783029"/>
                    <a:pt x="168666" y="791811"/>
                  </a:cubicBezTo>
                  <a:cubicBezTo>
                    <a:pt x="167846" y="795231"/>
                    <a:pt x="166144" y="799791"/>
                    <a:pt x="169903" y="802071"/>
                  </a:cubicBezTo>
                  <a:cubicBezTo>
                    <a:pt x="176698" y="805041"/>
                    <a:pt x="184152" y="797045"/>
                    <a:pt x="189839" y="793818"/>
                  </a:cubicBezTo>
                  <a:cubicBezTo>
                    <a:pt x="214659" y="776928"/>
                    <a:pt x="237809" y="757773"/>
                    <a:pt x="261874" y="739855"/>
                  </a:cubicBezTo>
                  <a:cubicBezTo>
                    <a:pt x="299305" y="709654"/>
                    <a:pt x="336929" y="679679"/>
                    <a:pt x="374247" y="649333"/>
                  </a:cubicBezTo>
                  <a:cubicBezTo>
                    <a:pt x="388175" y="638961"/>
                    <a:pt x="401975" y="628397"/>
                    <a:pt x="416080" y="618282"/>
                  </a:cubicBezTo>
                  <a:cubicBezTo>
                    <a:pt x="416658" y="617832"/>
                    <a:pt x="417301" y="617447"/>
                    <a:pt x="417944" y="617062"/>
                  </a:cubicBezTo>
                  <a:cubicBezTo>
                    <a:pt x="421622" y="615922"/>
                    <a:pt x="425237" y="613112"/>
                    <a:pt x="429205" y="614332"/>
                  </a:cubicBezTo>
                  <a:cubicBezTo>
                    <a:pt x="432627" y="615520"/>
                    <a:pt x="435358" y="618137"/>
                    <a:pt x="438956" y="618780"/>
                  </a:cubicBezTo>
                  <a:cubicBezTo>
                    <a:pt x="454186" y="629312"/>
                    <a:pt x="470974" y="637324"/>
                    <a:pt x="486669" y="647134"/>
                  </a:cubicBezTo>
                  <a:cubicBezTo>
                    <a:pt x="501336" y="657024"/>
                    <a:pt x="516453" y="666144"/>
                    <a:pt x="531924" y="674733"/>
                  </a:cubicBezTo>
                  <a:cubicBezTo>
                    <a:pt x="541787" y="680385"/>
                    <a:pt x="550960" y="687160"/>
                    <a:pt x="560680" y="693037"/>
                  </a:cubicBezTo>
                  <a:cubicBezTo>
                    <a:pt x="570800" y="699154"/>
                    <a:pt x="581194" y="704790"/>
                    <a:pt x="591251" y="710987"/>
                  </a:cubicBezTo>
                  <a:cubicBezTo>
                    <a:pt x="611171" y="724040"/>
                    <a:pt x="632023" y="735504"/>
                    <a:pt x="653358" y="746101"/>
                  </a:cubicBezTo>
                  <a:cubicBezTo>
                    <a:pt x="667736" y="753117"/>
                    <a:pt x="682820" y="759347"/>
                    <a:pt x="698789" y="761321"/>
                  </a:cubicBezTo>
                  <a:cubicBezTo>
                    <a:pt x="703624" y="762317"/>
                    <a:pt x="710275" y="760230"/>
                    <a:pt x="708861" y="754209"/>
                  </a:cubicBezTo>
                  <a:cubicBezTo>
                    <a:pt x="706837" y="748798"/>
                    <a:pt x="703785" y="743805"/>
                    <a:pt x="701327" y="738571"/>
                  </a:cubicBezTo>
                  <a:cubicBezTo>
                    <a:pt x="689503" y="712721"/>
                    <a:pt x="676427" y="687433"/>
                    <a:pt x="661342" y="663318"/>
                  </a:cubicBezTo>
                  <a:cubicBezTo>
                    <a:pt x="651574" y="648290"/>
                    <a:pt x="643446" y="632314"/>
                    <a:pt x="634706" y="616676"/>
                  </a:cubicBezTo>
                  <a:cubicBezTo>
                    <a:pt x="626047" y="601761"/>
                    <a:pt x="616923" y="587134"/>
                    <a:pt x="608424" y="572122"/>
                  </a:cubicBezTo>
                  <a:cubicBezTo>
                    <a:pt x="597195" y="553497"/>
                    <a:pt x="584102" y="536093"/>
                    <a:pt x="573612" y="517019"/>
                  </a:cubicBezTo>
                  <a:cubicBezTo>
                    <a:pt x="572953" y="515943"/>
                    <a:pt x="570126" y="511769"/>
                    <a:pt x="567571" y="509521"/>
                  </a:cubicBezTo>
                  <a:cubicBezTo>
                    <a:pt x="569853" y="508493"/>
                    <a:pt x="571957" y="505860"/>
                    <a:pt x="573724" y="504303"/>
                  </a:cubicBezTo>
                  <a:cubicBezTo>
                    <a:pt x="582367" y="496163"/>
                    <a:pt x="590592" y="488873"/>
                    <a:pt x="599813" y="481070"/>
                  </a:cubicBezTo>
                  <a:cubicBezTo>
                    <a:pt x="620248" y="462943"/>
                    <a:pt x="641566" y="445796"/>
                    <a:pt x="660940" y="426513"/>
                  </a:cubicBezTo>
                  <a:cubicBezTo>
                    <a:pt x="673037" y="415403"/>
                    <a:pt x="685407" y="404581"/>
                    <a:pt x="696700" y="392620"/>
                  </a:cubicBezTo>
                  <a:cubicBezTo>
                    <a:pt x="712894" y="376404"/>
                    <a:pt x="731818" y="363254"/>
                    <a:pt x="748638" y="347712"/>
                  </a:cubicBezTo>
                  <a:cubicBezTo>
                    <a:pt x="754100" y="342558"/>
                    <a:pt x="773844" y="327514"/>
                    <a:pt x="762309" y="320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rot="1116942">
              <a:off x="8110107" y="962056"/>
              <a:ext cx="373930" cy="390181"/>
            </a:xfrm>
            <a:custGeom>
              <a:rect b="b" l="l" r="r" t="t"/>
              <a:pathLst>
                <a:path extrusionOk="0" h="778457" w="746034">
                  <a:moveTo>
                    <a:pt x="746034" y="314723"/>
                  </a:moveTo>
                  <a:cubicBezTo>
                    <a:pt x="739785" y="322895"/>
                    <a:pt x="731994" y="328498"/>
                    <a:pt x="724266" y="335483"/>
                  </a:cubicBezTo>
                  <a:cubicBezTo>
                    <a:pt x="714033" y="344538"/>
                    <a:pt x="703270" y="352983"/>
                    <a:pt x="692779" y="361718"/>
                  </a:cubicBezTo>
                  <a:cubicBezTo>
                    <a:pt x="682385" y="370644"/>
                    <a:pt x="673437" y="381081"/>
                    <a:pt x="663284" y="390264"/>
                  </a:cubicBezTo>
                  <a:cubicBezTo>
                    <a:pt x="648489" y="403013"/>
                    <a:pt x="635139" y="417334"/>
                    <a:pt x="620199" y="429906"/>
                  </a:cubicBezTo>
                  <a:cubicBezTo>
                    <a:pt x="605612" y="442124"/>
                    <a:pt x="591667" y="455097"/>
                    <a:pt x="577032" y="467299"/>
                  </a:cubicBezTo>
                  <a:cubicBezTo>
                    <a:pt x="570655" y="472839"/>
                    <a:pt x="564357" y="478506"/>
                    <a:pt x="558204" y="484302"/>
                  </a:cubicBezTo>
                  <a:cubicBezTo>
                    <a:pt x="555409" y="487128"/>
                    <a:pt x="549401" y="491078"/>
                    <a:pt x="553032" y="495429"/>
                  </a:cubicBezTo>
                  <a:cubicBezTo>
                    <a:pt x="553240" y="495606"/>
                    <a:pt x="553449" y="495750"/>
                    <a:pt x="553642" y="495894"/>
                  </a:cubicBezTo>
                  <a:cubicBezTo>
                    <a:pt x="554927" y="500085"/>
                    <a:pt x="558220" y="503585"/>
                    <a:pt x="559988" y="507663"/>
                  </a:cubicBezTo>
                  <a:cubicBezTo>
                    <a:pt x="566960" y="522354"/>
                    <a:pt x="575651" y="536034"/>
                    <a:pt x="584599" y="549585"/>
                  </a:cubicBezTo>
                  <a:cubicBezTo>
                    <a:pt x="599427" y="574969"/>
                    <a:pt x="614479" y="600288"/>
                    <a:pt x="628231" y="626282"/>
                  </a:cubicBezTo>
                  <a:cubicBezTo>
                    <a:pt x="638978" y="646818"/>
                    <a:pt x="652280" y="665908"/>
                    <a:pt x="662835" y="686587"/>
                  </a:cubicBezTo>
                  <a:cubicBezTo>
                    <a:pt x="672522" y="703671"/>
                    <a:pt x="679911" y="721749"/>
                    <a:pt x="688860" y="739250"/>
                  </a:cubicBezTo>
                  <a:cubicBezTo>
                    <a:pt x="672570" y="737002"/>
                    <a:pt x="657453" y="730082"/>
                    <a:pt x="642866" y="722809"/>
                  </a:cubicBezTo>
                  <a:cubicBezTo>
                    <a:pt x="617114" y="710382"/>
                    <a:pt x="593708" y="694792"/>
                    <a:pt x="569128" y="680422"/>
                  </a:cubicBezTo>
                  <a:cubicBezTo>
                    <a:pt x="556228" y="673357"/>
                    <a:pt x="544132" y="665009"/>
                    <a:pt x="531730" y="657125"/>
                  </a:cubicBezTo>
                  <a:cubicBezTo>
                    <a:pt x="516532" y="648022"/>
                    <a:pt x="500853" y="639785"/>
                    <a:pt x="486298" y="629670"/>
                  </a:cubicBezTo>
                  <a:cubicBezTo>
                    <a:pt x="472354" y="620213"/>
                    <a:pt x="457092" y="613020"/>
                    <a:pt x="442811" y="604126"/>
                  </a:cubicBezTo>
                  <a:cubicBezTo>
                    <a:pt x="441686" y="602761"/>
                    <a:pt x="440032" y="602038"/>
                    <a:pt x="438409" y="601300"/>
                  </a:cubicBezTo>
                  <a:cubicBezTo>
                    <a:pt x="438393" y="601300"/>
                    <a:pt x="438393" y="601300"/>
                    <a:pt x="438377" y="601284"/>
                  </a:cubicBezTo>
                  <a:cubicBezTo>
                    <a:pt x="436786" y="600224"/>
                    <a:pt x="435196" y="599148"/>
                    <a:pt x="433638" y="598024"/>
                  </a:cubicBezTo>
                  <a:cubicBezTo>
                    <a:pt x="432079" y="596965"/>
                    <a:pt x="430537" y="595889"/>
                    <a:pt x="428963" y="594845"/>
                  </a:cubicBezTo>
                  <a:cubicBezTo>
                    <a:pt x="427854" y="594171"/>
                    <a:pt x="426746" y="594059"/>
                    <a:pt x="425782" y="594332"/>
                  </a:cubicBezTo>
                  <a:cubicBezTo>
                    <a:pt x="420722" y="591939"/>
                    <a:pt x="414794" y="591634"/>
                    <a:pt x="410087" y="594348"/>
                  </a:cubicBezTo>
                  <a:cubicBezTo>
                    <a:pt x="408898" y="593818"/>
                    <a:pt x="407516" y="593802"/>
                    <a:pt x="406295" y="594556"/>
                  </a:cubicBezTo>
                  <a:cubicBezTo>
                    <a:pt x="398054" y="599421"/>
                    <a:pt x="390680" y="605635"/>
                    <a:pt x="382937" y="611222"/>
                  </a:cubicBezTo>
                  <a:cubicBezTo>
                    <a:pt x="368929" y="621658"/>
                    <a:pt x="354743" y="631870"/>
                    <a:pt x="341490" y="643253"/>
                  </a:cubicBezTo>
                  <a:cubicBezTo>
                    <a:pt x="327835" y="655022"/>
                    <a:pt x="313103" y="665426"/>
                    <a:pt x="299529" y="677275"/>
                  </a:cubicBezTo>
                  <a:cubicBezTo>
                    <a:pt x="285552" y="688867"/>
                    <a:pt x="270757" y="699416"/>
                    <a:pt x="256989" y="711265"/>
                  </a:cubicBezTo>
                  <a:cubicBezTo>
                    <a:pt x="227542" y="734241"/>
                    <a:pt x="198401" y="757618"/>
                    <a:pt x="167363" y="778458"/>
                  </a:cubicBezTo>
                  <a:cubicBezTo>
                    <a:pt x="177789" y="730275"/>
                    <a:pt x="187043" y="681803"/>
                    <a:pt x="201148" y="634519"/>
                  </a:cubicBezTo>
                  <a:cubicBezTo>
                    <a:pt x="208521" y="604752"/>
                    <a:pt x="213325" y="574407"/>
                    <a:pt x="219606" y="544399"/>
                  </a:cubicBezTo>
                  <a:cubicBezTo>
                    <a:pt x="221277" y="535793"/>
                    <a:pt x="223092" y="527235"/>
                    <a:pt x="224747" y="518613"/>
                  </a:cubicBezTo>
                  <a:cubicBezTo>
                    <a:pt x="224940" y="516173"/>
                    <a:pt x="226112" y="513202"/>
                    <a:pt x="225679" y="510746"/>
                  </a:cubicBezTo>
                  <a:lnTo>
                    <a:pt x="225679" y="510730"/>
                  </a:lnTo>
                  <a:cubicBezTo>
                    <a:pt x="226402" y="508306"/>
                    <a:pt x="224393" y="505945"/>
                    <a:pt x="222257" y="504581"/>
                  </a:cubicBezTo>
                  <a:cubicBezTo>
                    <a:pt x="216988" y="499587"/>
                    <a:pt x="211702" y="494610"/>
                    <a:pt x="206401" y="489649"/>
                  </a:cubicBezTo>
                  <a:cubicBezTo>
                    <a:pt x="201228" y="484640"/>
                    <a:pt x="196842" y="478924"/>
                    <a:pt x="192200" y="473433"/>
                  </a:cubicBezTo>
                  <a:cubicBezTo>
                    <a:pt x="183573" y="463109"/>
                    <a:pt x="172906" y="454824"/>
                    <a:pt x="162705" y="446138"/>
                  </a:cubicBezTo>
                  <a:cubicBezTo>
                    <a:pt x="147170" y="431463"/>
                    <a:pt x="131201" y="417350"/>
                    <a:pt x="114574" y="403928"/>
                  </a:cubicBezTo>
                  <a:cubicBezTo>
                    <a:pt x="103425" y="394359"/>
                    <a:pt x="93353" y="383425"/>
                    <a:pt x="81802" y="374289"/>
                  </a:cubicBezTo>
                  <a:cubicBezTo>
                    <a:pt x="64291" y="361396"/>
                    <a:pt x="47568" y="347621"/>
                    <a:pt x="31760" y="332673"/>
                  </a:cubicBezTo>
                  <a:cubicBezTo>
                    <a:pt x="21270" y="323312"/>
                    <a:pt x="8643" y="316152"/>
                    <a:pt x="0" y="304864"/>
                  </a:cubicBezTo>
                  <a:cubicBezTo>
                    <a:pt x="30170" y="301220"/>
                    <a:pt x="60500" y="299502"/>
                    <a:pt x="90895" y="300208"/>
                  </a:cubicBezTo>
                  <a:cubicBezTo>
                    <a:pt x="124277" y="300433"/>
                    <a:pt x="157644" y="298603"/>
                    <a:pt x="191043" y="299165"/>
                  </a:cubicBezTo>
                  <a:cubicBezTo>
                    <a:pt x="204361" y="299261"/>
                    <a:pt x="217694" y="299470"/>
                    <a:pt x="230980" y="298474"/>
                  </a:cubicBezTo>
                  <a:cubicBezTo>
                    <a:pt x="250772" y="296516"/>
                    <a:pt x="270403" y="292935"/>
                    <a:pt x="290275" y="291763"/>
                  </a:cubicBezTo>
                  <a:cubicBezTo>
                    <a:pt x="291882" y="291570"/>
                    <a:pt x="293617" y="291731"/>
                    <a:pt x="295271" y="291570"/>
                  </a:cubicBezTo>
                  <a:cubicBezTo>
                    <a:pt x="295287" y="291570"/>
                    <a:pt x="295287" y="291570"/>
                    <a:pt x="295287" y="291570"/>
                  </a:cubicBezTo>
                  <a:cubicBezTo>
                    <a:pt x="297906" y="291988"/>
                    <a:pt x="300075" y="289563"/>
                    <a:pt x="300717" y="287027"/>
                  </a:cubicBezTo>
                  <a:cubicBezTo>
                    <a:pt x="304541" y="278485"/>
                    <a:pt x="307272" y="269542"/>
                    <a:pt x="310501" y="260760"/>
                  </a:cubicBezTo>
                  <a:cubicBezTo>
                    <a:pt x="310935" y="258062"/>
                    <a:pt x="314758" y="247241"/>
                    <a:pt x="317377" y="238041"/>
                  </a:cubicBezTo>
                  <a:cubicBezTo>
                    <a:pt x="325891" y="219673"/>
                    <a:pt x="334293" y="201274"/>
                    <a:pt x="342261" y="182649"/>
                  </a:cubicBezTo>
                  <a:cubicBezTo>
                    <a:pt x="352045" y="161728"/>
                    <a:pt x="362904" y="141322"/>
                    <a:pt x="372302" y="120225"/>
                  </a:cubicBezTo>
                  <a:cubicBezTo>
                    <a:pt x="381668" y="98726"/>
                    <a:pt x="393540" y="78480"/>
                    <a:pt x="403821" y="57431"/>
                  </a:cubicBezTo>
                  <a:cubicBezTo>
                    <a:pt x="412641" y="38646"/>
                    <a:pt x="420143" y="19283"/>
                    <a:pt x="427838" y="0"/>
                  </a:cubicBezTo>
                  <a:cubicBezTo>
                    <a:pt x="434682" y="20471"/>
                    <a:pt x="439244" y="41520"/>
                    <a:pt x="443791" y="62585"/>
                  </a:cubicBezTo>
                  <a:cubicBezTo>
                    <a:pt x="448401" y="81498"/>
                    <a:pt x="454136" y="100107"/>
                    <a:pt x="458281" y="119133"/>
                  </a:cubicBezTo>
                  <a:cubicBezTo>
                    <a:pt x="462233" y="138496"/>
                    <a:pt x="467840" y="157442"/>
                    <a:pt x="472675" y="176596"/>
                  </a:cubicBezTo>
                  <a:cubicBezTo>
                    <a:pt x="479615" y="207824"/>
                    <a:pt x="485656" y="239293"/>
                    <a:pt x="493817" y="270216"/>
                  </a:cubicBezTo>
                  <a:cubicBezTo>
                    <a:pt x="494716" y="275129"/>
                    <a:pt x="495536" y="281391"/>
                    <a:pt x="496226" y="286722"/>
                  </a:cubicBezTo>
                  <a:cubicBezTo>
                    <a:pt x="496499" y="289258"/>
                    <a:pt x="496660" y="292261"/>
                    <a:pt x="499295" y="293529"/>
                  </a:cubicBezTo>
                  <a:cubicBezTo>
                    <a:pt x="500612" y="294300"/>
                    <a:pt x="501961" y="294123"/>
                    <a:pt x="503038" y="293417"/>
                  </a:cubicBezTo>
                  <a:cubicBezTo>
                    <a:pt x="518299" y="297158"/>
                    <a:pt x="534268" y="297158"/>
                    <a:pt x="549835" y="298876"/>
                  </a:cubicBezTo>
                  <a:cubicBezTo>
                    <a:pt x="577514" y="301975"/>
                    <a:pt x="605323" y="303114"/>
                    <a:pt x="633050" y="305555"/>
                  </a:cubicBezTo>
                  <a:cubicBezTo>
                    <a:pt x="635894" y="305475"/>
                    <a:pt x="640665" y="306470"/>
                    <a:pt x="643155" y="304768"/>
                  </a:cubicBezTo>
                  <a:cubicBezTo>
                    <a:pt x="655766" y="306165"/>
                    <a:pt x="668361" y="307755"/>
                    <a:pt x="681052" y="308589"/>
                  </a:cubicBezTo>
                  <a:cubicBezTo>
                    <a:pt x="692651" y="309280"/>
                    <a:pt x="703961" y="312170"/>
                    <a:pt x="715543" y="313021"/>
                  </a:cubicBezTo>
                  <a:cubicBezTo>
                    <a:pt x="725777" y="313775"/>
                    <a:pt x="735801" y="313631"/>
                    <a:pt x="746034" y="3147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4"/>
          <p:cNvGrpSpPr/>
          <p:nvPr/>
        </p:nvGrpSpPr>
        <p:grpSpPr>
          <a:xfrm>
            <a:off x="2315229" y="253501"/>
            <a:ext cx="512934" cy="522332"/>
            <a:chOff x="2315229" y="253501"/>
            <a:chExt cx="512934" cy="522332"/>
          </a:xfrm>
        </p:grpSpPr>
        <p:sp>
          <p:nvSpPr>
            <p:cNvPr id="157" name="Google Shape;157;p4"/>
            <p:cNvSpPr/>
            <p:nvPr/>
          </p:nvSpPr>
          <p:spPr>
            <a:xfrm rot="-1432517">
              <a:off x="2380110" y="313861"/>
              <a:ext cx="383172" cy="401611"/>
            </a:xfrm>
            <a:custGeom>
              <a:rect b="b" l="l" r="r" t="t"/>
              <a:pathLst>
                <a:path extrusionOk="0" h="802720" w="765865">
                  <a:moveTo>
                    <a:pt x="762309" y="320610"/>
                  </a:moveTo>
                  <a:cubicBezTo>
                    <a:pt x="755658" y="318924"/>
                    <a:pt x="748622" y="319133"/>
                    <a:pt x="741810" y="318716"/>
                  </a:cubicBezTo>
                  <a:cubicBezTo>
                    <a:pt x="726147" y="318924"/>
                    <a:pt x="710854" y="315745"/>
                    <a:pt x="695367" y="314059"/>
                  </a:cubicBezTo>
                  <a:cubicBezTo>
                    <a:pt x="669085" y="312502"/>
                    <a:pt x="643092" y="307766"/>
                    <a:pt x="616682" y="307894"/>
                  </a:cubicBezTo>
                  <a:cubicBezTo>
                    <a:pt x="606015" y="307573"/>
                    <a:pt x="595444" y="305887"/>
                    <a:pt x="584873" y="304555"/>
                  </a:cubicBezTo>
                  <a:cubicBezTo>
                    <a:pt x="568423" y="302483"/>
                    <a:pt x="551828" y="301986"/>
                    <a:pt x="535313" y="300396"/>
                  </a:cubicBezTo>
                  <a:cubicBezTo>
                    <a:pt x="531217" y="300348"/>
                    <a:pt x="526847" y="300236"/>
                    <a:pt x="522606" y="300653"/>
                  </a:cubicBezTo>
                  <a:cubicBezTo>
                    <a:pt x="521835" y="300589"/>
                    <a:pt x="521080" y="300492"/>
                    <a:pt x="520405" y="300300"/>
                  </a:cubicBezTo>
                  <a:cubicBezTo>
                    <a:pt x="518461" y="299529"/>
                    <a:pt x="516469" y="298903"/>
                    <a:pt x="514638" y="297908"/>
                  </a:cubicBezTo>
                  <a:cubicBezTo>
                    <a:pt x="512887" y="279684"/>
                    <a:pt x="506557" y="262409"/>
                    <a:pt x="503328" y="244458"/>
                  </a:cubicBezTo>
                  <a:cubicBezTo>
                    <a:pt x="497256" y="218994"/>
                    <a:pt x="493031" y="193080"/>
                    <a:pt x="485737" y="167921"/>
                  </a:cubicBezTo>
                  <a:cubicBezTo>
                    <a:pt x="480259" y="148831"/>
                    <a:pt x="476677" y="129275"/>
                    <a:pt x="471664" y="110073"/>
                  </a:cubicBezTo>
                  <a:cubicBezTo>
                    <a:pt x="464355" y="85074"/>
                    <a:pt x="459118" y="59626"/>
                    <a:pt x="452997" y="34370"/>
                  </a:cubicBezTo>
                  <a:cubicBezTo>
                    <a:pt x="449511" y="23854"/>
                    <a:pt x="447503" y="12583"/>
                    <a:pt x="442507" y="2692"/>
                  </a:cubicBezTo>
                  <a:cubicBezTo>
                    <a:pt x="440997" y="124"/>
                    <a:pt x="437318" y="-920"/>
                    <a:pt x="434892" y="958"/>
                  </a:cubicBezTo>
                  <a:cubicBezTo>
                    <a:pt x="432980" y="2468"/>
                    <a:pt x="432402" y="4892"/>
                    <a:pt x="431486" y="7044"/>
                  </a:cubicBezTo>
                  <a:cubicBezTo>
                    <a:pt x="423245" y="27916"/>
                    <a:pt x="415437" y="48965"/>
                    <a:pt x="405863" y="69259"/>
                  </a:cubicBezTo>
                  <a:cubicBezTo>
                    <a:pt x="396433" y="88542"/>
                    <a:pt x="385734" y="107263"/>
                    <a:pt x="377075" y="126947"/>
                  </a:cubicBezTo>
                  <a:cubicBezTo>
                    <a:pt x="367532" y="148863"/>
                    <a:pt x="356560" y="170121"/>
                    <a:pt x="346519" y="191796"/>
                  </a:cubicBezTo>
                  <a:cubicBezTo>
                    <a:pt x="333925" y="221643"/>
                    <a:pt x="320478" y="251121"/>
                    <a:pt x="307819" y="280937"/>
                  </a:cubicBezTo>
                  <a:cubicBezTo>
                    <a:pt x="305891" y="285850"/>
                    <a:pt x="303883" y="290763"/>
                    <a:pt x="302277" y="295788"/>
                  </a:cubicBezTo>
                  <a:cubicBezTo>
                    <a:pt x="301988" y="296976"/>
                    <a:pt x="301506" y="298261"/>
                    <a:pt x="301184" y="299561"/>
                  </a:cubicBezTo>
                  <a:cubicBezTo>
                    <a:pt x="293923" y="299256"/>
                    <a:pt x="286646" y="300380"/>
                    <a:pt x="279160" y="300798"/>
                  </a:cubicBezTo>
                  <a:cubicBezTo>
                    <a:pt x="266051" y="302050"/>
                    <a:pt x="253022" y="303928"/>
                    <a:pt x="239897" y="305036"/>
                  </a:cubicBezTo>
                  <a:cubicBezTo>
                    <a:pt x="224748" y="305951"/>
                    <a:pt x="209583" y="305341"/>
                    <a:pt x="194418" y="305181"/>
                  </a:cubicBezTo>
                  <a:cubicBezTo>
                    <a:pt x="167975" y="304651"/>
                    <a:pt x="141532" y="305727"/>
                    <a:pt x="115090" y="305791"/>
                  </a:cubicBezTo>
                  <a:cubicBezTo>
                    <a:pt x="88036" y="305614"/>
                    <a:pt x="60935" y="304972"/>
                    <a:pt x="33978" y="307573"/>
                  </a:cubicBezTo>
                  <a:cubicBezTo>
                    <a:pt x="25801" y="308296"/>
                    <a:pt x="17656" y="309259"/>
                    <a:pt x="9479" y="309997"/>
                  </a:cubicBezTo>
                  <a:cubicBezTo>
                    <a:pt x="6572" y="310431"/>
                    <a:pt x="2893" y="309773"/>
                    <a:pt x="933" y="312454"/>
                  </a:cubicBezTo>
                  <a:cubicBezTo>
                    <a:pt x="-5493" y="322938"/>
                    <a:pt x="23118" y="341547"/>
                    <a:pt x="30476" y="347889"/>
                  </a:cubicBezTo>
                  <a:cubicBezTo>
                    <a:pt x="45529" y="360396"/>
                    <a:pt x="59152" y="374605"/>
                    <a:pt x="75233" y="385892"/>
                  </a:cubicBezTo>
                  <a:cubicBezTo>
                    <a:pt x="88358" y="395205"/>
                    <a:pt x="99989" y="406251"/>
                    <a:pt x="111604" y="417313"/>
                  </a:cubicBezTo>
                  <a:cubicBezTo>
                    <a:pt x="121419" y="426417"/>
                    <a:pt x="132022" y="434589"/>
                    <a:pt x="142239" y="443227"/>
                  </a:cubicBezTo>
                  <a:cubicBezTo>
                    <a:pt x="155444" y="455269"/>
                    <a:pt x="168280" y="467696"/>
                    <a:pt x="182224" y="478903"/>
                  </a:cubicBezTo>
                  <a:cubicBezTo>
                    <a:pt x="191928" y="487091"/>
                    <a:pt x="199317" y="497463"/>
                    <a:pt x="207864" y="506743"/>
                  </a:cubicBezTo>
                  <a:cubicBezTo>
                    <a:pt x="214724" y="513406"/>
                    <a:pt x="221583" y="520118"/>
                    <a:pt x="228829" y="526347"/>
                  </a:cubicBezTo>
                  <a:cubicBezTo>
                    <a:pt x="229776" y="527086"/>
                    <a:pt x="230965" y="527343"/>
                    <a:pt x="232106" y="527182"/>
                  </a:cubicBezTo>
                  <a:cubicBezTo>
                    <a:pt x="229873" y="534471"/>
                    <a:pt x="227849" y="541825"/>
                    <a:pt x="225985" y="549226"/>
                  </a:cubicBezTo>
                  <a:cubicBezTo>
                    <a:pt x="217551" y="582124"/>
                    <a:pt x="212169" y="615584"/>
                    <a:pt x="203350" y="648434"/>
                  </a:cubicBezTo>
                  <a:cubicBezTo>
                    <a:pt x="191381" y="686599"/>
                    <a:pt x="183188" y="725726"/>
                    <a:pt x="174594" y="764757"/>
                  </a:cubicBezTo>
                  <a:cubicBezTo>
                    <a:pt x="172810" y="773347"/>
                    <a:pt x="170706" y="783029"/>
                    <a:pt x="168666" y="791811"/>
                  </a:cubicBezTo>
                  <a:cubicBezTo>
                    <a:pt x="167846" y="795231"/>
                    <a:pt x="166144" y="799791"/>
                    <a:pt x="169903" y="802071"/>
                  </a:cubicBezTo>
                  <a:cubicBezTo>
                    <a:pt x="176698" y="805041"/>
                    <a:pt x="184152" y="797045"/>
                    <a:pt x="189839" y="793818"/>
                  </a:cubicBezTo>
                  <a:cubicBezTo>
                    <a:pt x="214659" y="776928"/>
                    <a:pt x="237809" y="757773"/>
                    <a:pt x="261874" y="739855"/>
                  </a:cubicBezTo>
                  <a:cubicBezTo>
                    <a:pt x="299305" y="709654"/>
                    <a:pt x="336929" y="679679"/>
                    <a:pt x="374247" y="649333"/>
                  </a:cubicBezTo>
                  <a:cubicBezTo>
                    <a:pt x="388175" y="638961"/>
                    <a:pt x="401975" y="628397"/>
                    <a:pt x="416080" y="618282"/>
                  </a:cubicBezTo>
                  <a:cubicBezTo>
                    <a:pt x="416658" y="617832"/>
                    <a:pt x="417301" y="617447"/>
                    <a:pt x="417944" y="617062"/>
                  </a:cubicBezTo>
                  <a:cubicBezTo>
                    <a:pt x="421622" y="615922"/>
                    <a:pt x="425237" y="613112"/>
                    <a:pt x="429205" y="614332"/>
                  </a:cubicBezTo>
                  <a:cubicBezTo>
                    <a:pt x="432627" y="615520"/>
                    <a:pt x="435358" y="618137"/>
                    <a:pt x="438956" y="618780"/>
                  </a:cubicBezTo>
                  <a:cubicBezTo>
                    <a:pt x="454186" y="629312"/>
                    <a:pt x="470974" y="637324"/>
                    <a:pt x="486669" y="647134"/>
                  </a:cubicBezTo>
                  <a:cubicBezTo>
                    <a:pt x="501336" y="657024"/>
                    <a:pt x="516453" y="666144"/>
                    <a:pt x="531924" y="674733"/>
                  </a:cubicBezTo>
                  <a:cubicBezTo>
                    <a:pt x="541787" y="680385"/>
                    <a:pt x="550960" y="687160"/>
                    <a:pt x="560680" y="693037"/>
                  </a:cubicBezTo>
                  <a:cubicBezTo>
                    <a:pt x="570800" y="699154"/>
                    <a:pt x="581194" y="704790"/>
                    <a:pt x="591251" y="710987"/>
                  </a:cubicBezTo>
                  <a:cubicBezTo>
                    <a:pt x="611171" y="724040"/>
                    <a:pt x="632023" y="735504"/>
                    <a:pt x="653358" y="746101"/>
                  </a:cubicBezTo>
                  <a:cubicBezTo>
                    <a:pt x="667736" y="753117"/>
                    <a:pt x="682820" y="759347"/>
                    <a:pt x="698789" y="761321"/>
                  </a:cubicBezTo>
                  <a:cubicBezTo>
                    <a:pt x="703624" y="762317"/>
                    <a:pt x="710275" y="760230"/>
                    <a:pt x="708861" y="754209"/>
                  </a:cubicBezTo>
                  <a:cubicBezTo>
                    <a:pt x="706837" y="748798"/>
                    <a:pt x="703785" y="743805"/>
                    <a:pt x="701327" y="738571"/>
                  </a:cubicBezTo>
                  <a:cubicBezTo>
                    <a:pt x="689503" y="712721"/>
                    <a:pt x="676427" y="687433"/>
                    <a:pt x="661342" y="663318"/>
                  </a:cubicBezTo>
                  <a:cubicBezTo>
                    <a:pt x="651574" y="648290"/>
                    <a:pt x="643446" y="632314"/>
                    <a:pt x="634706" y="616676"/>
                  </a:cubicBezTo>
                  <a:cubicBezTo>
                    <a:pt x="626047" y="601761"/>
                    <a:pt x="616923" y="587134"/>
                    <a:pt x="608424" y="572122"/>
                  </a:cubicBezTo>
                  <a:cubicBezTo>
                    <a:pt x="597195" y="553497"/>
                    <a:pt x="584102" y="536093"/>
                    <a:pt x="573612" y="517019"/>
                  </a:cubicBezTo>
                  <a:cubicBezTo>
                    <a:pt x="572953" y="515943"/>
                    <a:pt x="570126" y="511769"/>
                    <a:pt x="567571" y="509521"/>
                  </a:cubicBezTo>
                  <a:cubicBezTo>
                    <a:pt x="569853" y="508493"/>
                    <a:pt x="571957" y="505860"/>
                    <a:pt x="573724" y="504303"/>
                  </a:cubicBezTo>
                  <a:cubicBezTo>
                    <a:pt x="582367" y="496163"/>
                    <a:pt x="590592" y="488873"/>
                    <a:pt x="599813" y="481070"/>
                  </a:cubicBezTo>
                  <a:cubicBezTo>
                    <a:pt x="620248" y="462943"/>
                    <a:pt x="641566" y="445796"/>
                    <a:pt x="660940" y="426513"/>
                  </a:cubicBezTo>
                  <a:cubicBezTo>
                    <a:pt x="673037" y="415403"/>
                    <a:pt x="685407" y="404581"/>
                    <a:pt x="696700" y="392620"/>
                  </a:cubicBezTo>
                  <a:cubicBezTo>
                    <a:pt x="712894" y="376404"/>
                    <a:pt x="731818" y="363254"/>
                    <a:pt x="748638" y="347712"/>
                  </a:cubicBezTo>
                  <a:cubicBezTo>
                    <a:pt x="754100" y="342558"/>
                    <a:pt x="773844" y="327514"/>
                    <a:pt x="762309" y="320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rot="-1432517">
              <a:off x="2385362" y="320506"/>
              <a:ext cx="373250" cy="389472"/>
            </a:xfrm>
            <a:custGeom>
              <a:rect b="b" l="l" r="r" t="t"/>
              <a:pathLst>
                <a:path extrusionOk="0" h="778457" w="746034">
                  <a:moveTo>
                    <a:pt x="746034" y="314723"/>
                  </a:moveTo>
                  <a:cubicBezTo>
                    <a:pt x="739785" y="322895"/>
                    <a:pt x="731994" y="328498"/>
                    <a:pt x="724266" y="335483"/>
                  </a:cubicBezTo>
                  <a:cubicBezTo>
                    <a:pt x="714033" y="344538"/>
                    <a:pt x="703270" y="352983"/>
                    <a:pt x="692779" y="361718"/>
                  </a:cubicBezTo>
                  <a:cubicBezTo>
                    <a:pt x="682385" y="370644"/>
                    <a:pt x="673437" y="381081"/>
                    <a:pt x="663284" y="390264"/>
                  </a:cubicBezTo>
                  <a:cubicBezTo>
                    <a:pt x="648489" y="403013"/>
                    <a:pt x="635139" y="417334"/>
                    <a:pt x="620199" y="429906"/>
                  </a:cubicBezTo>
                  <a:cubicBezTo>
                    <a:pt x="605612" y="442124"/>
                    <a:pt x="591667" y="455097"/>
                    <a:pt x="577032" y="467299"/>
                  </a:cubicBezTo>
                  <a:cubicBezTo>
                    <a:pt x="570655" y="472839"/>
                    <a:pt x="564357" y="478506"/>
                    <a:pt x="558204" y="484302"/>
                  </a:cubicBezTo>
                  <a:cubicBezTo>
                    <a:pt x="555409" y="487128"/>
                    <a:pt x="549401" y="491078"/>
                    <a:pt x="553032" y="495429"/>
                  </a:cubicBezTo>
                  <a:cubicBezTo>
                    <a:pt x="553240" y="495606"/>
                    <a:pt x="553449" y="495750"/>
                    <a:pt x="553642" y="495894"/>
                  </a:cubicBezTo>
                  <a:cubicBezTo>
                    <a:pt x="554927" y="500085"/>
                    <a:pt x="558220" y="503585"/>
                    <a:pt x="559988" y="507663"/>
                  </a:cubicBezTo>
                  <a:cubicBezTo>
                    <a:pt x="566960" y="522354"/>
                    <a:pt x="575651" y="536034"/>
                    <a:pt x="584599" y="549585"/>
                  </a:cubicBezTo>
                  <a:cubicBezTo>
                    <a:pt x="599427" y="574969"/>
                    <a:pt x="614479" y="600288"/>
                    <a:pt x="628231" y="626282"/>
                  </a:cubicBezTo>
                  <a:cubicBezTo>
                    <a:pt x="638978" y="646818"/>
                    <a:pt x="652280" y="665908"/>
                    <a:pt x="662835" y="686587"/>
                  </a:cubicBezTo>
                  <a:cubicBezTo>
                    <a:pt x="672522" y="703671"/>
                    <a:pt x="679911" y="721749"/>
                    <a:pt x="688860" y="739250"/>
                  </a:cubicBezTo>
                  <a:cubicBezTo>
                    <a:pt x="672570" y="737002"/>
                    <a:pt x="657453" y="730082"/>
                    <a:pt x="642866" y="722809"/>
                  </a:cubicBezTo>
                  <a:cubicBezTo>
                    <a:pt x="617114" y="710382"/>
                    <a:pt x="593708" y="694792"/>
                    <a:pt x="569128" y="680422"/>
                  </a:cubicBezTo>
                  <a:cubicBezTo>
                    <a:pt x="556228" y="673357"/>
                    <a:pt x="544132" y="665009"/>
                    <a:pt x="531730" y="657125"/>
                  </a:cubicBezTo>
                  <a:cubicBezTo>
                    <a:pt x="516532" y="648022"/>
                    <a:pt x="500853" y="639785"/>
                    <a:pt x="486298" y="629670"/>
                  </a:cubicBezTo>
                  <a:cubicBezTo>
                    <a:pt x="472354" y="620213"/>
                    <a:pt x="457092" y="613020"/>
                    <a:pt x="442811" y="604126"/>
                  </a:cubicBezTo>
                  <a:cubicBezTo>
                    <a:pt x="441686" y="602761"/>
                    <a:pt x="440032" y="602038"/>
                    <a:pt x="438409" y="601300"/>
                  </a:cubicBezTo>
                  <a:cubicBezTo>
                    <a:pt x="438393" y="601300"/>
                    <a:pt x="438393" y="601300"/>
                    <a:pt x="438377" y="601284"/>
                  </a:cubicBezTo>
                  <a:cubicBezTo>
                    <a:pt x="436786" y="600224"/>
                    <a:pt x="435196" y="599148"/>
                    <a:pt x="433638" y="598024"/>
                  </a:cubicBezTo>
                  <a:cubicBezTo>
                    <a:pt x="432079" y="596965"/>
                    <a:pt x="430537" y="595889"/>
                    <a:pt x="428963" y="594845"/>
                  </a:cubicBezTo>
                  <a:cubicBezTo>
                    <a:pt x="427854" y="594171"/>
                    <a:pt x="426746" y="594059"/>
                    <a:pt x="425782" y="594332"/>
                  </a:cubicBezTo>
                  <a:cubicBezTo>
                    <a:pt x="420722" y="591939"/>
                    <a:pt x="414794" y="591634"/>
                    <a:pt x="410087" y="594348"/>
                  </a:cubicBezTo>
                  <a:cubicBezTo>
                    <a:pt x="408898" y="593818"/>
                    <a:pt x="407516" y="593802"/>
                    <a:pt x="406295" y="594556"/>
                  </a:cubicBezTo>
                  <a:cubicBezTo>
                    <a:pt x="398054" y="599421"/>
                    <a:pt x="390680" y="605635"/>
                    <a:pt x="382937" y="611222"/>
                  </a:cubicBezTo>
                  <a:cubicBezTo>
                    <a:pt x="368929" y="621658"/>
                    <a:pt x="354743" y="631870"/>
                    <a:pt x="341490" y="643253"/>
                  </a:cubicBezTo>
                  <a:cubicBezTo>
                    <a:pt x="327835" y="655022"/>
                    <a:pt x="313103" y="665426"/>
                    <a:pt x="299529" y="677275"/>
                  </a:cubicBezTo>
                  <a:cubicBezTo>
                    <a:pt x="285552" y="688867"/>
                    <a:pt x="270757" y="699416"/>
                    <a:pt x="256989" y="711265"/>
                  </a:cubicBezTo>
                  <a:cubicBezTo>
                    <a:pt x="227542" y="734241"/>
                    <a:pt x="198401" y="757618"/>
                    <a:pt x="167363" y="778458"/>
                  </a:cubicBezTo>
                  <a:cubicBezTo>
                    <a:pt x="177789" y="730275"/>
                    <a:pt x="187043" y="681803"/>
                    <a:pt x="201148" y="634519"/>
                  </a:cubicBezTo>
                  <a:cubicBezTo>
                    <a:pt x="208521" y="604752"/>
                    <a:pt x="213325" y="574407"/>
                    <a:pt x="219606" y="544399"/>
                  </a:cubicBezTo>
                  <a:cubicBezTo>
                    <a:pt x="221277" y="535793"/>
                    <a:pt x="223092" y="527235"/>
                    <a:pt x="224747" y="518613"/>
                  </a:cubicBezTo>
                  <a:cubicBezTo>
                    <a:pt x="224940" y="516173"/>
                    <a:pt x="226112" y="513202"/>
                    <a:pt x="225679" y="510746"/>
                  </a:cubicBezTo>
                  <a:lnTo>
                    <a:pt x="225679" y="510730"/>
                  </a:lnTo>
                  <a:cubicBezTo>
                    <a:pt x="226402" y="508306"/>
                    <a:pt x="224393" y="505945"/>
                    <a:pt x="222257" y="504581"/>
                  </a:cubicBezTo>
                  <a:cubicBezTo>
                    <a:pt x="216988" y="499587"/>
                    <a:pt x="211702" y="494610"/>
                    <a:pt x="206401" y="489649"/>
                  </a:cubicBezTo>
                  <a:cubicBezTo>
                    <a:pt x="201228" y="484640"/>
                    <a:pt x="196842" y="478924"/>
                    <a:pt x="192200" y="473433"/>
                  </a:cubicBezTo>
                  <a:cubicBezTo>
                    <a:pt x="183573" y="463109"/>
                    <a:pt x="172906" y="454824"/>
                    <a:pt x="162705" y="446138"/>
                  </a:cubicBezTo>
                  <a:cubicBezTo>
                    <a:pt x="147170" y="431463"/>
                    <a:pt x="131201" y="417350"/>
                    <a:pt x="114574" y="403928"/>
                  </a:cubicBezTo>
                  <a:cubicBezTo>
                    <a:pt x="103425" y="394359"/>
                    <a:pt x="93353" y="383425"/>
                    <a:pt x="81802" y="374289"/>
                  </a:cubicBezTo>
                  <a:cubicBezTo>
                    <a:pt x="64291" y="361396"/>
                    <a:pt x="47568" y="347621"/>
                    <a:pt x="31760" y="332673"/>
                  </a:cubicBezTo>
                  <a:cubicBezTo>
                    <a:pt x="21270" y="323312"/>
                    <a:pt x="8643" y="316152"/>
                    <a:pt x="0" y="304864"/>
                  </a:cubicBezTo>
                  <a:cubicBezTo>
                    <a:pt x="30170" y="301220"/>
                    <a:pt x="60500" y="299502"/>
                    <a:pt x="90895" y="300208"/>
                  </a:cubicBezTo>
                  <a:cubicBezTo>
                    <a:pt x="124277" y="300433"/>
                    <a:pt x="157644" y="298603"/>
                    <a:pt x="191043" y="299165"/>
                  </a:cubicBezTo>
                  <a:cubicBezTo>
                    <a:pt x="204361" y="299261"/>
                    <a:pt x="217694" y="299470"/>
                    <a:pt x="230980" y="298474"/>
                  </a:cubicBezTo>
                  <a:cubicBezTo>
                    <a:pt x="250772" y="296516"/>
                    <a:pt x="270403" y="292935"/>
                    <a:pt x="290275" y="291763"/>
                  </a:cubicBezTo>
                  <a:cubicBezTo>
                    <a:pt x="291882" y="291570"/>
                    <a:pt x="293617" y="291731"/>
                    <a:pt x="295271" y="291570"/>
                  </a:cubicBezTo>
                  <a:cubicBezTo>
                    <a:pt x="295287" y="291570"/>
                    <a:pt x="295287" y="291570"/>
                    <a:pt x="295287" y="291570"/>
                  </a:cubicBezTo>
                  <a:cubicBezTo>
                    <a:pt x="297906" y="291988"/>
                    <a:pt x="300075" y="289563"/>
                    <a:pt x="300717" y="287027"/>
                  </a:cubicBezTo>
                  <a:cubicBezTo>
                    <a:pt x="304541" y="278485"/>
                    <a:pt x="307272" y="269542"/>
                    <a:pt x="310501" y="260760"/>
                  </a:cubicBezTo>
                  <a:cubicBezTo>
                    <a:pt x="310935" y="258062"/>
                    <a:pt x="314758" y="247241"/>
                    <a:pt x="317377" y="238041"/>
                  </a:cubicBezTo>
                  <a:cubicBezTo>
                    <a:pt x="325891" y="219673"/>
                    <a:pt x="334293" y="201274"/>
                    <a:pt x="342261" y="182649"/>
                  </a:cubicBezTo>
                  <a:cubicBezTo>
                    <a:pt x="352045" y="161728"/>
                    <a:pt x="362904" y="141322"/>
                    <a:pt x="372302" y="120225"/>
                  </a:cubicBezTo>
                  <a:cubicBezTo>
                    <a:pt x="381668" y="98726"/>
                    <a:pt x="393540" y="78480"/>
                    <a:pt x="403821" y="57431"/>
                  </a:cubicBezTo>
                  <a:cubicBezTo>
                    <a:pt x="412641" y="38646"/>
                    <a:pt x="420143" y="19283"/>
                    <a:pt x="427838" y="0"/>
                  </a:cubicBezTo>
                  <a:cubicBezTo>
                    <a:pt x="434682" y="20471"/>
                    <a:pt x="439244" y="41520"/>
                    <a:pt x="443791" y="62585"/>
                  </a:cubicBezTo>
                  <a:cubicBezTo>
                    <a:pt x="448401" y="81498"/>
                    <a:pt x="454136" y="100107"/>
                    <a:pt x="458281" y="119133"/>
                  </a:cubicBezTo>
                  <a:cubicBezTo>
                    <a:pt x="462233" y="138496"/>
                    <a:pt x="467840" y="157442"/>
                    <a:pt x="472675" y="176596"/>
                  </a:cubicBezTo>
                  <a:cubicBezTo>
                    <a:pt x="479615" y="207824"/>
                    <a:pt x="485656" y="239293"/>
                    <a:pt x="493817" y="270216"/>
                  </a:cubicBezTo>
                  <a:cubicBezTo>
                    <a:pt x="494716" y="275129"/>
                    <a:pt x="495536" y="281391"/>
                    <a:pt x="496226" y="286722"/>
                  </a:cubicBezTo>
                  <a:cubicBezTo>
                    <a:pt x="496499" y="289258"/>
                    <a:pt x="496660" y="292261"/>
                    <a:pt x="499295" y="293529"/>
                  </a:cubicBezTo>
                  <a:cubicBezTo>
                    <a:pt x="500612" y="294300"/>
                    <a:pt x="501961" y="294123"/>
                    <a:pt x="503038" y="293417"/>
                  </a:cubicBezTo>
                  <a:cubicBezTo>
                    <a:pt x="518299" y="297158"/>
                    <a:pt x="534268" y="297158"/>
                    <a:pt x="549835" y="298876"/>
                  </a:cubicBezTo>
                  <a:cubicBezTo>
                    <a:pt x="577514" y="301975"/>
                    <a:pt x="605323" y="303114"/>
                    <a:pt x="633050" y="305555"/>
                  </a:cubicBezTo>
                  <a:cubicBezTo>
                    <a:pt x="635894" y="305475"/>
                    <a:pt x="640665" y="306470"/>
                    <a:pt x="643155" y="304768"/>
                  </a:cubicBezTo>
                  <a:cubicBezTo>
                    <a:pt x="655766" y="306165"/>
                    <a:pt x="668361" y="307755"/>
                    <a:pt x="681052" y="308589"/>
                  </a:cubicBezTo>
                  <a:cubicBezTo>
                    <a:pt x="692651" y="309280"/>
                    <a:pt x="703961" y="312170"/>
                    <a:pt x="715543" y="313021"/>
                  </a:cubicBezTo>
                  <a:cubicBezTo>
                    <a:pt x="725777" y="313775"/>
                    <a:pt x="735801" y="313631"/>
                    <a:pt x="746034" y="3147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4"/>
          <p:cNvGrpSpPr/>
          <p:nvPr/>
        </p:nvGrpSpPr>
        <p:grpSpPr>
          <a:xfrm>
            <a:off x="608829" y="3042599"/>
            <a:ext cx="479996" cy="490612"/>
            <a:chOff x="608829" y="3042599"/>
            <a:chExt cx="479996" cy="490612"/>
          </a:xfrm>
        </p:grpSpPr>
        <p:sp>
          <p:nvSpPr>
            <p:cNvPr id="160" name="Google Shape;160;p4"/>
            <p:cNvSpPr/>
            <p:nvPr/>
          </p:nvSpPr>
          <p:spPr>
            <a:xfrm rot="-959088">
              <a:off x="657626" y="3087225"/>
              <a:ext cx="382401" cy="401360"/>
            </a:xfrm>
            <a:custGeom>
              <a:rect b="b" l="l" r="r" t="t"/>
              <a:pathLst>
                <a:path extrusionOk="0" h="802720" w="765865">
                  <a:moveTo>
                    <a:pt x="762309" y="320610"/>
                  </a:moveTo>
                  <a:cubicBezTo>
                    <a:pt x="755658" y="318924"/>
                    <a:pt x="748622" y="319133"/>
                    <a:pt x="741810" y="318716"/>
                  </a:cubicBezTo>
                  <a:cubicBezTo>
                    <a:pt x="726147" y="318924"/>
                    <a:pt x="710854" y="315745"/>
                    <a:pt x="695367" y="314059"/>
                  </a:cubicBezTo>
                  <a:cubicBezTo>
                    <a:pt x="669085" y="312502"/>
                    <a:pt x="643092" y="307766"/>
                    <a:pt x="616682" y="307894"/>
                  </a:cubicBezTo>
                  <a:cubicBezTo>
                    <a:pt x="606015" y="307573"/>
                    <a:pt x="595444" y="305887"/>
                    <a:pt x="584873" y="304555"/>
                  </a:cubicBezTo>
                  <a:cubicBezTo>
                    <a:pt x="568423" y="302483"/>
                    <a:pt x="551828" y="301986"/>
                    <a:pt x="535313" y="300396"/>
                  </a:cubicBezTo>
                  <a:cubicBezTo>
                    <a:pt x="531217" y="300348"/>
                    <a:pt x="526847" y="300236"/>
                    <a:pt x="522606" y="300653"/>
                  </a:cubicBezTo>
                  <a:cubicBezTo>
                    <a:pt x="521835" y="300589"/>
                    <a:pt x="521080" y="300492"/>
                    <a:pt x="520405" y="300300"/>
                  </a:cubicBezTo>
                  <a:cubicBezTo>
                    <a:pt x="518461" y="299529"/>
                    <a:pt x="516469" y="298903"/>
                    <a:pt x="514638" y="297908"/>
                  </a:cubicBezTo>
                  <a:cubicBezTo>
                    <a:pt x="512887" y="279684"/>
                    <a:pt x="506557" y="262409"/>
                    <a:pt x="503328" y="244458"/>
                  </a:cubicBezTo>
                  <a:cubicBezTo>
                    <a:pt x="497256" y="218994"/>
                    <a:pt x="493031" y="193080"/>
                    <a:pt x="485737" y="167921"/>
                  </a:cubicBezTo>
                  <a:cubicBezTo>
                    <a:pt x="480259" y="148831"/>
                    <a:pt x="476677" y="129275"/>
                    <a:pt x="471664" y="110073"/>
                  </a:cubicBezTo>
                  <a:cubicBezTo>
                    <a:pt x="464355" y="85074"/>
                    <a:pt x="459118" y="59626"/>
                    <a:pt x="452997" y="34370"/>
                  </a:cubicBezTo>
                  <a:cubicBezTo>
                    <a:pt x="449511" y="23854"/>
                    <a:pt x="447503" y="12583"/>
                    <a:pt x="442507" y="2692"/>
                  </a:cubicBezTo>
                  <a:cubicBezTo>
                    <a:pt x="440997" y="124"/>
                    <a:pt x="437318" y="-920"/>
                    <a:pt x="434892" y="958"/>
                  </a:cubicBezTo>
                  <a:cubicBezTo>
                    <a:pt x="432980" y="2468"/>
                    <a:pt x="432402" y="4892"/>
                    <a:pt x="431486" y="7044"/>
                  </a:cubicBezTo>
                  <a:cubicBezTo>
                    <a:pt x="423245" y="27916"/>
                    <a:pt x="415437" y="48965"/>
                    <a:pt x="405863" y="69259"/>
                  </a:cubicBezTo>
                  <a:cubicBezTo>
                    <a:pt x="396433" y="88542"/>
                    <a:pt x="385734" y="107263"/>
                    <a:pt x="377075" y="126947"/>
                  </a:cubicBezTo>
                  <a:cubicBezTo>
                    <a:pt x="367532" y="148863"/>
                    <a:pt x="356560" y="170121"/>
                    <a:pt x="346519" y="191796"/>
                  </a:cubicBezTo>
                  <a:cubicBezTo>
                    <a:pt x="333925" y="221643"/>
                    <a:pt x="320478" y="251121"/>
                    <a:pt x="307819" y="280937"/>
                  </a:cubicBezTo>
                  <a:cubicBezTo>
                    <a:pt x="305891" y="285850"/>
                    <a:pt x="303883" y="290763"/>
                    <a:pt x="302277" y="295788"/>
                  </a:cubicBezTo>
                  <a:cubicBezTo>
                    <a:pt x="301988" y="296976"/>
                    <a:pt x="301506" y="298261"/>
                    <a:pt x="301184" y="299561"/>
                  </a:cubicBezTo>
                  <a:cubicBezTo>
                    <a:pt x="293923" y="299256"/>
                    <a:pt x="286646" y="300380"/>
                    <a:pt x="279160" y="300798"/>
                  </a:cubicBezTo>
                  <a:cubicBezTo>
                    <a:pt x="266051" y="302050"/>
                    <a:pt x="253022" y="303928"/>
                    <a:pt x="239897" y="305036"/>
                  </a:cubicBezTo>
                  <a:cubicBezTo>
                    <a:pt x="224748" y="305951"/>
                    <a:pt x="209583" y="305341"/>
                    <a:pt x="194418" y="305181"/>
                  </a:cubicBezTo>
                  <a:cubicBezTo>
                    <a:pt x="167975" y="304651"/>
                    <a:pt x="141532" y="305727"/>
                    <a:pt x="115090" y="305791"/>
                  </a:cubicBezTo>
                  <a:cubicBezTo>
                    <a:pt x="88036" y="305614"/>
                    <a:pt x="60935" y="304972"/>
                    <a:pt x="33978" y="307573"/>
                  </a:cubicBezTo>
                  <a:cubicBezTo>
                    <a:pt x="25801" y="308296"/>
                    <a:pt x="17656" y="309259"/>
                    <a:pt x="9479" y="309997"/>
                  </a:cubicBezTo>
                  <a:cubicBezTo>
                    <a:pt x="6572" y="310431"/>
                    <a:pt x="2893" y="309773"/>
                    <a:pt x="933" y="312454"/>
                  </a:cubicBezTo>
                  <a:cubicBezTo>
                    <a:pt x="-5493" y="322938"/>
                    <a:pt x="23118" y="341547"/>
                    <a:pt x="30476" y="347889"/>
                  </a:cubicBezTo>
                  <a:cubicBezTo>
                    <a:pt x="45529" y="360396"/>
                    <a:pt x="59152" y="374605"/>
                    <a:pt x="75233" y="385892"/>
                  </a:cubicBezTo>
                  <a:cubicBezTo>
                    <a:pt x="88358" y="395205"/>
                    <a:pt x="99989" y="406251"/>
                    <a:pt x="111604" y="417313"/>
                  </a:cubicBezTo>
                  <a:cubicBezTo>
                    <a:pt x="121419" y="426417"/>
                    <a:pt x="132022" y="434589"/>
                    <a:pt x="142239" y="443227"/>
                  </a:cubicBezTo>
                  <a:cubicBezTo>
                    <a:pt x="155444" y="455269"/>
                    <a:pt x="168280" y="467696"/>
                    <a:pt x="182224" y="478903"/>
                  </a:cubicBezTo>
                  <a:cubicBezTo>
                    <a:pt x="191928" y="487091"/>
                    <a:pt x="199317" y="497463"/>
                    <a:pt x="207864" y="506743"/>
                  </a:cubicBezTo>
                  <a:cubicBezTo>
                    <a:pt x="214724" y="513406"/>
                    <a:pt x="221583" y="520118"/>
                    <a:pt x="228829" y="526347"/>
                  </a:cubicBezTo>
                  <a:cubicBezTo>
                    <a:pt x="229776" y="527086"/>
                    <a:pt x="230965" y="527343"/>
                    <a:pt x="232106" y="527182"/>
                  </a:cubicBezTo>
                  <a:cubicBezTo>
                    <a:pt x="229873" y="534471"/>
                    <a:pt x="227849" y="541825"/>
                    <a:pt x="225985" y="549226"/>
                  </a:cubicBezTo>
                  <a:cubicBezTo>
                    <a:pt x="217551" y="582124"/>
                    <a:pt x="212169" y="615584"/>
                    <a:pt x="203350" y="648434"/>
                  </a:cubicBezTo>
                  <a:cubicBezTo>
                    <a:pt x="191381" y="686599"/>
                    <a:pt x="183188" y="725726"/>
                    <a:pt x="174594" y="764757"/>
                  </a:cubicBezTo>
                  <a:cubicBezTo>
                    <a:pt x="172810" y="773347"/>
                    <a:pt x="170706" y="783029"/>
                    <a:pt x="168666" y="791811"/>
                  </a:cubicBezTo>
                  <a:cubicBezTo>
                    <a:pt x="167846" y="795231"/>
                    <a:pt x="166144" y="799791"/>
                    <a:pt x="169903" y="802071"/>
                  </a:cubicBezTo>
                  <a:cubicBezTo>
                    <a:pt x="176698" y="805041"/>
                    <a:pt x="184152" y="797045"/>
                    <a:pt x="189839" y="793818"/>
                  </a:cubicBezTo>
                  <a:cubicBezTo>
                    <a:pt x="214659" y="776928"/>
                    <a:pt x="237809" y="757773"/>
                    <a:pt x="261874" y="739855"/>
                  </a:cubicBezTo>
                  <a:cubicBezTo>
                    <a:pt x="299305" y="709654"/>
                    <a:pt x="336929" y="679679"/>
                    <a:pt x="374247" y="649333"/>
                  </a:cubicBezTo>
                  <a:cubicBezTo>
                    <a:pt x="388175" y="638961"/>
                    <a:pt x="401975" y="628397"/>
                    <a:pt x="416080" y="618282"/>
                  </a:cubicBezTo>
                  <a:cubicBezTo>
                    <a:pt x="416658" y="617832"/>
                    <a:pt x="417301" y="617447"/>
                    <a:pt x="417944" y="617062"/>
                  </a:cubicBezTo>
                  <a:cubicBezTo>
                    <a:pt x="421622" y="615922"/>
                    <a:pt x="425237" y="613112"/>
                    <a:pt x="429205" y="614332"/>
                  </a:cubicBezTo>
                  <a:cubicBezTo>
                    <a:pt x="432627" y="615520"/>
                    <a:pt x="435358" y="618137"/>
                    <a:pt x="438956" y="618780"/>
                  </a:cubicBezTo>
                  <a:cubicBezTo>
                    <a:pt x="454186" y="629312"/>
                    <a:pt x="470974" y="637324"/>
                    <a:pt x="486669" y="647134"/>
                  </a:cubicBezTo>
                  <a:cubicBezTo>
                    <a:pt x="501336" y="657024"/>
                    <a:pt x="516453" y="666144"/>
                    <a:pt x="531924" y="674733"/>
                  </a:cubicBezTo>
                  <a:cubicBezTo>
                    <a:pt x="541787" y="680385"/>
                    <a:pt x="550960" y="687160"/>
                    <a:pt x="560680" y="693037"/>
                  </a:cubicBezTo>
                  <a:cubicBezTo>
                    <a:pt x="570800" y="699154"/>
                    <a:pt x="581194" y="704790"/>
                    <a:pt x="591251" y="710987"/>
                  </a:cubicBezTo>
                  <a:cubicBezTo>
                    <a:pt x="611171" y="724040"/>
                    <a:pt x="632023" y="735504"/>
                    <a:pt x="653358" y="746101"/>
                  </a:cubicBezTo>
                  <a:cubicBezTo>
                    <a:pt x="667736" y="753117"/>
                    <a:pt x="682820" y="759347"/>
                    <a:pt x="698789" y="761321"/>
                  </a:cubicBezTo>
                  <a:cubicBezTo>
                    <a:pt x="703624" y="762317"/>
                    <a:pt x="710275" y="760230"/>
                    <a:pt x="708861" y="754209"/>
                  </a:cubicBezTo>
                  <a:cubicBezTo>
                    <a:pt x="706837" y="748798"/>
                    <a:pt x="703785" y="743805"/>
                    <a:pt x="701327" y="738571"/>
                  </a:cubicBezTo>
                  <a:cubicBezTo>
                    <a:pt x="689503" y="712721"/>
                    <a:pt x="676427" y="687433"/>
                    <a:pt x="661342" y="663318"/>
                  </a:cubicBezTo>
                  <a:cubicBezTo>
                    <a:pt x="651574" y="648290"/>
                    <a:pt x="643446" y="632314"/>
                    <a:pt x="634706" y="616676"/>
                  </a:cubicBezTo>
                  <a:cubicBezTo>
                    <a:pt x="626047" y="601761"/>
                    <a:pt x="616923" y="587134"/>
                    <a:pt x="608424" y="572122"/>
                  </a:cubicBezTo>
                  <a:cubicBezTo>
                    <a:pt x="597195" y="553497"/>
                    <a:pt x="584102" y="536093"/>
                    <a:pt x="573612" y="517019"/>
                  </a:cubicBezTo>
                  <a:cubicBezTo>
                    <a:pt x="572953" y="515943"/>
                    <a:pt x="570126" y="511769"/>
                    <a:pt x="567571" y="509521"/>
                  </a:cubicBezTo>
                  <a:cubicBezTo>
                    <a:pt x="569853" y="508493"/>
                    <a:pt x="571957" y="505860"/>
                    <a:pt x="573724" y="504303"/>
                  </a:cubicBezTo>
                  <a:cubicBezTo>
                    <a:pt x="582367" y="496163"/>
                    <a:pt x="590592" y="488873"/>
                    <a:pt x="599813" y="481070"/>
                  </a:cubicBezTo>
                  <a:cubicBezTo>
                    <a:pt x="620248" y="462943"/>
                    <a:pt x="641566" y="445796"/>
                    <a:pt x="660940" y="426513"/>
                  </a:cubicBezTo>
                  <a:cubicBezTo>
                    <a:pt x="673037" y="415403"/>
                    <a:pt x="685407" y="404581"/>
                    <a:pt x="696700" y="392620"/>
                  </a:cubicBezTo>
                  <a:cubicBezTo>
                    <a:pt x="712894" y="376404"/>
                    <a:pt x="731818" y="363254"/>
                    <a:pt x="748638" y="347712"/>
                  </a:cubicBezTo>
                  <a:cubicBezTo>
                    <a:pt x="754100" y="342558"/>
                    <a:pt x="773844" y="327514"/>
                    <a:pt x="762309" y="320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rot="-959088">
              <a:off x="662773" y="3093903"/>
              <a:ext cx="372499" cy="389229"/>
            </a:xfrm>
            <a:custGeom>
              <a:rect b="b" l="l" r="r" t="t"/>
              <a:pathLst>
                <a:path extrusionOk="0" h="778457" w="746034">
                  <a:moveTo>
                    <a:pt x="746034" y="314723"/>
                  </a:moveTo>
                  <a:cubicBezTo>
                    <a:pt x="739785" y="322895"/>
                    <a:pt x="731994" y="328498"/>
                    <a:pt x="724266" y="335483"/>
                  </a:cubicBezTo>
                  <a:cubicBezTo>
                    <a:pt x="714033" y="344538"/>
                    <a:pt x="703270" y="352983"/>
                    <a:pt x="692779" y="361718"/>
                  </a:cubicBezTo>
                  <a:cubicBezTo>
                    <a:pt x="682385" y="370644"/>
                    <a:pt x="673437" y="381081"/>
                    <a:pt x="663284" y="390264"/>
                  </a:cubicBezTo>
                  <a:cubicBezTo>
                    <a:pt x="648489" y="403013"/>
                    <a:pt x="635139" y="417334"/>
                    <a:pt x="620199" y="429906"/>
                  </a:cubicBezTo>
                  <a:cubicBezTo>
                    <a:pt x="605612" y="442124"/>
                    <a:pt x="591667" y="455097"/>
                    <a:pt x="577032" y="467299"/>
                  </a:cubicBezTo>
                  <a:cubicBezTo>
                    <a:pt x="570655" y="472839"/>
                    <a:pt x="564357" y="478506"/>
                    <a:pt x="558204" y="484302"/>
                  </a:cubicBezTo>
                  <a:cubicBezTo>
                    <a:pt x="555409" y="487128"/>
                    <a:pt x="549401" y="491078"/>
                    <a:pt x="553032" y="495429"/>
                  </a:cubicBezTo>
                  <a:cubicBezTo>
                    <a:pt x="553240" y="495606"/>
                    <a:pt x="553449" y="495750"/>
                    <a:pt x="553642" y="495894"/>
                  </a:cubicBezTo>
                  <a:cubicBezTo>
                    <a:pt x="554927" y="500085"/>
                    <a:pt x="558220" y="503585"/>
                    <a:pt x="559988" y="507663"/>
                  </a:cubicBezTo>
                  <a:cubicBezTo>
                    <a:pt x="566960" y="522354"/>
                    <a:pt x="575651" y="536034"/>
                    <a:pt x="584599" y="549585"/>
                  </a:cubicBezTo>
                  <a:cubicBezTo>
                    <a:pt x="599427" y="574969"/>
                    <a:pt x="614479" y="600288"/>
                    <a:pt x="628231" y="626282"/>
                  </a:cubicBezTo>
                  <a:cubicBezTo>
                    <a:pt x="638978" y="646818"/>
                    <a:pt x="652280" y="665908"/>
                    <a:pt x="662835" y="686587"/>
                  </a:cubicBezTo>
                  <a:cubicBezTo>
                    <a:pt x="672522" y="703671"/>
                    <a:pt x="679911" y="721749"/>
                    <a:pt x="688860" y="739250"/>
                  </a:cubicBezTo>
                  <a:cubicBezTo>
                    <a:pt x="672570" y="737002"/>
                    <a:pt x="657453" y="730082"/>
                    <a:pt x="642866" y="722809"/>
                  </a:cubicBezTo>
                  <a:cubicBezTo>
                    <a:pt x="617114" y="710382"/>
                    <a:pt x="593708" y="694792"/>
                    <a:pt x="569128" y="680422"/>
                  </a:cubicBezTo>
                  <a:cubicBezTo>
                    <a:pt x="556228" y="673357"/>
                    <a:pt x="544132" y="665009"/>
                    <a:pt x="531730" y="657125"/>
                  </a:cubicBezTo>
                  <a:cubicBezTo>
                    <a:pt x="516532" y="648022"/>
                    <a:pt x="500853" y="639785"/>
                    <a:pt x="486298" y="629670"/>
                  </a:cubicBezTo>
                  <a:cubicBezTo>
                    <a:pt x="472354" y="620213"/>
                    <a:pt x="457092" y="613020"/>
                    <a:pt x="442811" y="604126"/>
                  </a:cubicBezTo>
                  <a:cubicBezTo>
                    <a:pt x="441686" y="602761"/>
                    <a:pt x="440032" y="602038"/>
                    <a:pt x="438409" y="601300"/>
                  </a:cubicBezTo>
                  <a:cubicBezTo>
                    <a:pt x="438393" y="601300"/>
                    <a:pt x="438393" y="601300"/>
                    <a:pt x="438377" y="601284"/>
                  </a:cubicBezTo>
                  <a:cubicBezTo>
                    <a:pt x="436786" y="600224"/>
                    <a:pt x="435196" y="599148"/>
                    <a:pt x="433638" y="598024"/>
                  </a:cubicBezTo>
                  <a:cubicBezTo>
                    <a:pt x="432079" y="596965"/>
                    <a:pt x="430537" y="595889"/>
                    <a:pt x="428963" y="594845"/>
                  </a:cubicBezTo>
                  <a:cubicBezTo>
                    <a:pt x="427854" y="594171"/>
                    <a:pt x="426746" y="594059"/>
                    <a:pt x="425782" y="594332"/>
                  </a:cubicBezTo>
                  <a:cubicBezTo>
                    <a:pt x="420722" y="591939"/>
                    <a:pt x="414794" y="591634"/>
                    <a:pt x="410087" y="594348"/>
                  </a:cubicBezTo>
                  <a:cubicBezTo>
                    <a:pt x="408898" y="593818"/>
                    <a:pt x="407516" y="593802"/>
                    <a:pt x="406295" y="594556"/>
                  </a:cubicBezTo>
                  <a:cubicBezTo>
                    <a:pt x="398054" y="599421"/>
                    <a:pt x="390680" y="605635"/>
                    <a:pt x="382937" y="611222"/>
                  </a:cubicBezTo>
                  <a:cubicBezTo>
                    <a:pt x="368929" y="621658"/>
                    <a:pt x="354743" y="631870"/>
                    <a:pt x="341490" y="643253"/>
                  </a:cubicBezTo>
                  <a:cubicBezTo>
                    <a:pt x="327835" y="655022"/>
                    <a:pt x="313103" y="665426"/>
                    <a:pt x="299529" y="677275"/>
                  </a:cubicBezTo>
                  <a:cubicBezTo>
                    <a:pt x="285552" y="688867"/>
                    <a:pt x="270757" y="699416"/>
                    <a:pt x="256989" y="711265"/>
                  </a:cubicBezTo>
                  <a:cubicBezTo>
                    <a:pt x="227542" y="734241"/>
                    <a:pt x="198401" y="757618"/>
                    <a:pt x="167363" y="778458"/>
                  </a:cubicBezTo>
                  <a:cubicBezTo>
                    <a:pt x="177789" y="730275"/>
                    <a:pt x="187043" y="681803"/>
                    <a:pt x="201148" y="634519"/>
                  </a:cubicBezTo>
                  <a:cubicBezTo>
                    <a:pt x="208521" y="604752"/>
                    <a:pt x="213325" y="574407"/>
                    <a:pt x="219606" y="544399"/>
                  </a:cubicBezTo>
                  <a:cubicBezTo>
                    <a:pt x="221277" y="535793"/>
                    <a:pt x="223092" y="527235"/>
                    <a:pt x="224747" y="518613"/>
                  </a:cubicBezTo>
                  <a:cubicBezTo>
                    <a:pt x="224940" y="516173"/>
                    <a:pt x="226112" y="513202"/>
                    <a:pt x="225679" y="510746"/>
                  </a:cubicBezTo>
                  <a:lnTo>
                    <a:pt x="225679" y="510730"/>
                  </a:lnTo>
                  <a:cubicBezTo>
                    <a:pt x="226402" y="508306"/>
                    <a:pt x="224393" y="505945"/>
                    <a:pt x="222257" y="504581"/>
                  </a:cubicBezTo>
                  <a:cubicBezTo>
                    <a:pt x="216988" y="499587"/>
                    <a:pt x="211702" y="494610"/>
                    <a:pt x="206401" y="489649"/>
                  </a:cubicBezTo>
                  <a:cubicBezTo>
                    <a:pt x="201228" y="484640"/>
                    <a:pt x="196842" y="478924"/>
                    <a:pt x="192200" y="473433"/>
                  </a:cubicBezTo>
                  <a:cubicBezTo>
                    <a:pt x="183573" y="463109"/>
                    <a:pt x="172906" y="454824"/>
                    <a:pt x="162705" y="446138"/>
                  </a:cubicBezTo>
                  <a:cubicBezTo>
                    <a:pt x="147170" y="431463"/>
                    <a:pt x="131201" y="417350"/>
                    <a:pt x="114574" y="403928"/>
                  </a:cubicBezTo>
                  <a:cubicBezTo>
                    <a:pt x="103425" y="394359"/>
                    <a:pt x="93353" y="383425"/>
                    <a:pt x="81802" y="374289"/>
                  </a:cubicBezTo>
                  <a:cubicBezTo>
                    <a:pt x="64291" y="361396"/>
                    <a:pt x="47568" y="347621"/>
                    <a:pt x="31760" y="332673"/>
                  </a:cubicBezTo>
                  <a:cubicBezTo>
                    <a:pt x="21270" y="323312"/>
                    <a:pt x="8643" y="316152"/>
                    <a:pt x="0" y="304864"/>
                  </a:cubicBezTo>
                  <a:cubicBezTo>
                    <a:pt x="30170" y="301220"/>
                    <a:pt x="60500" y="299502"/>
                    <a:pt x="90895" y="300208"/>
                  </a:cubicBezTo>
                  <a:cubicBezTo>
                    <a:pt x="124277" y="300433"/>
                    <a:pt x="157644" y="298603"/>
                    <a:pt x="191043" y="299165"/>
                  </a:cubicBezTo>
                  <a:cubicBezTo>
                    <a:pt x="204361" y="299261"/>
                    <a:pt x="217694" y="299470"/>
                    <a:pt x="230980" y="298474"/>
                  </a:cubicBezTo>
                  <a:cubicBezTo>
                    <a:pt x="250772" y="296516"/>
                    <a:pt x="270403" y="292935"/>
                    <a:pt x="290275" y="291763"/>
                  </a:cubicBezTo>
                  <a:cubicBezTo>
                    <a:pt x="291882" y="291570"/>
                    <a:pt x="293617" y="291731"/>
                    <a:pt x="295271" y="291570"/>
                  </a:cubicBezTo>
                  <a:cubicBezTo>
                    <a:pt x="295287" y="291570"/>
                    <a:pt x="295287" y="291570"/>
                    <a:pt x="295287" y="291570"/>
                  </a:cubicBezTo>
                  <a:cubicBezTo>
                    <a:pt x="297906" y="291988"/>
                    <a:pt x="300075" y="289563"/>
                    <a:pt x="300717" y="287027"/>
                  </a:cubicBezTo>
                  <a:cubicBezTo>
                    <a:pt x="304541" y="278485"/>
                    <a:pt x="307272" y="269542"/>
                    <a:pt x="310501" y="260760"/>
                  </a:cubicBezTo>
                  <a:cubicBezTo>
                    <a:pt x="310935" y="258062"/>
                    <a:pt x="314758" y="247241"/>
                    <a:pt x="317377" y="238041"/>
                  </a:cubicBezTo>
                  <a:cubicBezTo>
                    <a:pt x="325891" y="219673"/>
                    <a:pt x="334293" y="201274"/>
                    <a:pt x="342261" y="182649"/>
                  </a:cubicBezTo>
                  <a:cubicBezTo>
                    <a:pt x="352045" y="161728"/>
                    <a:pt x="362904" y="141322"/>
                    <a:pt x="372302" y="120225"/>
                  </a:cubicBezTo>
                  <a:cubicBezTo>
                    <a:pt x="381668" y="98726"/>
                    <a:pt x="393540" y="78480"/>
                    <a:pt x="403821" y="57431"/>
                  </a:cubicBezTo>
                  <a:cubicBezTo>
                    <a:pt x="412641" y="38646"/>
                    <a:pt x="420143" y="19283"/>
                    <a:pt x="427838" y="0"/>
                  </a:cubicBezTo>
                  <a:cubicBezTo>
                    <a:pt x="434682" y="20471"/>
                    <a:pt x="439244" y="41520"/>
                    <a:pt x="443791" y="62585"/>
                  </a:cubicBezTo>
                  <a:cubicBezTo>
                    <a:pt x="448401" y="81498"/>
                    <a:pt x="454136" y="100107"/>
                    <a:pt x="458281" y="119133"/>
                  </a:cubicBezTo>
                  <a:cubicBezTo>
                    <a:pt x="462233" y="138496"/>
                    <a:pt x="467840" y="157442"/>
                    <a:pt x="472675" y="176596"/>
                  </a:cubicBezTo>
                  <a:cubicBezTo>
                    <a:pt x="479615" y="207824"/>
                    <a:pt x="485656" y="239293"/>
                    <a:pt x="493817" y="270216"/>
                  </a:cubicBezTo>
                  <a:cubicBezTo>
                    <a:pt x="494716" y="275129"/>
                    <a:pt x="495536" y="281391"/>
                    <a:pt x="496226" y="286722"/>
                  </a:cubicBezTo>
                  <a:cubicBezTo>
                    <a:pt x="496499" y="289258"/>
                    <a:pt x="496660" y="292261"/>
                    <a:pt x="499295" y="293529"/>
                  </a:cubicBezTo>
                  <a:cubicBezTo>
                    <a:pt x="500612" y="294300"/>
                    <a:pt x="501961" y="294123"/>
                    <a:pt x="503038" y="293417"/>
                  </a:cubicBezTo>
                  <a:cubicBezTo>
                    <a:pt x="518299" y="297158"/>
                    <a:pt x="534268" y="297158"/>
                    <a:pt x="549835" y="298876"/>
                  </a:cubicBezTo>
                  <a:cubicBezTo>
                    <a:pt x="577514" y="301975"/>
                    <a:pt x="605323" y="303114"/>
                    <a:pt x="633050" y="305555"/>
                  </a:cubicBezTo>
                  <a:cubicBezTo>
                    <a:pt x="635894" y="305475"/>
                    <a:pt x="640665" y="306470"/>
                    <a:pt x="643155" y="304768"/>
                  </a:cubicBezTo>
                  <a:cubicBezTo>
                    <a:pt x="655766" y="306165"/>
                    <a:pt x="668361" y="307755"/>
                    <a:pt x="681052" y="308589"/>
                  </a:cubicBezTo>
                  <a:cubicBezTo>
                    <a:pt x="692651" y="309280"/>
                    <a:pt x="703961" y="312170"/>
                    <a:pt x="715543" y="313021"/>
                  </a:cubicBezTo>
                  <a:cubicBezTo>
                    <a:pt x="725777" y="313775"/>
                    <a:pt x="735801" y="313631"/>
                    <a:pt x="746034" y="3147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4"/>
          <p:cNvGrpSpPr/>
          <p:nvPr/>
        </p:nvGrpSpPr>
        <p:grpSpPr>
          <a:xfrm>
            <a:off x="6332132" y="3916915"/>
            <a:ext cx="737743" cy="756319"/>
            <a:chOff x="6332132" y="3916915"/>
            <a:chExt cx="737743" cy="756319"/>
          </a:xfrm>
        </p:grpSpPr>
        <p:sp>
          <p:nvSpPr>
            <p:cNvPr id="163" name="Google Shape;163;p4"/>
            <p:cNvSpPr/>
            <p:nvPr/>
          </p:nvSpPr>
          <p:spPr>
            <a:xfrm rot="1263482">
              <a:off x="6418255" y="3999247"/>
              <a:ext cx="565498" cy="591654"/>
            </a:xfrm>
            <a:custGeom>
              <a:rect b="b" l="l" r="r" t="t"/>
              <a:pathLst>
                <a:path extrusionOk="0" h="1183161" w="1128839">
                  <a:moveTo>
                    <a:pt x="1123598" y="472560"/>
                  </a:moveTo>
                  <a:cubicBezTo>
                    <a:pt x="1113795" y="470075"/>
                    <a:pt x="1103423" y="470383"/>
                    <a:pt x="1093384" y="469768"/>
                  </a:cubicBezTo>
                  <a:cubicBezTo>
                    <a:pt x="1070297" y="470075"/>
                    <a:pt x="1047755" y="465389"/>
                    <a:pt x="1024929" y="462905"/>
                  </a:cubicBezTo>
                  <a:cubicBezTo>
                    <a:pt x="986191" y="460609"/>
                    <a:pt x="947879" y="453628"/>
                    <a:pt x="908951" y="453817"/>
                  </a:cubicBezTo>
                  <a:cubicBezTo>
                    <a:pt x="893229" y="453344"/>
                    <a:pt x="877648" y="450859"/>
                    <a:pt x="862068" y="448895"/>
                  </a:cubicBezTo>
                  <a:cubicBezTo>
                    <a:pt x="837821" y="445842"/>
                    <a:pt x="813361" y="445109"/>
                    <a:pt x="789019" y="442766"/>
                  </a:cubicBezTo>
                  <a:cubicBezTo>
                    <a:pt x="782981" y="442695"/>
                    <a:pt x="776541" y="442529"/>
                    <a:pt x="770289" y="443144"/>
                  </a:cubicBezTo>
                  <a:cubicBezTo>
                    <a:pt x="769153" y="443050"/>
                    <a:pt x="768040" y="442908"/>
                    <a:pt x="767046" y="442624"/>
                  </a:cubicBezTo>
                  <a:cubicBezTo>
                    <a:pt x="764180" y="441488"/>
                    <a:pt x="761244" y="440565"/>
                    <a:pt x="758545" y="439098"/>
                  </a:cubicBezTo>
                  <a:cubicBezTo>
                    <a:pt x="755964" y="412238"/>
                    <a:pt x="746635" y="386774"/>
                    <a:pt x="741875" y="360317"/>
                  </a:cubicBezTo>
                  <a:cubicBezTo>
                    <a:pt x="732925" y="322784"/>
                    <a:pt x="726697" y="284589"/>
                    <a:pt x="715947" y="247505"/>
                  </a:cubicBezTo>
                  <a:cubicBezTo>
                    <a:pt x="707873" y="219368"/>
                    <a:pt x="702592" y="190544"/>
                    <a:pt x="695205" y="162240"/>
                  </a:cubicBezTo>
                  <a:cubicBezTo>
                    <a:pt x="684431" y="125394"/>
                    <a:pt x="676712" y="87885"/>
                    <a:pt x="667690" y="50660"/>
                  </a:cubicBezTo>
                  <a:cubicBezTo>
                    <a:pt x="662552" y="35159"/>
                    <a:pt x="659592" y="18546"/>
                    <a:pt x="652228" y="3969"/>
                  </a:cubicBezTo>
                  <a:cubicBezTo>
                    <a:pt x="650002" y="182"/>
                    <a:pt x="644580" y="-1356"/>
                    <a:pt x="641005" y="1413"/>
                  </a:cubicBezTo>
                  <a:cubicBezTo>
                    <a:pt x="638187" y="3637"/>
                    <a:pt x="637334" y="7211"/>
                    <a:pt x="635985" y="10382"/>
                  </a:cubicBezTo>
                  <a:cubicBezTo>
                    <a:pt x="623838" y="41146"/>
                    <a:pt x="612330" y="72171"/>
                    <a:pt x="598217" y="102084"/>
                  </a:cubicBezTo>
                  <a:cubicBezTo>
                    <a:pt x="584318" y="130505"/>
                    <a:pt x="568548" y="158099"/>
                    <a:pt x="555785" y="187112"/>
                  </a:cubicBezTo>
                  <a:cubicBezTo>
                    <a:pt x="541720" y="219415"/>
                    <a:pt x="525548" y="250748"/>
                    <a:pt x="510749" y="282695"/>
                  </a:cubicBezTo>
                  <a:cubicBezTo>
                    <a:pt x="492185" y="326689"/>
                    <a:pt x="472366" y="370138"/>
                    <a:pt x="453707" y="414084"/>
                  </a:cubicBezTo>
                  <a:cubicBezTo>
                    <a:pt x="450866" y="421325"/>
                    <a:pt x="447906" y="428567"/>
                    <a:pt x="445538" y="435974"/>
                  </a:cubicBezTo>
                  <a:cubicBezTo>
                    <a:pt x="445112" y="437725"/>
                    <a:pt x="444401" y="439618"/>
                    <a:pt x="443928" y="441535"/>
                  </a:cubicBezTo>
                  <a:cubicBezTo>
                    <a:pt x="433225" y="441085"/>
                    <a:pt x="422499" y="442742"/>
                    <a:pt x="411464" y="443357"/>
                  </a:cubicBezTo>
                  <a:cubicBezTo>
                    <a:pt x="392143" y="445203"/>
                    <a:pt x="372939" y="447972"/>
                    <a:pt x="353594" y="449605"/>
                  </a:cubicBezTo>
                  <a:cubicBezTo>
                    <a:pt x="331265" y="450954"/>
                    <a:pt x="308912" y="450055"/>
                    <a:pt x="286560" y="449818"/>
                  </a:cubicBezTo>
                  <a:cubicBezTo>
                    <a:pt x="247585" y="449037"/>
                    <a:pt x="208610" y="450622"/>
                    <a:pt x="169635" y="450717"/>
                  </a:cubicBezTo>
                  <a:cubicBezTo>
                    <a:pt x="129760" y="450457"/>
                    <a:pt x="89815" y="449510"/>
                    <a:pt x="50082" y="453344"/>
                  </a:cubicBezTo>
                  <a:cubicBezTo>
                    <a:pt x="38030" y="454409"/>
                    <a:pt x="26025" y="455829"/>
                    <a:pt x="13972" y="456917"/>
                  </a:cubicBezTo>
                  <a:cubicBezTo>
                    <a:pt x="9686" y="457556"/>
                    <a:pt x="4264" y="456586"/>
                    <a:pt x="1375" y="460538"/>
                  </a:cubicBezTo>
                  <a:cubicBezTo>
                    <a:pt x="-8096" y="475991"/>
                    <a:pt x="34075" y="503419"/>
                    <a:pt x="44920" y="512767"/>
                  </a:cubicBezTo>
                  <a:cubicBezTo>
                    <a:pt x="67107" y="531202"/>
                    <a:pt x="87186" y="552146"/>
                    <a:pt x="110889" y="568782"/>
                  </a:cubicBezTo>
                  <a:cubicBezTo>
                    <a:pt x="130234" y="582508"/>
                    <a:pt x="147377" y="598789"/>
                    <a:pt x="164497" y="615095"/>
                  </a:cubicBezTo>
                  <a:cubicBezTo>
                    <a:pt x="178964" y="628513"/>
                    <a:pt x="194592" y="640558"/>
                    <a:pt x="209652" y="653290"/>
                  </a:cubicBezTo>
                  <a:cubicBezTo>
                    <a:pt x="229116" y="671039"/>
                    <a:pt x="248035" y="689355"/>
                    <a:pt x="268588" y="705874"/>
                  </a:cubicBezTo>
                  <a:cubicBezTo>
                    <a:pt x="282890" y="717943"/>
                    <a:pt x="293782" y="733230"/>
                    <a:pt x="306379" y="746909"/>
                  </a:cubicBezTo>
                  <a:cubicBezTo>
                    <a:pt x="316490" y="756730"/>
                    <a:pt x="326600" y="766622"/>
                    <a:pt x="337279" y="775804"/>
                  </a:cubicBezTo>
                  <a:cubicBezTo>
                    <a:pt x="338676" y="776892"/>
                    <a:pt x="340429" y="777271"/>
                    <a:pt x="342110" y="777034"/>
                  </a:cubicBezTo>
                  <a:cubicBezTo>
                    <a:pt x="338819" y="787778"/>
                    <a:pt x="335835" y="798617"/>
                    <a:pt x="333088" y="809527"/>
                  </a:cubicBezTo>
                  <a:cubicBezTo>
                    <a:pt x="320657" y="858016"/>
                    <a:pt x="312725" y="907334"/>
                    <a:pt x="299725" y="955753"/>
                  </a:cubicBezTo>
                  <a:cubicBezTo>
                    <a:pt x="282085" y="1012005"/>
                    <a:pt x="270009" y="1069676"/>
                    <a:pt x="257341" y="1127206"/>
                  </a:cubicBezTo>
                  <a:cubicBezTo>
                    <a:pt x="254712" y="1139867"/>
                    <a:pt x="251610" y="1154137"/>
                    <a:pt x="248603" y="1167082"/>
                  </a:cubicBezTo>
                  <a:cubicBezTo>
                    <a:pt x="247396" y="1172122"/>
                    <a:pt x="244886" y="1178843"/>
                    <a:pt x="250426" y="1182204"/>
                  </a:cubicBezTo>
                  <a:cubicBezTo>
                    <a:pt x="260442" y="1186582"/>
                    <a:pt x="271429" y="1174796"/>
                    <a:pt x="279812" y="1170040"/>
                  </a:cubicBezTo>
                  <a:cubicBezTo>
                    <a:pt x="316395" y="1145144"/>
                    <a:pt x="350516" y="1116912"/>
                    <a:pt x="385986" y="1090502"/>
                  </a:cubicBezTo>
                  <a:cubicBezTo>
                    <a:pt x="441157" y="1045988"/>
                    <a:pt x="496613" y="1001805"/>
                    <a:pt x="551618" y="957078"/>
                  </a:cubicBezTo>
                  <a:cubicBezTo>
                    <a:pt x="572147" y="941790"/>
                    <a:pt x="592487" y="926219"/>
                    <a:pt x="613277" y="911310"/>
                  </a:cubicBezTo>
                  <a:cubicBezTo>
                    <a:pt x="614129" y="910647"/>
                    <a:pt x="615076" y="910079"/>
                    <a:pt x="616024" y="909511"/>
                  </a:cubicBezTo>
                  <a:cubicBezTo>
                    <a:pt x="621446" y="907831"/>
                    <a:pt x="626774" y="903690"/>
                    <a:pt x="632622" y="905488"/>
                  </a:cubicBezTo>
                  <a:cubicBezTo>
                    <a:pt x="637666" y="907239"/>
                    <a:pt x="641691" y="911097"/>
                    <a:pt x="646995" y="912043"/>
                  </a:cubicBezTo>
                  <a:cubicBezTo>
                    <a:pt x="669442" y="927568"/>
                    <a:pt x="694187" y="939377"/>
                    <a:pt x="717321" y="953836"/>
                  </a:cubicBezTo>
                  <a:cubicBezTo>
                    <a:pt x="738939" y="968414"/>
                    <a:pt x="761221" y="981855"/>
                    <a:pt x="784023" y="994516"/>
                  </a:cubicBezTo>
                  <a:cubicBezTo>
                    <a:pt x="798562" y="1002846"/>
                    <a:pt x="812082" y="1012833"/>
                    <a:pt x="826408" y="1021494"/>
                  </a:cubicBezTo>
                  <a:cubicBezTo>
                    <a:pt x="841325" y="1030511"/>
                    <a:pt x="856645" y="1038817"/>
                    <a:pt x="871468" y="1047952"/>
                  </a:cubicBezTo>
                  <a:cubicBezTo>
                    <a:pt x="900829" y="1067192"/>
                    <a:pt x="931564" y="1084088"/>
                    <a:pt x="963009" y="1099707"/>
                  </a:cubicBezTo>
                  <a:cubicBezTo>
                    <a:pt x="984202" y="1110049"/>
                    <a:pt x="1006436" y="1119231"/>
                    <a:pt x="1029972" y="1122142"/>
                  </a:cubicBezTo>
                  <a:cubicBezTo>
                    <a:pt x="1037100" y="1123609"/>
                    <a:pt x="1046903" y="1120533"/>
                    <a:pt x="1044819" y="1111658"/>
                  </a:cubicBezTo>
                  <a:cubicBezTo>
                    <a:pt x="1041835" y="1103683"/>
                    <a:pt x="1037336" y="1096323"/>
                    <a:pt x="1033714" y="1088608"/>
                  </a:cubicBezTo>
                  <a:cubicBezTo>
                    <a:pt x="1016286" y="1050508"/>
                    <a:pt x="997012" y="1013235"/>
                    <a:pt x="974778" y="977690"/>
                  </a:cubicBezTo>
                  <a:cubicBezTo>
                    <a:pt x="960381" y="955540"/>
                    <a:pt x="948400" y="931993"/>
                    <a:pt x="935519" y="908943"/>
                  </a:cubicBezTo>
                  <a:cubicBezTo>
                    <a:pt x="922756" y="886959"/>
                    <a:pt x="909306" y="865400"/>
                    <a:pt x="896780" y="843273"/>
                  </a:cubicBezTo>
                  <a:cubicBezTo>
                    <a:pt x="880229" y="815821"/>
                    <a:pt x="860931" y="790169"/>
                    <a:pt x="845469" y="762054"/>
                  </a:cubicBezTo>
                  <a:cubicBezTo>
                    <a:pt x="844498" y="760469"/>
                    <a:pt x="840331" y="754316"/>
                    <a:pt x="836566" y="751003"/>
                  </a:cubicBezTo>
                  <a:cubicBezTo>
                    <a:pt x="839928" y="749488"/>
                    <a:pt x="843030" y="745607"/>
                    <a:pt x="845635" y="743312"/>
                  </a:cubicBezTo>
                  <a:cubicBezTo>
                    <a:pt x="858374" y="731314"/>
                    <a:pt x="870497" y="720570"/>
                    <a:pt x="884089" y="709068"/>
                  </a:cubicBezTo>
                  <a:cubicBezTo>
                    <a:pt x="914208" y="682351"/>
                    <a:pt x="945629" y="657076"/>
                    <a:pt x="974186" y="628655"/>
                  </a:cubicBezTo>
                  <a:cubicBezTo>
                    <a:pt x="992016" y="612278"/>
                    <a:pt x="1010248" y="596328"/>
                    <a:pt x="1026894" y="578698"/>
                  </a:cubicBezTo>
                  <a:cubicBezTo>
                    <a:pt x="1050762" y="554796"/>
                    <a:pt x="1078656" y="535414"/>
                    <a:pt x="1103447" y="512507"/>
                  </a:cubicBezTo>
                  <a:cubicBezTo>
                    <a:pt x="1111498" y="504910"/>
                    <a:pt x="1140599" y="482736"/>
                    <a:pt x="1123598" y="472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rot="1263482">
              <a:off x="6425233" y="4009077"/>
              <a:ext cx="550855" cy="573771"/>
            </a:xfrm>
            <a:custGeom>
              <a:rect b="b" l="l" r="r" t="t"/>
              <a:pathLst>
                <a:path extrusionOk="0" h="1147399" w="1099609">
                  <a:moveTo>
                    <a:pt x="1099609" y="463882"/>
                  </a:moveTo>
                  <a:cubicBezTo>
                    <a:pt x="1090398" y="475928"/>
                    <a:pt x="1078914" y="484187"/>
                    <a:pt x="1067525" y="494481"/>
                  </a:cubicBezTo>
                  <a:cubicBezTo>
                    <a:pt x="1052442" y="507828"/>
                    <a:pt x="1036577" y="520276"/>
                    <a:pt x="1021115" y="533150"/>
                  </a:cubicBezTo>
                  <a:cubicBezTo>
                    <a:pt x="1005795" y="546307"/>
                    <a:pt x="992606" y="561690"/>
                    <a:pt x="977641" y="575226"/>
                  </a:cubicBezTo>
                  <a:cubicBezTo>
                    <a:pt x="955833" y="594016"/>
                    <a:pt x="936156" y="615125"/>
                    <a:pt x="914135" y="633655"/>
                  </a:cubicBezTo>
                  <a:cubicBezTo>
                    <a:pt x="892635" y="651664"/>
                    <a:pt x="872082" y="670786"/>
                    <a:pt x="850511" y="688771"/>
                  </a:cubicBezTo>
                  <a:cubicBezTo>
                    <a:pt x="841110" y="696935"/>
                    <a:pt x="831828" y="705289"/>
                    <a:pt x="822759" y="713832"/>
                  </a:cubicBezTo>
                  <a:cubicBezTo>
                    <a:pt x="818639" y="717997"/>
                    <a:pt x="809784" y="723819"/>
                    <a:pt x="815135" y="730232"/>
                  </a:cubicBezTo>
                  <a:cubicBezTo>
                    <a:pt x="815443" y="730492"/>
                    <a:pt x="815751" y="730705"/>
                    <a:pt x="816035" y="730918"/>
                  </a:cubicBezTo>
                  <a:cubicBezTo>
                    <a:pt x="817929" y="737095"/>
                    <a:pt x="822783" y="742254"/>
                    <a:pt x="825388" y="748265"/>
                  </a:cubicBezTo>
                  <a:cubicBezTo>
                    <a:pt x="835664" y="769918"/>
                    <a:pt x="848474" y="790081"/>
                    <a:pt x="861663" y="810054"/>
                  </a:cubicBezTo>
                  <a:cubicBezTo>
                    <a:pt x="883519" y="847469"/>
                    <a:pt x="905706" y="884789"/>
                    <a:pt x="925974" y="923102"/>
                  </a:cubicBezTo>
                  <a:cubicBezTo>
                    <a:pt x="941815" y="953370"/>
                    <a:pt x="961421" y="981508"/>
                    <a:pt x="976978" y="1011988"/>
                  </a:cubicBezTo>
                  <a:cubicBezTo>
                    <a:pt x="991256" y="1037168"/>
                    <a:pt x="1002148" y="1063815"/>
                    <a:pt x="1015337" y="1089609"/>
                  </a:cubicBezTo>
                  <a:cubicBezTo>
                    <a:pt x="991327" y="1086296"/>
                    <a:pt x="969046" y="1076097"/>
                    <a:pt x="947546" y="1065377"/>
                  </a:cubicBezTo>
                  <a:cubicBezTo>
                    <a:pt x="909589" y="1047060"/>
                    <a:pt x="875089" y="1024081"/>
                    <a:pt x="838861" y="1002901"/>
                  </a:cubicBezTo>
                  <a:cubicBezTo>
                    <a:pt x="819847" y="992488"/>
                    <a:pt x="802017" y="980182"/>
                    <a:pt x="783737" y="968563"/>
                  </a:cubicBezTo>
                  <a:cubicBezTo>
                    <a:pt x="761337" y="955145"/>
                    <a:pt x="738227" y="943005"/>
                    <a:pt x="716774" y="928096"/>
                  </a:cubicBezTo>
                  <a:cubicBezTo>
                    <a:pt x="696221" y="914157"/>
                    <a:pt x="673727" y="903555"/>
                    <a:pt x="652676" y="890444"/>
                  </a:cubicBezTo>
                  <a:cubicBezTo>
                    <a:pt x="651019" y="888433"/>
                    <a:pt x="648580" y="887368"/>
                    <a:pt x="646188" y="886279"/>
                  </a:cubicBezTo>
                  <a:cubicBezTo>
                    <a:pt x="646165" y="886279"/>
                    <a:pt x="646165" y="886279"/>
                    <a:pt x="646141" y="886256"/>
                  </a:cubicBezTo>
                  <a:cubicBezTo>
                    <a:pt x="643797" y="884694"/>
                    <a:pt x="641453" y="883108"/>
                    <a:pt x="639156" y="881452"/>
                  </a:cubicBezTo>
                  <a:cubicBezTo>
                    <a:pt x="636859" y="879890"/>
                    <a:pt x="634586" y="878304"/>
                    <a:pt x="632265" y="876766"/>
                  </a:cubicBezTo>
                  <a:cubicBezTo>
                    <a:pt x="630632" y="875772"/>
                    <a:pt x="628998" y="875607"/>
                    <a:pt x="627577" y="876009"/>
                  </a:cubicBezTo>
                  <a:cubicBezTo>
                    <a:pt x="620118" y="872483"/>
                    <a:pt x="611381" y="872033"/>
                    <a:pt x="604443" y="876032"/>
                  </a:cubicBezTo>
                  <a:cubicBezTo>
                    <a:pt x="602691" y="875252"/>
                    <a:pt x="600654" y="875228"/>
                    <a:pt x="598855" y="876340"/>
                  </a:cubicBezTo>
                  <a:cubicBezTo>
                    <a:pt x="586708" y="883511"/>
                    <a:pt x="575839" y="892669"/>
                    <a:pt x="564426" y="900904"/>
                  </a:cubicBezTo>
                  <a:cubicBezTo>
                    <a:pt x="543779" y="916287"/>
                    <a:pt x="522870" y="931338"/>
                    <a:pt x="503335" y="948116"/>
                  </a:cubicBezTo>
                  <a:cubicBezTo>
                    <a:pt x="483209" y="965463"/>
                    <a:pt x="461495" y="980798"/>
                    <a:pt x="441487" y="998262"/>
                  </a:cubicBezTo>
                  <a:cubicBezTo>
                    <a:pt x="420887" y="1015349"/>
                    <a:pt x="399079" y="1030897"/>
                    <a:pt x="378786" y="1048361"/>
                  </a:cubicBezTo>
                  <a:cubicBezTo>
                    <a:pt x="335383" y="1082226"/>
                    <a:pt x="292430" y="1116682"/>
                    <a:pt x="246683" y="1147400"/>
                  </a:cubicBezTo>
                  <a:cubicBezTo>
                    <a:pt x="262051" y="1076381"/>
                    <a:pt x="275690" y="1004936"/>
                    <a:pt x="296479" y="935242"/>
                  </a:cubicBezTo>
                  <a:cubicBezTo>
                    <a:pt x="307348" y="891367"/>
                    <a:pt x="314428" y="846641"/>
                    <a:pt x="323686" y="802411"/>
                  </a:cubicBezTo>
                  <a:cubicBezTo>
                    <a:pt x="326149" y="789726"/>
                    <a:pt x="328824" y="777113"/>
                    <a:pt x="331263" y="764405"/>
                  </a:cubicBezTo>
                  <a:cubicBezTo>
                    <a:pt x="331547" y="760807"/>
                    <a:pt x="333276" y="756429"/>
                    <a:pt x="332637" y="752809"/>
                  </a:cubicBezTo>
                  <a:lnTo>
                    <a:pt x="332637" y="752785"/>
                  </a:lnTo>
                  <a:cubicBezTo>
                    <a:pt x="333702" y="749212"/>
                    <a:pt x="330742" y="745733"/>
                    <a:pt x="327593" y="743721"/>
                  </a:cubicBezTo>
                  <a:cubicBezTo>
                    <a:pt x="319827" y="736361"/>
                    <a:pt x="312036" y="729025"/>
                    <a:pt x="304222" y="721713"/>
                  </a:cubicBezTo>
                  <a:cubicBezTo>
                    <a:pt x="296598" y="714329"/>
                    <a:pt x="290134" y="705905"/>
                    <a:pt x="283290" y="697811"/>
                  </a:cubicBezTo>
                  <a:cubicBezTo>
                    <a:pt x="270575" y="682594"/>
                    <a:pt x="254853" y="670383"/>
                    <a:pt x="239817" y="657580"/>
                  </a:cubicBezTo>
                  <a:cubicBezTo>
                    <a:pt x="216919" y="635951"/>
                    <a:pt x="193383" y="615149"/>
                    <a:pt x="168876" y="595365"/>
                  </a:cubicBezTo>
                  <a:cubicBezTo>
                    <a:pt x="152443" y="581261"/>
                    <a:pt x="137596" y="565145"/>
                    <a:pt x="120571" y="551679"/>
                  </a:cubicBezTo>
                  <a:cubicBezTo>
                    <a:pt x="94762" y="532676"/>
                    <a:pt x="70112" y="512372"/>
                    <a:pt x="46813" y="490340"/>
                  </a:cubicBezTo>
                  <a:cubicBezTo>
                    <a:pt x="31350" y="476543"/>
                    <a:pt x="12739" y="465988"/>
                    <a:pt x="0" y="449352"/>
                  </a:cubicBezTo>
                  <a:cubicBezTo>
                    <a:pt x="44468" y="443980"/>
                    <a:pt x="89174" y="441448"/>
                    <a:pt x="133973" y="442489"/>
                  </a:cubicBezTo>
                  <a:cubicBezTo>
                    <a:pt x="183177" y="442820"/>
                    <a:pt x="232358" y="440122"/>
                    <a:pt x="281586" y="440951"/>
                  </a:cubicBezTo>
                  <a:cubicBezTo>
                    <a:pt x="301215" y="441093"/>
                    <a:pt x="320868" y="441400"/>
                    <a:pt x="340451" y="439933"/>
                  </a:cubicBezTo>
                  <a:cubicBezTo>
                    <a:pt x="369623" y="437046"/>
                    <a:pt x="398558" y="431769"/>
                    <a:pt x="427848" y="430041"/>
                  </a:cubicBezTo>
                  <a:cubicBezTo>
                    <a:pt x="430216" y="429757"/>
                    <a:pt x="432773" y="429994"/>
                    <a:pt x="435212" y="429757"/>
                  </a:cubicBezTo>
                  <a:cubicBezTo>
                    <a:pt x="435236" y="429757"/>
                    <a:pt x="435236" y="429757"/>
                    <a:pt x="435236" y="429757"/>
                  </a:cubicBezTo>
                  <a:cubicBezTo>
                    <a:pt x="439095" y="430372"/>
                    <a:pt x="442292" y="426799"/>
                    <a:pt x="443239" y="423060"/>
                  </a:cubicBezTo>
                  <a:cubicBezTo>
                    <a:pt x="448875" y="410470"/>
                    <a:pt x="452900" y="397289"/>
                    <a:pt x="457659" y="384344"/>
                  </a:cubicBezTo>
                  <a:cubicBezTo>
                    <a:pt x="458299" y="380368"/>
                    <a:pt x="463934" y="364418"/>
                    <a:pt x="467794" y="350858"/>
                  </a:cubicBezTo>
                  <a:cubicBezTo>
                    <a:pt x="480344" y="323785"/>
                    <a:pt x="492727" y="296665"/>
                    <a:pt x="504472" y="269214"/>
                  </a:cubicBezTo>
                  <a:cubicBezTo>
                    <a:pt x="518892" y="238378"/>
                    <a:pt x="534899" y="208300"/>
                    <a:pt x="548751" y="177204"/>
                  </a:cubicBezTo>
                  <a:cubicBezTo>
                    <a:pt x="562556" y="145516"/>
                    <a:pt x="580054" y="115675"/>
                    <a:pt x="595208" y="84650"/>
                  </a:cubicBezTo>
                  <a:cubicBezTo>
                    <a:pt x="608208" y="56962"/>
                    <a:pt x="619266" y="28422"/>
                    <a:pt x="630608" y="0"/>
                  </a:cubicBezTo>
                  <a:cubicBezTo>
                    <a:pt x="640695" y="30173"/>
                    <a:pt x="647420" y="61198"/>
                    <a:pt x="654121" y="92246"/>
                  </a:cubicBezTo>
                  <a:cubicBezTo>
                    <a:pt x="660916" y="120124"/>
                    <a:pt x="669370" y="147552"/>
                    <a:pt x="675479" y="175595"/>
                  </a:cubicBezTo>
                  <a:cubicBezTo>
                    <a:pt x="681304" y="204135"/>
                    <a:pt x="689568" y="232059"/>
                    <a:pt x="696695" y="260292"/>
                  </a:cubicBezTo>
                  <a:cubicBezTo>
                    <a:pt x="706924" y="306320"/>
                    <a:pt x="715827" y="352704"/>
                    <a:pt x="727856" y="398283"/>
                  </a:cubicBezTo>
                  <a:cubicBezTo>
                    <a:pt x="729182" y="405524"/>
                    <a:pt x="730389" y="414754"/>
                    <a:pt x="731408" y="422610"/>
                  </a:cubicBezTo>
                  <a:cubicBezTo>
                    <a:pt x="731810" y="426349"/>
                    <a:pt x="732047" y="430775"/>
                    <a:pt x="735930" y="432644"/>
                  </a:cubicBezTo>
                  <a:cubicBezTo>
                    <a:pt x="737872" y="433780"/>
                    <a:pt x="739861" y="433520"/>
                    <a:pt x="741447" y="432479"/>
                  </a:cubicBezTo>
                  <a:cubicBezTo>
                    <a:pt x="763942" y="437993"/>
                    <a:pt x="787478" y="437993"/>
                    <a:pt x="810423" y="440525"/>
                  </a:cubicBezTo>
                  <a:cubicBezTo>
                    <a:pt x="851221" y="445092"/>
                    <a:pt x="892209" y="446772"/>
                    <a:pt x="933078" y="450369"/>
                  </a:cubicBezTo>
                  <a:cubicBezTo>
                    <a:pt x="937269" y="450251"/>
                    <a:pt x="944302" y="451718"/>
                    <a:pt x="947972" y="449210"/>
                  </a:cubicBezTo>
                  <a:cubicBezTo>
                    <a:pt x="966559" y="451269"/>
                    <a:pt x="985123" y="453611"/>
                    <a:pt x="1003830" y="454842"/>
                  </a:cubicBezTo>
                  <a:cubicBezTo>
                    <a:pt x="1020925" y="455860"/>
                    <a:pt x="1037595" y="460119"/>
                    <a:pt x="1054667" y="461374"/>
                  </a:cubicBezTo>
                  <a:cubicBezTo>
                    <a:pt x="1069751" y="462486"/>
                    <a:pt x="1084526" y="462273"/>
                    <a:pt x="1099609" y="463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4"/>
          <p:cNvGrpSpPr/>
          <p:nvPr/>
        </p:nvGrpSpPr>
        <p:grpSpPr>
          <a:xfrm>
            <a:off x="7224972" y="4005695"/>
            <a:ext cx="1253978" cy="1345710"/>
            <a:chOff x="7224972" y="4005695"/>
            <a:chExt cx="1253978" cy="1345710"/>
          </a:xfrm>
        </p:grpSpPr>
        <p:sp>
          <p:nvSpPr>
            <p:cNvPr id="166" name="Google Shape;166;p4"/>
            <p:cNvSpPr/>
            <p:nvPr/>
          </p:nvSpPr>
          <p:spPr>
            <a:xfrm rot="1317634">
              <a:off x="7390534" y="4140114"/>
              <a:ext cx="922854" cy="1076873"/>
            </a:xfrm>
            <a:custGeom>
              <a:rect b="b" l="l" r="r" t="t"/>
              <a:pathLst>
                <a:path extrusionOk="0" h="2151811" w="1840631">
                  <a:moveTo>
                    <a:pt x="1839313" y="275243"/>
                  </a:moveTo>
                  <a:cubicBezTo>
                    <a:pt x="1836256" y="257985"/>
                    <a:pt x="1820110" y="258458"/>
                    <a:pt x="1806203" y="258889"/>
                  </a:cubicBezTo>
                  <a:cubicBezTo>
                    <a:pt x="1781015" y="259147"/>
                    <a:pt x="1755956" y="256220"/>
                    <a:pt x="1730769" y="255618"/>
                  </a:cubicBezTo>
                  <a:cubicBezTo>
                    <a:pt x="1696410" y="256608"/>
                    <a:pt x="1662869" y="248474"/>
                    <a:pt x="1628726" y="246623"/>
                  </a:cubicBezTo>
                  <a:cubicBezTo>
                    <a:pt x="1597209" y="245805"/>
                    <a:pt x="1566208" y="240081"/>
                    <a:pt x="1534906" y="236896"/>
                  </a:cubicBezTo>
                  <a:cubicBezTo>
                    <a:pt x="1514024" y="235175"/>
                    <a:pt x="1492970" y="235304"/>
                    <a:pt x="1472130" y="232765"/>
                  </a:cubicBezTo>
                  <a:cubicBezTo>
                    <a:pt x="1456286" y="231560"/>
                    <a:pt x="1440786" y="225707"/>
                    <a:pt x="1424898" y="225965"/>
                  </a:cubicBezTo>
                  <a:cubicBezTo>
                    <a:pt x="1426405" y="190286"/>
                    <a:pt x="1427352" y="154608"/>
                    <a:pt x="1427051" y="118887"/>
                  </a:cubicBezTo>
                  <a:cubicBezTo>
                    <a:pt x="1426706" y="115228"/>
                    <a:pt x="1424037" y="112345"/>
                    <a:pt x="1420765" y="111097"/>
                  </a:cubicBezTo>
                  <a:cubicBezTo>
                    <a:pt x="1421841" y="101198"/>
                    <a:pt x="1406212" y="95948"/>
                    <a:pt x="1398935" y="90353"/>
                  </a:cubicBezTo>
                  <a:cubicBezTo>
                    <a:pt x="1370776" y="70943"/>
                    <a:pt x="1338743" y="59279"/>
                    <a:pt x="1306666" y="48176"/>
                  </a:cubicBezTo>
                  <a:cubicBezTo>
                    <a:pt x="1288582" y="40859"/>
                    <a:pt x="1269595" y="36555"/>
                    <a:pt x="1250693" y="31993"/>
                  </a:cubicBezTo>
                  <a:cubicBezTo>
                    <a:pt x="1236398" y="28507"/>
                    <a:pt x="1222749" y="22826"/>
                    <a:pt x="1208412" y="19555"/>
                  </a:cubicBezTo>
                  <a:cubicBezTo>
                    <a:pt x="1194203" y="16629"/>
                    <a:pt x="1179693" y="15295"/>
                    <a:pt x="1165356" y="13616"/>
                  </a:cubicBezTo>
                  <a:cubicBezTo>
                    <a:pt x="1136164" y="11809"/>
                    <a:pt x="1107273" y="8107"/>
                    <a:pt x="1078425" y="3373"/>
                  </a:cubicBezTo>
                  <a:cubicBezTo>
                    <a:pt x="1008804" y="-1275"/>
                    <a:pt x="938751" y="-802"/>
                    <a:pt x="869086" y="2857"/>
                  </a:cubicBezTo>
                  <a:cubicBezTo>
                    <a:pt x="829647" y="4966"/>
                    <a:pt x="790337" y="8538"/>
                    <a:pt x="751199" y="13788"/>
                  </a:cubicBezTo>
                  <a:cubicBezTo>
                    <a:pt x="711802" y="17791"/>
                    <a:pt x="672923" y="25581"/>
                    <a:pt x="636153" y="40515"/>
                  </a:cubicBezTo>
                  <a:cubicBezTo>
                    <a:pt x="598909" y="53426"/>
                    <a:pt x="561580" y="68532"/>
                    <a:pt x="531311" y="94484"/>
                  </a:cubicBezTo>
                  <a:cubicBezTo>
                    <a:pt x="517146" y="107568"/>
                    <a:pt x="500440" y="119532"/>
                    <a:pt x="490279" y="136102"/>
                  </a:cubicBezTo>
                  <a:cubicBezTo>
                    <a:pt x="489977" y="136833"/>
                    <a:pt x="490106" y="137651"/>
                    <a:pt x="490537" y="138297"/>
                  </a:cubicBezTo>
                  <a:cubicBezTo>
                    <a:pt x="489374" y="137651"/>
                    <a:pt x="487738" y="137866"/>
                    <a:pt x="486834" y="139201"/>
                  </a:cubicBezTo>
                  <a:cubicBezTo>
                    <a:pt x="484036" y="143720"/>
                    <a:pt x="483217" y="149099"/>
                    <a:pt x="481969" y="154178"/>
                  </a:cubicBezTo>
                  <a:cubicBezTo>
                    <a:pt x="477362" y="179398"/>
                    <a:pt x="475597" y="205005"/>
                    <a:pt x="474649" y="230656"/>
                  </a:cubicBezTo>
                  <a:cubicBezTo>
                    <a:pt x="471506" y="229795"/>
                    <a:pt x="468148" y="229666"/>
                    <a:pt x="464919" y="229408"/>
                  </a:cubicBezTo>
                  <a:cubicBezTo>
                    <a:pt x="440635" y="228418"/>
                    <a:pt x="416480" y="232851"/>
                    <a:pt x="392283" y="234486"/>
                  </a:cubicBezTo>
                  <a:cubicBezTo>
                    <a:pt x="350820" y="236079"/>
                    <a:pt x="307850" y="238360"/>
                    <a:pt x="266602" y="245031"/>
                  </a:cubicBezTo>
                  <a:cubicBezTo>
                    <a:pt x="219499" y="249076"/>
                    <a:pt x="172180" y="250023"/>
                    <a:pt x="125464" y="258329"/>
                  </a:cubicBezTo>
                  <a:cubicBezTo>
                    <a:pt x="94636" y="261600"/>
                    <a:pt x="65358" y="272704"/>
                    <a:pt x="34659" y="276706"/>
                  </a:cubicBezTo>
                  <a:cubicBezTo>
                    <a:pt x="30009" y="278084"/>
                    <a:pt x="24368" y="278213"/>
                    <a:pt x="19029" y="278944"/>
                  </a:cubicBezTo>
                  <a:cubicBezTo>
                    <a:pt x="17609" y="277567"/>
                    <a:pt x="15413" y="277094"/>
                    <a:pt x="12313" y="278385"/>
                  </a:cubicBezTo>
                  <a:cubicBezTo>
                    <a:pt x="11021" y="279203"/>
                    <a:pt x="10203" y="280365"/>
                    <a:pt x="9600" y="281656"/>
                  </a:cubicBezTo>
                  <a:cubicBezTo>
                    <a:pt x="8438" y="282301"/>
                    <a:pt x="7361" y="282990"/>
                    <a:pt x="6414" y="283937"/>
                  </a:cubicBezTo>
                  <a:cubicBezTo>
                    <a:pt x="3917" y="287036"/>
                    <a:pt x="3788" y="291468"/>
                    <a:pt x="5682" y="294825"/>
                  </a:cubicBezTo>
                  <a:cubicBezTo>
                    <a:pt x="3314" y="304939"/>
                    <a:pt x="2065" y="315311"/>
                    <a:pt x="1247" y="325640"/>
                  </a:cubicBezTo>
                  <a:cubicBezTo>
                    <a:pt x="-4867" y="394071"/>
                    <a:pt x="12571" y="461382"/>
                    <a:pt x="30181" y="526885"/>
                  </a:cubicBezTo>
                  <a:cubicBezTo>
                    <a:pt x="49815" y="611584"/>
                    <a:pt x="96057" y="686427"/>
                    <a:pt x="146346" y="756234"/>
                  </a:cubicBezTo>
                  <a:cubicBezTo>
                    <a:pt x="198186" y="825181"/>
                    <a:pt x="270047" y="876396"/>
                    <a:pt x="346256" y="915474"/>
                  </a:cubicBezTo>
                  <a:cubicBezTo>
                    <a:pt x="391895" y="940006"/>
                    <a:pt x="443218" y="950421"/>
                    <a:pt x="492388" y="965656"/>
                  </a:cubicBezTo>
                  <a:cubicBezTo>
                    <a:pt x="547586" y="978352"/>
                    <a:pt x="603086" y="994061"/>
                    <a:pt x="660350" y="993200"/>
                  </a:cubicBezTo>
                  <a:cubicBezTo>
                    <a:pt x="676583" y="993330"/>
                    <a:pt x="692858" y="992813"/>
                    <a:pt x="709047" y="991952"/>
                  </a:cubicBezTo>
                  <a:cubicBezTo>
                    <a:pt x="710338" y="991866"/>
                    <a:pt x="711544" y="991436"/>
                    <a:pt x="712620" y="990833"/>
                  </a:cubicBezTo>
                  <a:cubicBezTo>
                    <a:pt x="713180" y="991092"/>
                    <a:pt x="713783" y="991264"/>
                    <a:pt x="714429" y="991307"/>
                  </a:cubicBezTo>
                  <a:cubicBezTo>
                    <a:pt x="717787" y="991608"/>
                    <a:pt x="721059" y="992340"/>
                    <a:pt x="724203" y="993545"/>
                  </a:cubicBezTo>
                  <a:cubicBezTo>
                    <a:pt x="726743" y="994362"/>
                    <a:pt x="729154" y="993889"/>
                    <a:pt x="731005" y="992641"/>
                  </a:cubicBezTo>
                  <a:cubicBezTo>
                    <a:pt x="786333" y="1034560"/>
                    <a:pt x="846913" y="1063782"/>
                    <a:pt x="912401" y="1078846"/>
                  </a:cubicBezTo>
                  <a:cubicBezTo>
                    <a:pt x="906502" y="1082633"/>
                    <a:pt x="903144" y="1090165"/>
                    <a:pt x="900991" y="1096836"/>
                  </a:cubicBezTo>
                  <a:cubicBezTo>
                    <a:pt x="892251" y="1124939"/>
                    <a:pt x="910851" y="1139916"/>
                    <a:pt x="938321" y="1148223"/>
                  </a:cubicBezTo>
                  <a:cubicBezTo>
                    <a:pt x="936857" y="1154291"/>
                    <a:pt x="936728" y="1160661"/>
                    <a:pt x="935780" y="1166815"/>
                  </a:cubicBezTo>
                  <a:cubicBezTo>
                    <a:pt x="931259" y="1207185"/>
                    <a:pt x="923595" y="1247081"/>
                    <a:pt x="915845" y="1286934"/>
                  </a:cubicBezTo>
                  <a:cubicBezTo>
                    <a:pt x="907105" y="1337675"/>
                    <a:pt x="894317" y="1387944"/>
                    <a:pt x="873952" y="1435414"/>
                  </a:cubicBezTo>
                  <a:cubicBezTo>
                    <a:pt x="863059" y="1461409"/>
                    <a:pt x="849151" y="1485898"/>
                    <a:pt x="832962" y="1508966"/>
                  </a:cubicBezTo>
                  <a:cubicBezTo>
                    <a:pt x="826805" y="1518305"/>
                    <a:pt x="819959" y="1527989"/>
                    <a:pt x="813200" y="1537586"/>
                  </a:cubicBezTo>
                  <a:cubicBezTo>
                    <a:pt x="799379" y="1548259"/>
                    <a:pt x="785471" y="1558761"/>
                    <a:pt x="771177" y="1568788"/>
                  </a:cubicBezTo>
                  <a:cubicBezTo>
                    <a:pt x="725494" y="1568530"/>
                    <a:pt x="679639" y="1568918"/>
                    <a:pt x="634387" y="1575890"/>
                  </a:cubicBezTo>
                  <a:cubicBezTo>
                    <a:pt x="625862" y="1577396"/>
                    <a:pt x="616950" y="1577956"/>
                    <a:pt x="608855" y="1581054"/>
                  </a:cubicBezTo>
                  <a:cubicBezTo>
                    <a:pt x="585131" y="1597796"/>
                    <a:pt x="576133" y="1628525"/>
                    <a:pt x="565756" y="1654391"/>
                  </a:cubicBezTo>
                  <a:cubicBezTo>
                    <a:pt x="555078" y="1684646"/>
                    <a:pt x="540568" y="1713223"/>
                    <a:pt x="527694" y="1742489"/>
                  </a:cubicBezTo>
                  <a:cubicBezTo>
                    <a:pt x="523949" y="1751828"/>
                    <a:pt x="520719" y="1761469"/>
                    <a:pt x="516328" y="1770550"/>
                  </a:cubicBezTo>
                  <a:cubicBezTo>
                    <a:pt x="512280" y="1777952"/>
                    <a:pt x="505004" y="1785613"/>
                    <a:pt x="509396" y="1794565"/>
                  </a:cubicBezTo>
                  <a:cubicBezTo>
                    <a:pt x="510429" y="1796330"/>
                    <a:pt x="511634" y="1797836"/>
                    <a:pt x="512969" y="1799256"/>
                  </a:cubicBezTo>
                  <a:cubicBezTo>
                    <a:pt x="510816" y="1808251"/>
                    <a:pt x="511807" y="1818236"/>
                    <a:pt x="511032" y="1827360"/>
                  </a:cubicBezTo>
                  <a:cubicBezTo>
                    <a:pt x="510946" y="1862091"/>
                    <a:pt x="514347" y="1896651"/>
                    <a:pt x="514993" y="1931339"/>
                  </a:cubicBezTo>
                  <a:cubicBezTo>
                    <a:pt x="514993" y="1969901"/>
                    <a:pt x="519342" y="2008248"/>
                    <a:pt x="521537" y="2046724"/>
                  </a:cubicBezTo>
                  <a:cubicBezTo>
                    <a:pt x="522657" y="2059291"/>
                    <a:pt x="523087" y="2071944"/>
                    <a:pt x="523819" y="2084597"/>
                  </a:cubicBezTo>
                  <a:cubicBezTo>
                    <a:pt x="524594" y="2090450"/>
                    <a:pt x="523862" y="2097724"/>
                    <a:pt x="528771" y="2101855"/>
                  </a:cubicBezTo>
                  <a:cubicBezTo>
                    <a:pt x="528943" y="2101984"/>
                    <a:pt x="529158" y="2102070"/>
                    <a:pt x="529331" y="2102157"/>
                  </a:cubicBezTo>
                  <a:cubicBezTo>
                    <a:pt x="529546" y="2105470"/>
                    <a:pt x="529976" y="2108741"/>
                    <a:pt x="531957" y="2111539"/>
                  </a:cubicBezTo>
                  <a:cubicBezTo>
                    <a:pt x="532560" y="2112227"/>
                    <a:pt x="533163" y="2112744"/>
                    <a:pt x="533765" y="2113174"/>
                  </a:cubicBezTo>
                  <a:cubicBezTo>
                    <a:pt x="530622" y="2114379"/>
                    <a:pt x="529847" y="2116273"/>
                    <a:pt x="532646" y="2119243"/>
                  </a:cubicBezTo>
                  <a:cubicBezTo>
                    <a:pt x="532646" y="2119243"/>
                    <a:pt x="532603" y="2119243"/>
                    <a:pt x="532603" y="2119286"/>
                  </a:cubicBezTo>
                  <a:cubicBezTo>
                    <a:pt x="562398" y="2125569"/>
                    <a:pt x="593398" y="2127807"/>
                    <a:pt x="623537" y="2133402"/>
                  </a:cubicBezTo>
                  <a:cubicBezTo>
                    <a:pt x="665991" y="2139083"/>
                    <a:pt x="708961" y="2137146"/>
                    <a:pt x="751586" y="2140374"/>
                  </a:cubicBezTo>
                  <a:cubicBezTo>
                    <a:pt x="810831" y="2147131"/>
                    <a:pt x="870378" y="2146916"/>
                    <a:pt x="929925" y="2147303"/>
                  </a:cubicBezTo>
                  <a:cubicBezTo>
                    <a:pt x="995155" y="2148293"/>
                    <a:pt x="1060342" y="2151220"/>
                    <a:pt x="1125615" y="2151693"/>
                  </a:cubicBezTo>
                  <a:cubicBezTo>
                    <a:pt x="1169101" y="2152425"/>
                    <a:pt x="1212459" y="2149584"/>
                    <a:pt x="1255903" y="2148293"/>
                  </a:cubicBezTo>
                  <a:cubicBezTo>
                    <a:pt x="1289443" y="2147088"/>
                    <a:pt x="1322984" y="2148035"/>
                    <a:pt x="1356482" y="2145883"/>
                  </a:cubicBezTo>
                  <a:cubicBezTo>
                    <a:pt x="1390582" y="2143172"/>
                    <a:pt x="1424726" y="2141794"/>
                    <a:pt x="1459558" y="2141493"/>
                  </a:cubicBezTo>
                  <a:cubicBezTo>
                    <a:pt x="1485349" y="2139040"/>
                    <a:pt x="1511053" y="2139901"/>
                    <a:pt x="1536930" y="2141106"/>
                  </a:cubicBezTo>
                  <a:cubicBezTo>
                    <a:pt x="1541451" y="2141063"/>
                    <a:pt x="1545283" y="2138007"/>
                    <a:pt x="1546488" y="2133832"/>
                  </a:cubicBezTo>
                  <a:cubicBezTo>
                    <a:pt x="1556434" y="2129873"/>
                    <a:pt x="1552473" y="2112184"/>
                    <a:pt x="1553464" y="2102802"/>
                  </a:cubicBezTo>
                  <a:cubicBezTo>
                    <a:pt x="1553119" y="2053395"/>
                    <a:pt x="1554798" y="2004073"/>
                    <a:pt x="1556477" y="1954752"/>
                  </a:cubicBezTo>
                  <a:cubicBezTo>
                    <a:pt x="1555315" y="1896694"/>
                    <a:pt x="1563065" y="1839497"/>
                    <a:pt x="1564701" y="1781223"/>
                  </a:cubicBezTo>
                  <a:cubicBezTo>
                    <a:pt x="1569911" y="1779932"/>
                    <a:pt x="1574130" y="1776145"/>
                    <a:pt x="1574475" y="1770163"/>
                  </a:cubicBezTo>
                  <a:cubicBezTo>
                    <a:pt x="1575078" y="1761899"/>
                    <a:pt x="1571117" y="1754109"/>
                    <a:pt x="1567887" y="1746707"/>
                  </a:cubicBezTo>
                  <a:cubicBezTo>
                    <a:pt x="1560353" y="1729104"/>
                    <a:pt x="1551741" y="1712018"/>
                    <a:pt x="1540977" y="1696181"/>
                  </a:cubicBezTo>
                  <a:cubicBezTo>
                    <a:pt x="1520310" y="1660588"/>
                    <a:pt x="1495467" y="1627664"/>
                    <a:pt x="1477211" y="1590652"/>
                  </a:cubicBezTo>
                  <a:cubicBezTo>
                    <a:pt x="1470839" y="1571801"/>
                    <a:pt x="1448751" y="1572576"/>
                    <a:pt x="1432347" y="1570123"/>
                  </a:cubicBezTo>
                  <a:cubicBezTo>
                    <a:pt x="1416459" y="1568057"/>
                    <a:pt x="1400442" y="1568014"/>
                    <a:pt x="1384425" y="1567928"/>
                  </a:cubicBezTo>
                  <a:cubicBezTo>
                    <a:pt x="1381670" y="1567928"/>
                    <a:pt x="1379129" y="1569090"/>
                    <a:pt x="1377321" y="1570983"/>
                  </a:cubicBezTo>
                  <a:cubicBezTo>
                    <a:pt x="1371465" y="1565776"/>
                    <a:pt x="1364232" y="1561644"/>
                    <a:pt x="1357817" y="1557685"/>
                  </a:cubicBezTo>
                  <a:cubicBezTo>
                    <a:pt x="1349076" y="1553123"/>
                    <a:pt x="1340379" y="1548475"/>
                    <a:pt x="1331940" y="1543396"/>
                  </a:cubicBezTo>
                  <a:cubicBezTo>
                    <a:pt x="1331079" y="1541589"/>
                    <a:pt x="1329701" y="1540125"/>
                    <a:pt x="1327979" y="1539006"/>
                  </a:cubicBezTo>
                  <a:cubicBezTo>
                    <a:pt x="1321003" y="1534703"/>
                    <a:pt x="1314373" y="1529925"/>
                    <a:pt x="1307699" y="1525191"/>
                  </a:cubicBezTo>
                  <a:cubicBezTo>
                    <a:pt x="1271747" y="1501262"/>
                    <a:pt x="1236226" y="1474450"/>
                    <a:pt x="1212545" y="1437523"/>
                  </a:cubicBezTo>
                  <a:cubicBezTo>
                    <a:pt x="1186712" y="1396895"/>
                    <a:pt x="1157692" y="1357559"/>
                    <a:pt x="1139220" y="1312886"/>
                  </a:cubicBezTo>
                  <a:cubicBezTo>
                    <a:pt x="1132891" y="1295412"/>
                    <a:pt x="1129705" y="1276088"/>
                    <a:pt x="1124840" y="1258012"/>
                  </a:cubicBezTo>
                  <a:cubicBezTo>
                    <a:pt x="1116788" y="1231415"/>
                    <a:pt x="1110373" y="1204258"/>
                    <a:pt x="1111062" y="1176111"/>
                  </a:cubicBezTo>
                  <a:cubicBezTo>
                    <a:pt x="1110804" y="1170301"/>
                    <a:pt x="1111105" y="1164491"/>
                    <a:pt x="1110847" y="1158681"/>
                  </a:cubicBezTo>
                  <a:cubicBezTo>
                    <a:pt x="1129188" y="1155238"/>
                    <a:pt x="1145937" y="1147964"/>
                    <a:pt x="1156012" y="1133030"/>
                  </a:cubicBezTo>
                  <a:cubicBezTo>
                    <a:pt x="1168370" y="1113836"/>
                    <a:pt x="1162686" y="1089433"/>
                    <a:pt x="1148348" y="1073036"/>
                  </a:cubicBezTo>
                  <a:cubicBezTo>
                    <a:pt x="1152310" y="1071271"/>
                    <a:pt x="1156271" y="1069550"/>
                    <a:pt x="1160232" y="1067828"/>
                  </a:cubicBezTo>
                  <a:cubicBezTo>
                    <a:pt x="1173493" y="1061932"/>
                    <a:pt x="1187056" y="1056466"/>
                    <a:pt x="1199112" y="1048375"/>
                  </a:cubicBezTo>
                  <a:cubicBezTo>
                    <a:pt x="1235107" y="1021864"/>
                    <a:pt x="1270585" y="991909"/>
                    <a:pt x="1293921" y="953347"/>
                  </a:cubicBezTo>
                  <a:cubicBezTo>
                    <a:pt x="1299691" y="943449"/>
                    <a:pt x="1305245" y="933421"/>
                    <a:pt x="1310541" y="923264"/>
                  </a:cubicBezTo>
                  <a:cubicBezTo>
                    <a:pt x="1313942" y="929031"/>
                    <a:pt x="1322683" y="928213"/>
                    <a:pt x="1329012" y="927180"/>
                  </a:cubicBezTo>
                  <a:cubicBezTo>
                    <a:pt x="1355233" y="926061"/>
                    <a:pt x="1380593" y="919132"/>
                    <a:pt x="1405609" y="911816"/>
                  </a:cubicBezTo>
                  <a:cubicBezTo>
                    <a:pt x="1441388" y="901788"/>
                    <a:pt x="1475489" y="886165"/>
                    <a:pt x="1508685" y="869682"/>
                  </a:cubicBezTo>
                  <a:cubicBezTo>
                    <a:pt x="1572150" y="829097"/>
                    <a:pt x="1628812" y="778700"/>
                    <a:pt x="1678843" y="722492"/>
                  </a:cubicBezTo>
                  <a:cubicBezTo>
                    <a:pt x="1720650" y="679153"/>
                    <a:pt x="1757420" y="630219"/>
                    <a:pt x="1782307" y="575217"/>
                  </a:cubicBezTo>
                  <a:cubicBezTo>
                    <a:pt x="1797075" y="541949"/>
                    <a:pt x="1813436" y="509369"/>
                    <a:pt x="1822866" y="474035"/>
                  </a:cubicBezTo>
                  <a:cubicBezTo>
                    <a:pt x="1835051" y="430438"/>
                    <a:pt x="1837419" y="385162"/>
                    <a:pt x="1838624" y="340144"/>
                  </a:cubicBezTo>
                  <a:cubicBezTo>
                    <a:pt x="1838753" y="318582"/>
                    <a:pt x="1842585" y="296676"/>
                    <a:pt x="1839313" y="275243"/>
                  </a:cubicBezTo>
                  <a:close/>
                  <a:moveTo>
                    <a:pt x="1415684" y="411888"/>
                  </a:moveTo>
                  <a:cubicBezTo>
                    <a:pt x="1416760" y="383742"/>
                    <a:pt x="1418224" y="355595"/>
                    <a:pt x="1419731" y="327448"/>
                  </a:cubicBezTo>
                  <a:cubicBezTo>
                    <a:pt x="1427266" y="331709"/>
                    <a:pt x="1437169" y="331494"/>
                    <a:pt x="1445436" y="333646"/>
                  </a:cubicBezTo>
                  <a:cubicBezTo>
                    <a:pt x="1480268" y="341177"/>
                    <a:pt x="1515746" y="344491"/>
                    <a:pt x="1550880" y="350301"/>
                  </a:cubicBezTo>
                  <a:cubicBezTo>
                    <a:pt x="1600868" y="356800"/>
                    <a:pt x="1650727" y="366397"/>
                    <a:pt x="1701318" y="366569"/>
                  </a:cubicBezTo>
                  <a:cubicBezTo>
                    <a:pt x="1705968" y="382020"/>
                    <a:pt x="1697615" y="398030"/>
                    <a:pt x="1693827" y="412964"/>
                  </a:cubicBezTo>
                  <a:cubicBezTo>
                    <a:pt x="1685689" y="440035"/>
                    <a:pt x="1677250" y="467020"/>
                    <a:pt x="1666830" y="493359"/>
                  </a:cubicBezTo>
                  <a:cubicBezTo>
                    <a:pt x="1655679" y="520042"/>
                    <a:pt x="1644872" y="546597"/>
                    <a:pt x="1631783" y="572419"/>
                  </a:cubicBezTo>
                  <a:cubicBezTo>
                    <a:pt x="1614000" y="605817"/>
                    <a:pt x="1589200" y="635427"/>
                    <a:pt x="1563194" y="663100"/>
                  </a:cubicBezTo>
                  <a:cubicBezTo>
                    <a:pt x="1535595" y="690257"/>
                    <a:pt x="1504767" y="714143"/>
                    <a:pt x="1471355" y="733725"/>
                  </a:cubicBezTo>
                  <a:cubicBezTo>
                    <a:pt x="1450000" y="747540"/>
                    <a:pt x="1429203" y="762733"/>
                    <a:pt x="1404920" y="771125"/>
                  </a:cubicBezTo>
                  <a:cubicBezTo>
                    <a:pt x="1393252" y="775171"/>
                    <a:pt x="1380981" y="776935"/>
                    <a:pt x="1368839" y="778915"/>
                  </a:cubicBezTo>
                  <a:cubicBezTo>
                    <a:pt x="1366169" y="779345"/>
                    <a:pt x="1363844" y="780766"/>
                    <a:pt x="1362294" y="782788"/>
                  </a:cubicBezTo>
                  <a:cubicBezTo>
                    <a:pt x="1364447" y="774912"/>
                    <a:pt x="1366772" y="767123"/>
                    <a:pt x="1369528" y="759462"/>
                  </a:cubicBezTo>
                  <a:cubicBezTo>
                    <a:pt x="1383047" y="724300"/>
                    <a:pt x="1393036" y="687847"/>
                    <a:pt x="1399409" y="650662"/>
                  </a:cubicBezTo>
                  <a:cubicBezTo>
                    <a:pt x="1408795" y="611584"/>
                    <a:pt x="1414651" y="571774"/>
                    <a:pt x="1413962" y="531490"/>
                  </a:cubicBezTo>
                  <a:cubicBezTo>
                    <a:pt x="1414263" y="491637"/>
                    <a:pt x="1415167" y="451741"/>
                    <a:pt x="1415684" y="411888"/>
                  </a:cubicBezTo>
                  <a:close/>
                  <a:moveTo>
                    <a:pt x="564206" y="835079"/>
                  </a:moveTo>
                  <a:cubicBezTo>
                    <a:pt x="518567" y="823287"/>
                    <a:pt x="477835" y="800047"/>
                    <a:pt x="435597" y="779604"/>
                  </a:cubicBezTo>
                  <a:cubicBezTo>
                    <a:pt x="387504" y="753437"/>
                    <a:pt x="340788" y="723956"/>
                    <a:pt x="298378" y="689224"/>
                  </a:cubicBezTo>
                  <a:cubicBezTo>
                    <a:pt x="269917" y="665596"/>
                    <a:pt x="247270" y="636374"/>
                    <a:pt x="223632" y="608184"/>
                  </a:cubicBezTo>
                  <a:cubicBezTo>
                    <a:pt x="185054" y="560842"/>
                    <a:pt x="146734" y="510316"/>
                    <a:pt x="134248" y="449245"/>
                  </a:cubicBezTo>
                  <a:cubicBezTo>
                    <a:pt x="129210" y="425445"/>
                    <a:pt x="118403" y="398116"/>
                    <a:pt x="125034" y="374058"/>
                  </a:cubicBezTo>
                  <a:cubicBezTo>
                    <a:pt x="160512" y="371949"/>
                    <a:pt x="196076" y="371433"/>
                    <a:pt x="231597" y="369281"/>
                  </a:cubicBezTo>
                  <a:cubicBezTo>
                    <a:pt x="263846" y="365364"/>
                    <a:pt x="296096" y="362007"/>
                    <a:pt x="328215" y="356972"/>
                  </a:cubicBezTo>
                  <a:cubicBezTo>
                    <a:pt x="376223" y="349096"/>
                    <a:pt x="426168" y="347461"/>
                    <a:pt x="471808" y="329428"/>
                  </a:cubicBezTo>
                  <a:cubicBezTo>
                    <a:pt x="470990" y="381504"/>
                    <a:pt x="472712" y="433665"/>
                    <a:pt x="483347" y="484924"/>
                  </a:cubicBezTo>
                  <a:cubicBezTo>
                    <a:pt x="489030" y="515394"/>
                    <a:pt x="492733" y="546166"/>
                    <a:pt x="499363" y="576465"/>
                  </a:cubicBezTo>
                  <a:cubicBezTo>
                    <a:pt x="506166" y="607969"/>
                    <a:pt x="517146" y="638310"/>
                    <a:pt x="527436" y="668824"/>
                  </a:cubicBezTo>
                  <a:cubicBezTo>
                    <a:pt x="547802" y="728346"/>
                    <a:pt x="568469" y="789029"/>
                    <a:pt x="599900" y="843773"/>
                  </a:cubicBezTo>
                  <a:cubicBezTo>
                    <a:pt x="587844" y="841535"/>
                    <a:pt x="575917" y="838695"/>
                    <a:pt x="564206" y="835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4"/>
            <p:cNvGrpSpPr/>
            <p:nvPr/>
          </p:nvGrpSpPr>
          <p:grpSpPr>
            <a:xfrm>
              <a:off x="7448790" y="4105725"/>
              <a:ext cx="975908" cy="1180087"/>
              <a:chOff x="8058390" y="4105725"/>
              <a:chExt cx="975908" cy="1180087"/>
            </a:xfrm>
          </p:grpSpPr>
          <p:sp>
            <p:nvSpPr>
              <p:cNvPr id="168" name="Google Shape;168;p4"/>
              <p:cNvSpPr/>
              <p:nvPr/>
            </p:nvSpPr>
            <p:spPr>
              <a:xfrm rot="1317634">
                <a:off x="8329129" y="4231892"/>
                <a:ext cx="459462" cy="465298"/>
              </a:xfrm>
              <a:custGeom>
                <a:rect b="b" l="l" r="r" t="t"/>
                <a:pathLst>
                  <a:path extrusionOk="0" h="928035" w="916395">
                    <a:moveTo>
                      <a:pt x="355590" y="801828"/>
                    </a:moveTo>
                    <a:cubicBezTo>
                      <a:pt x="367904" y="805012"/>
                      <a:pt x="372812" y="786807"/>
                      <a:pt x="360714" y="783235"/>
                    </a:cubicBezTo>
                    <a:cubicBezTo>
                      <a:pt x="344180" y="778286"/>
                      <a:pt x="329756" y="768301"/>
                      <a:pt x="315376" y="759005"/>
                    </a:cubicBezTo>
                    <a:cubicBezTo>
                      <a:pt x="277917" y="732580"/>
                      <a:pt x="244290" y="699355"/>
                      <a:pt x="218887" y="661180"/>
                    </a:cubicBezTo>
                    <a:cubicBezTo>
                      <a:pt x="207606" y="642114"/>
                      <a:pt x="203903" y="620036"/>
                      <a:pt x="197789" y="599033"/>
                    </a:cubicBezTo>
                    <a:cubicBezTo>
                      <a:pt x="194560" y="584874"/>
                      <a:pt x="184743" y="590211"/>
                      <a:pt x="186250" y="602175"/>
                    </a:cubicBezTo>
                    <a:cubicBezTo>
                      <a:pt x="189652" y="647795"/>
                      <a:pt x="208123" y="682312"/>
                      <a:pt x="239295" y="715063"/>
                    </a:cubicBezTo>
                    <a:cubicBezTo>
                      <a:pt x="271631" y="750871"/>
                      <a:pt x="309821" y="784785"/>
                      <a:pt x="355590" y="801828"/>
                    </a:cubicBezTo>
                    <a:close/>
                    <a:moveTo>
                      <a:pt x="916396" y="94630"/>
                    </a:moveTo>
                    <a:cubicBezTo>
                      <a:pt x="912736" y="174938"/>
                      <a:pt x="907139" y="255161"/>
                      <a:pt x="907053" y="335513"/>
                    </a:cubicBezTo>
                    <a:cubicBezTo>
                      <a:pt x="905287" y="372913"/>
                      <a:pt x="907871" y="410485"/>
                      <a:pt x="902790" y="447669"/>
                    </a:cubicBezTo>
                    <a:cubicBezTo>
                      <a:pt x="896978" y="483993"/>
                      <a:pt x="889141" y="519844"/>
                      <a:pt x="880702" y="555694"/>
                    </a:cubicBezTo>
                    <a:cubicBezTo>
                      <a:pt x="873340" y="583540"/>
                      <a:pt x="861456" y="610008"/>
                      <a:pt x="854137" y="637897"/>
                    </a:cubicBezTo>
                    <a:cubicBezTo>
                      <a:pt x="841306" y="698967"/>
                      <a:pt x="815946" y="755433"/>
                      <a:pt x="783266" y="808800"/>
                    </a:cubicBezTo>
                    <a:cubicBezTo>
                      <a:pt x="768843" y="830577"/>
                      <a:pt x="749166" y="847921"/>
                      <a:pt x="729834" y="865222"/>
                    </a:cubicBezTo>
                    <a:cubicBezTo>
                      <a:pt x="709985" y="883944"/>
                      <a:pt x="684883" y="898749"/>
                      <a:pt x="658920" y="908691"/>
                    </a:cubicBezTo>
                    <a:cubicBezTo>
                      <a:pt x="644497" y="915017"/>
                      <a:pt x="630030" y="921688"/>
                      <a:pt x="614573" y="925131"/>
                    </a:cubicBezTo>
                    <a:cubicBezTo>
                      <a:pt x="601613" y="927885"/>
                      <a:pt x="588438" y="926982"/>
                      <a:pt x="575219" y="927326"/>
                    </a:cubicBezTo>
                    <a:cubicBezTo>
                      <a:pt x="452251" y="932835"/>
                      <a:pt x="348658" y="906797"/>
                      <a:pt x="250576" y="830233"/>
                    </a:cubicBezTo>
                    <a:cubicBezTo>
                      <a:pt x="220566" y="808843"/>
                      <a:pt x="195981" y="781299"/>
                      <a:pt x="173204" y="752549"/>
                    </a:cubicBezTo>
                    <a:cubicBezTo>
                      <a:pt x="164076" y="741446"/>
                      <a:pt x="155035" y="730256"/>
                      <a:pt x="146682" y="718636"/>
                    </a:cubicBezTo>
                    <a:cubicBezTo>
                      <a:pt x="149093" y="713170"/>
                      <a:pt x="146854" y="705595"/>
                      <a:pt x="139190" y="704519"/>
                    </a:cubicBezTo>
                    <a:cubicBezTo>
                      <a:pt x="138415" y="704433"/>
                      <a:pt x="137683" y="704347"/>
                      <a:pt x="136908" y="704261"/>
                    </a:cubicBezTo>
                    <a:cubicBezTo>
                      <a:pt x="134841" y="701076"/>
                      <a:pt x="132861" y="697805"/>
                      <a:pt x="130923" y="694534"/>
                    </a:cubicBezTo>
                    <a:cubicBezTo>
                      <a:pt x="103755" y="646375"/>
                      <a:pt x="83777" y="594299"/>
                      <a:pt x="65478" y="542180"/>
                    </a:cubicBezTo>
                    <a:cubicBezTo>
                      <a:pt x="52475" y="502715"/>
                      <a:pt x="37061" y="463852"/>
                      <a:pt x="28406" y="423138"/>
                    </a:cubicBezTo>
                    <a:cubicBezTo>
                      <a:pt x="18848" y="367145"/>
                      <a:pt x="6276" y="311411"/>
                      <a:pt x="1669" y="254731"/>
                    </a:cubicBezTo>
                    <a:cubicBezTo>
                      <a:pt x="162" y="200804"/>
                      <a:pt x="-527" y="146706"/>
                      <a:pt x="463" y="92693"/>
                    </a:cubicBezTo>
                    <a:cubicBezTo>
                      <a:pt x="26469" y="75865"/>
                      <a:pt x="54197" y="59769"/>
                      <a:pt x="83518" y="49139"/>
                    </a:cubicBezTo>
                    <a:cubicBezTo>
                      <a:pt x="111462" y="39283"/>
                      <a:pt x="140482" y="33344"/>
                      <a:pt x="169243" y="26587"/>
                    </a:cubicBezTo>
                    <a:cubicBezTo>
                      <a:pt x="224699" y="11223"/>
                      <a:pt x="280285" y="4035"/>
                      <a:pt x="338195" y="3992"/>
                    </a:cubicBezTo>
                    <a:cubicBezTo>
                      <a:pt x="400368" y="2142"/>
                      <a:pt x="462714" y="-3582"/>
                      <a:pt x="524801" y="3304"/>
                    </a:cubicBezTo>
                    <a:cubicBezTo>
                      <a:pt x="554552" y="6359"/>
                      <a:pt x="584218" y="10190"/>
                      <a:pt x="614013" y="12815"/>
                    </a:cubicBezTo>
                    <a:cubicBezTo>
                      <a:pt x="665637" y="20045"/>
                      <a:pt x="715884" y="32957"/>
                      <a:pt x="767680" y="41349"/>
                    </a:cubicBezTo>
                    <a:cubicBezTo>
                      <a:pt x="803460" y="49655"/>
                      <a:pt x="840014" y="58736"/>
                      <a:pt x="873770" y="73584"/>
                    </a:cubicBezTo>
                    <a:cubicBezTo>
                      <a:pt x="884491" y="78232"/>
                      <a:pt x="894007" y="83010"/>
                      <a:pt x="904556" y="88562"/>
                    </a:cubicBezTo>
                    <a:cubicBezTo>
                      <a:pt x="908086" y="90240"/>
                      <a:pt x="912263" y="93080"/>
                      <a:pt x="916396" y="946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 rot="1317634">
                <a:off x="8420060" y="4188133"/>
                <a:ext cx="460762" cy="103271"/>
              </a:xfrm>
              <a:custGeom>
                <a:rect b="b" l="l" r="r" t="t"/>
                <a:pathLst>
                  <a:path extrusionOk="0" h="205973" w="918989">
                    <a:moveTo>
                      <a:pt x="918904" y="100359"/>
                    </a:moveTo>
                    <a:cubicBezTo>
                      <a:pt x="919291" y="131045"/>
                      <a:pt x="918301" y="161688"/>
                      <a:pt x="917009" y="192288"/>
                    </a:cubicBezTo>
                    <a:cubicBezTo>
                      <a:pt x="916966" y="193493"/>
                      <a:pt x="916923" y="194698"/>
                      <a:pt x="916880" y="195946"/>
                    </a:cubicBezTo>
                    <a:cubicBezTo>
                      <a:pt x="912402" y="193880"/>
                      <a:pt x="907795" y="192072"/>
                      <a:pt x="904652" y="189877"/>
                    </a:cubicBezTo>
                    <a:cubicBezTo>
                      <a:pt x="874212" y="173781"/>
                      <a:pt x="841403" y="162764"/>
                      <a:pt x="808077" y="154285"/>
                    </a:cubicBezTo>
                    <a:cubicBezTo>
                      <a:pt x="750942" y="139523"/>
                      <a:pt x="693290" y="131432"/>
                      <a:pt x="635379" y="119123"/>
                    </a:cubicBezTo>
                    <a:cubicBezTo>
                      <a:pt x="561624" y="110300"/>
                      <a:pt x="487481" y="100273"/>
                      <a:pt x="412994" y="104447"/>
                    </a:cubicBezTo>
                    <a:cubicBezTo>
                      <a:pt x="343416" y="109526"/>
                      <a:pt x="272588" y="105394"/>
                      <a:pt x="204387" y="122480"/>
                    </a:cubicBezTo>
                    <a:cubicBezTo>
                      <a:pt x="165895" y="132336"/>
                      <a:pt x="126843" y="140599"/>
                      <a:pt x="89040" y="153123"/>
                    </a:cubicBezTo>
                    <a:cubicBezTo>
                      <a:pt x="58255" y="163366"/>
                      <a:pt x="30527" y="181227"/>
                      <a:pt x="5167" y="201153"/>
                    </a:cubicBezTo>
                    <a:cubicBezTo>
                      <a:pt x="4090" y="202186"/>
                      <a:pt x="2067" y="203908"/>
                      <a:pt x="0" y="205974"/>
                    </a:cubicBezTo>
                    <a:cubicBezTo>
                      <a:pt x="603" y="177482"/>
                      <a:pt x="1722" y="149034"/>
                      <a:pt x="3401" y="120629"/>
                    </a:cubicBezTo>
                    <a:cubicBezTo>
                      <a:pt x="3401" y="120070"/>
                      <a:pt x="3229" y="119640"/>
                      <a:pt x="3014" y="119252"/>
                    </a:cubicBezTo>
                    <a:cubicBezTo>
                      <a:pt x="3315" y="119424"/>
                      <a:pt x="3660" y="119511"/>
                      <a:pt x="4004" y="119511"/>
                    </a:cubicBezTo>
                    <a:cubicBezTo>
                      <a:pt x="9429" y="117832"/>
                      <a:pt x="13649" y="113485"/>
                      <a:pt x="18342" y="110386"/>
                    </a:cubicBezTo>
                    <a:cubicBezTo>
                      <a:pt x="36555" y="96830"/>
                      <a:pt x="54208" y="83187"/>
                      <a:pt x="73841" y="71566"/>
                    </a:cubicBezTo>
                    <a:cubicBezTo>
                      <a:pt x="105746" y="52156"/>
                      <a:pt x="140363" y="42215"/>
                      <a:pt x="175712" y="29906"/>
                    </a:cubicBezTo>
                    <a:cubicBezTo>
                      <a:pt x="210846" y="17769"/>
                      <a:pt x="248089" y="14886"/>
                      <a:pt x="284730" y="10453"/>
                    </a:cubicBezTo>
                    <a:cubicBezTo>
                      <a:pt x="361327" y="1458"/>
                      <a:pt x="438613" y="-995"/>
                      <a:pt x="515683" y="339"/>
                    </a:cubicBezTo>
                    <a:cubicBezTo>
                      <a:pt x="553357" y="382"/>
                      <a:pt x="590816" y="2146"/>
                      <a:pt x="627844" y="9291"/>
                    </a:cubicBezTo>
                    <a:cubicBezTo>
                      <a:pt x="656391" y="12260"/>
                      <a:pt x="685109" y="13551"/>
                      <a:pt x="713397" y="18501"/>
                    </a:cubicBezTo>
                    <a:cubicBezTo>
                      <a:pt x="735786" y="24225"/>
                      <a:pt x="757529" y="32359"/>
                      <a:pt x="780263" y="36921"/>
                    </a:cubicBezTo>
                    <a:cubicBezTo>
                      <a:pt x="811651" y="46217"/>
                      <a:pt x="843555" y="57149"/>
                      <a:pt x="873350" y="71609"/>
                    </a:cubicBezTo>
                    <a:cubicBezTo>
                      <a:pt x="887688" y="79098"/>
                      <a:pt x="901165" y="88007"/>
                      <a:pt x="914684" y="96873"/>
                    </a:cubicBezTo>
                    <a:cubicBezTo>
                      <a:pt x="915933" y="98035"/>
                      <a:pt x="917440" y="98895"/>
                      <a:pt x="918990" y="99455"/>
                    </a:cubicBezTo>
                    <a:cubicBezTo>
                      <a:pt x="918947" y="99756"/>
                      <a:pt x="918904" y="100057"/>
                      <a:pt x="918904" y="1003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 rot="1317634">
                <a:off x="8114779" y="4169959"/>
                <a:ext cx="345495" cy="368608"/>
              </a:xfrm>
              <a:custGeom>
                <a:rect b="b" l="l" r="r" t="t"/>
                <a:pathLst>
                  <a:path extrusionOk="0" h="735188" w="689089">
                    <a:moveTo>
                      <a:pt x="689090" y="734139"/>
                    </a:moveTo>
                    <a:cubicBezTo>
                      <a:pt x="649736" y="736119"/>
                      <a:pt x="610039" y="735775"/>
                      <a:pt x="571159" y="728889"/>
                    </a:cubicBezTo>
                    <a:cubicBezTo>
                      <a:pt x="523926" y="717699"/>
                      <a:pt x="476091" y="708704"/>
                      <a:pt x="429935" y="693168"/>
                    </a:cubicBezTo>
                    <a:cubicBezTo>
                      <a:pt x="400829" y="684646"/>
                      <a:pt x="371335" y="676770"/>
                      <a:pt x="344468" y="662438"/>
                    </a:cubicBezTo>
                    <a:cubicBezTo>
                      <a:pt x="234029" y="606704"/>
                      <a:pt x="161049" y="542492"/>
                      <a:pt x="98489" y="435199"/>
                    </a:cubicBezTo>
                    <a:cubicBezTo>
                      <a:pt x="48974" y="361776"/>
                      <a:pt x="27834" y="274624"/>
                      <a:pt x="8631" y="189237"/>
                    </a:cubicBezTo>
                    <a:cubicBezTo>
                      <a:pt x="1742" y="154032"/>
                      <a:pt x="-1445" y="118440"/>
                      <a:pt x="622" y="82331"/>
                    </a:cubicBezTo>
                    <a:cubicBezTo>
                      <a:pt x="1096" y="75445"/>
                      <a:pt x="1742" y="68344"/>
                      <a:pt x="2775" y="61372"/>
                    </a:cubicBezTo>
                    <a:cubicBezTo>
                      <a:pt x="7856" y="60769"/>
                      <a:pt x="13152" y="58876"/>
                      <a:pt x="18017" y="58531"/>
                    </a:cubicBezTo>
                    <a:cubicBezTo>
                      <a:pt x="52246" y="53883"/>
                      <a:pt x="84883" y="41532"/>
                      <a:pt x="119285" y="37916"/>
                    </a:cubicBezTo>
                    <a:cubicBezTo>
                      <a:pt x="164752" y="29180"/>
                      <a:pt x="211037" y="29309"/>
                      <a:pt x="256806" y="23456"/>
                    </a:cubicBezTo>
                    <a:cubicBezTo>
                      <a:pt x="293447" y="17000"/>
                      <a:pt x="330217" y="14159"/>
                      <a:pt x="367331" y="11749"/>
                    </a:cubicBezTo>
                    <a:cubicBezTo>
                      <a:pt x="396394" y="8737"/>
                      <a:pt x="425069" y="2625"/>
                      <a:pt x="454261" y="603"/>
                    </a:cubicBezTo>
                    <a:cubicBezTo>
                      <a:pt x="455467" y="387"/>
                      <a:pt x="456888" y="258"/>
                      <a:pt x="458266" y="0"/>
                    </a:cubicBezTo>
                    <a:cubicBezTo>
                      <a:pt x="457663" y="18765"/>
                      <a:pt x="457362" y="37572"/>
                      <a:pt x="456587" y="56294"/>
                    </a:cubicBezTo>
                    <a:cubicBezTo>
                      <a:pt x="456328" y="64557"/>
                      <a:pt x="456113" y="72820"/>
                      <a:pt x="455984" y="81083"/>
                    </a:cubicBezTo>
                    <a:cubicBezTo>
                      <a:pt x="450257" y="81686"/>
                      <a:pt x="444531" y="83493"/>
                      <a:pt x="438847" y="84397"/>
                    </a:cubicBezTo>
                    <a:cubicBezTo>
                      <a:pt x="402077" y="91369"/>
                      <a:pt x="364446" y="93909"/>
                      <a:pt x="327289" y="98255"/>
                    </a:cubicBezTo>
                    <a:cubicBezTo>
                      <a:pt x="288797" y="103334"/>
                      <a:pt x="250219" y="107939"/>
                      <a:pt x="211597" y="111855"/>
                    </a:cubicBezTo>
                    <a:cubicBezTo>
                      <a:pt x="180123" y="113319"/>
                      <a:pt x="148649" y="113749"/>
                      <a:pt x="117218" y="115643"/>
                    </a:cubicBezTo>
                    <a:cubicBezTo>
                      <a:pt x="103440" y="114825"/>
                      <a:pt x="92289" y="118957"/>
                      <a:pt x="88629" y="133417"/>
                    </a:cubicBezTo>
                    <a:cubicBezTo>
                      <a:pt x="84108" y="154979"/>
                      <a:pt x="89964" y="177316"/>
                      <a:pt x="94528" y="198447"/>
                    </a:cubicBezTo>
                    <a:cubicBezTo>
                      <a:pt x="103053" y="237138"/>
                      <a:pt x="115668" y="274926"/>
                      <a:pt x="137368" y="308366"/>
                    </a:cubicBezTo>
                    <a:cubicBezTo>
                      <a:pt x="159069" y="341763"/>
                      <a:pt x="184041" y="373095"/>
                      <a:pt x="209875" y="403480"/>
                    </a:cubicBezTo>
                    <a:cubicBezTo>
                      <a:pt x="226322" y="423837"/>
                      <a:pt x="243502" y="443677"/>
                      <a:pt x="263480" y="460720"/>
                    </a:cubicBezTo>
                    <a:cubicBezTo>
                      <a:pt x="314028" y="503629"/>
                      <a:pt x="370991" y="539350"/>
                      <a:pt x="430322" y="568874"/>
                    </a:cubicBezTo>
                    <a:cubicBezTo>
                      <a:pt x="483109" y="596203"/>
                      <a:pt x="538479" y="620304"/>
                      <a:pt x="597768" y="628051"/>
                    </a:cubicBezTo>
                    <a:cubicBezTo>
                      <a:pt x="598370" y="628998"/>
                      <a:pt x="598973" y="629902"/>
                      <a:pt x="599576" y="630806"/>
                    </a:cubicBezTo>
                    <a:cubicBezTo>
                      <a:pt x="626744" y="667259"/>
                      <a:pt x="654602" y="704271"/>
                      <a:pt x="689090" y="7341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 rot="1317634">
                <a:off x="8444817" y="4697793"/>
                <a:ext cx="115089" cy="30346"/>
              </a:xfrm>
              <a:custGeom>
                <a:rect b="b" l="l" r="r" t="t"/>
                <a:pathLst>
                  <a:path extrusionOk="0" h="60526" w="229544">
                    <a:moveTo>
                      <a:pt x="216825" y="1291"/>
                    </a:moveTo>
                    <a:cubicBezTo>
                      <a:pt x="232282" y="13858"/>
                      <a:pt x="235640" y="40800"/>
                      <a:pt x="215662" y="50699"/>
                    </a:cubicBezTo>
                    <a:cubicBezTo>
                      <a:pt x="182767" y="65116"/>
                      <a:pt x="144792" y="59909"/>
                      <a:pt x="109787" y="58187"/>
                    </a:cubicBezTo>
                    <a:cubicBezTo>
                      <a:pt x="86752" y="55949"/>
                      <a:pt x="-3795" y="56853"/>
                      <a:pt x="123" y="22165"/>
                    </a:cubicBezTo>
                    <a:cubicBezTo>
                      <a:pt x="683" y="13858"/>
                      <a:pt x="2535" y="3787"/>
                      <a:pt x="10974" y="0"/>
                    </a:cubicBezTo>
                    <a:cubicBezTo>
                      <a:pt x="11060" y="0"/>
                      <a:pt x="11146" y="43"/>
                      <a:pt x="11189" y="43"/>
                    </a:cubicBezTo>
                    <a:cubicBezTo>
                      <a:pt x="11576" y="1248"/>
                      <a:pt x="12997" y="1334"/>
                      <a:pt x="13471" y="516"/>
                    </a:cubicBezTo>
                    <a:cubicBezTo>
                      <a:pt x="40424" y="5810"/>
                      <a:pt x="68195" y="8737"/>
                      <a:pt x="96741" y="9210"/>
                    </a:cubicBezTo>
                    <a:cubicBezTo>
                      <a:pt x="127526" y="9081"/>
                      <a:pt x="158570" y="10458"/>
                      <a:pt x="189183" y="7273"/>
                    </a:cubicBezTo>
                    <a:cubicBezTo>
                      <a:pt x="198009" y="5767"/>
                      <a:pt x="206578" y="3185"/>
                      <a:pt x="214930" y="43"/>
                    </a:cubicBezTo>
                    <a:cubicBezTo>
                      <a:pt x="215619" y="473"/>
                      <a:pt x="216222" y="904"/>
                      <a:pt x="216825" y="12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 rot="1317634">
                <a:off x="8284800" y="4723254"/>
                <a:ext cx="330612" cy="269711"/>
              </a:xfrm>
              <a:custGeom>
                <a:rect b="b" l="l" r="r" t="t"/>
                <a:pathLst>
                  <a:path extrusionOk="0" h="537938" w="659404">
                    <a:moveTo>
                      <a:pt x="646617" y="429604"/>
                    </a:moveTo>
                    <a:cubicBezTo>
                      <a:pt x="651224" y="433262"/>
                      <a:pt x="658070" y="435973"/>
                      <a:pt x="659405" y="442214"/>
                    </a:cubicBezTo>
                    <a:cubicBezTo>
                      <a:pt x="654453" y="473115"/>
                      <a:pt x="609072" y="498550"/>
                      <a:pt x="581516" y="508277"/>
                    </a:cubicBezTo>
                    <a:cubicBezTo>
                      <a:pt x="524510" y="528376"/>
                      <a:pt x="464446" y="531819"/>
                      <a:pt x="404598" y="535003"/>
                    </a:cubicBezTo>
                    <a:cubicBezTo>
                      <a:pt x="375665" y="536079"/>
                      <a:pt x="346731" y="539049"/>
                      <a:pt x="317754" y="537500"/>
                    </a:cubicBezTo>
                    <a:cubicBezTo>
                      <a:pt x="288519" y="535606"/>
                      <a:pt x="259155" y="535692"/>
                      <a:pt x="229877" y="534315"/>
                    </a:cubicBezTo>
                    <a:cubicBezTo>
                      <a:pt x="177219" y="529796"/>
                      <a:pt x="123097" y="521360"/>
                      <a:pt x="70827" y="512409"/>
                    </a:cubicBezTo>
                    <a:cubicBezTo>
                      <a:pt x="49558" y="507803"/>
                      <a:pt x="29063" y="501305"/>
                      <a:pt x="10635" y="489082"/>
                    </a:cubicBezTo>
                    <a:cubicBezTo>
                      <a:pt x="6803" y="487059"/>
                      <a:pt x="3531" y="483573"/>
                      <a:pt x="0" y="480733"/>
                    </a:cubicBezTo>
                    <a:cubicBezTo>
                      <a:pt x="10979" y="474449"/>
                      <a:pt x="21270" y="466961"/>
                      <a:pt x="32163" y="460505"/>
                    </a:cubicBezTo>
                    <a:cubicBezTo>
                      <a:pt x="56360" y="445183"/>
                      <a:pt x="80429" y="428399"/>
                      <a:pt x="101225" y="408429"/>
                    </a:cubicBezTo>
                    <a:cubicBezTo>
                      <a:pt x="101440" y="408601"/>
                      <a:pt x="101699" y="408773"/>
                      <a:pt x="101957" y="408902"/>
                    </a:cubicBezTo>
                    <a:cubicBezTo>
                      <a:pt x="106047" y="411313"/>
                      <a:pt x="111903" y="410409"/>
                      <a:pt x="114745" y="406406"/>
                    </a:cubicBezTo>
                    <a:cubicBezTo>
                      <a:pt x="127618" y="388330"/>
                      <a:pt x="140105" y="369996"/>
                      <a:pt x="152160" y="351361"/>
                    </a:cubicBezTo>
                    <a:cubicBezTo>
                      <a:pt x="191428" y="289042"/>
                      <a:pt x="211535" y="216437"/>
                      <a:pt x="222729" y="144177"/>
                    </a:cubicBezTo>
                    <a:cubicBezTo>
                      <a:pt x="229747" y="99374"/>
                      <a:pt x="238918" y="54271"/>
                      <a:pt x="237799" y="8694"/>
                    </a:cubicBezTo>
                    <a:cubicBezTo>
                      <a:pt x="237498" y="5982"/>
                      <a:pt x="237455" y="2841"/>
                      <a:pt x="236766" y="0"/>
                    </a:cubicBezTo>
                    <a:cubicBezTo>
                      <a:pt x="274224" y="9296"/>
                      <a:pt x="323868" y="8263"/>
                      <a:pt x="345439" y="10716"/>
                    </a:cubicBezTo>
                    <a:cubicBezTo>
                      <a:pt x="360208" y="11276"/>
                      <a:pt x="378076" y="11792"/>
                      <a:pt x="395169" y="9468"/>
                    </a:cubicBezTo>
                    <a:cubicBezTo>
                      <a:pt x="392930" y="14159"/>
                      <a:pt x="392672" y="20056"/>
                      <a:pt x="391725" y="25005"/>
                    </a:cubicBezTo>
                    <a:cubicBezTo>
                      <a:pt x="386902" y="58962"/>
                      <a:pt x="395987" y="92187"/>
                      <a:pt x="403307" y="125025"/>
                    </a:cubicBezTo>
                    <a:cubicBezTo>
                      <a:pt x="409507" y="173615"/>
                      <a:pt x="434953" y="216394"/>
                      <a:pt x="460873" y="257022"/>
                    </a:cubicBezTo>
                    <a:cubicBezTo>
                      <a:pt x="480334" y="287622"/>
                      <a:pt x="498977" y="319212"/>
                      <a:pt x="525500" y="344389"/>
                    </a:cubicBezTo>
                    <a:cubicBezTo>
                      <a:pt x="548836" y="365176"/>
                      <a:pt x="574756" y="383080"/>
                      <a:pt x="600719" y="400553"/>
                    </a:cubicBezTo>
                    <a:cubicBezTo>
                      <a:pt x="603561" y="406277"/>
                      <a:pt x="612559" y="409763"/>
                      <a:pt x="617640" y="413292"/>
                    </a:cubicBezTo>
                    <a:cubicBezTo>
                      <a:pt x="627112" y="419189"/>
                      <a:pt x="637489" y="423191"/>
                      <a:pt x="646617" y="429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 rot="1317634">
                <a:off x="8223552" y="4934711"/>
                <a:ext cx="369559" cy="76435"/>
              </a:xfrm>
              <a:custGeom>
                <a:rect b="b" l="l" r="r" t="t"/>
                <a:pathLst>
                  <a:path extrusionOk="0" h="152450" w="737085">
                    <a:moveTo>
                      <a:pt x="716444" y="4519"/>
                    </a:moveTo>
                    <a:cubicBezTo>
                      <a:pt x="743656" y="5638"/>
                      <a:pt x="739953" y="37529"/>
                      <a:pt x="728155" y="53754"/>
                    </a:cubicBezTo>
                    <a:cubicBezTo>
                      <a:pt x="714205" y="74972"/>
                      <a:pt x="690352" y="86377"/>
                      <a:pt x="668609" y="98083"/>
                    </a:cubicBezTo>
                    <a:cubicBezTo>
                      <a:pt x="631667" y="118440"/>
                      <a:pt x="590720" y="128597"/>
                      <a:pt x="549602" y="136774"/>
                    </a:cubicBezTo>
                    <a:cubicBezTo>
                      <a:pt x="475459" y="153473"/>
                      <a:pt x="398647" y="154420"/>
                      <a:pt x="322997" y="150589"/>
                    </a:cubicBezTo>
                    <a:cubicBezTo>
                      <a:pt x="274818" y="149513"/>
                      <a:pt x="226767" y="144521"/>
                      <a:pt x="179061" y="137764"/>
                    </a:cubicBezTo>
                    <a:cubicBezTo>
                      <a:pt x="129460" y="131524"/>
                      <a:pt x="45845" y="113534"/>
                      <a:pt x="11357" y="76263"/>
                    </a:cubicBezTo>
                    <a:cubicBezTo>
                      <a:pt x="5028" y="69162"/>
                      <a:pt x="-2206" y="58661"/>
                      <a:pt x="636" y="48288"/>
                    </a:cubicBezTo>
                    <a:cubicBezTo>
                      <a:pt x="1282" y="42651"/>
                      <a:pt x="5588" y="37185"/>
                      <a:pt x="11572" y="37615"/>
                    </a:cubicBezTo>
                    <a:cubicBezTo>
                      <a:pt x="12735" y="37873"/>
                      <a:pt x="13768" y="38476"/>
                      <a:pt x="14672" y="39250"/>
                    </a:cubicBezTo>
                    <a:cubicBezTo>
                      <a:pt x="14974" y="40154"/>
                      <a:pt x="15447" y="41058"/>
                      <a:pt x="16007" y="41833"/>
                    </a:cubicBezTo>
                    <a:cubicBezTo>
                      <a:pt x="16007" y="42435"/>
                      <a:pt x="16007" y="43081"/>
                      <a:pt x="16007" y="43812"/>
                    </a:cubicBezTo>
                    <a:cubicBezTo>
                      <a:pt x="16007" y="44845"/>
                      <a:pt x="17041" y="45233"/>
                      <a:pt x="17773" y="44888"/>
                    </a:cubicBezTo>
                    <a:cubicBezTo>
                      <a:pt x="20959" y="54443"/>
                      <a:pt x="43305" y="69807"/>
                      <a:pt x="50194" y="73035"/>
                    </a:cubicBezTo>
                    <a:cubicBezTo>
                      <a:pt x="83089" y="90724"/>
                      <a:pt x="120978" y="95200"/>
                      <a:pt x="157317" y="101096"/>
                    </a:cubicBezTo>
                    <a:cubicBezTo>
                      <a:pt x="186380" y="105658"/>
                      <a:pt x="215185" y="111296"/>
                      <a:pt x="244463" y="114093"/>
                    </a:cubicBezTo>
                    <a:cubicBezTo>
                      <a:pt x="273698" y="117321"/>
                      <a:pt x="303148" y="116288"/>
                      <a:pt x="332427" y="118440"/>
                    </a:cubicBezTo>
                    <a:cubicBezTo>
                      <a:pt x="376387" y="121840"/>
                      <a:pt x="420476" y="117709"/>
                      <a:pt x="464394" y="115255"/>
                    </a:cubicBezTo>
                    <a:cubicBezTo>
                      <a:pt x="520539" y="113147"/>
                      <a:pt x="577976" y="105744"/>
                      <a:pt x="630633" y="84957"/>
                    </a:cubicBezTo>
                    <a:cubicBezTo>
                      <a:pt x="661849" y="71400"/>
                      <a:pt x="709771" y="40628"/>
                      <a:pt x="709857" y="2797"/>
                    </a:cubicBezTo>
                    <a:cubicBezTo>
                      <a:pt x="709771" y="1851"/>
                      <a:pt x="709598" y="904"/>
                      <a:pt x="709426" y="0"/>
                    </a:cubicBezTo>
                    <a:cubicBezTo>
                      <a:pt x="709771" y="0"/>
                      <a:pt x="710158" y="0"/>
                      <a:pt x="710502" y="0"/>
                    </a:cubicBezTo>
                    <a:cubicBezTo>
                      <a:pt x="711923" y="2238"/>
                      <a:pt x="713947" y="3959"/>
                      <a:pt x="716444" y="45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 rot="1317634">
                <a:off x="8272596" y="5076308"/>
                <a:ext cx="160552" cy="83639"/>
              </a:xfrm>
              <a:custGeom>
                <a:rect b="b" l="l" r="r" t="t"/>
                <a:pathLst>
                  <a:path extrusionOk="0" h="166817" w="320221">
                    <a:moveTo>
                      <a:pt x="320222" y="1752"/>
                    </a:moveTo>
                    <a:cubicBezTo>
                      <a:pt x="319361" y="40443"/>
                      <a:pt x="319275" y="79134"/>
                      <a:pt x="317725" y="117825"/>
                    </a:cubicBezTo>
                    <a:cubicBezTo>
                      <a:pt x="316734" y="132673"/>
                      <a:pt x="318241" y="148253"/>
                      <a:pt x="313376" y="162498"/>
                    </a:cubicBezTo>
                    <a:cubicBezTo>
                      <a:pt x="234325" y="166716"/>
                      <a:pt x="155015" y="167233"/>
                      <a:pt x="75835" y="166587"/>
                    </a:cubicBezTo>
                    <a:cubicBezTo>
                      <a:pt x="50906" y="164822"/>
                      <a:pt x="24383" y="168610"/>
                      <a:pt x="487" y="160734"/>
                    </a:cubicBezTo>
                    <a:cubicBezTo>
                      <a:pt x="-1149" y="108830"/>
                      <a:pt x="1693" y="56970"/>
                      <a:pt x="3759" y="5195"/>
                    </a:cubicBezTo>
                    <a:cubicBezTo>
                      <a:pt x="9916" y="13157"/>
                      <a:pt x="21111" y="7046"/>
                      <a:pt x="29593" y="7993"/>
                    </a:cubicBezTo>
                    <a:cubicBezTo>
                      <a:pt x="66406" y="8681"/>
                      <a:pt x="102616" y="6357"/>
                      <a:pt x="139300" y="3344"/>
                    </a:cubicBezTo>
                    <a:cubicBezTo>
                      <a:pt x="180117" y="-142"/>
                      <a:pt x="221839" y="719"/>
                      <a:pt x="262914" y="590"/>
                    </a:cubicBezTo>
                    <a:cubicBezTo>
                      <a:pt x="281902" y="1365"/>
                      <a:pt x="301492" y="-1863"/>
                      <a:pt x="320222" y="1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 rot="1317634">
                <a:off x="8144062" y="4929408"/>
                <a:ext cx="512939" cy="111195"/>
              </a:xfrm>
              <a:custGeom>
                <a:rect b="b" l="l" r="r" t="t"/>
                <a:pathLst>
                  <a:path extrusionOk="0" h="221778" w="1023056">
                    <a:moveTo>
                      <a:pt x="192848" y="12954"/>
                    </a:moveTo>
                    <a:cubicBezTo>
                      <a:pt x="192848" y="12266"/>
                      <a:pt x="192289" y="11706"/>
                      <a:pt x="191600" y="11706"/>
                    </a:cubicBezTo>
                    <a:cubicBezTo>
                      <a:pt x="190911" y="11706"/>
                      <a:pt x="190351" y="12266"/>
                      <a:pt x="190351" y="12954"/>
                    </a:cubicBezTo>
                    <a:cubicBezTo>
                      <a:pt x="190351" y="13643"/>
                      <a:pt x="190911" y="14202"/>
                      <a:pt x="191600" y="14202"/>
                    </a:cubicBezTo>
                    <a:cubicBezTo>
                      <a:pt x="192289" y="14202"/>
                      <a:pt x="192848" y="13643"/>
                      <a:pt x="192848" y="12954"/>
                    </a:cubicBezTo>
                    <a:close/>
                    <a:moveTo>
                      <a:pt x="962907" y="74843"/>
                    </a:moveTo>
                    <a:cubicBezTo>
                      <a:pt x="984220" y="109445"/>
                      <a:pt x="1008073" y="142756"/>
                      <a:pt x="1023056" y="180759"/>
                    </a:cubicBezTo>
                    <a:cubicBezTo>
                      <a:pt x="953951" y="181964"/>
                      <a:pt x="886009" y="195435"/>
                      <a:pt x="817248" y="201116"/>
                    </a:cubicBezTo>
                    <a:cubicBezTo>
                      <a:pt x="773288" y="202923"/>
                      <a:pt x="729672" y="209293"/>
                      <a:pt x="685712" y="211875"/>
                    </a:cubicBezTo>
                    <a:cubicBezTo>
                      <a:pt x="620482" y="213511"/>
                      <a:pt x="554520" y="222506"/>
                      <a:pt x="489118" y="221731"/>
                    </a:cubicBezTo>
                    <a:cubicBezTo>
                      <a:pt x="388668" y="220827"/>
                      <a:pt x="288261" y="216954"/>
                      <a:pt x="187854" y="214630"/>
                    </a:cubicBezTo>
                    <a:cubicBezTo>
                      <a:pt x="144367" y="213123"/>
                      <a:pt x="100837" y="213769"/>
                      <a:pt x="57394" y="212177"/>
                    </a:cubicBezTo>
                    <a:cubicBezTo>
                      <a:pt x="38320" y="210412"/>
                      <a:pt x="18428" y="212047"/>
                      <a:pt x="0" y="206237"/>
                    </a:cubicBezTo>
                    <a:cubicBezTo>
                      <a:pt x="8697" y="192896"/>
                      <a:pt x="12702" y="177230"/>
                      <a:pt x="19160" y="162812"/>
                    </a:cubicBezTo>
                    <a:cubicBezTo>
                      <a:pt x="28116" y="143273"/>
                      <a:pt x="37545" y="123949"/>
                      <a:pt x="45510" y="103979"/>
                    </a:cubicBezTo>
                    <a:cubicBezTo>
                      <a:pt x="57652" y="75359"/>
                      <a:pt x="64886" y="43683"/>
                      <a:pt x="85294" y="19410"/>
                    </a:cubicBezTo>
                    <a:cubicBezTo>
                      <a:pt x="87964" y="15795"/>
                      <a:pt x="92786" y="15924"/>
                      <a:pt x="96833" y="14848"/>
                    </a:cubicBezTo>
                    <a:cubicBezTo>
                      <a:pt x="137521" y="6283"/>
                      <a:pt x="178381" y="3142"/>
                      <a:pt x="220103" y="387"/>
                    </a:cubicBezTo>
                    <a:cubicBezTo>
                      <a:pt x="221308" y="258"/>
                      <a:pt x="222471" y="129"/>
                      <a:pt x="223677" y="0"/>
                    </a:cubicBezTo>
                    <a:cubicBezTo>
                      <a:pt x="215754" y="5164"/>
                      <a:pt x="207660" y="10114"/>
                      <a:pt x="199436" y="14848"/>
                    </a:cubicBezTo>
                    <a:cubicBezTo>
                      <a:pt x="188758" y="21089"/>
                      <a:pt x="178511" y="28018"/>
                      <a:pt x="167790" y="34043"/>
                    </a:cubicBezTo>
                    <a:cubicBezTo>
                      <a:pt x="165551" y="35291"/>
                      <a:pt x="164130" y="37271"/>
                      <a:pt x="163441" y="39509"/>
                    </a:cubicBezTo>
                    <a:cubicBezTo>
                      <a:pt x="159437" y="36195"/>
                      <a:pt x="153065" y="36281"/>
                      <a:pt x="147338" y="39552"/>
                    </a:cubicBezTo>
                    <a:cubicBezTo>
                      <a:pt x="125164" y="57111"/>
                      <a:pt x="139028" y="86936"/>
                      <a:pt x="156121" y="102817"/>
                    </a:cubicBezTo>
                    <a:cubicBezTo>
                      <a:pt x="169986" y="116417"/>
                      <a:pt x="187811" y="125068"/>
                      <a:pt x="205464" y="132600"/>
                    </a:cubicBezTo>
                    <a:cubicBezTo>
                      <a:pt x="250027" y="151967"/>
                      <a:pt x="297819" y="160918"/>
                      <a:pt x="345784" y="166858"/>
                    </a:cubicBezTo>
                    <a:cubicBezTo>
                      <a:pt x="409808" y="175078"/>
                      <a:pt x="474220" y="178779"/>
                      <a:pt x="538761" y="178908"/>
                    </a:cubicBezTo>
                    <a:cubicBezTo>
                      <a:pt x="594175" y="179210"/>
                      <a:pt x="649674" y="174949"/>
                      <a:pt x="703795" y="162640"/>
                    </a:cubicBezTo>
                    <a:cubicBezTo>
                      <a:pt x="766098" y="151020"/>
                      <a:pt x="828271" y="129802"/>
                      <a:pt x="878216" y="89691"/>
                    </a:cubicBezTo>
                    <a:cubicBezTo>
                      <a:pt x="899442" y="70539"/>
                      <a:pt x="916019" y="34430"/>
                      <a:pt x="899055" y="8651"/>
                    </a:cubicBezTo>
                    <a:cubicBezTo>
                      <a:pt x="906719" y="9468"/>
                      <a:pt x="914340" y="10501"/>
                      <a:pt x="921918" y="11878"/>
                    </a:cubicBezTo>
                    <a:cubicBezTo>
                      <a:pt x="924630" y="12481"/>
                      <a:pt x="927730" y="13040"/>
                      <a:pt x="928634" y="16053"/>
                    </a:cubicBezTo>
                    <a:cubicBezTo>
                      <a:pt x="931605" y="21949"/>
                      <a:pt x="934447" y="27975"/>
                      <a:pt x="937676" y="33699"/>
                    </a:cubicBezTo>
                    <a:cubicBezTo>
                      <a:pt x="945383" y="47815"/>
                      <a:pt x="953951" y="61415"/>
                      <a:pt x="962907" y="748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 rot="1317634">
                <a:off x="8090968" y="5019599"/>
                <a:ext cx="517278" cy="175870"/>
              </a:xfrm>
              <a:custGeom>
                <a:rect b="b" l="l" r="r" t="t"/>
                <a:pathLst>
                  <a:path extrusionOk="0" h="350772" w="1031710">
                    <a:moveTo>
                      <a:pt x="710684" y="116460"/>
                    </a:moveTo>
                    <a:cubicBezTo>
                      <a:pt x="713612" y="98255"/>
                      <a:pt x="699791" y="90293"/>
                      <a:pt x="683516" y="90078"/>
                    </a:cubicBezTo>
                    <a:cubicBezTo>
                      <a:pt x="609459" y="90035"/>
                      <a:pt x="535317" y="89045"/>
                      <a:pt x="461519" y="96749"/>
                    </a:cubicBezTo>
                    <a:cubicBezTo>
                      <a:pt x="447353" y="97653"/>
                      <a:pt x="430604" y="97610"/>
                      <a:pt x="415276" y="97610"/>
                    </a:cubicBezTo>
                    <a:cubicBezTo>
                      <a:pt x="403996" y="98944"/>
                      <a:pt x="369723" y="92703"/>
                      <a:pt x="372651" y="111124"/>
                    </a:cubicBezTo>
                    <a:cubicBezTo>
                      <a:pt x="369292" y="107293"/>
                      <a:pt x="362662" y="110048"/>
                      <a:pt x="362533" y="114997"/>
                    </a:cubicBezTo>
                    <a:cubicBezTo>
                      <a:pt x="357495" y="160703"/>
                      <a:pt x="354696" y="206539"/>
                      <a:pt x="353835" y="252503"/>
                    </a:cubicBezTo>
                    <a:cubicBezTo>
                      <a:pt x="354266" y="263435"/>
                      <a:pt x="349573" y="277465"/>
                      <a:pt x="359906" y="285126"/>
                    </a:cubicBezTo>
                    <a:cubicBezTo>
                      <a:pt x="370713" y="292743"/>
                      <a:pt x="384706" y="292916"/>
                      <a:pt x="397451" y="293948"/>
                    </a:cubicBezTo>
                    <a:cubicBezTo>
                      <a:pt x="414932" y="294895"/>
                      <a:pt x="432499" y="295197"/>
                      <a:pt x="450023" y="295627"/>
                    </a:cubicBezTo>
                    <a:cubicBezTo>
                      <a:pt x="517879" y="296272"/>
                      <a:pt x="585779" y="296057"/>
                      <a:pt x="653592" y="293432"/>
                    </a:cubicBezTo>
                    <a:cubicBezTo>
                      <a:pt x="666423" y="292313"/>
                      <a:pt x="679641" y="293260"/>
                      <a:pt x="692213" y="290807"/>
                    </a:cubicBezTo>
                    <a:cubicBezTo>
                      <a:pt x="713268" y="280564"/>
                      <a:pt x="706163" y="235288"/>
                      <a:pt x="708790" y="214845"/>
                    </a:cubicBezTo>
                    <a:cubicBezTo>
                      <a:pt x="709737" y="182050"/>
                      <a:pt x="709866" y="149298"/>
                      <a:pt x="710684" y="116460"/>
                    </a:cubicBezTo>
                    <a:close/>
                    <a:moveTo>
                      <a:pt x="1031711" y="0"/>
                    </a:moveTo>
                    <a:cubicBezTo>
                      <a:pt x="1019827" y="76220"/>
                      <a:pt x="1017287" y="153344"/>
                      <a:pt x="1013455" y="230252"/>
                    </a:cubicBezTo>
                    <a:cubicBezTo>
                      <a:pt x="1011819" y="266447"/>
                      <a:pt x="1012292" y="302685"/>
                      <a:pt x="1011044" y="338837"/>
                    </a:cubicBezTo>
                    <a:cubicBezTo>
                      <a:pt x="1011001" y="339009"/>
                      <a:pt x="1010958" y="339181"/>
                      <a:pt x="1010915" y="339353"/>
                    </a:cubicBezTo>
                    <a:cubicBezTo>
                      <a:pt x="1001012" y="339224"/>
                      <a:pt x="991109" y="338320"/>
                      <a:pt x="981206" y="338105"/>
                    </a:cubicBezTo>
                    <a:cubicBezTo>
                      <a:pt x="950851" y="338234"/>
                      <a:pt x="922348" y="341075"/>
                      <a:pt x="891133" y="340946"/>
                    </a:cubicBezTo>
                    <a:cubicBezTo>
                      <a:pt x="860563" y="342108"/>
                      <a:pt x="830122" y="345594"/>
                      <a:pt x="799466" y="345981"/>
                    </a:cubicBezTo>
                    <a:cubicBezTo>
                      <a:pt x="745474" y="345938"/>
                      <a:pt x="691567" y="349209"/>
                      <a:pt x="637575" y="350672"/>
                    </a:cubicBezTo>
                    <a:cubicBezTo>
                      <a:pt x="538374" y="351576"/>
                      <a:pt x="439216" y="346024"/>
                      <a:pt x="340014" y="346928"/>
                    </a:cubicBezTo>
                    <a:cubicBezTo>
                      <a:pt x="303718" y="347272"/>
                      <a:pt x="267379" y="344690"/>
                      <a:pt x="231254" y="341850"/>
                    </a:cubicBezTo>
                    <a:cubicBezTo>
                      <a:pt x="186734" y="338966"/>
                      <a:pt x="142128" y="341979"/>
                      <a:pt x="97737" y="336470"/>
                    </a:cubicBezTo>
                    <a:cubicBezTo>
                      <a:pt x="93173" y="336255"/>
                      <a:pt x="46070" y="328938"/>
                      <a:pt x="22260" y="329799"/>
                    </a:cubicBezTo>
                    <a:cubicBezTo>
                      <a:pt x="24499" y="327174"/>
                      <a:pt x="25532" y="323257"/>
                      <a:pt x="24284" y="319427"/>
                    </a:cubicBezTo>
                    <a:cubicBezTo>
                      <a:pt x="23724" y="312713"/>
                      <a:pt x="26393" y="301609"/>
                      <a:pt x="20753" y="297434"/>
                    </a:cubicBezTo>
                    <a:cubicBezTo>
                      <a:pt x="19935" y="283490"/>
                      <a:pt x="18902" y="269589"/>
                      <a:pt x="17352" y="255645"/>
                    </a:cubicBezTo>
                    <a:cubicBezTo>
                      <a:pt x="14295" y="213941"/>
                      <a:pt x="9128" y="171032"/>
                      <a:pt x="7922" y="128898"/>
                    </a:cubicBezTo>
                    <a:cubicBezTo>
                      <a:pt x="4951" y="94124"/>
                      <a:pt x="1636" y="58919"/>
                      <a:pt x="0" y="24015"/>
                    </a:cubicBezTo>
                    <a:cubicBezTo>
                      <a:pt x="15328" y="31073"/>
                      <a:pt x="37717" y="28792"/>
                      <a:pt x="52830" y="30686"/>
                    </a:cubicBezTo>
                    <a:cubicBezTo>
                      <a:pt x="73712" y="32106"/>
                      <a:pt x="94680" y="32106"/>
                      <a:pt x="115649" y="32450"/>
                    </a:cubicBezTo>
                    <a:cubicBezTo>
                      <a:pt x="227121" y="33957"/>
                      <a:pt x="338636" y="37916"/>
                      <a:pt x="450109" y="40628"/>
                    </a:cubicBezTo>
                    <a:cubicBezTo>
                      <a:pt x="517707" y="42737"/>
                      <a:pt x="585176" y="38131"/>
                      <a:pt x="652516" y="32752"/>
                    </a:cubicBezTo>
                    <a:cubicBezTo>
                      <a:pt x="700911" y="31030"/>
                      <a:pt x="749349" y="27329"/>
                      <a:pt x="797442" y="21562"/>
                    </a:cubicBezTo>
                    <a:cubicBezTo>
                      <a:pt x="826204" y="20787"/>
                      <a:pt x="854793" y="17602"/>
                      <a:pt x="883339" y="14461"/>
                    </a:cubicBezTo>
                    <a:cubicBezTo>
                      <a:pt x="920755" y="9554"/>
                      <a:pt x="958085" y="3744"/>
                      <a:pt x="995759" y="1592"/>
                    </a:cubicBezTo>
                    <a:cubicBezTo>
                      <a:pt x="1006523" y="904"/>
                      <a:pt x="1019870" y="473"/>
                      <a:pt x="10317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 rot="1317634">
                <a:off x="8728316" y="4395686"/>
                <a:ext cx="252067" cy="337247"/>
              </a:xfrm>
              <a:custGeom>
                <a:rect b="b" l="l" r="r" t="t"/>
                <a:pathLst>
                  <a:path extrusionOk="0" h="672638" w="502747">
                    <a:moveTo>
                      <a:pt x="501776" y="43038"/>
                    </a:moveTo>
                    <a:cubicBezTo>
                      <a:pt x="504532" y="65719"/>
                      <a:pt x="500571" y="88787"/>
                      <a:pt x="500355" y="111597"/>
                    </a:cubicBezTo>
                    <a:cubicBezTo>
                      <a:pt x="499193" y="161220"/>
                      <a:pt x="495059" y="210885"/>
                      <a:pt x="477751" y="257840"/>
                    </a:cubicBezTo>
                    <a:cubicBezTo>
                      <a:pt x="455362" y="314951"/>
                      <a:pt x="430432" y="370728"/>
                      <a:pt x="392586" y="419662"/>
                    </a:cubicBezTo>
                    <a:cubicBezTo>
                      <a:pt x="360165" y="460591"/>
                      <a:pt x="323696" y="498421"/>
                      <a:pt x="286366" y="534831"/>
                    </a:cubicBezTo>
                    <a:cubicBezTo>
                      <a:pt x="256141" y="562806"/>
                      <a:pt x="222643" y="587682"/>
                      <a:pt x="189059" y="611568"/>
                    </a:cubicBezTo>
                    <a:cubicBezTo>
                      <a:pt x="143334" y="637692"/>
                      <a:pt x="92786" y="655897"/>
                      <a:pt x="41506" y="667646"/>
                    </a:cubicBezTo>
                    <a:cubicBezTo>
                      <a:pt x="31517" y="669540"/>
                      <a:pt x="21399" y="670831"/>
                      <a:pt x="11238" y="671476"/>
                    </a:cubicBezTo>
                    <a:cubicBezTo>
                      <a:pt x="7793" y="671692"/>
                      <a:pt x="3660" y="671778"/>
                      <a:pt x="0" y="672638"/>
                    </a:cubicBezTo>
                    <a:cubicBezTo>
                      <a:pt x="12443" y="647117"/>
                      <a:pt x="23380" y="620821"/>
                      <a:pt x="32464" y="594051"/>
                    </a:cubicBezTo>
                    <a:cubicBezTo>
                      <a:pt x="36038" y="580925"/>
                      <a:pt x="39009" y="567626"/>
                      <a:pt x="42410" y="554414"/>
                    </a:cubicBezTo>
                    <a:cubicBezTo>
                      <a:pt x="43142" y="559707"/>
                      <a:pt x="48352" y="563710"/>
                      <a:pt x="53605" y="562892"/>
                    </a:cubicBezTo>
                    <a:cubicBezTo>
                      <a:pt x="63422" y="561257"/>
                      <a:pt x="73325" y="559879"/>
                      <a:pt x="82969" y="557426"/>
                    </a:cubicBezTo>
                    <a:cubicBezTo>
                      <a:pt x="117802" y="548474"/>
                      <a:pt x="146090" y="525535"/>
                      <a:pt x="176315" y="507244"/>
                    </a:cubicBezTo>
                    <a:cubicBezTo>
                      <a:pt x="237627" y="469112"/>
                      <a:pt x="290112" y="416219"/>
                      <a:pt x="327011" y="354158"/>
                    </a:cubicBezTo>
                    <a:cubicBezTo>
                      <a:pt x="345827" y="319126"/>
                      <a:pt x="361241" y="281037"/>
                      <a:pt x="375406" y="243637"/>
                    </a:cubicBezTo>
                    <a:cubicBezTo>
                      <a:pt x="384061" y="219407"/>
                      <a:pt x="391466" y="194746"/>
                      <a:pt x="398872" y="170129"/>
                    </a:cubicBezTo>
                    <a:cubicBezTo>
                      <a:pt x="404125" y="152010"/>
                      <a:pt x="412176" y="122529"/>
                      <a:pt x="390562" y="112329"/>
                    </a:cubicBezTo>
                    <a:cubicBezTo>
                      <a:pt x="383286" y="110005"/>
                      <a:pt x="375363" y="111468"/>
                      <a:pt x="367785" y="110865"/>
                    </a:cubicBezTo>
                    <a:cubicBezTo>
                      <a:pt x="328734" y="109660"/>
                      <a:pt x="290155" y="103033"/>
                      <a:pt x="251319" y="98815"/>
                    </a:cubicBezTo>
                    <a:cubicBezTo>
                      <a:pt x="213171" y="93134"/>
                      <a:pt x="174722" y="90681"/>
                      <a:pt x="136445" y="85645"/>
                    </a:cubicBezTo>
                    <a:cubicBezTo>
                      <a:pt x="132613" y="85947"/>
                      <a:pt x="111688" y="81987"/>
                      <a:pt x="102215" y="83752"/>
                    </a:cubicBezTo>
                    <a:cubicBezTo>
                      <a:pt x="103722" y="55820"/>
                      <a:pt x="105272" y="27932"/>
                      <a:pt x="106521" y="0"/>
                    </a:cubicBezTo>
                    <a:cubicBezTo>
                      <a:pt x="109320" y="818"/>
                      <a:pt x="112204" y="1377"/>
                      <a:pt x="114874" y="2324"/>
                    </a:cubicBezTo>
                    <a:cubicBezTo>
                      <a:pt x="158533" y="17473"/>
                      <a:pt x="205335" y="13772"/>
                      <a:pt x="250199" y="22552"/>
                    </a:cubicBezTo>
                    <a:cubicBezTo>
                      <a:pt x="286754" y="28792"/>
                      <a:pt x="323997" y="28276"/>
                      <a:pt x="360380" y="35549"/>
                    </a:cubicBezTo>
                    <a:cubicBezTo>
                      <a:pt x="382425" y="38820"/>
                      <a:pt x="404728" y="38648"/>
                      <a:pt x="426945" y="39681"/>
                    </a:cubicBezTo>
                    <a:cubicBezTo>
                      <a:pt x="451874" y="42134"/>
                      <a:pt x="476847" y="42780"/>
                      <a:pt x="501776" y="430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Google Shape;178;p4"/>
          <p:cNvGrpSpPr/>
          <p:nvPr/>
        </p:nvGrpSpPr>
        <p:grpSpPr>
          <a:xfrm rot="-899904">
            <a:off x="-123995" y="1132130"/>
            <a:ext cx="1276096" cy="325995"/>
            <a:chOff x="7253319" y="3626339"/>
            <a:chExt cx="1157937" cy="295810"/>
          </a:xfrm>
        </p:grpSpPr>
        <p:grpSp>
          <p:nvGrpSpPr>
            <p:cNvPr id="179" name="Google Shape;179;p4"/>
            <p:cNvGrpSpPr/>
            <p:nvPr/>
          </p:nvGrpSpPr>
          <p:grpSpPr>
            <a:xfrm>
              <a:off x="7253319" y="3626339"/>
              <a:ext cx="1157937" cy="295810"/>
              <a:chOff x="14506638" y="7252679"/>
              <a:chExt cx="2315874" cy="591619"/>
            </a:xfrm>
          </p:grpSpPr>
          <p:sp>
            <p:nvSpPr>
              <p:cNvPr id="180" name="Google Shape;180;p4"/>
              <p:cNvSpPr/>
              <p:nvPr/>
            </p:nvSpPr>
            <p:spPr>
              <a:xfrm>
                <a:off x="14506638" y="7293693"/>
                <a:ext cx="335719" cy="550605"/>
              </a:xfrm>
              <a:custGeom>
                <a:rect b="b" l="l" r="r" t="t"/>
                <a:pathLst>
                  <a:path extrusionOk="0" h="550605" w="335719">
                    <a:moveTo>
                      <a:pt x="328098" y="189426"/>
                    </a:moveTo>
                    <a:cubicBezTo>
                      <a:pt x="326199" y="161781"/>
                      <a:pt x="322494" y="134879"/>
                      <a:pt x="320780" y="107141"/>
                    </a:cubicBezTo>
                    <a:cubicBezTo>
                      <a:pt x="318742" y="68085"/>
                      <a:pt x="328191" y="23186"/>
                      <a:pt x="280993" y="8760"/>
                    </a:cubicBezTo>
                    <a:cubicBezTo>
                      <a:pt x="265986" y="2452"/>
                      <a:pt x="250747" y="2034"/>
                      <a:pt x="234535" y="1199"/>
                    </a:cubicBezTo>
                    <a:cubicBezTo>
                      <a:pt x="223002" y="504"/>
                      <a:pt x="198824" y="-4552"/>
                      <a:pt x="199102" y="13074"/>
                    </a:cubicBezTo>
                    <a:cubicBezTo>
                      <a:pt x="162696" y="55933"/>
                      <a:pt x="141991" y="108579"/>
                      <a:pt x="119527" y="159462"/>
                    </a:cubicBezTo>
                    <a:cubicBezTo>
                      <a:pt x="92106" y="218324"/>
                      <a:pt x="69086" y="279041"/>
                      <a:pt x="46668" y="339989"/>
                    </a:cubicBezTo>
                    <a:cubicBezTo>
                      <a:pt x="27677" y="387997"/>
                      <a:pt x="14060" y="437999"/>
                      <a:pt x="2573" y="488233"/>
                    </a:cubicBezTo>
                    <a:cubicBezTo>
                      <a:pt x="1369" y="501963"/>
                      <a:pt x="-1735" y="516620"/>
                      <a:pt x="1276" y="530211"/>
                    </a:cubicBezTo>
                    <a:cubicBezTo>
                      <a:pt x="8641" y="545749"/>
                      <a:pt x="28696" y="549553"/>
                      <a:pt x="44352" y="550527"/>
                    </a:cubicBezTo>
                    <a:cubicBezTo>
                      <a:pt x="57507" y="551779"/>
                      <a:pt x="63065" y="537818"/>
                      <a:pt x="66724" y="527520"/>
                    </a:cubicBezTo>
                    <a:cubicBezTo>
                      <a:pt x="71263" y="514718"/>
                      <a:pt x="74413" y="501360"/>
                      <a:pt x="78952" y="488558"/>
                    </a:cubicBezTo>
                    <a:cubicBezTo>
                      <a:pt x="89420" y="460031"/>
                      <a:pt x="101972" y="432433"/>
                      <a:pt x="113135" y="404231"/>
                    </a:cubicBezTo>
                    <a:cubicBezTo>
                      <a:pt x="117952" y="392914"/>
                      <a:pt x="122538" y="381457"/>
                      <a:pt x="127401" y="370139"/>
                    </a:cubicBezTo>
                    <a:cubicBezTo>
                      <a:pt x="128652" y="368979"/>
                      <a:pt x="130551" y="368701"/>
                      <a:pt x="132125" y="368284"/>
                    </a:cubicBezTo>
                    <a:cubicBezTo>
                      <a:pt x="171311" y="363367"/>
                      <a:pt x="210311" y="370603"/>
                      <a:pt x="249543" y="372783"/>
                    </a:cubicBezTo>
                    <a:cubicBezTo>
                      <a:pt x="254452" y="385585"/>
                      <a:pt x="253711" y="399732"/>
                      <a:pt x="255101" y="413183"/>
                    </a:cubicBezTo>
                    <a:cubicBezTo>
                      <a:pt x="256166" y="429047"/>
                      <a:pt x="257695" y="446070"/>
                      <a:pt x="258389" y="463232"/>
                    </a:cubicBezTo>
                    <a:cubicBezTo>
                      <a:pt x="258899" y="475756"/>
                      <a:pt x="259038" y="488279"/>
                      <a:pt x="260335" y="500757"/>
                    </a:cubicBezTo>
                    <a:cubicBezTo>
                      <a:pt x="261307" y="508503"/>
                      <a:pt x="261168" y="517084"/>
                      <a:pt x="266449" y="523346"/>
                    </a:cubicBezTo>
                    <a:cubicBezTo>
                      <a:pt x="272146" y="530118"/>
                      <a:pt x="280761" y="533458"/>
                      <a:pt x="289237" y="535127"/>
                    </a:cubicBezTo>
                    <a:cubicBezTo>
                      <a:pt x="320827" y="543059"/>
                      <a:pt x="329164" y="522464"/>
                      <a:pt x="332591" y="495562"/>
                    </a:cubicBezTo>
                    <a:cubicBezTo>
                      <a:pt x="337825" y="444725"/>
                      <a:pt x="335046" y="393377"/>
                      <a:pt x="334444" y="342355"/>
                    </a:cubicBezTo>
                    <a:cubicBezTo>
                      <a:pt x="332638" y="291379"/>
                      <a:pt x="333101" y="240263"/>
                      <a:pt x="328098" y="189426"/>
                    </a:cubicBezTo>
                    <a:close/>
                    <a:moveTo>
                      <a:pt x="223604" y="93921"/>
                    </a:moveTo>
                    <a:cubicBezTo>
                      <a:pt x="257834" y="94803"/>
                      <a:pt x="258019" y="138033"/>
                      <a:pt x="258065" y="163590"/>
                    </a:cubicBezTo>
                    <a:cubicBezTo>
                      <a:pt x="258065" y="181866"/>
                      <a:pt x="258111" y="200187"/>
                      <a:pt x="257092" y="218416"/>
                    </a:cubicBezTo>
                    <a:cubicBezTo>
                      <a:pt x="254684" y="240449"/>
                      <a:pt x="256259" y="265079"/>
                      <a:pt x="244633" y="284699"/>
                    </a:cubicBezTo>
                    <a:cubicBezTo>
                      <a:pt x="235369" y="287900"/>
                      <a:pt x="223928" y="285070"/>
                      <a:pt x="213970" y="285952"/>
                    </a:cubicBezTo>
                    <a:cubicBezTo>
                      <a:pt x="196740" y="285163"/>
                      <a:pt x="178073" y="287714"/>
                      <a:pt x="162047" y="280664"/>
                    </a:cubicBezTo>
                    <a:cubicBezTo>
                      <a:pt x="164270" y="259095"/>
                      <a:pt x="169458" y="237759"/>
                      <a:pt x="176174" y="217118"/>
                    </a:cubicBezTo>
                    <a:cubicBezTo>
                      <a:pt x="180852" y="212897"/>
                      <a:pt x="181362" y="205614"/>
                      <a:pt x="183863" y="200048"/>
                    </a:cubicBezTo>
                    <a:cubicBezTo>
                      <a:pt x="189792" y="182422"/>
                      <a:pt x="195906" y="164704"/>
                      <a:pt x="202205" y="147217"/>
                    </a:cubicBezTo>
                    <a:cubicBezTo>
                      <a:pt x="210913" y="130240"/>
                      <a:pt x="211978" y="109135"/>
                      <a:pt x="223604" y="939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14876578" y="7252679"/>
                <a:ext cx="465537" cy="471847"/>
              </a:xfrm>
              <a:custGeom>
                <a:rect b="b" l="l" r="r" t="t"/>
                <a:pathLst>
                  <a:path extrusionOk="0" h="471847" w="465537">
                    <a:moveTo>
                      <a:pt x="454645" y="12759"/>
                    </a:moveTo>
                    <a:cubicBezTo>
                      <a:pt x="440564" y="-1295"/>
                      <a:pt x="415644" y="-4774"/>
                      <a:pt x="399479" y="7564"/>
                    </a:cubicBezTo>
                    <a:cubicBezTo>
                      <a:pt x="379146" y="25979"/>
                      <a:pt x="369650" y="53345"/>
                      <a:pt x="358580" y="77790"/>
                    </a:cubicBezTo>
                    <a:cubicBezTo>
                      <a:pt x="328612" y="140176"/>
                      <a:pt x="304990" y="205253"/>
                      <a:pt x="284193" y="271258"/>
                    </a:cubicBezTo>
                    <a:cubicBezTo>
                      <a:pt x="280812" y="251406"/>
                      <a:pt x="279932" y="231136"/>
                      <a:pt x="274929" y="211562"/>
                    </a:cubicBezTo>
                    <a:cubicBezTo>
                      <a:pt x="271641" y="193843"/>
                      <a:pt x="267194" y="175104"/>
                      <a:pt x="253160" y="162580"/>
                    </a:cubicBezTo>
                    <a:cubicBezTo>
                      <a:pt x="243433" y="153674"/>
                      <a:pt x="230232" y="150242"/>
                      <a:pt x="217494" y="148526"/>
                    </a:cubicBezTo>
                    <a:cubicBezTo>
                      <a:pt x="200079" y="145464"/>
                      <a:pt x="181505" y="148526"/>
                      <a:pt x="169045" y="161931"/>
                    </a:cubicBezTo>
                    <a:cubicBezTo>
                      <a:pt x="152371" y="178351"/>
                      <a:pt x="146210" y="201821"/>
                      <a:pt x="137503" y="222879"/>
                    </a:cubicBezTo>
                    <a:cubicBezTo>
                      <a:pt x="126618" y="250988"/>
                      <a:pt x="113093" y="277891"/>
                      <a:pt x="99568" y="304794"/>
                    </a:cubicBezTo>
                    <a:cubicBezTo>
                      <a:pt x="99707" y="270330"/>
                      <a:pt x="93732" y="238093"/>
                      <a:pt x="93639" y="204094"/>
                    </a:cubicBezTo>
                    <a:cubicBezTo>
                      <a:pt x="93546" y="165363"/>
                      <a:pt x="88683" y="126215"/>
                      <a:pt x="84144" y="87530"/>
                    </a:cubicBezTo>
                    <a:cubicBezTo>
                      <a:pt x="82708" y="73754"/>
                      <a:pt x="82013" y="59746"/>
                      <a:pt x="78122" y="46341"/>
                    </a:cubicBezTo>
                    <a:cubicBezTo>
                      <a:pt x="74185" y="30385"/>
                      <a:pt x="58437" y="21016"/>
                      <a:pt x="42920" y="19160"/>
                    </a:cubicBezTo>
                    <a:cubicBezTo>
                      <a:pt x="31897" y="16470"/>
                      <a:pt x="21521" y="22082"/>
                      <a:pt x="15732" y="31452"/>
                    </a:cubicBezTo>
                    <a:cubicBezTo>
                      <a:pt x="4615" y="47594"/>
                      <a:pt x="7626" y="67724"/>
                      <a:pt x="7765" y="86232"/>
                    </a:cubicBezTo>
                    <a:cubicBezTo>
                      <a:pt x="7394" y="96854"/>
                      <a:pt x="6051" y="107522"/>
                      <a:pt x="5264" y="118144"/>
                    </a:cubicBezTo>
                    <a:cubicBezTo>
                      <a:pt x="-1360" y="180252"/>
                      <a:pt x="-2379" y="243056"/>
                      <a:pt x="5958" y="305118"/>
                    </a:cubicBezTo>
                    <a:cubicBezTo>
                      <a:pt x="9988" y="349091"/>
                      <a:pt x="16056" y="462500"/>
                      <a:pt x="70202" y="471127"/>
                    </a:cubicBezTo>
                    <a:cubicBezTo>
                      <a:pt x="96464" y="476044"/>
                      <a:pt x="116937" y="454846"/>
                      <a:pt x="131991" y="436246"/>
                    </a:cubicBezTo>
                    <a:cubicBezTo>
                      <a:pt x="147461" y="417322"/>
                      <a:pt x="157651" y="395011"/>
                      <a:pt x="166220" y="372283"/>
                    </a:cubicBezTo>
                    <a:cubicBezTo>
                      <a:pt x="177985" y="345658"/>
                      <a:pt x="186600" y="317874"/>
                      <a:pt x="196142" y="290415"/>
                    </a:cubicBezTo>
                    <a:cubicBezTo>
                      <a:pt x="199708" y="318941"/>
                      <a:pt x="201931" y="347931"/>
                      <a:pt x="210871" y="375390"/>
                    </a:cubicBezTo>
                    <a:cubicBezTo>
                      <a:pt x="216614" y="397330"/>
                      <a:pt x="230093" y="414956"/>
                      <a:pt x="253206" y="419548"/>
                    </a:cubicBezTo>
                    <a:cubicBezTo>
                      <a:pt x="314763" y="439029"/>
                      <a:pt x="343295" y="368154"/>
                      <a:pt x="367844" y="325249"/>
                    </a:cubicBezTo>
                    <a:cubicBezTo>
                      <a:pt x="389011" y="282390"/>
                      <a:pt x="407446" y="238186"/>
                      <a:pt x="423658" y="193240"/>
                    </a:cubicBezTo>
                    <a:cubicBezTo>
                      <a:pt x="441027" y="146206"/>
                      <a:pt x="459971" y="98941"/>
                      <a:pt x="465390" y="48707"/>
                    </a:cubicBezTo>
                    <a:cubicBezTo>
                      <a:pt x="466224" y="36230"/>
                      <a:pt x="463630" y="22036"/>
                      <a:pt x="454645" y="127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15322825" y="7257657"/>
                <a:ext cx="289979" cy="474864"/>
              </a:xfrm>
              <a:custGeom>
                <a:rect b="b" l="l" r="r" t="t"/>
                <a:pathLst>
                  <a:path extrusionOk="0" h="474864" w="289979">
                    <a:moveTo>
                      <a:pt x="289828" y="50038"/>
                    </a:moveTo>
                    <a:cubicBezTo>
                      <a:pt x="292237" y="26057"/>
                      <a:pt x="265372" y="17894"/>
                      <a:pt x="246381" y="14832"/>
                    </a:cubicBezTo>
                    <a:cubicBezTo>
                      <a:pt x="224102" y="11446"/>
                      <a:pt x="201823" y="8014"/>
                      <a:pt x="179312" y="6761"/>
                    </a:cubicBezTo>
                    <a:cubicBezTo>
                      <a:pt x="160229" y="5695"/>
                      <a:pt x="140915" y="3514"/>
                      <a:pt x="121878" y="1056"/>
                    </a:cubicBezTo>
                    <a:cubicBezTo>
                      <a:pt x="110947" y="639"/>
                      <a:pt x="98996" y="-1866"/>
                      <a:pt x="88667" y="2726"/>
                    </a:cubicBezTo>
                    <a:cubicBezTo>
                      <a:pt x="81766" y="7503"/>
                      <a:pt x="76069" y="14739"/>
                      <a:pt x="75467" y="23320"/>
                    </a:cubicBezTo>
                    <a:cubicBezTo>
                      <a:pt x="63192" y="47116"/>
                      <a:pt x="55087" y="72812"/>
                      <a:pt x="48370" y="98648"/>
                    </a:cubicBezTo>
                    <a:cubicBezTo>
                      <a:pt x="39431" y="132462"/>
                      <a:pt x="33039" y="166833"/>
                      <a:pt x="24841" y="200833"/>
                    </a:cubicBezTo>
                    <a:cubicBezTo>
                      <a:pt x="16364" y="234229"/>
                      <a:pt x="9741" y="268368"/>
                      <a:pt x="7795" y="302924"/>
                    </a:cubicBezTo>
                    <a:cubicBezTo>
                      <a:pt x="1913" y="344438"/>
                      <a:pt x="-3553" y="385256"/>
                      <a:pt x="2932" y="427280"/>
                    </a:cubicBezTo>
                    <a:cubicBezTo>
                      <a:pt x="5433" y="483590"/>
                      <a:pt x="106870" y="470278"/>
                      <a:pt x="146658" y="473942"/>
                    </a:cubicBezTo>
                    <a:cubicBezTo>
                      <a:pt x="164352" y="474638"/>
                      <a:pt x="181999" y="475056"/>
                      <a:pt x="199600" y="474777"/>
                    </a:cubicBezTo>
                    <a:cubicBezTo>
                      <a:pt x="212013" y="474128"/>
                      <a:pt x="226742" y="476633"/>
                      <a:pt x="237164" y="468423"/>
                    </a:cubicBezTo>
                    <a:cubicBezTo>
                      <a:pt x="246845" y="459239"/>
                      <a:pt x="256664" y="424311"/>
                      <a:pt x="250133" y="412344"/>
                    </a:cubicBezTo>
                    <a:cubicBezTo>
                      <a:pt x="236145" y="394626"/>
                      <a:pt x="209697" y="397919"/>
                      <a:pt x="189641" y="393512"/>
                    </a:cubicBezTo>
                    <a:cubicBezTo>
                      <a:pt x="156616" y="389245"/>
                      <a:pt x="123730" y="383957"/>
                      <a:pt x="90752" y="379180"/>
                    </a:cubicBezTo>
                    <a:cubicBezTo>
                      <a:pt x="84406" y="372500"/>
                      <a:pt x="84638" y="362481"/>
                      <a:pt x="83711" y="353807"/>
                    </a:cubicBezTo>
                    <a:cubicBezTo>
                      <a:pt x="83294" y="339799"/>
                      <a:pt x="83063" y="325606"/>
                      <a:pt x="85796" y="311783"/>
                    </a:cubicBezTo>
                    <a:cubicBezTo>
                      <a:pt x="90659" y="289983"/>
                      <a:pt x="93762" y="288128"/>
                      <a:pt x="115810" y="289658"/>
                    </a:cubicBezTo>
                    <a:cubicBezTo>
                      <a:pt x="137163" y="292256"/>
                      <a:pt x="158562" y="294250"/>
                      <a:pt x="180100" y="293183"/>
                    </a:cubicBezTo>
                    <a:cubicBezTo>
                      <a:pt x="201175" y="296059"/>
                      <a:pt x="208539" y="275094"/>
                      <a:pt x="212430" y="258349"/>
                    </a:cubicBezTo>
                    <a:cubicBezTo>
                      <a:pt x="214885" y="247124"/>
                      <a:pt x="218822" y="235528"/>
                      <a:pt x="217525" y="223978"/>
                    </a:cubicBezTo>
                    <a:cubicBezTo>
                      <a:pt x="210994" y="205332"/>
                      <a:pt x="184685" y="208069"/>
                      <a:pt x="168567" y="206631"/>
                    </a:cubicBezTo>
                    <a:cubicBezTo>
                      <a:pt x="148279" y="206074"/>
                      <a:pt x="127667" y="205285"/>
                      <a:pt x="107751" y="201343"/>
                    </a:cubicBezTo>
                    <a:cubicBezTo>
                      <a:pt x="104369" y="183067"/>
                      <a:pt x="106963" y="164328"/>
                      <a:pt x="109279" y="146053"/>
                    </a:cubicBezTo>
                    <a:cubicBezTo>
                      <a:pt x="112058" y="130561"/>
                      <a:pt x="111456" y="111821"/>
                      <a:pt x="121414" y="99112"/>
                    </a:cubicBezTo>
                    <a:cubicBezTo>
                      <a:pt x="134430" y="91644"/>
                      <a:pt x="150132" y="94659"/>
                      <a:pt x="164259" y="96468"/>
                    </a:cubicBezTo>
                    <a:cubicBezTo>
                      <a:pt x="181211" y="98602"/>
                      <a:pt x="198071" y="101663"/>
                      <a:pt x="214978" y="104168"/>
                    </a:cubicBezTo>
                    <a:cubicBezTo>
                      <a:pt x="226187" y="105606"/>
                      <a:pt x="237488" y="106163"/>
                      <a:pt x="248697" y="107508"/>
                    </a:cubicBezTo>
                    <a:cubicBezTo>
                      <a:pt x="255136" y="108250"/>
                      <a:pt x="262176" y="109549"/>
                      <a:pt x="267966" y="105884"/>
                    </a:cubicBezTo>
                    <a:cubicBezTo>
                      <a:pt x="285011" y="93778"/>
                      <a:pt x="288207" y="69519"/>
                      <a:pt x="289828" y="50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15593634" y="7350932"/>
                <a:ext cx="240200" cy="457754"/>
              </a:xfrm>
              <a:custGeom>
                <a:rect b="b" l="l" r="r" t="t"/>
                <a:pathLst>
                  <a:path extrusionOk="0" h="457754" w="240200">
                    <a:moveTo>
                      <a:pt x="146394" y="91323"/>
                    </a:moveTo>
                    <a:cubicBezTo>
                      <a:pt x="163347" y="91138"/>
                      <a:pt x="180114" y="93874"/>
                      <a:pt x="196928" y="95822"/>
                    </a:cubicBezTo>
                    <a:cubicBezTo>
                      <a:pt x="206284" y="97539"/>
                      <a:pt x="215825" y="94106"/>
                      <a:pt x="222217" y="87009"/>
                    </a:cubicBezTo>
                    <a:cubicBezTo>
                      <a:pt x="269230" y="32322"/>
                      <a:pt x="215316" y="-518"/>
                      <a:pt x="160845" y="39"/>
                    </a:cubicBezTo>
                    <a:cubicBezTo>
                      <a:pt x="149358" y="-100"/>
                      <a:pt x="137686" y="39"/>
                      <a:pt x="126338" y="2034"/>
                    </a:cubicBezTo>
                    <a:cubicBezTo>
                      <a:pt x="123744" y="2497"/>
                      <a:pt x="121614" y="3982"/>
                      <a:pt x="120363" y="6069"/>
                    </a:cubicBezTo>
                    <a:cubicBezTo>
                      <a:pt x="70525" y="17016"/>
                      <a:pt x="32173" y="63956"/>
                      <a:pt x="15962" y="110619"/>
                    </a:cubicBezTo>
                    <a:cubicBezTo>
                      <a:pt x="-759" y="179731"/>
                      <a:pt x="22492" y="227368"/>
                      <a:pt x="82104" y="263965"/>
                    </a:cubicBezTo>
                    <a:cubicBezTo>
                      <a:pt x="102901" y="277834"/>
                      <a:pt x="119066" y="300655"/>
                      <a:pt x="122262" y="325795"/>
                    </a:cubicBezTo>
                    <a:cubicBezTo>
                      <a:pt x="121984" y="335536"/>
                      <a:pt x="118649" y="346297"/>
                      <a:pt x="112396" y="353811"/>
                    </a:cubicBezTo>
                    <a:cubicBezTo>
                      <a:pt x="99010" y="363459"/>
                      <a:pt x="81224" y="367448"/>
                      <a:pt x="65105" y="363784"/>
                    </a:cubicBezTo>
                    <a:cubicBezTo>
                      <a:pt x="45513" y="359331"/>
                      <a:pt x="36666" y="349822"/>
                      <a:pt x="20362" y="368422"/>
                    </a:cubicBezTo>
                    <a:cubicBezTo>
                      <a:pt x="-20862" y="414574"/>
                      <a:pt x="4753" y="447368"/>
                      <a:pt x="59223" y="455949"/>
                    </a:cubicBezTo>
                    <a:cubicBezTo>
                      <a:pt x="80344" y="459010"/>
                      <a:pt x="102345" y="458454"/>
                      <a:pt x="122818" y="452145"/>
                    </a:cubicBezTo>
                    <a:cubicBezTo>
                      <a:pt x="153249" y="441013"/>
                      <a:pt x="180160" y="418285"/>
                      <a:pt x="195909" y="389898"/>
                    </a:cubicBezTo>
                    <a:cubicBezTo>
                      <a:pt x="213973" y="353950"/>
                      <a:pt x="222773" y="309932"/>
                      <a:pt x="211471" y="270691"/>
                    </a:cubicBezTo>
                    <a:cubicBezTo>
                      <a:pt x="204292" y="246339"/>
                      <a:pt x="185394" y="228342"/>
                      <a:pt x="167237" y="211644"/>
                    </a:cubicBezTo>
                    <a:cubicBezTo>
                      <a:pt x="153527" y="197125"/>
                      <a:pt x="140790" y="181076"/>
                      <a:pt x="131202" y="163497"/>
                    </a:cubicBezTo>
                    <a:cubicBezTo>
                      <a:pt x="117955" y="140119"/>
                      <a:pt x="106514" y="92622"/>
                      <a:pt x="146394" y="91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15833447" y="7302500"/>
                <a:ext cx="304221" cy="372560"/>
              </a:xfrm>
              <a:custGeom>
                <a:rect b="b" l="l" r="r" t="t"/>
                <a:pathLst>
                  <a:path extrusionOk="0" h="372560" w="304221">
                    <a:moveTo>
                      <a:pt x="294266" y="101395"/>
                    </a:moveTo>
                    <a:cubicBezTo>
                      <a:pt x="286994" y="75838"/>
                      <a:pt x="277360" y="50419"/>
                      <a:pt x="257536" y="31866"/>
                    </a:cubicBezTo>
                    <a:cubicBezTo>
                      <a:pt x="248226" y="24027"/>
                      <a:pt x="217656" y="-3526"/>
                      <a:pt x="206122" y="4870"/>
                    </a:cubicBezTo>
                    <a:cubicBezTo>
                      <a:pt x="174857" y="-5381"/>
                      <a:pt x="141786" y="1577"/>
                      <a:pt x="113161" y="16188"/>
                    </a:cubicBezTo>
                    <a:cubicBezTo>
                      <a:pt x="95699" y="23609"/>
                      <a:pt x="78700" y="32515"/>
                      <a:pt x="65222" y="46105"/>
                    </a:cubicBezTo>
                    <a:cubicBezTo>
                      <a:pt x="31687" y="75188"/>
                      <a:pt x="16448" y="119021"/>
                      <a:pt x="7926" y="161463"/>
                    </a:cubicBezTo>
                    <a:cubicBezTo>
                      <a:pt x="561" y="197503"/>
                      <a:pt x="-5368" y="235863"/>
                      <a:pt x="7787" y="271300"/>
                    </a:cubicBezTo>
                    <a:cubicBezTo>
                      <a:pt x="17282" y="297786"/>
                      <a:pt x="34096" y="322323"/>
                      <a:pt x="56884" y="339021"/>
                    </a:cubicBezTo>
                    <a:cubicBezTo>
                      <a:pt x="86111" y="358271"/>
                      <a:pt x="120480" y="371722"/>
                      <a:pt x="155728" y="372464"/>
                    </a:cubicBezTo>
                    <a:cubicBezTo>
                      <a:pt x="181435" y="373624"/>
                      <a:pt x="206493" y="364254"/>
                      <a:pt x="226734" y="348669"/>
                    </a:cubicBezTo>
                    <a:cubicBezTo>
                      <a:pt x="253923" y="328260"/>
                      <a:pt x="279815" y="302842"/>
                      <a:pt x="289449" y="269260"/>
                    </a:cubicBezTo>
                    <a:cubicBezTo>
                      <a:pt x="304966" y="215315"/>
                      <a:pt x="310848" y="155711"/>
                      <a:pt x="294266" y="101395"/>
                    </a:cubicBezTo>
                    <a:close/>
                    <a:moveTo>
                      <a:pt x="204269" y="94159"/>
                    </a:moveTo>
                    <a:cubicBezTo>
                      <a:pt x="216173" y="110440"/>
                      <a:pt x="225391" y="128855"/>
                      <a:pt x="225993" y="149403"/>
                    </a:cubicBezTo>
                    <a:cubicBezTo>
                      <a:pt x="226502" y="198895"/>
                      <a:pt x="213811" y="284056"/>
                      <a:pt x="150355" y="284566"/>
                    </a:cubicBezTo>
                    <a:cubicBezTo>
                      <a:pt x="85833" y="284752"/>
                      <a:pt x="78654" y="234193"/>
                      <a:pt x="82035" y="181362"/>
                    </a:cubicBezTo>
                    <a:cubicBezTo>
                      <a:pt x="84953" y="152464"/>
                      <a:pt x="97737" y="124170"/>
                      <a:pt x="117978" y="103158"/>
                    </a:cubicBezTo>
                    <a:cubicBezTo>
                      <a:pt x="125389" y="95134"/>
                      <a:pt x="132986" y="86877"/>
                      <a:pt x="142851" y="81868"/>
                    </a:cubicBezTo>
                    <a:cubicBezTo>
                      <a:pt x="153366" y="76905"/>
                      <a:pt x="165130" y="75096"/>
                      <a:pt x="176664" y="74307"/>
                    </a:cubicBezTo>
                    <a:cubicBezTo>
                      <a:pt x="179165" y="79317"/>
                      <a:pt x="185047" y="78945"/>
                      <a:pt x="189726" y="80476"/>
                    </a:cubicBezTo>
                    <a:cubicBezTo>
                      <a:pt x="195793" y="83584"/>
                      <a:pt x="200703" y="88361"/>
                      <a:pt x="204269" y="941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16125789" y="7298951"/>
                <a:ext cx="403595" cy="477761"/>
              </a:xfrm>
              <a:custGeom>
                <a:rect b="b" l="l" r="r" t="t"/>
                <a:pathLst>
                  <a:path extrusionOk="0" h="477761" w="403595">
                    <a:moveTo>
                      <a:pt x="386506" y="58514"/>
                    </a:moveTo>
                    <a:cubicBezTo>
                      <a:pt x="384699" y="48912"/>
                      <a:pt x="385024" y="36528"/>
                      <a:pt x="375250" y="31193"/>
                    </a:cubicBezTo>
                    <a:cubicBezTo>
                      <a:pt x="363485" y="25674"/>
                      <a:pt x="348710" y="22195"/>
                      <a:pt x="336389" y="27668"/>
                    </a:cubicBezTo>
                    <a:cubicBezTo>
                      <a:pt x="325782" y="32724"/>
                      <a:pt x="318742" y="42418"/>
                      <a:pt x="312350" y="51881"/>
                    </a:cubicBezTo>
                    <a:cubicBezTo>
                      <a:pt x="301558" y="67605"/>
                      <a:pt x="291970" y="84118"/>
                      <a:pt x="282845" y="100816"/>
                    </a:cubicBezTo>
                    <a:cubicBezTo>
                      <a:pt x="267004" y="128136"/>
                      <a:pt x="247875" y="153416"/>
                      <a:pt x="233053" y="181339"/>
                    </a:cubicBezTo>
                    <a:cubicBezTo>
                      <a:pt x="226522" y="194048"/>
                      <a:pt x="221010" y="207128"/>
                      <a:pt x="214248" y="219698"/>
                    </a:cubicBezTo>
                    <a:cubicBezTo>
                      <a:pt x="205169" y="195532"/>
                      <a:pt x="207300" y="169604"/>
                      <a:pt x="202714" y="144556"/>
                    </a:cubicBezTo>
                    <a:cubicBezTo>
                      <a:pt x="197666" y="108145"/>
                      <a:pt x="188911" y="72382"/>
                      <a:pt x="178768" y="37084"/>
                    </a:cubicBezTo>
                    <a:cubicBezTo>
                      <a:pt x="173719" y="17556"/>
                      <a:pt x="157369" y="1368"/>
                      <a:pt x="136757" y="162"/>
                    </a:cubicBezTo>
                    <a:cubicBezTo>
                      <a:pt x="125039" y="-209"/>
                      <a:pt x="110356" y="-812"/>
                      <a:pt x="102435" y="9393"/>
                    </a:cubicBezTo>
                    <a:cubicBezTo>
                      <a:pt x="101046" y="9300"/>
                      <a:pt x="99888" y="10645"/>
                      <a:pt x="99008" y="11666"/>
                    </a:cubicBezTo>
                    <a:cubicBezTo>
                      <a:pt x="94422" y="18994"/>
                      <a:pt x="91365" y="27204"/>
                      <a:pt x="88586" y="35322"/>
                    </a:cubicBezTo>
                    <a:cubicBezTo>
                      <a:pt x="79600" y="62549"/>
                      <a:pt x="75246" y="90982"/>
                      <a:pt x="67418" y="118535"/>
                    </a:cubicBezTo>
                    <a:cubicBezTo>
                      <a:pt x="60517" y="143118"/>
                      <a:pt x="53893" y="167748"/>
                      <a:pt x="48243" y="192657"/>
                    </a:cubicBezTo>
                    <a:cubicBezTo>
                      <a:pt x="36663" y="242705"/>
                      <a:pt x="21378" y="291919"/>
                      <a:pt x="11049" y="342245"/>
                    </a:cubicBezTo>
                    <a:cubicBezTo>
                      <a:pt x="7066" y="367386"/>
                      <a:pt x="1137" y="392387"/>
                      <a:pt x="396" y="417898"/>
                    </a:cubicBezTo>
                    <a:cubicBezTo>
                      <a:pt x="-670" y="432973"/>
                      <a:pt x="-577" y="449207"/>
                      <a:pt x="13874" y="458020"/>
                    </a:cubicBezTo>
                    <a:cubicBezTo>
                      <a:pt x="54866" y="484598"/>
                      <a:pt x="73718" y="460247"/>
                      <a:pt x="82611" y="420078"/>
                    </a:cubicBezTo>
                    <a:cubicBezTo>
                      <a:pt x="87937" y="394706"/>
                      <a:pt x="94515" y="369705"/>
                      <a:pt x="100212" y="344425"/>
                    </a:cubicBezTo>
                    <a:cubicBezTo>
                      <a:pt x="108549" y="291084"/>
                      <a:pt x="123232" y="238345"/>
                      <a:pt x="138656" y="186302"/>
                    </a:cubicBezTo>
                    <a:cubicBezTo>
                      <a:pt x="147364" y="233614"/>
                      <a:pt x="153246" y="282827"/>
                      <a:pt x="175850" y="326104"/>
                    </a:cubicBezTo>
                    <a:cubicBezTo>
                      <a:pt x="180574" y="337190"/>
                      <a:pt x="191042" y="344054"/>
                      <a:pt x="202529" y="346606"/>
                    </a:cubicBezTo>
                    <a:cubicBezTo>
                      <a:pt x="215684" y="349574"/>
                      <a:pt x="230830" y="352960"/>
                      <a:pt x="243382" y="346374"/>
                    </a:cubicBezTo>
                    <a:cubicBezTo>
                      <a:pt x="259269" y="336633"/>
                      <a:pt x="265846" y="317801"/>
                      <a:pt x="274925" y="302401"/>
                    </a:cubicBezTo>
                    <a:cubicBezTo>
                      <a:pt x="293591" y="270350"/>
                      <a:pt x="306421" y="235608"/>
                      <a:pt x="320734" y="201516"/>
                    </a:cubicBezTo>
                    <a:cubicBezTo>
                      <a:pt x="313508" y="274942"/>
                      <a:pt x="301187" y="348136"/>
                      <a:pt x="302577" y="422119"/>
                    </a:cubicBezTo>
                    <a:cubicBezTo>
                      <a:pt x="301975" y="455979"/>
                      <a:pt x="295536" y="472492"/>
                      <a:pt x="337038" y="477548"/>
                    </a:cubicBezTo>
                    <a:cubicBezTo>
                      <a:pt x="359178" y="479357"/>
                      <a:pt x="373259" y="469663"/>
                      <a:pt x="378863" y="448048"/>
                    </a:cubicBezTo>
                    <a:cubicBezTo>
                      <a:pt x="386274" y="423325"/>
                      <a:pt x="387525" y="397118"/>
                      <a:pt x="389192" y="371560"/>
                    </a:cubicBezTo>
                    <a:cubicBezTo>
                      <a:pt x="391647" y="331067"/>
                      <a:pt x="399382" y="291130"/>
                      <a:pt x="402995" y="250776"/>
                    </a:cubicBezTo>
                    <a:cubicBezTo>
                      <a:pt x="404848" y="219606"/>
                      <a:pt x="401837" y="188343"/>
                      <a:pt x="401698" y="157126"/>
                    </a:cubicBezTo>
                    <a:cubicBezTo>
                      <a:pt x="398502" y="124054"/>
                      <a:pt x="391184" y="91446"/>
                      <a:pt x="386506" y="585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16559656" y="7294038"/>
                <a:ext cx="262855" cy="478828"/>
              </a:xfrm>
              <a:custGeom>
                <a:rect b="b" l="l" r="r" t="t"/>
                <a:pathLst>
                  <a:path extrusionOk="0" h="478828" w="262855">
                    <a:moveTo>
                      <a:pt x="226890" y="104616"/>
                    </a:moveTo>
                    <a:cubicBezTo>
                      <a:pt x="248521" y="108187"/>
                      <a:pt x="257275" y="83094"/>
                      <a:pt x="260703" y="66071"/>
                    </a:cubicBezTo>
                    <a:cubicBezTo>
                      <a:pt x="267789" y="24232"/>
                      <a:pt x="258294" y="16440"/>
                      <a:pt x="218460" y="8322"/>
                    </a:cubicBezTo>
                    <a:cubicBezTo>
                      <a:pt x="181081" y="1968"/>
                      <a:pt x="142915" y="669"/>
                      <a:pt x="105027" y="298"/>
                    </a:cubicBezTo>
                    <a:cubicBezTo>
                      <a:pt x="85249" y="1272"/>
                      <a:pt x="42312" y="-5361"/>
                      <a:pt x="31612" y="14863"/>
                    </a:cubicBezTo>
                    <a:cubicBezTo>
                      <a:pt x="26239" y="26598"/>
                      <a:pt x="26007" y="39956"/>
                      <a:pt x="26424" y="52666"/>
                    </a:cubicBezTo>
                    <a:cubicBezTo>
                      <a:pt x="24896" y="62870"/>
                      <a:pt x="23553" y="73075"/>
                      <a:pt x="22348" y="83279"/>
                    </a:cubicBezTo>
                    <a:cubicBezTo>
                      <a:pt x="21468" y="85413"/>
                      <a:pt x="19013" y="88335"/>
                      <a:pt x="20913" y="89958"/>
                    </a:cubicBezTo>
                    <a:cubicBezTo>
                      <a:pt x="21098" y="90051"/>
                      <a:pt x="21329" y="89958"/>
                      <a:pt x="21515" y="89958"/>
                    </a:cubicBezTo>
                    <a:cubicBezTo>
                      <a:pt x="19847" y="104059"/>
                      <a:pt x="18411" y="118206"/>
                      <a:pt x="17161" y="132400"/>
                    </a:cubicBezTo>
                    <a:cubicBezTo>
                      <a:pt x="12158" y="174795"/>
                      <a:pt x="4608" y="216912"/>
                      <a:pt x="3311" y="259632"/>
                    </a:cubicBezTo>
                    <a:cubicBezTo>
                      <a:pt x="-1876" y="311489"/>
                      <a:pt x="-1691" y="364274"/>
                      <a:pt x="9101" y="415436"/>
                    </a:cubicBezTo>
                    <a:cubicBezTo>
                      <a:pt x="21237" y="448044"/>
                      <a:pt x="57133" y="459733"/>
                      <a:pt x="88815" y="463444"/>
                    </a:cubicBezTo>
                    <a:cubicBezTo>
                      <a:pt x="129992" y="471143"/>
                      <a:pt x="171169" y="479446"/>
                      <a:pt x="213365" y="478611"/>
                    </a:cubicBezTo>
                    <a:cubicBezTo>
                      <a:pt x="242500" y="481951"/>
                      <a:pt x="253060" y="446003"/>
                      <a:pt x="254218" y="422765"/>
                    </a:cubicBezTo>
                    <a:cubicBezTo>
                      <a:pt x="255469" y="405556"/>
                      <a:pt x="236432" y="399062"/>
                      <a:pt x="223555" y="393357"/>
                    </a:cubicBezTo>
                    <a:cubicBezTo>
                      <a:pt x="193078" y="381204"/>
                      <a:pt x="160887" y="373969"/>
                      <a:pt x="129020" y="366547"/>
                    </a:cubicBezTo>
                    <a:cubicBezTo>
                      <a:pt x="117394" y="364228"/>
                      <a:pt x="105629" y="362326"/>
                      <a:pt x="94420" y="358383"/>
                    </a:cubicBezTo>
                    <a:cubicBezTo>
                      <a:pt x="89047" y="357270"/>
                      <a:pt x="89278" y="350498"/>
                      <a:pt x="87796" y="346231"/>
                    </a:cubicBezTo>
                    <a:cubicBezTo>
                      <a:pt x="82979" y="313437"/>
                      <a:pt x="82145" y="279948"/>
                      <a:pt x="83998" y="246876"/>
                    </a:cubicBezTo>
                    <a:cubicBezTo>
                      <a:pt x="111511" y="240475"/>
                      <a:pt x="140785" y="243629"/>
                      <a:pt x="168900" y="243397"/>
                    </a:cubicBezTo>
                    <a:cubicBezTo>
                      <a:pt x="183258" y="243397"/>
                      <a:pt x="197895" y="246366"/>
                      <a:pt x="212115" y="244696"/>
                    </a:cubicBezTo>
                    <a:cubicBezTo>
                      <a:pt x="227122" y="238991"/>
                      <a:pt x="231429" y="220251"/>
                      <a:pt x="233792" y="205919"/>
                    </a:cubicBezTo>
                    <a:cubicBezTo>
                      <a:pt x="241759" y="176465"/>
                      <a:pt x="211327" y="169275"/>
                      <a:pt x="189048" y="165286"/>
                    </a:cubicBezTo>
                    <a:cubicBezTo>
                      <a:pt x="158849" y="158514"/>
                      <a:pt x="127445" y="160741"/>
                      <a:pt x="97153" y="155175"/>
                    </a:cubicBezTo>
                    <a:cubicBezTo>
                      <a:pt x="88398" y="139914"/>
                      <a:pt x="90436" y="120989"/>
                      <a:pt x="89973" y="104013"/>
                    </a:cubicBezTo>
                    <a:cubicBezTo>
                      <a:pt x="116977" y="86526"/>
                      <a:pt x="192661" y="105080"/>
                      <a:pt x="226890" y="1046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4"/>
            <p:cNvGrpSpPr/>
            <p:nvPr/>
          </p:nvGrpSpPr>
          <p:grpSpPr>
            <a:xfrm>
              <a:off x="7262826" y="3635952"/>
              <a:ext cx="1137441" cy="276533"/>
              <a:chOff x="7262826" y="3635952"/>
              <a:chExt cx="1137441" cy="276533"/>
            </a:xfrm>
          </p:grpSpPr>
          <p:sp>
            <p:nvSpPr>
              <p:cNvPr id="188" name="Google Shape;188;p4"/>
              <p:cNvSpPr/>
              <p:nvPr/>
            </p:nvSpPr>
            <p:spPr>
              <a:xfrm>
                <a:off x="7262826" y="3656398"/>
                <a:ext cx="148744" cy="256086"/>
              </a:xfrm>
              <a:custGeom>
                <a:rect b="b" l="l" r="r" t="t"/>
                <a:pathLst>
                  <a:path extrusionOk="0" h="512173" w="297488">
                    <a:moveTo>
                      <a:pt x="258041" y="178115"/>
                    </a:moveTo>
                    <a:cubicBezTo>
                      <a:pt x="256744" y="142307"/>
                      <a:pt x="265683" y="93139"/>
                      <a:pt x="235623" y="67118"/>
                    </a:cubicBezTo>
                    <a:cubicBezTo>
                      <a:pt x="223673" y="56774"/>
                      <a:pt x="201857" y="49214"/>
                      <a:pt x="189536" y="62619"/>
                    </a:cubicBezTo>
                    <a:cubicBezTo>
                      <a:pt x="183144" y="69576"/>
                      <a:pt x="180180" y="78714"/>
                      <a:pt x="177215" y="87527"/>
                    </a:cubicBezTo>
                    <a:cubicBezTo>
                      <a:pt x="171565" y="105106"/>
                      <a:pt x="165728" y="122686"/>
                      <a:pt x="160680" y="140498"/>
                    </a:cubicBezTo>
                    <a:cubicBezTo>
                      <a:pt x="149563" y="170091"/>
                      <a:pt x="135482" y="198802"/>
                      <a:pt x="129183" y="229973"/>
                    </a:cubicBezTo>
                    <a:cubicBezTo>
                      <a:pt x="127655" y="244073"/>
                      <a:pt x="118345" y="261653"/>
                      <a:pt x="128349" y="274130"/>
                    </a:cubicBezTo>
                    <a:cubicBezTo>
                      <a:pt x="147572" y="291246"/>
                      <a:pt x="187127" y="284520"/>
                      <a:pt x="211815" y="286144"/>
                    </a:cubicBezTo>
                    <a:cubicBezTo>
                      <a:pt x="236132" y="288649"/>
                      <a:pt x="245118" y="277331"/>
                      <a:pt x="250630" y="255113"/>
                    </a:cubicBezTo>
                    <a:cubicBezTo>
                      <a:pt x="256466" y="229926"/>
                      <a:pt x="257022" y="203812"/>
                      <a:pt x="258041" y="178115"/>
                    </a:cubicBezTo>
                    <a:close/>
                    <a:moveTo>
                      <a:pt x="296624" y="345562"/>
                    </a:moveTo>
                    <a:cubicBezTo>
                      <a:pt x="295790" y="368754"/>
                      <a:pt x="303433" y="492368"/>
                      <a:pt x="284813" y="498212"/>
                    </a:cubicBezTo>
                    <a:cubicBezTo>
                      <a:pt x="278143" y="498212"/>
                      <a:pt x="272029" y="497424"/>
                      <a:pt x="265683" y="494501"/>
                    </a:cubicBezTo>
                    <a:cubicBezTo>
                      <a:pt x="258550" y="491208"/>
                      <a:pt x="261283" y="478916"/>
                      <a:pt x="259755" y="472098"/>
                    </a:cubicBezTo>
                    <a:cubicBezTo>
                      <a:pt x="258689" y="446865"/>
                      <a:pt x="257624" y="421678"/>
                      <a:pt x="255493" y="396445"/>
                    </a:cubicBezTo>
                    <a:cubicBezTo>
                      <a:pt x="253641" y="379469"/>
                      <a:pt x="255216" y="358132"/>
                      <a:pt x="246183" y="342408"/>
                    </a:cubicBezTo>
                    <a:cubicBezTo>
                      <a:pt x="242200" y="335728"/>
                      <a:pt x="234280" y="334337"/>
                      <a:pt x="227100" y="333873"/>
                    </a:cubicBezTo>
                    <a:cubicBezTo>
                      <a:pt x="210287" y="332482"/>
                      <a:pt x="193334" y="332250"/>
                      <a:pt x="176567" y="330116"/>
                    </a:cubicBezTo>
                    <a:cubicBezTo>
                      <a:pt x="158688" y="327194"/>
                      <a:pt x="140439" y="328168"/>
                      <a:pt x="122374" y="328864"/>
                    </a:cubicBezTo>
                    <a:cubicBezTo>
                      <a:pt x="110054" y="329281"/>
                      <a:pt x="94861" y="331600"/>
                      <a:pt x="90090" y="344866"/>
                    </a:cubicBezTo>
                    <a:cubicBezTo>
                      <a:pt x="73555" y="386009"/>
                      <a:pt x="55074" y="426409"/>
                      <a:pt x="40113" y="468155"/>
                    </a:cubicBezTo>
                    <a:cubicBezTo>
                      <a:pt x="34879" y="482720"/>
                      <a:pt x="32331" y="498398"/>
                      <a:pt x="25152" y="512174"/>
                    </a:cubicBezTo>
                    <a:cubicBezTo>
                      <a:pt x="16491" y="511432"/>
                      <a:pt x="6717" y="510179"/>
                      <a:pt x="48" y="504149"/>
                    </a:cubicBezTo>
                    <a:cubicBezTo>
                      <a:pt x="-555" y="480261"/>
                      <a:pt x="4633" y="456606"/>
                      <a:pt x="11627" y="433784"/>
                    </a:cubicBezTo>
                    <a:cubicBezTo>
                      <a:pt x="23855" y="379561"/>
                      <a:pt x="43726" y="327658"/>
                      <a:pt x="62948" y="275568"/>
                    </a:cubicBezTo>
                    <a:cubicBezTo>
                      <a:pt x="80317" y="226401"/>
                      <a:pt x="100234" y="178301"/>
                      <a:pt x="121077" y="130525"/>
                    </a:cubicBezTo>
                    <a:cubicBezTo>
                      <a:pt x="138401" y="85022"/>
                      <a:pt x="159198" y="42117"/>
                      <a:pt x="184302" y="371"/>
                    </a:cubicBezTo>
                    <a:cubicBezTo>
                      <a:pt x="188054" y="3061"/>
                      <a:pt x="192593" y="1392"/>
                      <a:pt x="196530" y="0"/>
                    </a:cubicBezTo>
                    <a:cubicBezTo>
                      <a:pt x="219550" y="1855"/>
                      <a:pt x="244006" y="325"/>
                      <a:pt x="264942" y="11967"/>
                    </a:cubicBezTo>
                    <a:cubicBezTo>
                      <a:pt x="289074" y="23888"/>
                      <a:pt x="279718" y="61088"/>
                      <a:pt x="282358" y="83491"/>
                    </a:cubicBezTo>
                    <a:cubicBezTo>
                      <a:pt x="284442" y="121063"/>
                      <a:pt x="289398" y="158402"/>
                      <a:pt x="292085" y="195927"/>
                    </a:cubicBezTo>
                    <a:cubicBezTo>
                      <a:pt x="294401" y="245279"/>
                      <a:pt x="295559" y="295977"/>
                      <a:pt x="296624" y="3455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7445920" y="3635952"/>
                <a:ext cx="215457" cy="216835"/>
              </a:xfrm>
              <a:custGeom>
                <a:rect b="b" l="l" r="r" t="t"/>
                <a:pathLst>
                  <a:path extrusionOk="0" h="433669" w="430913">
                    <a:moveTo>
                      <a:pt x="408766" y="29"/>
                    </a:moveTo>
                    <a:cubicBezTo>
                      <a:pt x="437576" y="1188"/>
                      <a:pt x="431462" y="31616"/>
                      <a:pt x="427479" y="51283"/>
                    </a:cubicBezTo>
                    <a:cubicBezTo>
                      <a:pt x="419373" y="90339"/>
                      <a:pt x="405292" y="127585"/>
                      <a:pt x="391304" y="164832"/>
                    </a:cubicBezTo>
                    <a:cubicBezTo>
                      <a:pt x="364949" y="234593"/>
                      <a:pt x="338084" y="306118"/>
                      <a:pt x="292878" y="366092"/>
                    </a:cubicBezTo>
                    <a:cubicBezTo>
                      <a:pt x="276574" y="387290"/>
                      <a:pt x="250265" y="388496"/>
                      <a:pt x="228310" y="375508"/>
                    </a:cubicBezTo>
                    <a:cubicBezTo>
                      <a:pt x="202927" y="354867"/>
                      <a:pt x="198342" y="254863"/>
                      <a:pt x="198435" y="221327"/>
                    </a:cubicBezTo>
                    <a:cubicBezTo>
                      <a:pt x="197971" y="215251"/>
                      <a:pt x="199315" y="208108"/>
                      <a:pt x="194775" y="203284"/>
                    </a:cubicBezTo>
                    <a:cubicBezTo>
                      <a:pt x="190282" y="198924"/>
                      <a:pt x="182872" y="199898"/>
                      <a:pt x="179676" y="205232"/>
                    </a:cubicBezTo>
                    <a:cubicBezTo>
                      <a:pt x="175831" y="215761"/>
                      <a:pt x="174164" y="227172"/>
                      <a:pt x="170968" y="237979"/>
                    </a:cubicBezTo>
                    <a:cubicBezTo>
                      <a:pt x="160268" y="274437"/>
                      <a:pt x="147947" y="310663"/>
                      <a:pt x="133218" y="345869"/>
                    </a:cubicBezTo>
                    <a:cubicBezTo>
                      <a:pt x="124186" y="370081"/>
                      <a:pt x="113255" y="393274"/>
                      <a:pt x="95376" y="412662"/>
                    </a:cubicBezTo>
                    <a:cubicBezTo>
                      <a:pt x="86807" y="421800"/>
                      <a:pt x="77312" y="432375"/>
                      <a:pt x="64065" y="433535"/>
                    </a:cubicBezTo>
                    <a:cubicBezTo>
                      <a:pt x="10799" y="439287"/>
                      <a:pt x="6908" y="259084"/>
                      <a:pt x="794" y="219287"/>
                    </a:cubicBezTo>
                    <a:cubicBezTo>
                      <a:pt x="-1939" y="166409"/>
                      <a:pt x="3156" y="113577"/>
                      <a:pt x="4453" y="60699"/>
                    </a:cubicBezTo>
                    <a:cubicBezTo>
                      <a:pt x="5565" y="45856"/>
                      <a:pt x="-596" y="27952"/>
                      <a:pt x="13717" y="17840"/>
                    </a:cubicBezTo>
                    <a:cubicBezTo>
                      <a:pt x="18812" y="14408"/>
                      <a:pt x="25250" y="17098"/>
                      <a:pt x="30669" y="18536"/>
                    </a:cubicBezTo>
                    <a:cubicBezTo>
                      <a:pt x="39053" y="20809"/>
                      <a:pt x="44565" y="27952"/>
                      <a:pt x="45584" y="36440"/>
                    </a:cubicBezTo>
                    <a:cubicBezTo>
                      <a:pt x="51698" y="83474"/>
                      <a:pt x="57719" y="129858"/>
                      <a:pt x="59062" y="177448"/>
                    </a:cubicBezTo>
                    <a:cubicBezTo>
                      <a:pt x="58646" y="201243"/>
                      <a:pt x="60915" y="224760"/>
                      <a:pt x="63880" y="248323"/>
                    </a:cubicBezTo>
                    <a:cubicBezTo>
                      <a:pt x="64574" y="267944"/>
                      <a:pt x="64574" y="287610"/>
                      <a:pt x="67122" y="307138"/>
                    </a:cubicBezTo>
                    <a:cubicBezTo>
                      <a:pt x="67631" y="317482"/>
                      <a:pt x="70364" y="334366"/>
                      <a:pt x="84584" y="327686"/>
                    </a:cubicBezTo>
                    <a:cubicBezTo>
                      <a:pt x="88614" y="325414"/>
                      <a:pt x="89772" y="320450"/>
                      <a:pt x="91393" y="316461"/>
                    </a:cubicBezTo>
                    <a:cubicBezTo>
                      <a:pt x="99545" y="296516"/>
                      <a:pt x="109411" y="278194"/>
                      <a:pt x="119137" y="258806"/>
                    </a:cubicBezTo>
                    <a:cubicBezTo>
                      <a:pt x="132940" y="231254"/>
                      <a:pt x="142667" y="201893"/>
                      <a:pt x="155173" y="173784"/>
                    </a:cubicBezTo>
                    <a:cubicBezTo>
                      <a:pt x="161148" y="162141"/>
                      <a:pt x="170227" y="149154"/>
                      <a:pt x="184261" y="147530"/>
                    </a:cubicBezTo>
                    <a:cubicBezTo>
                      <a:pt x="198018" y="147484"/>
                      <a:pt x="213442" y="148504"/>
                      <a:pt x="224697" y="157132"/>
                    </a:cubicBezTo>
                    <a:cubicBezTo>
                      <a:pt x="238315" y="169563"/>
                      <a:pt x="238639" y="189091"/>
                      <a:pt x="243178" y="205789"/>
                    </a:cubicBezTo>
                    <a:cubicBezTo>
                      <a:pt x="246559" y="228610"/>
                      <a:pt x="249570" y="251477"/>
                      <a:pt x="252673" y="274298"/>
                    </a:cubicBezTo>
                    <a:cubicBezTo>
                      <a:pt x="254480" y="285430"/>
                      <a:pt x="247115" y="302175"/>
                      <a:pt x="258973" y="309040"/>
                    </a:cubicBezTo>
                    <a:cubicBezTo>
                      <a:pt x="266337" y="312194"/>
                      <a:pt x="272683" y="305607"/>
                      <a:pt x="274397" y="298789"/>
                    </a:cubicBezTo>
                    <a:cubicBezTo>
                      <a:pt x="278380" y="287564"/>
                      <a:pt x="281715" y="276061"/>
                      <a:pt x="285142" y="264650"/>
                    </a:cubicBezTo>
                    <a:cubicBezTo>
                      <a:pt x="302234" y="210334"/>
                      <a:pt x="320761" y="156343"/>
                      <a:pt x="343411" y="104115"/>
                    </a:cubicBezTo>
                    <a:cubicBezTo>
                      <a:pt x="354296" y="82685"/>
                      <a:pt x="363050" y="60375"/>
                      <a:pt x="373147" y="38620"/>
                    </a:cubicBezTo>
                    <a:cubicBezTo>
                      <a:pt x="381531" y="25401"/>
                      <a:pt x="388988" y="-992"/>
                      <a:pt x="408766" y="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7670809" y="3638425"/>
                <a:ext cx="125966" cy="218282"/>
              </a:xfrm>
              <a:custGeom>
                <a:rect b="b" l="l" r="r" t="t"/>
                <a:pathLst>
                  <a:path extrusionOk="0" h="436563" w="251932">
                    <a:moveTo>
                      <a:pt x="249127" y="22819"/>
                    </a:moveTo>
                    <a:cubicBezTo>
                      <a:pt x="256909" y="28617"/>
                      <a:pt x="246765" y="64379"/>
                      <a:pt x="239771" y="69899"/>
                    </a:cubicBezTo>
                    <a:cubicBezTo>
                      <a:pt x="219807" y="67905"/>
                      <a:pt x="199798" y="66606"/>
                      <a:pt x="180020" y="62895"/>
                    </a:cubicBezTo>
                    <a:cubicBezTo>
                      <a:pt x="151025" y="59927"/>
                      <a:pt x="117861" y="47635"/>
                      <a:pt x="91181" y="64426"/>
                    </a:cubicBezTo>
                    <a:cubicBezTo>
                      <a:pt x="71728" y="78063"/>
                      <a:pt x="69087" y="142583"/>
                      <a:pt x="68254" y="166425"/>
                    </a:cubicBezTo>
                    <a:cubicBezTo>
                      <a:pt x="68995" y="178763"/>
                      <a:pt x="68207" y="197641"/>
                      <a:pt x="83678" y="200517"/>
                    </a:cubicBezTo>
                    <a:cubicBezTo>
                      <a:pt x="115128" y="208495"/>
                      <a:pt x="148616" y="202790"/>
                      <a:pt x="179927" y="210350"/>
                    </a:cubicBezTo>
                    <a:cubicBezTo>
                      <a:pt x="177195" y="225101"/>
                      <a:pt x="175527" y="241892"/>
                      <a:pt x="167005" y="254462"/>
                    </a:cubicBezTo>
                    <a:cubicBezTo>
                      <a:pt x="98083" y="261002"/>
                      <a:pt x="47040" y="217447"/>
                      <a:pt x="45604" y="319214"/>
                    </a:cubicBezTo>
                    <a:cubicBezTo>
                      <a:pt x="45928" y="340040"/>
                      <a:pt x="44585" y="374272"/>
                      <a:pt x="70709" y="379096"/>
                    </a:cubicBezTo>
                    <a:cubicBezTo>
                      <a:pt x="98546" y="383178"/>
                      <a:pt x="126337" y="387584"/>
                      <a:pt x="154221" y="391388"/>
                    </a:cubicBezTo>
                    <a:cubicBezTo>
                      <a:pt x="174138" y="395330"/>
                      <a:pt x="196046" y="394124"/>
                      <a:pt x="214620" y="402659"/>
                    </a:cubicBezTo>
                    <a:cubicBezTo>
                      <a:pt x="213369" y="413606"/>
                      <a:pt x="211424" y="425109"/>
                      <a:pt x="205819" y="434710"/>
                    </a:cubicBezTo>
                    <a:cubicBezTo>
                      <a:pt x="205634" y="434757"/>
                      <a:pt x="205495" y="434803"/>
                      <a:pt x="205310" y="434850"/>
                    </a:cubicBezTo>
                    <a:cubicBezTo>
                      <a:pt x="167190" y="438792"/>
                      <a:pt x="128282" y="434710"/>
                      <a:pt x="89977" y="434618"/>
                    </a:cubicBezTo>
                    <a:cubicBezTo>
                      <a:pt x="62881" y="432345"/>
                      <a:pt x="31894" y="436241"/>
                      <a:pt x="8318" y="419821"/>
                    </a:cubicBezTo>
                    <a:cubicBezTo>
                      <a:pt x="999" y="411147"/>
                      <a:pt x="2852" y="397881"/>
                      <a:pt x="1046" y="387167"/>
                    </a:cubicBezTo>
                    <a:cubicBezTo>
                      <a:pt x="-575" y="363511"/>
                      <a:pt x="-668" y="339206"/>
                      <a:pt x="3362" y="315642"/>
                    </a:cubicBezTo>
                    <a:cubicBezTo>
                      <a:pt x="6743" y="295465"/>
                      <a:pt x="7252" y="275056"/>
                      <a:pt x="9383" y="254740"/>
                    </a:cubicBezTo>
                    <a:cubicBezTo>
                      <a:pt x="12162" y="228255"/>
                      <a:pt x="18600" y="202372"/>
                      <a:pt x="24205" y="176397"/>
                    </a:cubicBezTo>
                    <a:cubicBezTo>
                      <a:pt x="35785" y="120736"/>
                      <a:pt x="45002" y="64379"/>
                      <a:pt x="64085" y="10620"/>
                    </a:cubicBezTo>
                    <a:cubicBezTo>
                      <a:pt x="68207" y="7837"/>
                      <a:pt x="71959" y="4405"/>
                      <a:pt x="76082" y="1483"/>
                    </a:cubicBezTo>
                    <a:cubicBezTo>
                      <a:pt x="82983" y="-1161"/>
                      <a:pt x="90764" y="508"/>
                      <a:pt x="97990" y="648"/>
                    </a:cubicBezTo>
                    <a:cubicBezTo>
                      <a:pt x="118694" y="3106"/>
                      <a:pt x="140835" y="5750"/>
                      <a:pt x="161863" y="6770"/>
                    </a:cubicBezTo>
                    <a:cubicBezTo>
                      <a:pt x="178584" y="7837"/>
                      <a:pt x="195166" y="10017"/>
                      <a:pt x="211655" y="12615"/>
                    </a:cubicBezTo>
                    <a:cubicBezTo>
                      <a:pt x="224393" y="14563"/>
                      <a:pt x="237872" y="16001"/>
                      <a:pt x="249127" y="228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7806505" y="3684778"/>
                <a:ext cx="100729" cy="209860"/>
              </a:xfrm>
              <a:custGeom>
                <a:rect b="b" l="l" r="r" t="t"/>
                <a:pathLst>
                  <a:path extrusionOk="0" h="419720" w="201457">
                    <a:moveTo>
                      <a:pt x="197052" y="17919"/>
                    </a:moveTo>
                    <a:cubicBezTo>
                      <a:pt x="207798" y="29561"/>
                      <a:pt x="196589" y="46723"/>
                      <a:pt x="187835" y="56186"/>
                    </a:cubicBezTo>
                    <a:cubicBezTo>
                      <a:pt x="183296" y="60499"/>
                      <a:pt x="176765" y="57160"/>
                      <a:pt x="171299" y="56974"/>
                    </a:cubicBezTo>
                    <a:cubicBezTo>
                      <a:pt x="153328" y="55212"/>
                      <a:pt x="135078" y="51547"/>
                      <a:pt x="117061" y="54516"/>
                    </a:cubicBezTo>
                    <a:cubicBezTo>
                      <a:pt x="72456" y="63143"/>
                      <a:pt x="74401" y="114398"/>
                      <a:pt x="91539" y="146820"/>
                    </a:cubicBezTo>
                    <a:cubicBezTo>
                      <a:pt x="100108" y="166394"/>
                      <a:pt x="113957" y="183093"/>
                      <a:pt x="127436" y="199420"/>
                    </a:cubicBezTo>
                    <a:cubicBezTo>
                      <a:pt x="144435" y="217463"/>
                      <a:pt x="166158" y="232817"/>
                      <a:pt x="173754" y="257632"/>
                    </a:cubicBezTo>
                    <a:cubicBezTo>
                      <a:pt x="183249" y="291029"/>
                      <a:pt x="175561" y="328229"/>
                      <a:pt x="161109" y="359399"/>
                    </a:cubicBezTo>
                    <a:cubicBezTo>
                      <a:pt x="143555" y="392239"/>
                      <a:pt x="109279" y="418539"/>
                      <a:pt x="71252" y="419698"/>
                    </a:cubicBezTo>
                    <a:cubicBezTo>
                      <a:pt x="48417" y="419977"/>
                      <a:pt x="13168" y="417982"/>
                      <a:pt x="107" y="396506"/>
                    </a:cubicBezTo>
                    <a:cubicBezTo>
                      <a:pt x="-1190" y="381617"/>
                      <a:pt x="9556" y="366820"/>
                      <a:pt x="20765" y="357822"/>
                    </a:cubicBezTo>
                    <a:cubicBezTo>
                      <a:pt x="48509" y="369140"/>
                      <a:pt x="82507" y="368908"/>
                      <a:pt x="106361" y="349009"/>
                    </a:cubicBezTo>
                    <a:cubicBezTo>
                      <a:pt x="136375" y="316494"/>
                      <a:pt x="117385" y="268579"/>
                      <a:pt x="88992" y="241722"/>
                    </a:cubicBezTo>
                    <a:cubicBezTo>
                      <a:pt x="78616" y="231657"/>
                      <a:pt x="65647" y="224978"/>
                      <a:pt x="54207" y="216257"/>
                    </a:cubicBezTo>
                    <a:cubicBezTo>
                      <a:pt x="27620" y="195709"/>
                      <a:pt x="8027" y="166302"/>
                      <a:pt x="10575" y="131514"/>
                    </a:cubicBezTo>
                    <a:cubicBezTo>
                      <a:pt x="9370" y="101549"/>
                      <a:pt x="21274" y="73070"/>
                      <a:pt x="40033" y="50109"/>
                    </a:cubicBezTo>
                    <a:cubicBezTo>
                      <a:pt x="55503" y="30674"/>
                      <a:pt x="73614" y="12585"/>
                      <a:pt x="97653" y="4514"/>
                    </a:cubicBezTo>
                    <a:cubicBezTo>
                      <a:pt x="108306" y="386"/>
                      <a:pt x="119284" y="-774"/>
                      <a:pt x="130632" y="478"/>
                    </a:cubicBezTo>
                    <a:cubicBezTo>
                      <a:pt x="153281" y="571"/>
                      <a:pt x="179637" y="1499"/>
                      <a:pt x="197052" y="179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7926066" y="3657278"/>
                <a:ext cx="132830" cy="170619"/>
              </a:xfrm>
              <a:custGeom>
                <a:rect b="b" l="l" r="r" t="t"/>
                <a:pathLst>
                  <a:path extrusionOk="0" h="341239" w="265661">
                    <a:moveTo>
                      <a:pt x="221713" y="191106"/>
                    </a:moveTo>
                    <a:cubicBezTo>
                      <a:pt x="228661" y="155947"/>
                      <a:pt x="231116" y="116242"/>
                      <a:pt x="210366" y="85118"/>
                    </a:cubicBezTo>
                    <a:cubicBezTo>
                      <a:pt x="201333" y="70693"/>
                      <a:pt x="191653" y="54041"/>
                      <a:pt x="174052" y="49310"/>
                    </a:cubicBezTo>
                    <a:cubicBezTo>
                      <a:pt x="169698" y="48475"/>
                      <a:pt x="164557" y="47037"/>
                      <a:pt x="160759" y="49913"/>
                    </a:cubicBezTo>
                    <a:cubicBezTo>
                      <a:pt x="134635" y="47454"/>
                      <a:pt x="107956" y="55571"/>
                      <a:pt x="90494" y="75841"/>
                    </a:cubicBezTo>
                    <a:cubicBezTo>
                      <a:pt x="63212" y="101677"/>
                      <a:pt x="45750" y="137671"/>
                      <a:pt x="44222" y="175382"/>
                    </a:cubicBezTo>
                    <a:cubicBezTo>
                      <a:pt x="40840" y="237258"/>
                      <a:pt x="56727" y="288327"/>
                      <a:pt x="127270" y="291574"/>
                    </a:cubicBezTo>
                    <a:cubicBezTo>
                      <a:pt x="182621" y="296398"/>
                      <a:pt x="216202" y="239716"/>
                      <a:pt x="221713" y="191106"/>
                    </a:cubicBezTo>
                    <a:close/>
                    <a:moveTo>
                      <a:pt x="265345" y="134146"/>
                    </a:moveTo>
                    <a:cubicBezTo>
                      <a:pt x="266735" y="185354"/>
                      <a:pt x="264975" y="250988"/>
                      <a:pt x="229680" y="291388"/>
                    </a:cubicBezTo>
                    <a:cubicBezTo>
                      <a:pt x="206012" y="316018"/>
                      <a:pt x="176553" y="342318"/>
                      <a:pt x="139962" y="341205"/>
                    </a:cubicBezTo>
                    <a:cubicBezTo>
                      <a:pt x="109299" y="341437"/>
                      <a:pt x="79794" y="329702"/>
                      <a:pt x="53670" y="314441"/>
                    </a:cubicBezTo>
                    <a:cubicBezTo>
                      <a:pt x="7537" y="283550"/>
                      <a:pt x="-7840" y="226729"/>
                      <a:pt x="3647" y="174037"/>
                    </a:cubicBezTo>
                    <a:cubicBezTo>
                      <a:pt x="11150" y="129369"/>
                      <a:pt x="21850" y="80944"/>
                      <a:pt x="55755" y="48614"/>
                    </a:cubicBezTo>
                    <a:cubicBezTo>
                      <a:pt x="68492" y="34838"/>
                      <a:pt x="84472" y="25700"/>
                      <a:pt x="101425" y="17583"/>
                    </a:cubicBezTo>
                    <a:cubicBezTo>
                      <a:pt x="126437" y="3528"/>
                      <a:pt x="155108" y="-3754"/>
                      <a:pt x="183686" y="1951"/>
                    </a:cubicBezTo>
                    <a:cubicBezTo>
                      <a:pt x="184242" y="5105"/>
                      <a:pt x="186280" y="7935"/>
                      <a:pt x="189337" y="9141"/>
                    </a:cubicBezTo>
                    <a:cubicBezTo>
                      <a:pt x="202028" y="14429"/>
                      <a:pt x="212496" y="22546"/>
                      <a:pt x="223242" y="31498"/>
                    </a:cubicBezTo>
                    <a:cubicBezTo>
                      <a:pt x="238666" y="45367"/>
                      <a:pt x="248300" y="64802"/>
                      <a:pt x="253905" y="84654"/>
                    </a:cubicBezTo>
                    <a:cubicBezTo>
                      <a:pt x="259046" y="100796"/>
                      <a:pt x="264188" y="117170"/>
                      <a:pt x="265345" y="1341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8072430" y="3658628"/>
                <a:ext cx="182598" cy="220075"/>
              </a:xfrm>
              <a:custGeom>
                <a:rect b="b" l="l" r="r" t="t"/>
                <a:pathLst>
                  <a:path extrusionOk="0" h="440150" w="365196">
                    <a:moveTo>
                      <a:pt x="363266" y="137569"/>
                    </a:moveTo>
                    <a:cubicBezTo>
                      <a:pt x="363591" y="168646"/>
                      <a:pt x="366231" y="199816"/>
                      <a:pt x="364749" y="230894"/>
                    </a:cubicBezTo>
                    <a:cubicBezTo>
                      <a:pt x="362247" y="258492"/>
                      <a:pt x="357430" y="287946"/>
                      <a:pt x="354142" y="315777"/>
                    </a:cubicBezTo>
                    <a:cubicBezTo>
                      <a:pt x="350251" y="347967"/>
                      <a:pt x="350622" y="380575"/>
                      <a:pt x="344369" y="412534"/>
                    </a:cubicBezTo>
                    <a:cubicBezTo>
                      <a:pt x="341450" y="424176"/>
                      <a:pt x="339320" y="441338"/>
                      <a:pt x="323710" y="440086"/>
                    </a:cubicBezTo>
                    <a:cubicBezTo>
                      <a:pt x="316392" y="440179"/>
                      <a:pt x="308148" y="439205"/>
                      <a:pt x="302172" y="434613"/>
                    </a:cubicBezTo>
                    <a:cubicBezTo>
                      <a:pt x="302775" y="404463"/>
                      <a:pt x="302404" y="374360"/>
                      <a:pt x="303655" y="344256"/>
                    </a:cubicBezTo>
                    <a:cubicBezTo>
                      <a:pt x="307314" y="312622"/>
                      <a:pt x="309815" y="280896"/>
                      <a:pt x="313613" y="249262"/>
                    </a:cubicBezTo>
                    <a:cubicBezTo>
                      <a:pt x="317087" y="214937"/>
                      <a:pt x="322738" y="180706"/>
                      <a:pt x="323340" y="146196"/>
                    </a:cubicBezTo>
                    <a:cubicBezTo>
                      <a:pt x="323155" y="138636"/>
                      <a:pt x="314586" y="133348"/>
                      <a:pt x="307962" y="137290"/>
                    </a:cubicBezTo>
                    <a:cubicBezTo>
                      <a:pt x="300134" y="143691"/>
                      <a:pt x="296799" y="154360"/>
                      <a:pt x="290871" y="162477"/>
                    </a:cubicBezTo>
                    <a:cubicBezTo>
                      <a:pt x="280912" y="179175"/>
                      <a:pt x="275076" y="197868"/>
                      <a:pt x="267712" y="215772"/>
                    </a:cubicBezTo>
                    <a:cubicBezTo>
                      <a:pt x="255622" y="245087"/>
                      <a:pt x="240430" y="273150"/>
                      <a:pt x="224589" y="300609"/>
                    </a:cubicBezTo>
                    <a:cubicBezTo>
                      <a:pt x="221301" y="305108"/>
                      <a:pt x="218058" y="310813"/>
                      <a:pt x="212315" y="312205"/>
                    </a:cubicBezTo>
                    <a:cubicBezTo>
                      <a:pt x="201152" y="313086"/>
                      <a:pt x="189109" y="311185"/>
                      <a:pt x="179104" y="306082"/>
                    </a:cubicBezTo>
                    <a:cubicBezTo>
                      <a:pt x="165857" y="289662"/>
                      <a:pt x="160392" y="266702"/>
                      <a:pt x="154370" y="246432"/>
                    </a:cubicBezTo>
                    <a:cubicBezTo>
                      <a:pt x="149924" y="229688"/>
                      <a:pt x="147052" y="214520"/>
                      <a:pt x="144042" y="196801"/>
                    </a:cubicBezTo>
                    <a:cubicBezTo>
                      <a:pt x="140614" y="182005"/>
                      <a:pt x="137881" y="134043"/>
                      <a:pt x="120743" y="130657"/>
                    </a:cubicBezTo>
                    <a:cubicBezTo>
                      <a:pt x="113147" y="129220"/>
                      <a:pt x="108330" y="136409"/>
                      <a:pt x="106940" y="142949"/>
                    </a:cubicBezTo>
                    <a:cubicBezTo>
                      <a:pt x="103606" y="153247"/>
                      <a:pt x="100641" y="163637"/>
                      <a:pt x="97816" y="174073"/>
                    </a:cubicBezTo>
                    <a:cubicBezTo>
                      <a:pt x="89015" y="206078"/>
                      <a:pt x="78501" y="237341"/>
                      <a:pt x="72294" y="270042"/>
                    </a:cubicBezTo>
                    <a:cubicBezTo>
                      <a:pt x="64744" y="311324"/>
                      <a:pt x="54925" y="353765"/>
                      <a:pt x="45430" y="394862"/>
                    </a:cubicBezTo>
                    <a:cubicBezTo>
                      <a:pt x="41817" y="405298"/>
                      <a:pt x="38899" y="429000"/>
                      <a:pt x="26624" y="431505"/>
                    </a:cubicBezTo>
                    <a:cubicBezTo>
                      <a:pt x="17083" y="430856"/>
                      <a:pt x="7217" y="427145"/>
                      <a:pt x="1149" y="419492"/>
                    </a:cubicBezTo>
                    <a:cubicBezTo>
                      <a:pt x="-2093" y="398108"/>
                      <a:pt x="2215" y="376030"/>
                      <a:pt x="5550" y="354832"/>
                    </a:cubicBezTo>
                    <a:cubicBezTo>
                      <a:pt x="13748" y="296249"/>
                      <a:pt x="31951" y="239660"/>
                      <a:pt x="44133" y="181866"/>
                    </a:cubicBezTo>
                    <a:cubicBezTo>
                      <a:pt x="51497" y="143831"/>
                      <a:pt x="62799" y="106677"/>
                      <a:pt x="69932" y="68642"/>
                    </a:cubicBezTo>
                    <a:cubicBezTo>
                      <a:pt x="73591" y="48836"/>
                      <a:pt x="76509" y="28891"/>
                      <a:pt x="81836" y="9409"/>
                    </a:cubicBezTo>
                    <a:cubicBezTo>
                      <a:pt x="85495" y="8899"/>
                      <a:pt x="86792" y="4632"/>
                      <a:pt x="89432" y="2452"/>
                    </a:cubicBezTo>
                    <a:cubicBezTo>
                      <a:pt x="95546" y="-981"/>
                      <a:pt x="103652" y="179"/>
                      <a:pt x="110600" y="225"/>
                    </a:cubicBezTo>
                    <a:cubicBezTo>
                      <a:pt x="134685" y="318"/>
                      <a:pt x="141633" y="19336"/>
                      <a:pt x="145616" y="39698"/>
                    </a:cubicBezTo>
                    <a:cubicBezTo>
                      <a:pt x="153815" y="70126"/>
                      <a:pt x="160901" y="100786"/>
                      <a:pt x="165163" y="132095"/>
                    </a:cubicBezTo>
                    <a:cubicBezTo>
                      <a:pt x="168637" y="151113"/>
                      <a:pt x="167293" y="170687"/>
                      <a:pt x="171925" y="189519"/>
                    </a:cubicBezTo>
                    <a:cubicBezTo>
                      <a:pt x="175538" y="201347"/>
                      <a:pt x="177020" y="215169"/>
                      <a:pt x="185496" y="224585"/>
                    </a:cubicBezTo>
                    <a:cubicBezTo>
                      <a:pt x="194945" y="233074"/>
                      <a:pt x="204858" y="225559"/>
                      <a:pt x="209119" y="216004"/>
                    </a:cubicBezTo>
                    <a:cubicBezTo>
                      <a:pt x="216854" y="202553"/>
                      <a:pt x="223014" y="188267"/>
                      <a:pt x="229869" y="174351"/>
                    </a:cubicBezTo>
                    <a:cubicBezTo>
                      <a:pt x="244413" y="146243"/>
                      <a:pt x="263775" y="121010"/>
                      <a:pt x="279662" y="93689"/>
                    </a:cubicBezTo>
                    <a:cubicBezTo>
                      <a:pt x="288601" y="77455"/>
                      <a:pt x="297818" y="61360"/>
                      <a:pt x="308194" y="46006"/>
                    </a:cubicBezTo>
                    <a:cubicBezTo>
                      <a:pt x="318616" y="29957"/>
                      <a:pt x="326073" y="20634"/>
                      <a:pt x="346129" y="29494"/>
                    </a:cubicBezTo>
                    <a:cubicBezTo>
                      <a:pt x="351826" y="65627"/>
                      <a:pt x="358542" y="101157"/>
                      <a:pt x="363266" y="1375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8289909" y="3657823"/>
                <a:ext cx="110358" cy="217771"/>
              </a:xfrm>
              <a:custGeom>
                <a:rect b="b" l="l" r="r" t="t"/>
                <a:pathLst>
                  <a:path extrusionOk="0" h="435542" w="220716">
                    <a:moveTo>
                      <a:pt x="220717" y="16818"/>
                    </a:moveTo>
                    <a:cubicBezTo>
                      <a:pt x="220717" y="31986"/>
                      <a:pt x="220254" y="48823"/>
                      <a:pt x="210851" y="61440"/>
                    </a:cubicBezTo>
                    <a:cubicBezTo>
                      <a:pt x="175047" y="63666"/>
                      <a:pt x="43040" y="28460"/>
                      <a:pt x="48135" y="88435"/>
                    </a:cubicBezTo>
                    <a:cubicBezTo>
                      <a:pt x="48644" y="108195"/>
                      <a:pt x="47857" y="130274"/>
                      <a:pt x="59992" y="147018"/>
                    </a:cubicBezTo>
                    <a:cubicBezTo>
                      <a:pt x="72544" y="161073"/>
                      <a:pt x="96398" y="156666"/>
                      <a:pt x="113536" y="158846"/>
                    </a:cubicBezTo>
                    <a:cubicBezTo>
                      <a:pt x="139984" y="161954"/>
                      <a:pt x="168887" y="161583"/>
                      <a:pt x="192972" y="173875"/>
                    </a:cubicBezTo>
                    <a:cubicBezTo>
                      <a:pt x="192185" y="183615"/>
                      <a:pt x="190749" y="193773"/>
                      <a:pt x="185283" y="202076"/>
                    </a:cubicBezTo>
                    <a:cubicBezTo>
                      <a:pt x="164440" y="201056"/>
                      <a:pt x="143597" y="199432"/>
                      <a:pt x="122707" y="199757"/>
                    </a:cubicBezTo>
                    <a:cubicBezTo>
                      <a:pt x="100011" y="200731"/>
                      <a:pt x="75787" y="197531"/>
                      <a:pt x="54249" y="205833"/>
                    </a:cubicBezTo>
                    <a:cubicBezTo>
                      <a:pt x="46050" y="209359"/>
                      <a:pt x="41789" y="217708"/>
                      <a:pt x="42113" y="226428"/>
                    </a:cubicBezTo>
                    <a:cubicBezTo>
                      <a:pt x="41002" y="242338"/>
                      <a:pt x="41141" y="258340"/>
                      <a:pt x="41650" y="274296"/>
                    </a:cubicBezTo>
                    <a:cubicBezTo>
                      <a:pt x="44476" y="298787"/>
                      <a:pt x="38593" y="350923"/>
                      <a:pt x="68932" y="357881"/>
                    </a:cubicBezTo>
                    <a:cubicBezTo>
                      <a:pt x="116686" y="371471"/>
                      <a:pt x="168562" y="375878"/>
                      <a:pt x="212426" y="400600"/>
                    </a:cubicBezTo>
                    <a:cubicBezTo>
                      <a:pt x="211778" y="412707"/>
                      <a:pt x="208582" y="425601"/>
                      <a:pt x="200337" y="434832"/>
                    </a:cubicBezTo>
                    <a:cubicBezTo>
                      <a:pt x="194825" y="436316"/>
                      <a:pt x="188340" y="434971"/>
                      <a:pt x="182504" y="435249"/>
                    </a:cubicBezTo>
                    <a:cubicBezTo>
                      <a:pt x="149896" y="434646"/>
                      <a:pt x="117566" y="430147"/>
                      <a:pt x="85838" y="422586"/>
                    </a:cubicBezTo>
                    <a:cubicBezTo>
                      <a:pt x="69441" y="419989"/>
                      <a:pt x="52766" y="418180"/>
                      <a:pt x="37065" y="412428"/>
                    </a:cubicBezTo>
                    <a:cubicBezTo>
                      <a:pt x="19093" y="406352"/>
                      <a:pt x="6865" y="389793"/>
                      <a:pt x="6587" y="370868"/>
                    </a:cubicBezTo>
                    <a:cubicBezTo>
                      <a:pt x="-2075" y="327453"/>
                      <a:pt x="-731" y="283109"/>
                      <a:pt x="2372" y="239137"/>
                    </a:cubicBezTo>
                    <a:cubicBezTo>
                      <a:pt x="4549" y="168123"/>
                      <a:pt x="18074" y="97758"/>
                      <a:pt x="16360" y="26559"/>
                    </a:cubicBezTo>
                    <a:cubicBezTo>
                      <a:pt x="17842" y="15751"/>
                      <a:pt x="19093" y="3691"/>
                      <a:pt x="32386" y="2810"/>
                    </a:cubicBezTo>
                    <a:cubicBezTo>
                      <a:pt x="53554" y="-2014"/>
                      <a:pt x="77593" y="908"/>
                      <a:pt x="99409" y="584"/>
                    </a:cubicBezTo>
                    <a:cubicBezTo>
                      <a:pt x="121920" y="630"/>
                      <a:pt x="144060" y="2207"/>
                      <a:pt x="166524" y="4387"/>
                    </a:cubicBezTo>
                    <a:cubicBezTo>
                      <a:pt x="184681" y="6474"/>
                      <a:pt x="204505" y="7448"/>
                      <a:pt x="220717" y="168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5" name="Google Shape;195;p4"/>
          <p:cNvGrpSpPr/>
          <p:nvPr/>
        </p:nvGrpSpPr>
        <p:grpSpPr>
          <a:xfrm rot="507619">
            <a:off x="1445316" y="3422167"/>
            <a:ext cx="1157950" cy="1141727"/>
            <a:chOff x="7549573" y="2356977"/>
            <a:chExt cx="753816" cy="743256"/>
          </a:xfrm>
        </p:grpSpPr>
        <p:grpSp>
          <p:nvGrpSpPr>
            <p:cNvPr id="196" name="Google Shape;196;p4"/>
            <p:cNvGrpSpPr/>
            <p:nvPr/>
          </p:nvGrpSpPr>
          <p:grpSpPr>
            <a:xfrm>
              <a:off x="7744404" y="2381017"/>
              <a:ext cx="306003" cy="404070"/>
              <a:chOff x="7744404" y="2381017"/>
              <a:chExt cx="306003" cy="404070"/>
            </a:xfrm>
          </p:grpSpPr>
          <p:sp>
            <p:nvSpPr>
              <p:cNvPr id="197" name="Google Shape;197;p4"/>
              <p:cNvSpPr/>
              <p:nvPr/>
            </p:nvSpPr>
            <p:spPr>
              <a:xfrm>
                <a:off x="7772249" y="2381017"/>
                <a:ext cx="250869" cy="304713"/>
              </a:xfrm>
              <a:custGeom>
                <a:rect b="b" l="l" r="r" t="t"/>
                <a:pathLst>
                  <a:path extrusionOk="0" h="609427" w="501738">
                    <a:moveTo>
                      <a:pt x="253613" y="437801"/>
                    </a:moveTo>
                    <a:cubicBezTo>
                      <a:pt x="258950" y="446450"/>
                      <a:pt x="271192" y="440603"/>
                      <a:pt x="270167" y="431201"/>
                    </a:cubicBezTo>
                    <a:cubicBezTo>
                      <a:pt x="269172" y="412456"/>
                      <a:pt x="268388" y="393712"/>
                      <a:pt x="267212" y="374967"/>
                    </a:cubicBezTo>
                    <a:cubicBezTo>
                      <a:pt x="266156" y="368880"/>
                      <a:pt x="268900" y="357458"/>
                      <a:pt x="260156" y="356826"/>
                    </a:cubicBezTo>
                    <a:cubicBezTo>
                      <a:pt x="253583" y="356856"/>
                      <a:pt x="253673" y="364390"/>
                      <a:pt x="253462" y="369272"/>
                    </a:cubicBezTo>
                    <a:cubicBezTo>
                      <a:pt x="252678" y="378915"/>
                      <a:pt x="252950" y="388649"/>
                      <a:pt x="252889" y="398323"/>
                    </a:cubicBezTo>
                    <a:cubicBezTo>
                      <a:pt x="252859" y="407514"/>
                      <a:pt x="252769" y="416705"/>
                      <a:pt x="252196" y="425897"/>
                    </a:cubicBezTo>
                    <a:cubicBezTo>
                      <a:pt x="252105" y="429905"/>
                      <a:pt x="251291" y="434245"/>
                      <a:pt x="253613" y="437801"/>
                    </a:cubicBezTo>
                    <a:close/>
                    <a:moveTo>
                      <a:pt x="275142" y="498494"/>
                    </a:moveTo>
                    <a:cubicBezTo>
                      <a:pt x="283946" y="499911"/>
                      <a:pt x="289103" y="487796"/>
                      <a:pt x="281866" y="482492"/>
                    </a:cubicBezTo>
                    <a:cubicBezTo>
                      <a:pt x="274418" y="478424"/>
                      <a:pt x="264920" y="482251"/>
                      <a:pt x="256779" y="482161"/>
                    </a:cubicBezTo>
                    <a:cubicBezTo>
                      <a:pt x="249784" y="483667"/>
                      <a:pt x="238024" y="482552"/>
                      <a:pt x="235612" y="490900"/>
                    </a:cubicBezTo>
                    <a:cubicBezTo>
                      <a:pt x="235160" y="496415"/>
                      <a:pt x="242034" y="496746"/>
                      <a:pt x="246015" y="496867"/>
                    </a:cubicBezTo>
                    <a:cubicBezTo>
                      <a:pt x="255724" y="497439"/>
                      <a:pt x="265433" y="497711"/>
                      <a:pt x="275142" y="498494"/>
                    </a:cubicBezTo>
                    <a:close/>
                    <a:moveTo>
                      <a:pt x="501256" y="229291"/>
                    </a:moveTo>
                    <a:cubicBezTo>
                      <a:pt x="501497" y="234173"/>
                      <a:pt x="501648" y="239024"/>
                      <a:pt x="501738" y="243906"/>
                    </a:cubicBezTo>
                    <a:cubicBezTo>
                      <a:pt x="487024" y="239326"/>
                      <a:pt x="471495" y="236614"/>
                      <a:pt x="457354" y="234082"/>
                    </a:cubicBezTo>
                    <a:cubicBezTo>
                      <a:pt x="414748" y="225855"/>
                      <a:pt x="336352" y="216664"/>
                      <a:pt x="302852" y="248909"/>
                    </a:cubicBezTo>
                    <a:cubicBezTo>
                      <a:pt x="301284" y="248457"/>
                      <a:pt x="300199" y="250175"/>
                      <a:pt x="299927" y="251591"/>
                    </a:cubicBezTo>
                    <a:cubicBezTo>
                      <a:pt x="293595" y="265936"/>
                      <a:pt x="289464" y="282360"/>
                      <a:pt x="295344" y="297699"/>
                    </a:cubicBezTo>
                    <a:cubicBezTo>
                      <a:pt x="294741" y="318704"/>
                      <a:pt x="297907" y="339467"/>
                      <a:pt x="302249" y="359990"/>
                    </a:cubicBezTo>
                    <a:cubicBezTo>
                      <a:pt x="314159" y="430568"/>
                      <a:pt x="364635" y="432466"/>
                      <a:pt x="424849" y="432828"/>
                    </a:cubicBezTo>
                    <a:cubicBezTo>
                      <a:pt x="440257" y="432376"/>
                      <a:pt x="456721" y="431171"/>
                      <a:pt x="472611" y="427916"/>
                    </a:cubicBezTo>
                    <a:cubicBezTo>
                      <a:pt x="460037" y="462874"/>
                      <a:pt x="443303" y="496355"/>
                      <a:pt x="422166" y="527425"/>
                    </a:cubicBezTo>
                    <a:cubicBezTo>
                      <a:pt x="387792" y="574949"/>
                      <a:pt x="328723" y="602764"/>
                      <a:pt x="271192" y="609153"/>
                    </a:cubicBezTo>
                    <a:cubicBezTo>
                      <a:pt x="245834" y="610328"/>
                      <a:pt x="220385" y="608038"/>
                      <a:pt x="197469" y="596345"/>
                    </a:cubicBezTo>
                    <a:cubicBezTo>
                      <a:pt x="177056" y="588842"/>
                      <a:pt x="158904" y="577239"/>
                      <a:pt x="143194" y="562262"/>
                    </a:cubicBezTo>
                    <a:cubicBezTo>
                      <a:pt x="106438" y="534115"/>
                      <a:pt x="79392" y="496023"/>
                      <a:pt x="52797" y="458594"/>
                    </a:cubicBezTo>
                    <a:cubicBezTo>
                      <a:pt x="48214" y="451422"/>
                      <a:pt x="43601" y="444189"/>
                      <a:pt x="39319" y="436806"/>
                    </a:cubicBezTo>
                    <a:cubicBezTo>
                      <a:pt x="54636" y="439729"/>
                      <a:pt x="70587" y="440483"/>
                      <a:pt x="85302" y="440633"/>
                    </a:cubicBezTo>
                    <a:cubicBezTo>
                      <a:pt x="104267" y="440995"/>
                      <a:pt x="122841" y="436595"/>
                      <a:pt x="141536" y="433792"/>
                    </a:cubicBezTo>
                    <a:cubicBezTo>
                      <a:pt x="161256" y="431382"/>
                      <a:pt x="178835" y="419538"/>
                      <a:pt x="192283" y="405435"/>
                    </a:cubicBezTo>
                    <a:cubicBezTo>
                      <a:pt x="209138" y="385967"/>
                      <a:pt x="221350" y="356102"/>
                      <a:pt x="223883" y="326539"/>
                    </a:cubicBezTo>
                    <a:cubicBezTo>
                      <a:pt x="228858" y="326690"/>
                      <a:pt x="234707" y="323947"/>
                      <a:pt x="239592" y="324219"/>
                    </a:cubicBezTo>
                    <a:cubicBezTo>
                      <a:pt x="253854" y="322742"/>
                      <a:pt x="269443" y="326509"/>
                      <a:pt x="283313" y="330366"/>
                    </a:cubicBezTo>
                    <a:cubicBezTo>
                      <a:pt x="288288" y="331873"/>
                      <a:pt x="293776" y="328227"/>
                      <a:pt x="294470" y="323013"/>
                    </a:cubicBezTo>
                    <a:cubicBezTo>
                      <a:pt x="295435" y="310507"/>
                      <a:pt x="279152" y="312466"/>
                      <a:pt x="270830" y="310296"/>
                    </a:cubicBezTo>
                    <a:cubicBezTo>
                      <a:pt x="255573" y="307644"/>
                      <a:pt x="238778" y="307162"/>
                      <a:pt x="224365" y="313430"/>
                    </a:cubicBezTo>
                    <a:cubicBezTo>
                      <a:pt x="224064" y="293239"/>
                      <a:pt x="218757" y="273952"/>
                      <a:pt x="206786" y="259215"/>
                    </a:cubicBezTo>
                    <a:cubicBezTo>
                      <a:pt x="199580" y="252043"/>
                      <a:pt x="179679" y="239838"/>
                      <a:pt x="171146" y="249723"/>
                    </a:cubicBezTo>
                    <a:cubicBezTo>
                      <a:pt x="130561" y="240320"/>
                      <a:pt x="87925" y="239778"/>
                      <a:pt x="46405" y="242189"/>
                    </a:cubicBezTo>
                    <a:cubicBezTo>
                      <a:pt x="31148" y="243183"/>
                      <a:pt x="14594" y="244811"/>
                      <a:pt x="0" y="250506"/>
                    </a:cubicBezTo>
                    <a:cubicBezTo>
                      <a:pt x="663" y="243816"/>
                      <a:pt x="1447" y="237156"/>
                      <a:pt x="2231" y="230616"/>
                    </a:cubicBezTo>
                    <a:cubicBezTo>
                      <a:pt x="5729" y="201987"/>
                      <a:pt x="12001" y="173841"/>
                      <a:pt x="23579" y="147321"/>
                    </a:cubicBezTo>
                    <a:cubicBezTo>
                      <a:pt x="42545" y="97597"/>
                      <a:pt x="75954" y="50826"/>
                      <a:pt x="125947" y="29008"/>
                    </a:cubicBezTo>
                    <a:cubicBezTo>
                      <a:pt x="143375" y="20750"/>
                      <a:pt x="160502" y="11951"/>
                      <a:pt x="179046" y="6345"/>
                    </a:cubicBezTo>
                    <a:cubicBezTo>
                      <a:pt x="204585" y="-646"/>
                      <a:pt x="231451" y="-74"/>
                      <a:pt x="257774" y="77"/>
                    </a:cubicBezTo>
                    <a:cubicBezTo>
                      <a:pt x="258950" y="2307"/>
                      <a:pt x="261000" y="4115"/>
                      <a:pt x="263533" y="4688"/>
                    </a:cubicBezTo>
                    <a:cubicBezTo>
                      <a:pt x="272639" y="6797"/>
                      <a:pt x="281987" y="7521"/>
                      <a:pt x="291274" y="8334"/>
                    </a:cubicBezTo>
                    <a:cubicBezTo>
                      <a:pt x="308430" y="10203"/>
                      <a:pt x="326070" y="12342"/>
                      <a:pt x="341297" y="21052"/>
                    </a:cubicBezTo>
                    <a:cubicBezTo>
                      <a:pt x="361378" y="32895"/>
                      <a:pt x="383691" y="42147"/>
                      <a:pt x="403290" y="55407"/>
                    </a:cubicBezTo>
                    <a:cubicBezTo>
                      <a:pt x="420899" y="66828"/>
                      <a:pt x="434378" y="82348"/>
                      <a:pt x="447524" y="98621"/>
                    </a:cubicBezTo>
                    <a:cubicBezTo>
                      <a:pt x="485366" y="136623"/>
                      <a:pt x="496220" y="177125"/>
                      <a:pt x="501256" y="229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7771243" y="2509904"/>
                <a:ext cx="103460" cy="81712"/>
              </a:xfrm>
              <a:custGeom>
                <a:rect b="b" l="l" r="r" t="t"/>
                <a:pathLst>
                  <a:path extrusionOk="0" h="163423" w="206919">
                    <a:moveTo>
                      <a:pt x="190707" y="11627"/>
                    </a:moveTo>
                    <a:cubicBezTo>
                      <a:pt x="217091" y="35525"/>
                      <a:pt x="206356" y="86093"/>
                      <a:pt x="192999" y="114963"/>
                    </a:cubicBezTo>
                    <a:cubicBezTo>
                      <a:pt x="183531" y="133918"/>
                      <a:pt x="166766" y="150252"/>
                      <a:pt x="145991" y="155857"/>
                    </a:cubicBezTo>
                    <a:cubicBezTo>
                      <a:pt x="124583" y="159142"/>
                      <a:pt x="103265" y="164386"/>
                      <a:pt x="81495" y="163271"/>
                    </a:cubicBezTo>
                    <a:cubicBezTo>
                      <a:pt x="64850" y="162668"/>
                      <a:pt x="45975" y="161643"/>
                      <a:pt x="29542" y="156038"/>
                    </a:cubicBezTo>
                    <a:cubicBezTo>
                      <a:pt x="28215" y="152994"/>
                      <a:pt x="26979" y="149890"/>
                      <a:pt x="25893" y="146756"/>
                    </a:cubicBezTo>
                    <a:cubicBezTo>
                      <a:pt x="16305" y="116620"/>
                      <a:pt x="8917" y="85671"/>
                      <a:pt x="1711" y="54902"/>
                    </a:cubicBezTo>
                    <a:cubicBezTo>
                      <a:pt x="-98" y="42094"/>
                      <a:pt x="-309" y="28654"/>
                      <a:pt x="324" y="15093"/>
                    </a:cubicBezTo>
                    <a:cubicBezTo>
                      <a:pt x="31894" y="-5731"/>
                      <a:pt x="135317" y="447"/>
                      <a:pt x="172435" y="2315"/>
                    </a:cubicBezTo>
                    <a:cubicBezTo>
                      <a:pt x="175963" y="8945"/>
                      <a:pt x="185250" y="7257"/>
                      <a:pt x="190707" y="116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7925711" y="2503997"/>
                <a:ext cx="97438" cy="83769"/>
              </a:xfrm>
              <a:custGeom>
                <a:rect b="b" l="l" r="r" t="t"/>
                <a:pathLst>
                  <a:path extrusionOk="0" h="167537" w="194875">
                    <a:moveTo>
                      <a:pt x="194875" y="18678"/>
                    </a:moveTo>
                    <a:cubicBezTo>
                      <a:pt x="194061" y="66655"/>
                      <a:pt x="186915" y="114510"/>
                      <a:pt x="172924" y="160257"/>
                    </a:cubicBezTo>
                    <a:cubicBezTo>
                      <a:pt x="151426" y="166585"/>
                      <a:pt x="127093" y="167700"/>
                      <a:pt x="106981" y="167519"/>
                    </a:cubicBezTo>
                    <a:cubicBezTo>
                      <a:pt x="52616" y="166766"/>
                      <a:pt x="20775" y="163813"/>
                      <a:pt x="9498" y="103210"/>
                    </a:cubicBezTo>
                    <a:cubicBezTo>
                      <a:pt x="6362" y="90131"/>
                      <a:pt x="3286" y="78589"/>
                      <a:pt x="1929" y="64666"/>
                    </a:cubicBezTo>
                    <a:cubicBezTo>
                      <a:pt x="1296" y="52822"/>
                      <a:pt x="-2232" y="40437"/>
                      <a:pt x="2201" y="28985"/>
                    </a:cubicBezTo>
                    <a:cubicBezTo>
                      <a:pt x="4583" y="22144"/>
                      <a:pt x="8322" y="15092"/>
                      <a:pt x="15227" y="11958"/>
                    </a:cubicBezTo>
                    <a:cubicBezTo>
                      <a:pt x="28072" y="5810"/>
                      <a:pt x="41731" y="1320"/>
                      <a:pt x="56083" y="898"/>
                    </a:cubicBezTo>
                    <a:cubicBezTo>
                      <a:pt x="87653" y="-1663"/>
                      <a:pt x="119193" y="1441"/>
                      <a:pt x="150129" y="7830"/>
                    </a:cubicBezTo>
                    <a:cubicBezTo>
                      <a:pt x="165175" y="10301"/>
                      <a:pt x="180583" y="13224"/>
                      <a:pt x="194875" y="186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8012550" y="2556070"/>
                <a:ext cx="37857" cy="55269"/>
              </a:xfrm>
              <a:custGeom>
                <a:rect b="b" l="l" r="r" t="t"/>
                <a:pathLst>
                  <a:path extrusionOk="0" h="110538" w="75713">
                    <a:moveTo>
                      <a:pt x="75713" y="0"/>
                    </a:moveTo>
                    <a:cubicBezTo>
                      <a:pt x="75653" y="2200"/>
                      <a:pt x="75592" y="4309"/>
                      <a:pt x="75623" y="6268"/>
                    </a:cubicBezTo>
                    <a:cubicBezTo>
                      <a:pt x="73271" y="36525"/>
                      <a:pt x="60124" y="65937"/>
                      <a:pt x="38143" y="87002"/>
                    </a:cubicBezTo>
                    <a:cubicBezTo>
                      <a:pt x="29941" y="95802"/>
                      <a:pt x="20926" y="104752"/>
                      <a:pt x="9227" y="108489"/>
                    </a:cubicBezTo>
                    <a:cubicBezTo>
                      <a:pt x="6694" y="109604"/>
                      <a:pt x="3377" y="110086"/>
                      <a:pt x="0" y="110538"/>
                    </a:cubicBezTo>
                    <a:cubicBezTo>
                      <a:pt x="5548" y="97700"/>
                      <a:pt x="10523" y="84621"/>
                      <a:pt x="14956" y="71332"/>
                    </a:cubicBezTo>
                    <a:cubicBezTo>
                      <a:pt x="26926" y="66811"/>
                      <a:pt x="38052" y="60573"/>
                      <a:pt x="47460" y="51894"/>
                    </a:cubicBezTo>
                    <a:cubicBezTo>
                      <a:pt x="60275" y="38785"/>
                      <a:pt x="70255" y="20040"/>
                      <a:pt x="7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8023857" y="2537520"/>
                <a:ext cx="19188" cy="41619"/>
              </a:xfrm>
              <a:custGeom>
                <a:rect b="b" l="l" r="r" t="t"/>
                <a:pathLst>
                  <a:path extrusionOk="0" h="83237" w="38375">
                    <a:moveTo>
                      <a:pt x="38324" y="455"/>
                    </a:moveTo>
                    <a:cubicBezTo>
                      <a:pt x="39228" y="25618"/>
                      <a:pt x="28132" y="54880"/>
                      <a:pt x="15318" y="70701"/>
                    </a:cubicBezTo>
                    <a:cubicBezTo>
                      <a:pt x="10915" y="75644"/>
                      <a:pt x="5729" y="79772"/>
                      <a:pt x="0" y="83238"/>
                    </a:cubicBezTo>
                    <a:cubicBezTo>
                      <a:pt x="6031" y="61359"/>
                      <a:pt x="10553" y="39059"/>
                      <a:pt x="13569" y="16547"/>
                    </a:cubicBezTo>
                    <a:cubicBezTo>
                      <a:pt x="18876" y="6331"/>
                      <a:pt x="26806" y="-2077"/>
                      <a:pt x="38324" y="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7744404" y="2551037"/>
                <a:ext cx="40252" cy="55700"/>
              </a:xfrm>
              <a:custGeom>
                <a:rect b="b" l="l" r="r" t="t"/>
                <a:pathLst>
                  <a:path extrusionOk="0" h="111400" w="80505">
                    <a:moveTo>
                      <a:pt x="80506" y="110689"/>
                    </a:moveTo>
                    <a:cubicBezTo>
                      <a:pt x="79571" y="110810"/>
                      <a:pt x="78697" y="110930"/>
                      <a:pt x="77852" y="111021"/>
                    </a:cubicBezTo>
                    <a:cubicBezTo>
                      <a:pt x="60575" y="112889"/>
                      <a:pt x="42363" y="107826"/>
                      <a:pt x="28915" y="96646"/>
                    </a:cubicBezTo>
                    <a:cubicBezTo>
                      <a:pt x="11668" y="82783"/>
                      <a:pt x="1446" y="62532"/>
                      <a:pt x="59" y="40503"/>
                    </a:cubicBezTo>
                    <a:cubicBezTo>
                      <a:pt x="-605" y="18654"/>
                      <a:pt x="4371" y="5003"/>
                      <a:pt x="13447" y="0"/>
                    </a:cubicBezTo>
                    <a:cubicBezTo>
                      <a:pt x="16281" y="22270"/>
                      <a:pt x="24000" y="44028"/>
                      <a:pt x="33679" y="58644"/>
                    </a:cubicBezTo>
                    <a:cubicBezTo>
                      <a:pt x="42091" y="73170"/>
                      <a:pt x="54484" y="82723"/>
                      <a:pt x="68776" y="88961"/>
                    </a:cubicBezTo>
                    <a:cubicBezTo>
                      <a:pt x="72334" y="96344"/>
                      <a:pt x="76315" y="103577"/>
                      <a:pt x="80506" y="110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7760957" y="2551052"/>
                <a:ext cx="11880" cy="28674"/>
              </a:xfrm>
              <a:custGeom>
                <a:rect b="b" l="l" r="r" t="t"/>
                <a:pathLst>
                  <a:path extrusionOk="0" h="57348" w="23760">
                    <a:moveTo>
                      <a:pt x="23760" y="57349"/>
                    </a:moveTo>
                    <a:cubicBezTo>
                      <a:pt x="21318" y="54697"/>
                      <a:pt x="19117" y="51743"/>
                      <a:pt x="17157" y="48428"/>
                    </a:cubicBezTo>
                    <a:cubicBezTo>
                      <a:pt x="7749" y="33963"/>
                      <a:pt x="2171" y="17177"/>
                      <a:pt x="0" y="0"/>
                    </a:cubicBezTo>
                    <a:cubicBezTo>
                      <a:pt x="3166" y="1205"/>
                      <a:pt x="6573" y="2953"/>
                      <a:pt x="10101" y="5213"/>
                    </a:cubicBezTo>
                    <a:cubicBezTo>
                      <a:pt x="10915" y="8348"/>
                      <a:pt x="11699" y="11421"/>
                      <a:pt x="12483" y="14525"/>
                    </a:cubicBezTo>
                    <a:cubicBezTo>
                      <a:pt x="16252" y="28810"/>
                      <a:pt x="19569" y="43215"/>
                      <a:pt x="23760" y="57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7846545" y="2673599"/>
                <a:ext cx="127998" cy="111488"/>
              </a:xfrm>
              <a:custGeom>
                <a:rect b="b" l="l" r="r" t="t"/>
                <a:pathLst>
                  <a:path extrusionOk="0" h="222975" w="255995">
                    <a:moveTo>
                      <a:pt x="252889" y="127324"/>
                    </a:moveTo>
                    <a:cubicBezTo>
                      <a:pt x="253794" y="129765"/>
                      <a:pt x="254849" y="132116"/>
                      <a:pt x="255995" y="134406"/>
                    </a:cubicBezTo>
                    <a:cubicBezTo>
                      <a:pt x="241763" y="146038"/>
                      <a:pt x="226717" y="156676"/>
                      <a:pt x="212726" y="168640"/>
                    </a:cubicBezTo>
                    <a:cubicBezTo>
                      <a:pt x="192675" y="187114"/>
                      <a:pt x="170452" y="203176"/>
                      <a:pt x="150552" y="221800"/>
                    </a:cubicBezTo>
                    <a:cubicBezTo>
                      <a:pt x="148863" y="221890"/>
                      <a:pt x="147416" y="222282"/>
                      <a:pt x="146210" y="222975"/>
                    </a:cubicBezTo>
                    <a:cubicBezTo>
                      <a:pt x="145878" y="221800"/>
                      <a:pt x="145305" y="220685"/>
                      <a:pt x="144461" y="219690"/>
                    </a:cubicBezTo>
                    <a:cubicBezTo>
                      <a:pt x="135596" y="210017"/>
                      <a:pt x="125706" y="201338"/>
                      <a:pt x="115364" y="193291"/>
                    </a:cubicBezTo>
                    <a:cubicBezTo>
                      <a:pt x="96820" y="180544"/>
                      <a:pt x="80296" y="165084"/>
                      <a:pt x="61451" y="152879"/>
                    </a:cubicBezTo>
                    <a:cubicBezTo>
                      <a:pt x="41611" y="137781"/>
                      <a:pt x="19901" y="125456"/>
                      <a:pt x="271" y="110147"/>
                    </a:cubicBezTo>
                    <a:cubicBezTo>
                      <a:pt x="3226" y="75792"/>
                      <a:pt x="5005" y="40894"/>
                      <a:pt x="0" y="6901"/>
                    </a:cubicBezTo>
                    <a:cubicBezTo>
                      <a:pt x="3076" y="9191"/>
                      <a:pt x="6181" y="11482"/>
                      <a:pt x="9317" y="13742"/>
                    </a:cubicBezTo>
                    <a:cubicBezTo>
                      <a:pt x="39349" y="30196"/>
                      <a:pt x="72004" y="44933"/>
                      <a:pt x="106951" y="43576"/>
                    </a:cubicBezTo>
                    <a:cubicBezTo>
                      <a:pt x="153326" y="44209"/>
                      <a:pt x="202384" y="27695"/>
                      <a:pt x="241733" y="0"/>
                    </a:cubicBezTo>
                    <a:cubicBezTo>
                      <a:pt x="241612" y="9975"/>
                      <a:pt x="242909" y="20191"/>
                      <a:pt x="242336" y="30106"/>
                    </a:cubicBezTo>
                    <a:cubicBezTo>
                      <a:pt x="243421" y="62472"/>
                      <a:pt x="241884" y="96374"/>
                      <a:pt x="252889" y="127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p4"/>
            <p:cNvGrpSpPr/>
            <p:nvPr/>
          </p:nvGrpSpPr>
          <p:grpSpPr>
            <a:xfrm>
              <a:off x="7559333" y="2741737"/>
              <a:ext cx="635323" cy="348763"/>
              <a:chOff x="7559333" y="2741737"/>
              <a:chExt cx="635323" cy="348763"/>
            </a:xfrm>
          </p:grpSpPr>
          <p:sp>
            <p:nvSpPr>
              <p:cNvPr id="206" name="Google Shape;206;p4"/>
              <p:cNvSpPr/>
              <p:nvPr/>
            </p:nvSpPr>
            <p:spPr>
              <a:xfrm>
                <a:off x="7559333" y="2840281"/>
                <a:ext cx="78601" cy="248877"/>
              </a:xfrm>
              <a:custGeom>
                <a:rect b="b" l="l" r="r" t="t"/>
                <a:pathLst>
                  <a:path extrusionOk="0" h="497754" w="157203">
                    <a:moveTo>
                      <a:pt x="151927" y="393363"/>
                    </a:moveTo>
                    <a:cubicBezTo>
                      <a:pt x="153495" y="428080"/>
                      <a:pt x="153194" y="463248"/>
                      <a:pt x="157204" y="497754"/>
                    </a:cubicBezTo>
                    <a:cubicBezTo>
                      <a:pt x="126328" y="496910"/>
                      <a:pt x="95452" y="495464"/>
                      <a:pt x="64636" y="493656"/>
                    </a:cubicBezTo>
                    <a:cubicBezTo>
                      <a:pt x="-5198" y="488442"/>
                      <a:pt x="-1519" y="470300"/>
                      <a:pt x="1104" y="408582"/>
                    </a:cubicBezTo>
                    <a:cubicBezTo>
                      <a:pt x="6079" y="344604"/>
                      <a:pt x="14251" y="280716"/>
                      <a:pt x="24563" y="217370"/>
                    </a:cubicBezTo>
                    <a:cubicBezTo>
                      <a:pt x="31709" y="174426"/>
                      <a:pt x="40061" y="130940"/>
                      <a:pt x="59932" y="91734"/>
                    </a:cubicBezTo>
                    <a:cubicBezTo>
                      <a:pt x="92979" y="24983"/>
                      <a:pt x="95632" y="21879"/>
                      <a:pt x="143846" y="0"/>
                    </a:cubicBezTo>
                    <a:cubicBezTo>
                      <a:pt x="143394" y="3677"/>
                      <a:pt x="142882" y="7383"/>
                      <a:pt x="142490" y="11060"/>
                    </a:cubicBezTo>
                    <a:cubicBezTo>
                      <a:pt x="135856" y="84230"/>
                      <a:pt x="140801" y="157701"/>
                      <a:pt x="144570" y="230871"/>
                    </a:cubicBezTo>
                    <a:cubicBezTo>
                      <a:pt x="145595" y="285176"/>
                      <a:pt x="149123" y="339149"/>
                      <a:pt x="151927" y="393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7684581" y="2793525"/>
                <a:ext cx="74552" cy="296733"/>
              </a:xfrm>
              <a:custGeom>
                <a:rect b="b" l="l" r="r" t="t"/>
                <a:pathLst>
                  <a:path extrusionOk="0" h="593465" w="149104">
                    <a:moveTo>
                      <a:pt x="143194" y="527408"/>
                    </a:moveTo>
                    <a:cubicBezTo>
                      <a:pt x="145667" y="549286"/>
                      <a:pt x="145788" y="571707"/>
                      <a:pt x="149104" y="593466"/>
                    </a:cubicBezTo>
                    <a:cubicBezTo>
                      <a:pt x="114821" y="593224"/>
                      <a:pt x="80537" y="592983"/>
                      <a:pt x="46254" y="592712"/>
                    </a:cubicBezTo>
                    <a:cubicBezTo>
                      <a:pt x="45048" y="572190"/>
                      <a:pt x="43751" y="551547"/>
                      <a:pt x="42606" y="530964"/>
                    </a:cubicBezTo>
                    <a:cubicBezTo>
                      <a:pt x="42636" y="531416"/>
                      <a:pt x="42666" y="531838"/>
                      <a:pt x="42696" y="532260"/>
                    </a:cubicBezTo>
                    <a:cubicBezTo>
                      <a:pt x="36937" y="434619"/>
                      <a:pt x="25057" y="337130"/>
                      <a:pt x="18303" y="239460"/>
                    </a:cubicBezTo>
                    <a:cubicBezTo>
                      <a:pt x="15770" y="190579"/>
                      <a:pt x="9076" y="142091"/>
                      <a:pt x="5066" y="93331"/>
                    </a:cubicBezTo>
                    <a:cubicBezTo>
                      <a:pt x="4794" y="90619"/>
                      <a:pt x="3648" y="59669"/>
                      <a:pt x="0" y="47163"/>
                    </a:cubicBezTo>
                    <a:cubicBezTo>
                      <a:pt x="25238" y="36947"/>
                      <a:pt x="50626" y="27152"/>
                      <a:pt x="76105" y="17660"/>
                    </a:cubicBezTo>
                    <a:cubicBezTo>
                      <a:pt x="94739" y="11391"/>
                      <a:pt x="113554" y="5756"/>
                      <a:pt x="132340" y="0"/>
                    </a:cubicBezTo>
                    <a:cubicBezTo>
                      <a:pt x="127726" y="122231"/>
                      <a:pt x="127063" y="244854"/>
                      <a:pt x="133696" y="367085"/>
                    </a:cubicBezTo>
                    <a:cubicBezTo>
                      <a:pt x="136862" y="420546"/>
                      <a:pt x="137677" y="474097"/>
                      <a:pt x="143194" y="5274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7835163" y="2798227"/>
                <a:ext cx="83765" cy="292272"/>
              </a:xfrm>
              <a:custGeom>
                <a:rect b="b" l="l" r="r" t="t"/>
                <a:pathLst>
                  <a:path extrusionOk="0" h="584545" w="167530">
                    <a:moveTo>
                      <a:pt x="159537" y="389054"/>
                    </a:moveTo>
                    <a:cubicBezTo>
                      <a:pt x="162492" y="453846"/>
                      <a:pt x="168191" y="518608"/>
                      <a:pt x="167467" y="583521"/>
                    </a:cubicBezTo>
                    <a:cubicBezTo>
                      <a:pt x="122510" y="583852"/>
                      <a:pt x="77583" y="584214"/>
                      <a:pt x="32625" y="584545"/>
                    </a:cubicBezTo>
                    <a:cubicBezTo>
                      <a:pt x="28313" y="548021"/>
                      <a:pt x="27137" y="511225"/>
                      <a:pt x="25208" y="474489"/>
                    </a:cubicBezTo>
                    <a:cubicBezTo>
                      <a:pt x="18936" y="331042"/>
                      <a:pt x="5247" y="187988"/>
                      <a:pt x="151" y="44420"/>
                    </a:cubicBezTo>
                    <a:cubicBezTo>
                      <a:pt x="90" y="43064"/>
                      <a:pt x="30" y="41708"/>
                      <a:pt x="0" y="40382"/>
                    </a:cubicBezTo>
                    <a:cubicBezTo>
                      <a:pt x="20202" y="53551"/>
                      <a:pt x="43088" y="61869"/>
                      <a:pt x="63351" y="74948"/>
                    </a:cubicBezTo>
                    <a:cubicBezTo>
                      <a:pt x="72758" y="80282"/>
                      <a:pt x="82286" y="85435"/>
                      <a:pt x="91302" y="91523"/>
                    </a:cubicBezTo>
                    <a:cubicBezTo>
                      <a:pt x="101132" y="98213"/>
                      <a:pt x="111685" y="88810"/>
                      <a:pt x="114670" y="79318"/>
                    </a:cubicBezTo>
                    <a:cubicBezTo>
                      <a:pt x="124108" y="50809"/>
                      <a:pt x="133425" y="20312"/>
                      <a:pt x="157034" y="0"/>
                    </a:cubicBezTo>
                    <a:cubicBezTo>
                      <a:pt x="162673" y="44601"/>
                      <a:pt x="148019" y="89413"/>
                      <a:pt x="151034" y="134316"/>
                    </a:cubicBezTo>
                    <a:cubicBezTo>
                      <a:pt x="152451" y="219238"/>
                      <a:pt x="154622" y="304191"/>
                      <a:pt x="159537" y="3890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7940485" y="2803997"/>
                <a:ext cx="68310" cy="285718"/>
              </a:xfrm>
              <a:custGeom>
                <a:rect b="b" l="l" r="r" t="t"/>
                <a:pathLst>
                  <a:path extrusionOk="0" h="571436" w="136621">
                    <a:moveTo>
                      <a:pt x="136139" y="567940"/>
                    </a:moveTo>
                    <a:cubicBezTo>
                      <a:pt x="136169" y="569025"/>
                      <a:pt x="136320" y="569990"/>
                      <a:pt x="136621" y="570894"/>
                    </a:cubicBezTo>
                    <a:cubicBezTo>
                      <a:pt x="104117" y="571014"/>
                      <a:pt x="71612" y="571195"/>
                      <a:pt x="39108" y="571436"/>
                    </a:cubicBezTo>
                    <a:cubicBezTo>
                      <a:pt x="39228" y="570803"/>
                      <a:pt x="39289" y="570110"/>
                      <a:pt x="39228" y="569447"/>
                    </a:cubicBezTo>
                    <a:cubicBezTo>
                      <a:pt x="37691" y="552270"/>
                      <a:pt x="36364" y="535032"/>
                      <a:pt x="35339" y="517824"/>
                    </a:cubicBezTo>
                    <a:cubicBezTo>
                      <a:pt x="32746" y="482716"/>
                      <a:pt x="29610" y="446794"/>
                      <a:pt x="27439" y="410963"/>
                    </a:cubicBezTo>
                    <a:cubicBezTo>
                      <a:pt x="27439" y="410752"/>
                      <a:pt x="27409" y="410511"/>
                      <a:pt x="27409" y="410330"/>
                    </a:cubicBezTo>
                    <a:cubicBezTo>
                      <a:pt x="21650" y="276316"/>
                      <a:pt x="10463" y="142874"/>
                      <a:pt x="603" y="9101"/>
                    </a:cubicBezTo>
                    <a:cubicBezTo>
                      <a:pt x="332" y="6087"/>
                      <a:pt x="211" y="3044"/>
                      <a:pt x="0" y="0"/>
                    </a:cubicBezTo>
                    <a:cubicBezTo>
                      <a:pt x="7146" y="7534"/>
                      <a:pt x="12604" y="16695"/>
                      <a:pt x="17277" y="25917"/>
                    </a:cubicBezTo>
                    <a:cubicBezTo>
                      <a:pt x="27017" y="43787"/>
                      <a:pt x="37480" y="61809"/>
                      <a:pt x="51259" y="76816"/>
                    </a:cubicBezTo>
                    <a:cubicBezTo>
                      <a:pt x="57380" y="83386"/>
                      <a:pt x="67843" y="84772"/>
                      <a:pt x="74628" y="78383"/>
                    </a:cubicBezTo>
                    <a:cubicBezTo>
                      <a:pt x="86960" y="69162"/>
                      <a:pt x="97996" y="58433"/>
                      <a:pt x="109122" y="47916"/>
                    </a:cubicBezTo>
                    <a:cubicBezTo>
                      <a:pt x="108760" y="58885"/>
                      <a:pt x="110117" y="73321"/>
                      <a:pt x="109876" y="76455"/>
                    </a:cubicBezTo>
                    <a:cubicBezTo>
                      <a:pt x="116178" y="168851"/>
                      <a:pt x="119555" y="260856"/>
                      <a:pt x="126098" y="353343"/>
                    </a:cubicBezTo>
                    <a:cubicBezTo>
                      <a:pt x="130862" y="424584"/>
                      <a:pt x="136712" y="496277"/>
                      <a:pt x="136139" y="5679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8087841" y="2795981"/>
                <a:ext cx="106815" cy="292785"/>
              </a:xfrm>
              <a:custGeom>
                <a:rect b="b" l="l" r="r" t="t"/>
                <a:pathLst>
                  <a:path extrusionOk="0" h="585569" w="213630">
                    <a:moveTo>
                      <a:pt x="213631" y="575565"/>
                    </a:moveTo>
                    <a:cubicBezTo>
                      <a:pt x="213179" y="575565"/>
                      <a:pt x="212787" y="575595"/>
                      <a:pt x="212334" y="575655"/>
                    </a:cubicBezTo>
                    <a:cubicBezTo>
                      <a:pt x="182724" y="578820"/>
                      <a:pt x="153115" y="581863"/>
                      <a:pt x="123414" y="584033"/>
                    </a:cubicBezTo>
                    <a:cubicBezTo>
                      <a:pt x="105805" y="584093"/>
                      <a:pt x="88196" y="584244"/>
                      <a:pt x="70587" y="584636"/>
                    </a:cubicBezTo>
                    <a:cubicBezTo>
                      <a:pt x="60456" y="584997"/>
                      <a:pt x="50325" y="585329"/>
                      <a:pt x="40223" y="585570"/>
                    </a:cubicBezTo>
                    <a:cubicBezTo>
                      <a:pt x="40163" y="584726"/>
                      <a:pt x="40103" y="583943"/>
                      <a:pt x="39982" y="583159"/>
                    </a:cubicBezTo>
                    <a:cubicBezTo>
                      <a:pt x="39741" y="574661"/>
                      <a:pt x="39620" y="566193"/>
                      <a:pt x="39319" y="557694"/>
                    </a:cubicBezTo>
                    <a:cubicBezTo>
                      <a:pt x="36877" y="518789"/>
                      <a:pt x="36726" y="479823"/>
                      <a:pt x="34736" y="440888"/>
                    </a:cubicBezTo>
                    <a:cubicBezTo>
                      <a:pt x="32474" y="345538"/>
                      <a:pt x="25690" y="250308"/>
                      <a:pt x="17428" y="155290"/>
                    </a:cubicBezTo>
                    <a:cubicBezTo>
                      <a:pt x="13750" y="115601"/>
                      <a:pt x="11126" y="75762"/>
                      <a:pt x="5397" y="36253"/>
                    </a:cubicBezTo>
                    <a:cubicBezTo>
                      <a:pt x="3799" y="24169"/>
                      <a:pt x="1236" y="12145"/>
                      <a:pt x="0" y="0"/>
                    </a:cubicBezTo>
                    <a:cubicBezTo>
                      <a:pt x="30122" y="9372"/>
                      <a:pt x="60426" y="18292"/>
                      <a:pt x="90548" y="27604"/>
                    </a:cubicBezTo>
                    <a:cubicBezTo>
                      <a:pt x="122269" y="35892"/>
                      <a:pt x="154321" y="42944"/>
                      <a:pt x="186071" y="51231"/>
                    </a:cubicBezTo>
                    <a:cubicBezTo>
                      <a:pt x="186011" y="51532"/>
                      <a:pt x="185981" y="51834"/>
                      <a:pt x="185951" y="52105"/>
                    </a:cubicBezTo>
                    <a:cubicBezTo>
                      <a:pt x="185498" y="60633"/>
                      <a:pt x="187277" y="69222"/>
                      <a:pt x="188031" y="77720"/>
                    </a:cubicBezTo>
                    <a:cubicBezTo>
                      <a:pt x="195841" y="162914"/>
                      <a:pt x="199188" y="248802"/>
                      <a:pt x="207721" y="334116"/>
                    </a:cubicBezTo>
                    <a:cubicBezTo>
                      <a:pt x="209711" y="414368"/>
                      <a:pt x="210224" y="495223"/>
                      <a:pt x="213631" y="5755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7959844" y="2743018"/>
                <a:ext cx="66471" cy="60618"/>
              </a:xfrm>
              <a:custGeom>
                <a:rect b="b" l="l" r="r" t="t"/>
                <a:pathLst>
                  <a:path extrusionOk="0" h="121236" w="132942">
                    <a:moveTo>
                      <a:pt x="132943" y="78685"/>
                    </a:moveTo>
                    <a:cubicBezTo>
                      <a:pt x="120218" y="88871"/>
                      <a:pt x="107705" y="99358"/>
                      <a:pt x="96066" y="110900"/>
                    </a:cubicBezTo>
                    <a:cubicBezTo>
                      <a:pt x="91664" y="114275"/>
                      <a:pt x="87261" y="117711"/>
                      <a:pt x="82980" y="121237"/>
                    </a:cubicBezTo>
                    <a:cubicBezTo>
                      <a:pt x="77432" y="112859"/>
                      <a:pt x="71733" y="104662"/>
                      <a:pt x="65913" y="96254"/>
                    </a:cubicBezTo>
                    <a:cubicBezTo>
                      <a:pt x="48817" y="75129"/>
                      <a:pt x="26444" y="58795"/>
                      <a:pt x="4523" y="43004"/>
                    </a:cubicBezTo>
                    <a:cubicBezTo>
                      <a:pt x="3015" y="42100"/>
                      <a:pt x="1508" y="41075"/>
                      <a:pt x="0" y="40111"/>
                    </a:cubicBezTo>
                    <a:cubicBezTo>
                      <a:pt x="2714" y="37971"/>
                      <a:pt x="5397" y="35862"/>
                      <a:pt x="8111" y="33752"/>
                    </a:cubicBezTo>
                    <a:cubicBezTo>
                      <a:pt x="23187" y="22783"/>
                      <a:pt x="38294" y="11904"/>
                      <a:pt x="52616" y="0"/>
                    </a:cubicBezTo>
                    <a:cubicBezTo>
                      <a:pt x="52646" y="120"/>
                      <a:pt x="52707" y="241"/>
                      <a:pt x="52797" y="331"/>
                    </a:cubicBezTo>
                    <a:cubicBezTo>
                      <a:pt x="54214" y="2712"/>
                      <a:pt x="56234" y="4430"/>
                      <a:pt x="58285" y="6268"/>
                    </a:cubicBezTo>
                    <a:cubicBezTo>
                      <a:pt x="70074" y="16303"/>
                      <a:pt x="83884" y="23717"/>
                      <a:pt x="95433" y="34114"/>
                    </a:cubicBezTo>
                    <a:cubicBezTo>
                      <a:pt x="108278" y="48097"/>
                      <a:pt x="121243" y="63466"/>
                      <a:pt x="132943" y="78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7813016" y="2741737"/>
                <a:ext cx="71099" cy="73079"/>
              </a:xfrm>
              <a:custGeom>
                <a:rect b="b" l="l" r="r" t="t"/>
                <a:pathLst>
                  <a:path extrusionOk="0" h="146158" w="142199">
                    <a:moveTo>
                      <a:pt x="142199" y="49423"/>
                    </a:moveTo>
                    <a:cubicBezTo>
                      <a:pt x="140692" y="51141"/>
                      <a:pt x="139275" y="52949"/>
                      <a:pt x="137827" y="54516"/>
                    </a:cubicBezTo>
                    <a:cubicBezTo>
                      <a:pt x="127214" y="67655"/>
                      <a:pt x="117535" y="81487"/>
                      <a:pt x="107464" y="95018"/>
                    </a:cubicBezTo>
                    <a:cubicBezTo>
                      <a:pt x="97061" y="108941"/>
                      <a:pt x="86598" y="122864"/>
                      <a:pt x="76618" y="137088"/>
                    </a:cubicBezTo>
                    <a:cubicBezTo>
                      <a:pt x="75140" y="139710"/>
                      <a:pt x="72788" y="142874"/>
                      <a:pt x="70768" y="146159"/>
                    </a:cubicBezTo>
                    <a:cubicBezTo>
                      <a:pt x="48154" y="133050"/>
                      <a:pt x="25901" y="119217"/>
                      <a:pt x="3287" y="106139"/>
                    </a:cubicBezTo>
                    <a:cubicBezTo>
                      <a:pt x="2171" y="105415"/>
                      <a:pt x="1085" y="104692"/>
                      <a:pt x="0" y="103969"/>
                    </a:cubicBezTo>
                    <a:cubicBezTo>
                      <a:pt x="1266" y="101377"/>
                      <a:pt x="2442" y="98725"/>
                      <a:pt x="3829" y="96796"/>
                    </a:cubicBezTo>
                    <a:cubicBezTo>
                      <a:pt x="12935" y="79950"/>
                      <a:pt x="21770" y="62743"/>
                      <a:pt x="34917" y="48609"/>
                    </a:cubicBezTo>
                    <a:cubicBezTo>
                      <a:pt x="37510" y="44149"/>
                      <a:pt x="66788" y="17539"/>
                      <a:pt x="73633" y="4912"/>
                    </a:cubicBezTo>
                    <a:cubicBezTo>
                      <a:pt x="74808" y="4249"/>
                      <a:pt x="75864" y="3194"/>
                      <a:pt x="76768" y="2320"/>
                    </a:cubicBezTo>
                    <a:cubicBezTo>
                      <a:pt x="77552" y="1477"/>
                      <a:pt x="78819" y="994"/>
                      <a:pt x="79361" y="0"/>
                    </a:cubicBezTo>
                    <a:cubicBezTo>
                      <a:pt x="88709" y="7142"/>
                      <a:pt x="98689" y="13682"/>
                      <a:pt x="107222" y="21427"/>
                    </a:cubicBezTo>
                    <a:cubicBezTo>
                      <a:pt x="118861" y="30708"/>
                      <a:pt x="130530" y="40050"/>
                      <a:pt x="142199" y="494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" name="Google Shape;213;p4"/>
            <p:cNvGrpSpPr/>
            <p:nvPr/>
          </p:nvGrpSpPr>
          <p:grpSpPr>
            <a:xfrm>
              <a:off x="7635128" y="2729607"/>
              <a:ext cx="658487" cy="360967"/>
              <a:chOff x="7635128" y="2729607"/>
              <a:chExt cx="658487" cy="360967"/>
            </a:xfrm>
          </p:grpSpPr>
          <p:sp>
            <p:nvSpPr>
              <p:cNvPr id="214" name="Google Shape;214;p4"/>
              <p:cNvSpPr/>
              <p:nvPr/>
            </p:nvSpPr>
            <p:spPr>
              <a:xfrm>
                <a:off x="7635128" y="2818281"/>
                <a:ext cx="62976" cy="271509"/>
              </a:xfrm>
              <a:custGeom>
                <a:rect b="b" l="l" r="r" t="t"/>
                <a:pathLst>
                  <a:path extrusionOk="0" h="543018" w="125951">
                    <a:moveTo>
                      <a:pt x="125951" y="543018"/>
                    </a:moveTo>
                    <a:cubicBezTo>
                      <a:pt x="109669" y="542898"/>
                      <a:pt x="93356" y="542747"/>
                      <a:pt x="77044" y="542626"/>
                    </a:cubicBezTo>
                    <a:cubicBezTo>
                      <a:pt x="59646" y="542717"/>
                      <a:pt x="42248" y="542566"/>
                      <a:pt x="24850" y="542205"/>
                    </a:cubicBezTo>
                    <a:cubicBezTo>
                      <a:pt x="24880" y="536358"/>
                      <a:pt x="23342" y="529698"/>
                      <a:pt x="23674" y="524846"/>
                    </a:cubicBezTo>
                    <a:cubicBezTo>
                      <a:pt x="20749" y="489105"/>
                      <a:pt x="20658" y="453213"/>
                      <a:pt x="18759" y="417412"/>
                    </a:cubicBezTo>
                    <a:cubicBezTo>
                      <a:pt x="14809" y="367658"/>
                      <a:pt x="13060" y="317662"/>
                      <a:pt x="10889" y="267787"/>
                    </a:cubicBezTo>
                    <a:cubicBezTo>
                      <a:pt x="5431" y="194708"/>
                      <a:pt x="-1383" y="121538"/>
                      <a:pt x="245" y="48097"/>
                    </a:cubicBezTo>
                    <a:cubicBezTo>
                      <a:pt x="4" y="45987"/>
                      <a:pt x="697" y="42883"/>
                      <a:pt x="758" y="40141"/>
                    </a:cubicBezTo>
                    <a:cubicBezTo>
                      <a:pt x="7090" y="37248"/>
                      <a:pt x="14145" y="34054"/>
                      <a:pt x="22015" y="30377"/>
                    </a:cubicBezTo>
                    <a:cubicBezTo>
                      <a:pt x="45504" y="19799"/>
                      <a:pt x="69204" y="9704"/>
                      <a:pt x="93055" y="0"/>
                    </a:cubicBezTo>
                    <a:cubicBezTo>
                      <a:pt x="93386" y="42401"/>
                      <a:pt x="93929" y="84832"/>
                      <a:pt x="97758" y="127113"/>
                    </a:cubicBezTo>
                    <a:cubicBezTo>
                      <a:pt x="100472" y="182925"/>
                      <a:pt x="102854" y="239701"/>
                      <a:pt x="107498" y="295482"/>
                    </a:cubicBezTo>
                    <a:cubicBezTo>
                      <a:pt x="111749" y="344001"/>
                      <a:pt x="116212" y="392550"/>
                      <a:pt x="119740" y="441129"/>
                    </a:cubicBezTo>
                    <a:cubicBezTo>
                      <a:pt x="122544" y="474097"/>
                      <a:pt x="122664" y="509507"/>
                      <a:pt x="125951" y="5430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7752997" y="2783596"/>
                <a:ext cx="88769" cy="306979"/>
              </a:xfrm>
              <a:custGeom>
                <a:rect b="b" l="l" r="r" t="t"/>
                <a:pathLst>
                  <a:path extrusionOk="0" h="613957" w="177538">
                    <a:moveTo>
                      <a:pt x="177538" y="613958"/>
                    </a:moveTo>
                    <a:cubicBezTo>
                      <a:pt x="177327" y="613958"/>
                      <a:pt x="177146" y="613958"/>
                      <a:pt x="176935" y="613958"/>
                    </a:cubicBezTo>
                    <a:cubicBezTo>
                      <a:pt x="128480" y="613958"/>
                      <a:pt x="80085" y="613747"/>
                      <a:pt x="31630" y="613476"/>
                    </a:cubicBezTo>
                    <a:cubicBezTo>
                      <a:pt x="30816" y="605460"/>
                      <a:pt x="29580" y="597413"/>
                      <a:pt x="29067" y="589367"/>
                    </a:cubicBezTo>
                    <a:cubicBezTo>
                      <a:pt x="25931" y="552662"/>
                      <a:pt x="22433" y="515956"/>
                      <a:pt x="19479" y="479251"/>
                    </a:cubicBezTo>
                    <a:cubicBezTo>
                      <a:pt x="16041" y="402977"/>
                      <a:pt x="10403" y="326884"/>
                      <a:pt x="7749" y="250580"/>
                    </a:cubicBezTo>
                    <a:cubicBezTo>
                      <a:pt x="4191" y="178495"/>
                      <a:pt x="6242" y="106259"/>
                      <a:pt x="965" y="34264"/>
                    </a:cubicBezTo>
                    <a:cubicBezTo>
                      <a:pt x="543" y="29051"/>
                      <a:pt x="513" y="23747"/>
                      <a:pt x="0" y="18534"/>
                    </a:cubicBezTo>
                    <a:cubicBezTo>
                      <a:pt x="18785" y="12778"/>
                      <a:pt x="37510" y="6841"/>
                      <a:pt x="55933" y="0"/>
                    </a:cubicBezTo>
                    <a:cubicBezTo>
                      <a:pt x="60245" y="4912"/>
                      <a:pt x="66486" y="9734"/>
                      <a:pt x="74296" y="14495"/>
                    </a:cubicBezTo>
                    <a:cubicBezTo>
                      <a:pt x="101855" y="31643"/>
                      <a:pt x="129204" y="49152"/>
                      <a:pt x="157396" y="65244"/>
                    </a:cubicBezTo>
                    <a:cubicBezTo>
                      <a:pt x="153145" y="175270"/>
                      <a:pt x="160894" y="285296"/>
                      <a:pt x="166171" y="395111"/>
                    </a:cubicBezTo>
                    <a:cubicBezTo>
                      <a:pt x="170814" y="467950"/>
                      <a:pt x="170030" y="541270"/>
                      <a:pt x="177538" y="6139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7920305" y="2794173"/>
                <a:ext cx="30220" cy="295738"/>
              </a:xfrm>
              <a:custGeom>
                <a:rect b="b" l="l" r="r" t="t"/>
                <a:pathLst>
                  <a:path extrusionOk="0" h="591476" w="60440">
                    <a:moveTo>
                      <a:pt x="60441" y="591205"/>
                    </a:moveTo>
                    <a:cubicBezTo>
                      <a:pt x="45907" y="591296"/>
                      <a:pt x="31404" y="591386"/>
                      <a:pt x="16870" y="591477"/>
                    </a:cubicBezTo>
                    <a:cubicBezTo>
                      <a:pt x="17293" y="586203"/>
                      <a:pt x="16177" y="580447"/>
                      <a:pt x="16690" y="575354"/>
                    </a:cubicBezTo>
                    <a:cubicBezTo>
                      <a:pt x="16659" y="555766"/>
                      <a:pt x="16237" y="536238"/>
                      <a:pt x="15212" y="516679"/>
                    </a:cubicBezTo>
                    <a:cubicBezTo>
                      <a:pt x="11835" y="448572"/>
                      <a:pt x="7011" y="380465"/>
                      <a:pt x="4749" y="312328"/>
                    </a:cubicBezTo>
                    <a:cubicBezTo>
                      <a:pt x="3272" y="261429"/>
                      <a:pt x="528" y="210589"/>
                      <a:pt x="739" y="159660"/>
                    </a:cubicBezTo>
                    <a:cubicBezTo>
                      <a:pt x="-1281" y="129916"/>
                      <a:pt x="1131" y="100383"/>
                      <a:pt x="4478" y="70849"/>
                    </a:cubicBezTo>
                    <a:cubicBezTo>
                      <a:pt x="5654" y="47554"/>
                      <a:pt x="11865" y="22632"/>
                      <a:pt x="4448" y="0"/>
                    </a:cubicBezTo>
                    <a:cubicBezTo>
                      <a:pt x="13795" y="663"/>
                      <a:pt x="22268" y="6570"/>
                      <a:pt x="30319" y="11000"/>
                    </a:cubicBezTo>
                    <a:cubicBezTo>
                      <a:pt x="31434" y="11753"/>
                      <a:pt x="32550" y="12567"/>
                      <a:pt x="33605" y="13410"/>
                    </a:cubicBezTo>
                    <a:cubicBezTo>
                      <a:pt x="31163" y="53672"/>
                      <a:pt x="32881" y="94084"/>
                      <a:pt x="34721" y="134346"/>
                    </a:cubicBezTo>
                    <a:cubicBezTo>
                      <a:pt x="37555" y="193291"/>
                      <a:pt x="40058" y="251363"/>
                      <a:pt x="43857" y="310399"/>
                    </a:cubicBezTo>
                    <a:cubicBezTo>
                      <a:pt x="46028" y="384051"/>
                      <a:pt x="49676" y="457402"/>
                      <a:pt x="55948" y="530873"/>
                    </a:cubicBezTo>
                    <a:cubicBezTo>
                      <a:pt x="56702" y="542084"/>
                      <a:pt x="57456" y="554470"/>
                      <a:pt x="58179" y="566946"/>
                    </a:cubicBezTo>
                    <a:cubicBezTo>
                      <a:pt x="58632" y="573817"/>
                      <a:pt x="59506" y="580628"/>
                      <a:pt x="60019" y="587499"/>
                    </a:cubicBezTo>
                    <a:cubicBezTo>
                      <a:pt x="60049" y="588764"/>
                      <a:pt x="60169" y="590000"/>
                      <a:pt x="60441" y="591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7998740" y="2782450"/>
                <a:ext cx="99579" cy="306964"/>
              </a:xfrm>
              <a:custGeom>
                <a:rect b="b" l="l" r="r" t="t"/>
                <a:pathLst>
                  <a:path extrusionOk="0" h="613927" w="199157">
                    <a:moveTo>
                      <a:pt x="186916" y="267848"/>
                    </a:moveTo>
                    <a:cubicBezTo>
                      <a:pt x="193127" y="382816"/>
                      <a:pt x="195057" y="497995"/>
                      <a:pt x="199158" y="613054"/>
                    </a:cubicBezTo>
                    <a:cubicBezTo>
                      <a:pt x="180493" y="613416"/>
                      <a:pt x="161859" y="613596"/>
                      <a:pt x="143194" y="613657"/>
                    </a:cubicBezTo>
                    <a:cubicBezTo>
                      <a:pt x="143013" y="613657"/>
                      <a:pt x="142802" y="613657"/>
                      <a:pt x="142622" y="613657"/>
                    </a:cubicBezTo>
                    <a:cubicBezTo>
                      <a:pt x="136380" y="613626"/>
                      <a:pt x="130138" y="613626"/>
                      <a:pt x="123867" y="613626"/>
                    </a:cubicBezTo>
                    <a:cubicBezTo>
                      <a:pt x="119464" y="613596"/>
                      <a:pt x="115002" y="613596"/>
                      <a:pt x="110599" y="613657"/>
                    </a:cubicBezTo>
                    <a:cubicBezTo>
                      <a:pt x="107614" y="613657"/>
                      <a:pt x="104629" y="613657"/>
                      <a:pt x="101644" y="613687"/>
                    </a:cubicBezTo>
                    <a:cubicBezTo>
                      <a:pt x="80658" y="613747"/>
                      <a:pt x="59672" y="613807"/>
                      <a:pt x="38686" y="613928"/>
                    </a:cubicBezTo>
                    <a:cubicBezTo>
                      <a:pt x="38927" y="613054"/>
                      <a:pt x="39078" y="612090"/>
                      <a:pt x="39108" y="611065"/>
                    </a:cubicBezTo>
                    <a:cubicBezTo>
                      <a:pt x="38867" y="569266"/>
                      <a:pt x="37811" y="529246"/>
                      <a:pt x="34555" y="487207"/>
                    </a:cubicBezTo>
                    <a:cubicBezTo>
                      <a:pt x="27167" y="395262"/>
                      <a:pt x="20594" y="303438"/>
                      <a:pt x="13207" y="211524"/>
                    </a:cubicBezTo>
                    <a:cubicBezTo>
                      <a:pt x="13177" y="211373"/>
                      <a:pt x="13177" y="211252"/>
                      <a:pt x="13177" y="211072"/>
                    </a:cubicBezTo>
                    <a:cubicBezTo>
                      <a:pt x="10161" y="169213"/>
                      <a:pt x="7056" y="126088"/>
                      <a:pt x="0" y="84561"/>
                    </a:cubicBezTo>
                    <a:cubicBezTo>
                      <a:pt x="33017" y="57620"/>
                      <a:pt x="67150" y="30889"/>
                      <a:pt x="96699" y="0"/>
                    </a:cubicBezTo>
                    <a:cubicBezTo>
                      <a:pt x="122359" y="9312"/>
                      <a:pt x="148290" y="17780"/>
                      <a:pt x="174342" y="25857"/>
                    </a:cubicBezTo>
                    <a:cubicBezTo>
                      <a:pt x="173347" y="42612"/>
                      <a:pt x="175940" y="59669"/>
                      <a:pt x="176754" y="76334"/>
                    </a:cubicBezTo>
                    <a:cubicBezTo>
                      <a:pt x="180192" y="140132"/>
                      <a:pt x="182875" y="204050"/>
                      <a:pt x="186916" y="2678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8183484" y="2822290"/>
                <a:ext cx="110131" cy="265437"/>
              </a:xfrm>
              <a:custGeom>
                <a:rect b="b" l="l" r="r" t="t"/>
                <a:pathLst>
                  <a:path extrusionOk="0" h="530873" w="220262">
                    <a:moveTo>
                      <a:pt x="210073" y="382394"/>
                    </a:moveTo>
                    <a:cubicBezTo>
                      <a:pt x="216586" y="425277"/>
                      <a:pt x="223310" y="468974"/>
                      <a:pt x="218787" y="512430"/>
                    </a:cubicBezTo>
                    <a:cubicBezTo>
                      <a:pt x="205459" y="520205"/>
                      <a:pt x="189026" y="518819"/>
                      <a:pt x="174101" y="519603"/>
                    </a:cubicBezTo>
                    <a:cubicBezTo>
                      <a:pt x="158361" y="520446"/>
                      <a:pt x="142591" y="520838"/>
                      <a:pt x="126882" y="522375"/>
                    </a:cubicBezTo>
                    <a:cubicBezTo>
                      <a:pt x="101916" y="525750"/>
                      <a:pt x="76768" y="527408"/>
                      <a:pt x="51802" y="530693"/>
                    </a:cubicBezTo>
                    <a:cubicBezTo>
                      <a:pt x="48576" y="530783"/>
                      <a:pt x="45380" y="530813"/>
                      <a:pt x="42183" y="530873"/>
                    </a:cubicBezTo>
                    <a:cubicBezTo>
                      <a:pt x="41641" y="496097"/>
                      <a:pt x="37570" y="462796"/>
                      <a:pt x="38143" y="427296"/>
                    </a:cubicBezTo>
                    <a:cubicBezTo>
                      <a:pt x="36696" y="379411"/>
                      <a:pt x="35550" y="331525"/>
                      <a:pt x="33891" y="283699"/>
                    </a:cubicBezTo>
                    <a:cubicBezTo>
                      <a:pt x="29519" y="236506"/>
                      <a:pt x="24182" y="189464"/>
                      <a:pt x="20504" y="142211"/>
                    </a:cubicBezTo>
                    <a:cubicBezTo>
                      <a:pt x="14021" y="95229"/>
                      <a:pt x="14383" y="46831"/>
                      <a:pt x="452" y="1175"/>
                    </a:cubicBezTo>
                    <a:cubicBezTo>
                      <a:pt x="302" y="784"/>
                      <a:pt x="151" y="392"/>
                      <a:pt x="0" y="0"/>
                    </a:cubicBezTo>
                    <a:cubicBezTo>
                      <a:pt x="10403" y="2742"/>
                      <a:pt x="20715" y="5635"/>
                      <a:pt x="30997" y="8770"/>
                    </a:cubicBezTo>
                    <a:cubicBezTo>
                      <a:pt x="54817" y="17660"/>
                      <a:pt x="79090" y="27273"/>
                      <a:pt x="98388" y="44300"/>
                    </a:cubicBezTo>
                    <a:cubicBezTo>
                      <a:pt x="155557" y="101407"/>
                      <a:pt x="170573" y="184793"/>
                      <a:pt x="188363" y="260494"/>
                    </a:cubicBezTo>
                    <a:cubicBezTo>
                      <a:pt x="196444" y="300967"/>
                      <a:pt x="203741" y="341620"/>
                      <a:pt x="210073" y="3823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7928847" y="2766644"/>
                <a:ext cx="65325" cy="67865"/>
              </a:xfrm>
              <a:custGeom>
                <a:rect b="b" l="l" r="r" t="t"/>
                <a:pathLst>
                  <a:path extrusionOk="0" h="135731" w="130650">
                    <a:moveTo>
                      <a:pt x="106046" y="49152"/>
                    </a:moveTo>
                    <a:cubicBezTo>
                      <a:pt x="115725" y="60513"/>
                      <a:pt x="122721" y="73742"/>
                      <a:pt x="130651" y="86339"/>
                    </a:cubicBezTo>
                    <a:cubicBezTo>
                      <a:pt x="114248" y="101166"/>
                      <a:pt x="99232" y="117470"/>
                      <a:pt x="86508" y="135672"/>
                    </a:cubicBezTo>
                    <a:cubicBezTo>
                      <a:pt x="86508" y="135702"/>
                      <a:pt x="86477" y="135702"/>
                      <a:pt x="86477" y="135732"/>
                    </a:cubicBezTo>
                    <a:cubicBezTo>
                      <a:pt x="55873" y="99961"/>
                      <a:pt x="50596" y="53853"/>
                      <a:pt x="0" y="37851"/>
                    </a:cubicBezTo>
                    <a:cubicBezTo>
                      <a:pt x="18815" y="26851"/>
                      <a:pt x="35912" y="13471"/>
                      <a:pt x="52948" y="0"/>
                    </a:cubicBezTo>
                    <a:cubicBezTo>
                      <a:pt x="57290" y="4098"/>
                      <a:pt x="62416" y="7504"/>
                      <a:pt x="66818" y="11663"/>
                    </a:cubicBezTo>
                    <a:cubicBezTo>
                      <a:pt x="79934" y="23325"/>
                      <a:pt x="93714" y="35500"/>
                      <a:pt x="106046" y="49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7988624" y="2738889"/>
                <a:ext cx="55676" cy="37654"/>
              </a:xfrm>
              <a:custGeom>
                <a:rect b="b" l="l" r="r" t="t"/>
                <a:pathLst>
                  <a:path extrusionOk="0" h="75309" w="111353">
                    <a:moveTo>
                      <a:pt x="111353" y="58162"/>
                    </a:moveTo>
                    <a:cubicBezTo>
                      <a:pt x="104328" y="63978"/>
                      <a:pt x="97182" y="69644"/>
                      <a:pt x="90035" y="75310"/>
                    </a:cubicBezTo>
                    <a:cubicBezTo>
                      <a:pt x="75653" y="61296"/>
                      <a:pt x="63320" y="45204"/>
                      <a:pt x="48093" y="32095"/>
                    </a:cubicBezTo>
                    <a:cubicBezTo>
                      <a:pt x="34495" y="21457"/>
                      <a:pt x="18695" y="14043"/>
                      <a:pt x="3679" y="5666"/>
                    </a:cubicBezTo>
                    <a:cubicBezTo>
                      <a:pt x="2473" y="5033"/>
                      <a:pt x="1266" y="4520"/>
                      <a:pt x="0" y="4098"/>
                    </a:cubicBezTo>
                    <a:cubicBezTo>
                      <a:pt x="1568" y="2742"/>
                      <a:pt x="3166" y="1386"/>
                      <a:pt x="4734" y="0"/>
                    </a:cubicBezTo>
                    <a:cubicBezTo>
                      <a:pt x="45862" y="7504"/>
                      <a:pt x="78065" y="34475"/>
                      <a:pt x="111353" y="58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7856360" y="2769552"/>
                <a:ext cx="54003" cy="64581"/>
              </a:xfrm>
              <a:custGeom>
                <a:rect b="b" l="l" r="r" t="t"/>
                <a:pathLst>
                  <a:path extrusionOk="0" h="129162" w="108006">
                    <a:moveTo>
                      <a:pt x="94890" y="25495"/>
                    </a:moveTo>
                    <a:cubicBezTo>
                      <a:pt x="98538" y="28930"/>
                      <a:pt x="103966" y="33933"/>
                      <a:pt x="108006" y="38092"/>
                    </a:cubicBezTo>
                    <a:cubicBezTo>
                      <a:pt x="93201" y="46259"/>
                      <a:pt x="78035" y="70759"/>
                      <a:pt x="72336" y="81307"/>
                    </a:cubicBezTo>
                    <a:cubicBezTo>
                      <a:pt x="64346" y="96435"/>
                      <a:pt x="59973" y="113130"/>
                      <a:pt x="54214" y="129162"/>
                    </a:cubicBezTo>
                    <a:cubicBezTo>
                      <a:pt x="36485" y="118404"/>
                      <a:pt x="18604" y="107766"/>
                      <a:pt x="0" y="98574"/>
                    </a:cubicBezTo>
                    <a:cubicBezTo>
                      <a:pt x="30" y="98544"/>
                      <a:pt x="30" y="98514"/>
                      <a:pt x="30" y="98484"/>
                    </a:cubicBezTo>
                    <a:cubicBezTo>
                      <a:pt x="4915" y="87484"/>
                      <a:pt x="12031" y="77660"/>
                      <a:pt x="18634" y="67625"/>
                    </a:cubicBezTo>
                    <a:cubicBezTo>
                      <a:pt x="33620" y="45897"/>
                      <a:pt x="49360" y="22843"/>
                      <a:pt x="63200" y="121"/>
                    </a:cubicBezTo>
                    <a:cubicBezTo>
                      <a:pt x="63230" y="90"/>
                      <a:pt x="63230" y="30"/>
                      <a:pt x="63260" y="0"/>
                    </a:cubicBezTo>
                    <a:cubicBezTo>
                      <a:pt x="73813" y="8468"/>
                      <a:pt x="84367" y="16967"/>
                      <a:pt x="94890" y="25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7787069" y="2729607"/>
                <a:ext cx="61903" cy="59337"/>
              </a:xfrm>
              <a:custGeom>
                <a:rect b="b" l="l" r="r" t="t"/>
                <a:pathLst>
                  <a:path extrusionOk="0" h="118674" w="123806">
                    <a:moveTo>
                      <a:pt x="123806" y="18292"/>
                    </a:moveTo>
                    <a:cubicBezTo>
                      <a:pt x="121153" y="19106"/>
                      <a:pt x="118680" y="22632"/>
                      <a:pt x="119042" y="25706"/>
                    </a:cubicBezTo>
                    <a:cubicBezTo>
                      <a:pt x="110720" y="31582"/>
                      <a:pt x="103574" y="39659"/>
                      <a:pt x="95674" y="46048"/>
                    </a:cubicBezTo>
                    <a:cubicBezTo>
                      <a:pt x="82829" y="57680"/>
                      <a:pt x="69954" y="69493"/>
                      <a:pt x="59220" y="83205"/>
                    </a:cubicBezTo>
                    <a:cubicBezTo>
                      <a:pt x="55963" y="89021"/>
                      <a:pt x="42907" y="105355"/>
                      <a:pt x="37057" y="118675"/>
                    </a:cubicBezTo>
                    <a:cubicBezTo>
                      <a:pt x="29158" y="113642"/>
                      <a:pt x="21197" y="108730"/>
                      <a:pt x="13147" y="103908"/>
                    </a:cubicBezTo>
                    <a:cubicBezTo>
                      <a:pt x="8352" y="100383"/>
                      <a:pt x="2473" y="97068"/>
                      <a:pt x="0" y="91372"/>
                    </a:cubicBezTo>
                    <a:cubicBezTo>
                      <a:pt x="23609" y="66058"/>
                      <a:pt x="49601" y="44511"/>
                      <a:pt x="76527" y="22331"/>
                    </a:cubicBezTo>
                    <a:cubicBezTo>
                      <a:pt x="86809" y="14827"/>
                      <a:pt x="97513" y="7805"/>
                      <a:pt x="107584" y="0"/>
                    </a:cubicBezTo>
                    <a:cubicBezTo>
                      <a:pt x="111896" y="7052"/>
                      <a:pt x="117565" y="12958"/>
                      <a:pt x="123806" y="18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4"/>
            <p:cNvGrpSpPr/>
            <p:nvPr/>
          </p:nvGrpSpPr>
          <p:grpSpPr>
            <a:xfrm>
              <a:off x="7549573" y="2356977"/>
              <a:ext cx="753816" cy="743256"/>
              <a:chOff x="15099145" y="4713953"/>
              <a:chExt cx="1507633" cy="1486512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15099145" y="4713953"/>
                <a:ext cx="1507633" cy="1486512"/>
              </a:xfrm>
              <a:custGeom>
                <a:rect b="b" l="l" r="r" t="t"/>
                <a:pathLst>
                  <a:path extrusionOk="0" h="1486512" w="1507633">
                    <a:moveTo>
                      <a:pt x="1507326" y="1407075"/>
                    </a:moveTo>
                    <a:cubicBezTo>
                      <a:pt x="1506361" y="1380224"/>
                      <a:pt x="1504069" y="1353342"/>
                      <a:pt x="1499818" y="1326793"/>
                    </a:cubicBezTo>
                    <a:cubicBezTo>
                      <a:pt x="1491315" y="1272307"/>
                      <a:pt x="1482239" y="1217882"/>
                      <a:pt x="1470178" y="1164059"/>
                    </a:cubicBezTo>
                    <a:cubicBezTo>
                      <a:pt x="1453232" y="1093089"/>
                      <a:pt x="1435171" y="1017478"/>
                      <a:pt x="1382615" y="963595"/>
                    </a:cubicBezTo>
                    <a:cubicBezTo>
                      <a:pt x="1348422" y="932103"/>
                      <a:pt x="1301957" y="918452"/>
                      <a:pt x="1257632" y="908145"/>
                    </a:cubicBezTo>
                    <a:cubicBezTo>
                      <a:pt x="1204383" y="895217"/>
                      <a:pt x="1151405" y="881656"/>
                      <a:pt x="1099301" y="864689"/>
                    </a:cubicBezTo>
                    <a:cubicBezTo>
                      <a:pt x="1068847" y="855317"/>
                      <a:pt x="1038363" y="845764"/>
                      <a:pt x="1008211" y="835397"/>
                    </a:cubicBezTo>
                    <a:cubicBezTo>
                      <a:pt x="1013367" y="827231"/>
                      <a:pt x="1016291" y="817286"/>
                      <a:pt x="1007397" y="810837"/>
                    </a:cubicBezTo>
                    <a:cubicBezTo>
                      <a:pt x="991265" y="799445"/>
                      <a:pt x="975495" y="787542"/>
                      <a:pt x="959062" y="776542"/>
                    </a:cubicBezTo>
                    <a:cubicBezTo>
                      <a:pt x="939553" y="762589"/>
                      <a:pt x="917753" y="752313"/>
                      <a:pt x="894415" y="746647"/>
                    </a:cubicBezTo>
                    <a:cubicBezTo>
                      <a:pt x="883801" y="742910"/>
                      <a:pt x="874605" y="743965"/>
                      <a:pt x="866946" y="752644"/>
                    </a:cubicBezTo>
                    <a:cubicBezTo>
                      <a:pt x="865860" y="753699"/>
                      <a:pt x="864745" y="754663"/>
                      <a:pt x="863659" y="755688"/>
                    </a:cubicBezTo>
                    <a:cubicBezTo>
                      <a:pt x="852654" y="732785"/>
                      <a:pt x="852654" y="704698"/>
                      <a:pt x="848945" y="670494"/>
                    </a:cubicBezTo>
                    <a:cubicBezTo>
                      <a:pt x="848402" y="666938"/>
                      <a:pt x="846864" y="641322"/>
                      <a:pt x="843427" y="627460"/>
                    </a:cubicBezTo>
                    <a:cubicBezTo>
                      <a:pt x="856302" y="617575"/>
                      <a:pt x="867971" y="606485"/>
                      <a:pt x="877952" y="594371"/>
                    </a:cubicBezTo>
                    <a:cubicBezTo>
                      <a:pt x="892847" y="573426"/>
                      <a:pt x="905933" y="551186"/>
                      <a:pt x="917150" y="528042"/>
                    </a:cubicBezTo>
                    <a:cubicBezTo>
                      <a:pt x="928698" y="531628"/>
                      <a:pt x="951494" y="521623"/>
                      <a:pt x="958157" y="516168"/>
                    </a:cubicBezTo>
                    <a:cubicBezTo>
                      <a:pt x="995878" y="487479"/>
                      <a:pt x="1020875" y="439292"/>
                      <a:pt x="1013909" y="391195"/>
                    </a:cubicBezTo>
                    <a:cubicBezTo>
                      <a:pt x="1013517" y="380587"/>
                      <a:pt x="1010623" y="371968"/>
                      <a:pt x="1006311" y="365549"/>
                    </a:cubicBezTo>
                    <a:cubicBezTo>
                      <a:pt x="1006371" y="352621"/>
                      <a:pt x="1004200" y="340115"/>
                      <a:pt x="999316" y="329175"/>
                    </a:cubicBezTo>
                    <a:cubicBezTo>
                      <a:pt x="992622" y="317151"/>
                      <a:pt x="982762" y="308562"/>
                      <a:pt x="971334" y="302113"/>
                    </a:cubicBezTo>
                    <a:cubicBezTo>
                      <a:pt x="969555" y="281380"/>
                      <a:pt x="966329" y="260797"/>
                      <a:pt x="961263" y="240576"/>
                    </a:cubicBezTo>
                    <a:cubicBezTo>
                      <a:pt x="957796" y="220927"/>
                      <a:pt x="952247" y="201399"/>
                      <a:pt x="943624" y="183468"/>
                    </a:cubicBezTo>
                    <a:cubicBezTo>
                      <a:pt x="945252" y="183498"/>
                      <a:pt x="946911" y="183498"/>
                      <a:pt x="948569" y="183468"/>
                    </a:cubicBezTo>
                    <a:cubicBezTo>
                      <a:pt x="955413" y="184613"/>
                      <a:pt x="963585" y="179912"/>
                      <a:pt x="962107" y="172167"/>
                    </a:cubicBezTo>
                    <a:cubicBezTo>
                      <a:pt x="959575" y="164001"/>
                      <a:pt x="952820" y="160113"/>
                      <a:pt x="947303" y="153423"/>
                    </a:cubicBezTo>
                    <a:cubicBezTo>
                      <a:pt x="933312" y="137812"/>
                      <a:pt x="919803" y="120545"/>
                      <a:pt x="909491" y="102071"/>
                    </a:cubicBezTo>
                    <a:cubicBezTo>
                      <a:pt x="884917" y="53703"/>
                      <a:pt x="835678" y="17148"/>
                      <a:pt x="779534" y="22874"/>
                    </a:cubicBezTo>
                    <a:cubicBezTo>
                      <a:pt x="762739" y="8379"/>
                      <a:pt x="738979" y="6752"/>
                      <a:pt x="717992" y="2623"/>
                    </a:cubicBezTo>
                    <a:cubicBezTo>
                      <a:pt x="695167" y="-1355"/>
                      <a:pt x="671437" y="-180"/>
                      <a:pt x="648431" y="2020"/>
                    </a:cubicBezTo>
                    <a:cubicBezTo>
                      <a:pt x="628168" y="5938"/>
                      <a:pt x="608509" y="13020"/>
                      <a:pt x="590085" y="22272"/>
                    </a:cubicBezTo>
                    <a:cubicBezTo>
                      <a:pt x="570486" y="29022"/>
                      <a:pt x="557732" y="45416"/>
                      <a:pt x="542686" y="58676"/>
                    </a:cubicBezTo>
                    <a:cubicBezTo>
                      <a:pt x="519739" y="78776"/>
                      <a:pt x="502100" y="102463"/>
                      <a:pt x="478762" y="122473"/>
                    </a:cubicBezTo>
                    <a:cubicBezTo>
                      <a:pt x="470410" y="130731"/>
                      <a:pt x="463173" y="140404"/>
                      <a:pt x="452952" y="146522"/>
                    </a:cubicBezTo>
                    <a:cubicBezTo>
                      <a:pt x="446680" y="146672"/>
                      <a:pt x="443665" y="155231"/>
                      <a:pt x="448971" y="158908"/>
                    </a:cubicBezTo>
                    <a:cubicBezTo>
                      <a:pt x="453524" y="160927"/>
                      <a:pt x="458711" y="160806"/>
                      <a:pt x="463837" y="160475"/>
                    </a:cubicBezTo>
                    <a:cubicBezTo>
                      <a:pt x="444087" y="198355"/>
                      <a:pt x="432237" y="240425"/>
                      <a:pt x="427654" y="282856"/>
                    </a:cubicBezTo>
                    <a:cubicBezTo>
                      <a:pt x="426689" y="292198"/>
                      <a:pt x="425724" y="301661"/>
                      <a:pt x="425030" y="311124"/>
                    </a:cubicBezTo>
                    <a:cubicBezTo>
                      <a:pt x="423070" y="312962"/>
                      <a:pt x="421171" y="314891"/>
                      <a:pt x="419422" y="317091"/>
                    </a:cubicBezTo>
                    <a:cubicBezTo>
                      <a:pt x="406155" y="330923"/>
                      <a:pt x="401421" y="352440"/>
                      <a:pt x="402205" y="374801"/>
                    </a:cubicBezTo>
                    <a:cubicBezTo>
                      <a:pt x="366896" y="387006"/>
                      <a:pt x="373379" y="447549"/>
                      <a:pt x="389450" y="474822"/>
                    </a:cubicBezTo>
                    <a:cubicBezTo>
                      <a:pt x="401753" y="495646"/>
                      <a:pt x="421623" y="511708"/>
                      <a:pt x="445534" y="516831"/>
                    </a:cubicBezTo>
                    <a:cubicBezTo>
                      <a:pt x="452469" y="517765"/>
                      <a:pt x="470983" y="520206"/>
                      <a:pt x="481596" y="516470"/>
                    </a:cubicBezTo>
                    <a:cubicBezTo>
                      <a:pt x="488622" y="526957"/>
                      <a:pt x="496070" y="537173"/>
                      <a:pt x="503728" y="547178"/>
                    </a:cubicBezTo>
                    <a:cubicBezTo>
                      <a:pt x="526403" y="579695"/>
                      <a:pt x="554113" y="608384"/>
                      <a:pt x="585080" y="632975"/>
                    </a:cubicBezTo>
                    <a:cubicBezTo>
                      <a:pt x="583572" y="637616"/>
                      <a:pt x="583844" y="642558"/>
                      <a:pt x="583542" y="647410"/>
                    </a:cubicBezTo>
                    <a:cubicBezTo>
                      <a:pt x="582306" y="675436"/>
                      <a:pt x="581944" y="703854"/>
                      <a:pt x="579049" y="731881"/>
                    </a:cubicBezTo>
                    <a:cubicBezTo>
                      <a:pt x="575823" y="734081"/>
                      <a:pt x="572808" y="736763"/>
                      <a:pt x="569220" y="738691"/>
                    </a:cubicBezTo>
                    <a:cubicBezTo>
                      <a:pt x="534725" y="758702"/>
                      <a:pt x="504151" y="783353"/>
                      <a:pt x="474661" y="810174"/>
                    </a:cubicBezTo>
                    <a:cubicBezTo>
                      <a:pt x="462811" y="819184"/>
                      <a:pt x="456992" y="827472"/>
                      <a:pt x="456148" y="835337"/>
                    </a:cubicBezTo>
                    <a:cubicBezTo>
                      <a:pt x="440348" y="840611"/>
                      <a:pt x="424578" y="846066"/>
                      <a:pt x="408657" y="851068"/>
                    </a:cubicBezTo>
                    <a:cubicBezTo>
                      <a:pt x="380947" y="859657"/>
                      <a:pt x="352875" y="867251"/>
                      <a:pt x="325738" y="877648"/>
                    </a:cubicBezTo>
                    <a:cubicBezTo>
                      <a:pt x="255332" y="905282"/>
                      <a:pt x="184021" y="932164"/>
                      <a:pt x="117595" y="968568"/>
                    </a:cubicBezTo>
                    <a:cubicBezTo>
                      <a:pt x="99715" y="978603"/>
                      <a:pt x="89583" y="996594"/>
                      <a:pt x="80658" y="1014344"/>
                    </a:cubicBezTo>
                    <a:cubicBezTo>
                      <a:pt x="67723" y="1038573"/>
                      <a:pt x="54305" y="1062773"/>
                      <a:pt x="45922" y="1089081"/>
                    </a:cubicBezTo>
                    <a:cubicBezTo>
                      <a:pt x="32685" y="1128921"/>
                      <a:pt x="26534" y="1170629"/>
                      <a:pt x="20232" y="1212035"/>
                    </a:cubicBezTo>
                    <a:cubicBezTo>
                      <a:pt x="11518" y="1265858"/>
                      <a:pt x="5428" y="1320042"/>
                      <a:pt x="1176" y="1374347"/>
                    </a:cubicBezTo>
                    <a:cubicBezTo>
                      <a:pt x="-2020" y="1432690"/>
                      <a:pt x="-3558" y="1469094"/>
                      <a:pt x="64617" y="1477743"/>
                    </a:cubicBezTo>
                    <a:cubicBezTo>
                      <a:pt x="141355" y="1485217"/>
                      <a:pt x="218666" y="1484554"/>
                      <a:pt x="295676" y="1484825"/>
                    </a:cubicBezTo>
                    <a:cubicBezTo>
                      <a:pt x="379018" y="1486453"/>
                      <a:pt x="462329" y="1486332"/>
                      <a:pt x="545671" y="1486513"/>
                    </a:cubicBezTo>
                    <a:cubicBezTo>
                      <a:pt x="694504" y="1486302"/>
                      <a:pt x="843367" y="1484614"/>
                      <a:pt x="992230" y="1484132"/>
                    </a:cubicBezTo>
                    <a:cubicBezTo>
                      <a:pt x="993345" y="1484433"/>
                      <a:pt x="994521" y="1484614"/>
                      <a:pt x="995697" y="1484614"/>
                    </a:cubicBezTo>
                    <a:cubicBezTo>
                      <a:pt x="996511" y="1484614"/>
                      <a:pt x="997326" y="1484554"/>
                      <a:pt x="998109" y="1484403"/>
                    </a:cubicBezTo>
                    <a:cubicBezTo>
                      <a:pt x="1005889" y="1484072"/>
                      <a:pt x="1013608" y="1484132"/>
                      <a:pt x="1021387" y="1484132"/>
                    </a:cubicBezTo>
                    <a:cubicBezTo>
                      <a:pt x="1033117" y="1484162"/>
                      <a:pt x="1044816" y="1484102"/>
                      <a:pt x="1056545" y="1484012"/>
                    </a:cubicBezTo>
                    <a:cubicBezTo>
                      <a:pt x="1080758" y="1484012"/>
                      <a:pt x="1104940" y="1484042"/>
                      <a:pt x="1129153" y="1484132"/>
                    </a:cubicBezTo>
                    <a:cubicBezTo>
                      <a:pt x="1151978" y="1484283"/>
                      <a:pt x="1174803" y="1483349"/>
                      <a:pt x="1197569" y="1481782"/>
                    </a:cubicBezTo>
                    <a:cubicBezTo>
                      <a:pt x="1201880" y="1481782"/>
                      <a:pt x="1206162" y="1481782"/>
                      <a:pt x="1210474" y="1481782"/>
                    </a:cubicBezTo>
                    <a:cubicBezTo>
                      <a:pt x="1250155" y="1481782"/>
                      <a:pt x="1289835" y="1481782"/>
                      <a:pt x="1329426" y="1479793"/>
                    </a:cubicBezTo>
                    <a:cubicBezTo>
                      <a:pt x="1358342" y="1476900"/>
                      <a:pt x="1387198" y="1472861"/>
                      <a:pt x="1416175" y="1471053"/>
                    </a:cubicBezTo>
                    <a:cubicBezTo>
                      <a:pt x="1442829" y="1467256"/>
                      <a:pt x="1485706" y="1476146"/>
                      <a:pt x="1503828" y="1452459"/>
                    </a:cubicBezTo>
                    <a:cubicBezTo>
                      <a:pt x="1509497" y="1438265"/>
                      <a:pt x="1507084" y="1422082"/>
                      <a:pt x="1507326" y="1407075"/>
                    </a:cubicBezTo>
                    <a:close/>
                    <a:moveTo>
                      <a:pt x="1167115" y="905644"/>
                    </a:moveTo>
                    <a:cubicBezTo>
                      <a:pt x="1198835" y="913931"/>
                      <a:pt x="1230917" y="921013"/>
                      <a:pt x="1262638" y="929301"/>
                    </a:cubicBezTo>
                    <a:cubicBezTo>
                      <a:pt x="1262577" y="929572"/>
                      <a:pt x="1262517" y="929873"/>
                      <a:pt x="1262517" y="930145"/>
                    </a:cubicBezTo>
                    <a:cubicBezTo>
                      <a:pt x="1262065" y="938703"/>
                      <a:pt x="1263844" y="947262"/>
                      <a:pt x="1264598" y="955760"/>
                    </a:cubicBezTo>
                    <a:cubicBezTo>
                      <a:pt x="1272377" y="1040954"/>
                      <a:pt x="1275754" y="1126841"/>
                      <a:pt x="1284287" y="1212156"/>
                    </a:cubicBezTo>
                    <a:cubicBezTo>
                      <a:pt x="1286217" y="1292408"/>
                      <a:pt x="1286790" y="1373262"/>
                      <a:pt x="1290197" y="1453605"/>
                    </a:cubicBezTo>
                    <a:cubicBezTo>
                      <a:pt x="1289745" y="1453605"/>
                      <a:pt x="1289293" y="1453605"/>
                      <a:pt x="1288871" y="1453665"/>
                    </a:cubicBezTo>
                    <a:cubicBezTo>
                      <a:pt x="1259110" y="1456859"/>
                      <a:pt x="1229319" y="1459903"/>
                      <a:pt x="1199468" y="1462073"/>
                    </a:cubicBezTo>
                    <a:cubicBezTo>
                      <a:pt x="1182010" y="1462133"/>
                      <a:pt x="1164582" y="1462284"/>
                      <a:pt x="1147154" y="1462645"/>
                    </a:cubicBezTo>
                    <a:cubicBezTo>
                      <a:pt x="1137022" y="1463007"/>
                      <a:pt x="1126921" y="1463308"/>
                      <a:pt x="1116790" y="1463580"/>
                    </a:cubicBezTo>
                    <a:cubicBezTo>
                      <a:pt x="1116730" y="1462766"/>
                      <a:pt x="1116669" y="1461952"/>
                      <a:pt x="1116579" y="1461169"/>
                    </a:cubicBezTo>
                    <a:cubicBezTo>
                      <a:pt x="1116338" y="1452670"/>
                      <a:pt x="1116217" y="1444202"/>
                      <a:pt x="1115885" y="1435704"/>
                    </a:cubicBezTo>
                    <a:cubicBezTo>
                      <a:pt x="1113443" y="1396798"/>
                      <a:pt x="1113322" y="1357833"/>
                      <a:pt x="1111302" y="1318897"/>
                    </a:cubicBezTo>
                    <a:cubicBezTo>
                      <a:pt x="1109041" y="1223547"/>
                      <a:pt x="1102287" y="1128288"/>
                      <a:pt x="1093995" y="1033300"/>
                    </a:cubicBezTo>
                    <a:cubicBezTo>
                      <a:pt x="1090316" y="993581"/>
                      <a:pt x="1087693" y="953741"/>
                      <a:pt x="1081964" y="914263"/>
                    </a:cubicBezTo>
                    <a:cubicBezTo>
                      <a:pt x="1080366" y="902178"/>
                      <a:pt x="1077833" y="890154"/>
                      <a:pt x="1076597" y="878040"/>
                    </a:cubicBezTo>
                    <a:cubicBezTo>
                      <a:pt x="1106719" y="887412"/>
                      <a:pt x="1136992" y="896332"/>
                      <a:pt x="1167115" y="905644"/>
                    </a:cubicBezTo>
                    <a:close/>
                    <a:moveTo>
                      <a:pt x="1022985" y="1464574"/>
                    </a:moveTo>
                    <a:cubicBezTo>
                      <a:pt x="1018251" y="1464544"/>
                      <a:pt x="1013548" y="1464514"/>
                      <a:pt x="1008814" y="1464604"/>
                    </a:cubicBezTo>
                    <a:cubicBezTo>
                      <a:pt x="1005859" y="1464604"/>
                      <a:pt x="1002934" y="1464604"/>
                      <a:pt x="999979" y="1464604"/>
                    </a:cubicBezTo>
                    <a:cubicBezTo>
                      <a:pt x="978963" y="1464664"/>
                      <a:pt x="957976" y="1464755"/>
                      <a:pt x="936990" y="1464845"/>
                    </a:cubicBezTo>
                    <a:cubicBezTo>
                      <a:pt x="937262" y="1463971"/>
                      <a:pt x="937443" y="1463037"/>
                      <a:pt x="937443" y="1461952"/>
                    </a:cubicBezTo>
                    <a:cubicBezTo>
                      <a:pt x="937201" y="1420154"/>
                      <a:pt x="936146" y="1380133"/>
                      <a:pt x="932859" y="1338094"/>
                    </a:cubicBezTo>
                    <a:cubicBezTo>
                      <a:pt x="925442" y="1245878"/>
                      <a:pt x="918869" y="1153753"/>
                      <a:pt x="911451" y="1061537"/>
                    </a:cubicBezTo>
                    <a:cubicBezTo>
                      <a:pt x="911481" y="1061838"/>
                      <a:pt x="911481" y="1062110"/>
                      <a:pt x="911542" y="1062411"/>
                    </a:cubicBezTo>
                    <a:cubicBezTo>
                      <a:pt x="908526" y="1020402"/>
                      <a:pt x="905390" y="977157"/>
                      <a:pt x="898305" y="935509"/>
                    </a:cubicBezTo>
                    <a:cubicBezTo>
                      <a:pt x="931322" y="908567"/>
                      <a:pt x="965424" y="881746"/>
                      <a:pt x="995004" y="850857"/>
                    </a:cubicBezTo>
                    <a:cubicBezTo>
                      <a:pt x="1020694" y="860169"/>
                      <a:pt x="1046655" y="868698"/>
                      <a:pt x="1072737" y="876834"/>
                    </a:cubicBezTo>
                    <a:cubicBezTo>
                      <a:pt x="1071742" y="893590"/>
                      <a:pt x="1074335" y="910647"/>
                      <a:pt x="1075119" y="927282"/>
                    </a:cubicBezTo>
                    <a:cubicBezTo>
                      <a:pt x="1078557" y="991109"/>
                      <a:pt x="1081270" y="1054997"/>
                      <a:pt x="1085311" y="1118795"/>
                    </a:cubicBezTo>
                    <a:cubicBezTo>
                      <a:pt x="1091552" y="1233794"/>
                      <a:pt x="1093452" y="1348943"/>
                      <a:pt x="1097583" y="1463971"/>
                    </a:cubicBezTo>
                    <a:cubicBezTo>
                      <a:pt x="1079099" y="1464333"/>
                      <a:pt x="1060646" y="1464514"/>
                      <a:pt x="1042132" y="1464574"/>
                    </a:cubicBezTo>
                    <a:cubicBezTo>
                      <a:pt x="1035710" y="1464574"/>
                      <a:pt x="1029348" y="1464574"/>
                      <a:pt x="1022985" y="1464574"/>
                    </a:cubicBezTo>
                    <a:close/>
                    <a:moveTo>
                      <a:pt x="603805" y="1467015"/>
                    </a:moveTo>
                    <a:cubicBezTo>
                      <a:pt x="599523" y="1430520"/>
                      <a:pt x="598287" y="1393694"/>
                      <a:pt x="596357" y="1356989"/>
                    </a:cubicBezTo>
                    <a:cubicBezTo>
                      <a:pt x="590055" y="1213512"/>
                      <a:pt x="576396" y="1070487"/>
                      <a:pt x="571300" y="926920"/>
                    </a:cubicBezTo>
                    <a:cubicBezTo>
                      <a:pt x="571240" y="925564"/>
                      <a:pt x="571210" y="924178"/>
                      <a:pt x="571180" y="922822"/>
                    </a:cubicBezTo>
                    <a:cubicBezTo>
                      <a:pt x="591382" y="935991"/>
                      <a:pt x="614207" y="944369"/>
                      <a:pt x="634500" y="957448"/>
                    </a:cubicBezTo>
                    <a:cubicBezTo>
                      <a:pt x="643938" y="962812"/>
                      <a:pt x="653436" y="967935"/>
                      <a:pt x="662451" y="974022"/>
                    </a:cubicBezTo>
                    <a:cubicBezTo>
                      <a:pt x="672281" y="980713"/>
                      <a:pt x="682865" y="971340"/>
                      <a:pt x="685820" y="961817"/>
                    </a:cubicBezTo>
                    <a:cubicBezTo>
                      <a:pt x="695257" y="933309"/>
                      <a:pt x="704575" y="902811"/>
                      <a:pt x="728214" y="882500"/>
                    </a:cubicBezTo>
                    <a:cubicBezTo>
                      <a:pt x="733853" y="927101"/>
                      <a:pt x="719199" y="971943"/>
                      <a:pt x="722214" y="1016815"/>
                    </a:cubicBezTo>
                    <a:cubicBezTo>
                      <a:pt x="723691" y="1101768"/>
                      <a:pt x="725862" y="1186721"/>
                      <a:pt x="730747" y="1271584"/>
                    </a:cubicBezTo>
                    <a:cubicBezTo>
                      <a:pt x="733702" y="1336376"/>
                      <a:pt x="739401" y="1401138"/>
                      <a:pt x="738677" y="1466051"/>
                    </a:cubicBezTo>
                    <a:cubicBezTo>
                      <a:pt x="693689" y="1466322"/>
                      <a:pt x="648762" y="1466684"/>
                      <a:pt x="603805" y="1467015"/>
                    </a:cubicBezTo>
                    <a:close/>
                    <a:moveTo>
                      <a:pt x="600428" y="774433"/>
                    </a:moveTo>
                    <a:cubicBezTo>
                      <a:pt x="601634" y="773770"/>
                      <a:pt x="602719" y="772745"/>
                      <a:pt x="603594" y="771811"/>
                    </a:cubicBezTo>
                    <a:cubicBezTo>
                      <a:pt x="604378" y="770937"/>
                      <a:pt x="605644" y="770485"/>
                      <a:pt x="606217" y="769460"/>
                    </a:cubicBezTo>
                    <a:cubicBezTo>
                      <a:pt x="615564" y="776602"/>
                      <a:pt x="625545" y="783142"/>
                      <a:pt x="634048" y="790917"/>
                    </a:cubicBezTo>
                    <a:cubicBezTo>
                      <a:pt x="645747" y="800229"/>
                      <a:pt x="657416" y="809541"/>
                      <a:pt x="669085" y="818913"/>
                    </a:cubicBezTo>
                    <a:cubicBezTo>
                      <a:pt x="667577" y="820661"/>
                      <a:pt x="666160" y="822469"/>
                      <a:pt x="664713" y="824036"/>
                    </a:cubicBezTo>
                    <a:cubicBezTo>
                      <a:pt x="654099" y="837175"/>
                      <a:pt x="644420" y="851008"/>
                      <a:pt x="634349" y="864539"/>
                    </a:cubicBezTo>
                    <a:cubicBezTo>
                      <a:pt x="623947" y="878462"/>
                      <a:pt x="613484" y="892384"/>
                      <a:pt x="603503" y="906608"/>
                    </a:cubicBezTo>
                    <a:cubicBezTo>
                      <a:pt x="602026" y="909230"/>
                      <a:pt x="599674" y="912364"/>
                      <a:pt x="597654" y="915679"/>
                    </a:cubicBezTo>
                    <a:cubicBezTo>
                      <a:pt x="575069" y="902540"/>
                      <a:pt x="552787" y="888738"/>
                      <a:pt x="530172" y="875659"/>
                    </a:cubicBezTo>
                    <a:cubicBezTo>
                      <a:pt x="529087" y="874936"/>
                      <a:pt x="527971" y="874243"/>
                      <a:pt x="526886" y="873519"/>
                    </a:cubicBezTo>
                    <a:cubicBezTo>
                      <a:pt x="528182" y="870928"/>
                      <a:pt x="529358" y="868276"/>
                      <a:pt x="530745" y="866317"/>
                    </a:cubicBezTo>
                    <a:cubicBezTo>
                      <a:pt x="539851" y="849471"/>
                      <a:pt x="548686" y="832263"/>
                      <a:pt x="561832" y="818130"/>
                    </a:cubicBezTo>
                    <a:cubicBezTo>
                      <a:pt x="564335" y="813700"/>
                      <a:pt x="593613" y="787060"/>
                      <a:pt x="600428" y="774433"/>
                    </a:cubicBezTo>
                    <a:close/>
                    <a:moveTo>
                      <a:pt x="676834" y="825151"/>
                    </a:moveTo>
                    <a:cubicBezTo>
                      <a:pt x="687388" y="833619"/>
                      <a:pt x="697941" y="842118"/>
                      <a:pt x="708464" y="850616"/>
                    </a:cubicBezTo>
                    <a:cubicBezTo>
                      <a:pt x="712083" y="854052"/>
                      <a:pt x="717540" y="859054"/>
                      <a:pt x="721581" y="863213"/>
                    </a:cubicBezTo>
                    <a:cubicBezTo>
                      <a:pt x="706776" y="871349"/>
                      <a:pt x="691579" y="895850"/>
                      <a:pt x="685880" y="906397"/>
                    </a:cubicBezTo>
                    <a:cubicBezTo>
                      <a:pt x="677890" y="921556"/>
                      <a:pt x="673517" y="938221"/>
                      <a:pt x="667758" y="954253"/>
                    </a:cubicBezTo>
                    <a:cubicBezTo>
                      <a:pt x="650029" y="943495"/>
                      <a:pt x="632148" y="932887"/>
                      <a:pt x="613544" y="923696"/>
                    </a:cubicBezTo>
                    <a:cubicBezTo>
                      <a:pt x="613544" y="923665"/>
                      <a:pt x="613574" y="923635"/>
                      <a:pt x="613574" y="923605"/>
                    </a:cubicBezTo>
                    <a:cubicBezTo>
                      <a:pt x="618459" y="912605"/>
                      <a:pt x="625575" y="902781"/>
                      <a:pt x="632178" y="892746"/>
                    </a:cubicBezTo>
                    <a:cubicBezTo>
                      <a:pt x="647164" y="871018"/>
                      <a:pt x="662934" y="847964"/>
                      <a:pt x="676744" y="825242"/>
                    </a:cubicBezTo>
                    <a:cubicBezTo>
                      <a:pt x="676804" y="825242"/>
                      <a:pt x="676834" y="825181"/>
                      <a:pt x="676834" y="825151"/>
                    </a:cubicBezTo>
                    <a:close/>
                    <a:moveTo>
                      <a:pt x="758156" y="1449747"/>
                    </a:moveTo>
                    <a:cubicBezTo>
                      <a:pt x="758125" y="1430189"/>
                      <a:pt x="757733" y="1410631"/>
                      <a:pt x="756678" y="1391073"/>
                    </a:cubicBezTo>
                    <a:cubicBezTo>
                      <a:pt x="753301" y="1322966"/>
                      <a:pt x="748477" y="1254889"/>
                      <a:pt x="746215" y="1186721"/>
                    </a:cubicBezTo>
                    <a:cubicBezTo>
                      <a:pt x="744768" y="1135822"/>
                      <a:pt x="741994" y="1084983"/>
                      <a:pt x="742205" y="1034053"/>
                    </a:cubicBezTo>
                    <a:cubicBezTo>
                      <a:pt x="740185" y="1004309"/>
                      <a:pt x="742597" y="974776"/>
                      <a:pt x="745944" y="945243"/>
                    </a:cubicBezTo>
                    <a:cubicBezTo>
                      <a:pt x="747090" y="921948"/>
                      <a:pt x="753301" y="897055"/>
                      <a:pt x="745914" y="874423"/>
                    </a:cubicBezTo>
                    <a:cubicBezTo>
                      <a:pt x="755291" y="875116"/>
                      <a:pt x="763764" y="880963"/>
                      <a:pt x="771815" y="885423"/>
                    </a:cubicBezTo>
                    <a:cubicBezTo>
                      <a:pt x="772961" y="886207"/>
                      <a:pt x="774016" y="887050"/>
                      <a:pt x="775101" y="887894"/>
                    </a:cubicBezTo>
                    <a:cubicBezTo>
                      <a:pt x="772659" y="928156"/>
                      <a:pt x="774378" y="968538"/>
                      <a:pt x="776217" y="1008799"/>
                    </a:cubicBezTo>
                    <a:cubicBezTo>
                      <a:pt x="779051" y="1067775"/>
                      <a:pt x="781524" y="1125817"/>
                      <a:pt x="785353" y="1184853"/>
                    </a:cubicBezTo>
                    <a:cubicBezTo>
                      <a:pt x="787524" y="1258505"/>
                      <a:pt x="791173" y="1331856"/>
                      <a:pt x="797444" y="1405327"/>
                    </a:cubicBezTo>
                    <a:cubicBezTo>
                      <a:pt x="798198" y="1416568"/>
                      <a:pt x="798952" y="1428953"/>
                      <a:pt x="799676" y="1441399"/>
                    </a:cubicBezTo>
                    <a:cubicBezTo>
                      <a:pt x="800128" y="1448270"/>
                      <a:pt x="801002" y="1455111"/>
                      <a:pt x="801515" y="1461982"/>
                    </a:cubicBezTo>
                    <a:cubicBezTo>
                      <a:pt x="801545" y="1463218"/>
                      <a:pt x="801696" y="1464423"/>
                      <a:pt x="801967" y="1465599"/>
                    </a:cubicBezTo>
                    <a:cubicBezTo>
                      <a:pt x="787434" y="1465689"/>
                      <a:pt x="772900" y="1465810"/>
                      <a:pt x="758367" y="1465900"/>
                    </a:cubicBezTo>
                    <a:cubicBezTo>
                      <a:pt x="758759" y="1460596"/>
                      <a:pt x="757643" y="1454840"/>
                      <a:pt x="758156" y="1449747"/>
                    </a:cubicBezTo>
                    <a:close/>
                    <a:moveTo>
                      <a:pt x="811526" y="819305"/>
                    </a:moveTo>
                    <a:cubicBezTo>
                      <a:pt x="815868" y="823433"/>
                      <a:pt x="820933" y="826869"/>
                      <a:pt x="825335" y="830998"/>
                    </a:cubicBezTo>
                    <a:cubicBezTo>
                      <a:pt x="838482" y="842630"/>
                      <a:pt x="852262" y="854835"/>
                      <a:pt x="864624" y="868487"/>
                    </a:cubicBezTo>
                    <a:cubicBezTo>
                      <a:pt x="874303" y="879848"/>
                      <a:pt x="881329" y="893077"/>
                      <a:pt x="889229" y="905704"/>
                    </a:cubicBezTo>
                    <a:cubicBezTo>
                      <a:pt x="872826" y="920561"/>
                      <a:pt x="857780" y="936835"/>
                      <a:pt x="845055" y="955007"/>
                    </a:cubicBezTo>
                    <a:lnTo>
                      <a:pt x="845055" y="955037"/>
                    </a:lnTo>
                    <a:cubicBezTo>
                      <a:pt x="814481" y="919266"/>
                      <a:pt x="809174" y="873218"/>
                      <a:pt x="758578" y="857216"/>
                    </a:cubicBezTo>
                    <a:cubicBezTo>
                      <a:pt x="777333" y="846186"/>
                      <a:pt x="794489" y="832806"/>
                      <a:pt x="811526" y="819305"/>
                    </a:cubicBezTo>
                    <a:close/>
                    <a:moveTo>
                      <a:pt x="817164" y="1411866"/>
                    </a:moveTo>
                    <a:cubicBezTo>
                      <a:pt x="814541" y="1376728"/>
                      <a:pt x="811405" y="1340776"/>
                      <a:pt x="809264" y="1304884"/>
                    </a:cubicBezTo>
                    <a:cubicBezTo>
                      <a:pt x="803505" y="1170719"/>
                      <a:pt x="792288" y="1037067"/>
                      <a:pt x="782428" y="903143"/>
                    </a:cubicBezTo>
                    <a:cubicBezTo>
                      <a:pt x="782157" y="900159"/>
                      <a:pt x="782036" y="897116"/>
                      <a:pt x="781825" y="894102"/>
                    </a:cubicBezTo>
                    <a:cubicBezTo>
                      <a:pt x="788941" y="901636"/>
                      <a:pt x="794429" y="910767"/>
                      <a:pt x="799133" y="919959"/>
                    </a:cubicBezTo>
                    <a:cubicBezTo>
                      <a:pt x="808842" y="937829"/>
                      <a:pt x="819305" y="955850"/>
                      <a:pt x="833115" y="970858"/>
                    </a:cubicBezTo>
                    <a:cubicBezTo>
                      <a:pt x="839236" y="977458"/>
                      <a:pt x="849699" y="978844"/>
                      <a:pt x="856453" y="972425"/>
                    </a:cubicBezTo>
                    <a:cubicBezTo>
                      <a:pt x="868785" y="963234"/>
                      <a:pt x="879821" y="952505"/>
                      <a:pt x="890977" y="941958"/>
                    </a:cubicBezTo>
                    <a:cubicBezTo>
                      <a:pt x="890616" y="952927"/>
                      <a:pt x="891973" y="967362"/>
                      <a:pt x="891731" y="970497"/>
                    </a:cubicBezTo>
                    <a:cubicBezTo>
                      <a:pt x="898033" y="1062893"/>
                      <a:pt x="901410" y="1154928"/>
                      <a:pt x="907953" y="1247385"/>
                    </a:cubicBezTo>
                    <a:cubicBezTo>
                      <a:pt x="912657" y="1318656"/>
                      <a:pt x="918507" y="1390319"/>
                      <a:pt x="917934" y="1462012"/>
                    </a:cubicBezTo>
                    <a:cubicBezTo>
                      <a:pt x="917964" y="1463097"/>
                      <a:pt x="918175" y="1464062"/>
                      <a:pt x="918447" y="1464966"/>
                    </a:cubicBezTo>
                    <a:cubicBezTo>
                      <a:pt x="885912" y="1465116"/>
                      <a:pt x="853407" y="1465297"/>
                      <a:pt x="820873" y="1465478"/>
                    </a:cubicBezTo>
                    <a:cubicBezTo>
                      <a:pt x="820993" y="1464845"/>
                      <a:pt x="821054" y="1464182"/>
                      <a:pt x="821024" y="1463489"/>
                    </a:cubicBezTo>
                    <a:cubicBezTo>
                      <a:pt x="819516" y="1446312"/>
                      <a:pt x="818189" y="1429074"/>
                      <a:pt x="817164" y="1411866"/>
                    </a:cubicBezTo>
                    <a:close/>
                    <a:moveTo>
                      <a:pt x="989426" y="821957"/>
                    </a:moveTo>
                    <a:cubicBezTo>
                      <a:pt x="982400" y="827773"/>
                      <a:pt x="975284" y="833469"/>
                      <a:pt x="968108" y="839134"/>
                    </a:cubicBezTo>
                    <a:cubicBezTo>
                      <a:pt x="953725" y="825121"/>
                      <a:pt x="941423" y="809029"/>
                      <a:pt x="926166" y="795950"/>
                    </a:cubicBezTo>
                    <a:cubicBezTo>
                      <a:pt x="912567" y="785312"/>
                      <a:pt x="896767" y="777898"/>
                      <a:pt x="881751" y="769520"/>
                    </a:cubicBezTo>
                    <a:cubicBezTo>
                      <a:pt x="880545" y="768888"/>
                      <a:pt x="879308" y="768405"/>
                      <a:pt x="878042" y="767953"/>
                    </a:cubicBezTo>
                    <a:cubicBezTo>
                      <a:pt x="879640" y="766597"/>
                      <a:pt x="881238" y="765241"/>
                      <a:pt x="882806" y="763825"/>
                    </a:cubicBezTo>
                    <a:cubicBezTo>
                      <a:pt x="923934" y="771298"/>
                      <a:pt x="956167" y="798270"/>
                      <a:pt x="989426" y="821957"/>
                    </a:cubicBezTo>
                    <a:close/>
                    <a:moveTo>
                      <a:pt x="873218" y="772022"/>
                    </a:moveTo>
                    <a:cubicBezTo>
                      <a:pt x="873278" y="772142"/>
                      <a:pt x="873308" y="772293"/>
                      <a:pt x="873368" y="772413"/>
                    </a:cubicBezTo>
                    <a:cubicBezTo>
                      <a:pt x="874786" y="774794"/>
                      <a:pt x="876806" y="776512"/>
                      <a:pt x="878856" y="778350"/>
                    </a:cubicBezTo>
                    <a:cubicBezTo>
                      <a:pt x="890646" y="788385"/>
                      <a:pt x="904456" y="795799"/>
                      <a:pt x="916004" y="806196"/>
                    </a:cubicBezTo>
                    <a:cubicBezTo>
                      <a:pt x="928849" y="820209"/>
                      <a:pt x="941785" y="835578"/>
                      <a:pt x="953484" y="850797"/>
                    </a:cubicBezTo>
                    <a:cubicBezTo>
                      <a:pt x="940759" y="860983"/>
                      <a:pt x="928276" y="871440"/>
                      <a:pt x="916668" y="882982"/>
                    </a:cubicBezTo>
                    <a:cubicBezTo>
                      <a:pt x="912235" y="886357"/>
                      <a:pt x="907893" y="889823"/>
                      <a:pt x="903611" y="893379"/>
                    </a:cubicBezTo>
                    <a:cubicBezTo>
                      <a:pt x="898063" y="885001"/>
                      <a:pt x="892365" y="876774"/>
                      <a:pt x="886515" y="868336"/>
                    </a:cubicBezTo>
                    <a:cubicBezTo>
                      <a:pt x="869418" y="847241"/>
                      <a:pt x="847045" y="830877"/>
                      <a:pt x="825124" y="815056"/>
                    </a:cubicBezTo>
                    <a:cubicBezTo>
                      <a:pt x="823617" y="814152"/>
                      <a:pt x="822109" y="813127"/>
                      <a:pt x="820601" y="812163"/>
                    </a:cubicBezTo>
                    <a:cubicBezTo>
                      <a:pt x="823285" y="810023"/>
                      <a:pt x="825999" y="807914"/>
                      <a:pt x="828713" y="805804"/>
                    </a:cubicBezTo>
                    <a:cubicBezTo>
                      <a:pt x="843759" y="794804"/>
                      <a:pt x="858865" y="783895"/>
                      <a:pt x="873218" y="772022"/>
                    </a:cubicBezTo>
                    <a:close/>
                    <a:moveTo>
                      <a:pt x="1001577" y="404424"/>
                    </a:moveTo>
                    <a:cubicBezTo>
                      <a:pt x="999225" y="434681"/>
                      <a:pt x="986079" y="464093"/>
                      <a:pt x="964097" y="485158"/>
                    </a:cubicBezTo>
                    <a:cubicBezTo>
                      <a:pt x="955896" y="493958"/>
                      <a:pt x="946880" y="502908"/>
                      <a:pt x="935151" y="506645"/>
                    </a:cubicBezTo>
                    <a:cubicBezTo>
                      <a:pt x="932618" y="507760"/>
                      <a:pt x="929301" y="508212"/>
                      <a:pt x="925924" y="508695"/>
                    </a:cubicBezTo>
                    <a:cubicBezTo>
                      <a:pt x="931472" y="495857"/>
                      <a:pt x="936448" y="482748"/>
                      <a:pt x="940880" y="469458"/>
                    </a:cubicBezTo>
                    <a:cubicBezTo>
                      <a:pt x="952851" y="464937"/>
                      <a:pt x="963977" y="458729"/>
                      <a:pt x="973415" y="450050"/>
                    </a:cubicBezTo>
                    <a:cubicBezTo>
                      <a:pt x="986260" y="436971"/>
                      <a:pt x="996240" y="418197"/>
                      <a:pt x="1001698" y="398126"/>
                    </a:cubicBezTo>
                    <a:cubicBezTo>
                      <a:pt x="1001607" y="400326"/>
                      <a:pt x="1001577" y="402435"/>
                      <a:pt x="1001577" y="404424"/>
                    </a:cubicBezTo>
                    <a:close/>
                    <a:moveTo>
                      <a:pt x="615413" y="308140"/>
                    </a:moveTo>
                    <a:cubicBezTo>
                      <a:pt x="615534" y="308171"/>
                      <a:pt x="615655" y="308171"/>
                      <a:pt x="615775" y="308201"/>
                    </a:cubicBezTo>
                    <a:cubicBezTo>
                      <a:pt x="619333" y="314800"/>
                      <a:pt x="628620" y="313143"/>
                      <a:pt x="634048" y="317482"/>
                    </a:cubicBezTo>
                    <a:cubicBezTo>
                      <a:pt x="660431" y="341380"/>
                      <a:pt x="649697" y="391948"/>
                      <a:pt x="636339" y="420818"/>
                    </a:cubicBezTo>
                    <a:cubicBezTo>
                      <a:pt x="626871" y="439774"/>
                      <a:pt x="610107" y="456107"/>
                      <a:pt x="589332" y="461683"/>
                    </a:cubicBezTo>
                    <a:cubicBezTo>
                      <a:pt x="567953" y="464967"/>
                      <a:pt x="546605" y="470241"/>
                      <a:pt x="524835" y="469096"/>
                    </a:cubicBezTo>
                    <a:cubicBezTo>
                      <a:pt x="508191" y="468493"/>
                      <a:pt x="489346" y="467469"/>
                      <a:pt x="472913" y="461863"/>
                    </a:cubicBezTo>
                    <a:cubicBezTo>
                      <a:pt x="471616" y="458820"/>
                      <a:pt x="470350" y="455746"/>
                      <a:pt x="469234" y="452612"/>
                    </a:cubicBezTo>
                    <a:cubicBezTo>
                      <a:pt x="461394" y="427991"/>
                      <a:pt x="455032" y="402827"/>
                      <a:pt x="449032" y="377664"/>
                    </a:cubicBezTo>
                    <a:cubicBezTo>
                      <a:pt x="450961" y="370733"/>
                      <a:pt x="451173" y="363168"/>
                      <a:pt x="452560" y="356117"/>
                    </a:cubicBezTo>
                    <a:cubicBezTo>
                      <a:pt x="453977" y="341953"/>
                      <a:pt x="455665" y="327849"/>
                      <a:pt x="459374" y="314107"/>
                    </a:cubicBezTo>
                    <a:cubicBezTo>
                      <a:pt x="500954" y="301691"/>
                      <a:pt x="582909" y="306513"/>
                      <a:pt x="615413" y="308140"/>
                    </a:cubicBezTo>
                    <a:close/>
                    <a:moveTo>
                      <a:pt x="435252" y="402707"/>
                    </a:moveTo>
                    <a:cubicBezTo>
                      <a:pt x="438991" y="416931"/>
                      <a:pt x="442338" y="431306"/>
                      <a:pt x="446529" y="445409"/>
                    </a:cubicBezTo>
                    <a:cubicBezTo>
                      <a:pt x="444087" y="442757"/>
                      <a:pt x="441855" y="439864"/>
                      <a:pt x="439926" y="436579"/>
                    </a:cubicBezTo>
                    <a:cubicBezTo>
                      <a:pt x="430548" y="422114"/>
                      <a:pt x="424940" y="405329"/>
                      <a:pt x="422799" y="388151"/>
                    </a:cubicBezTo>
                    <a:cubicBezTo>
                      <a:pt x="425995" y="389387"/>
                      <a:pt x="429342" y="391104"/>
                      <a:pt x="432870" y="393334"/>
                    </a:cubicBezTo>
                    <a:cubicBezTo>
                      <a:pt x="433684" y="396469"/>
                      <a:pt x="434468" y="399603"/>
                      <a:pt x="435252" y="402707"/>
                    </a:cubicBezTo>
                    <a:close/>
                    <a:moveTo>
                      <a:pt x="927884" y="232228"/>
                    </a:moveTo>
                    <a:cubicBezTo>
                      <a:pt x="927703" y="231897"/>
                      <a:pt x="927553" y="231595"/>
                      <a:pt x="927402" y="231264"/>
                    </a:cubicBezTo>
                    <a:cubicBezTo>
                      <a:pt x="927462" y="231324"/>
                      <a:pt x="927553" y="231354"/>
                      <a:pt x="927613" y="231414"/>
                    </a:cubicBezTo>
                    <a:cubicBezTo>
                      <a:pt x="927673" y="231686"/>
                      <a:pt x="927794" y="231957"/>
                      <a:pt x="927884" y="232228"/>
                    </a:cubicBezTo>
                    <a:close/>
                    <a:moveTo>
                      <a:pt x="826994" y="48188"/>
                    </a:moveTo>
                    <a:cubicBezTo>
                      <a:pt x="826210" y="47917"/>
                      <a:pt x="825456" y="47495"/>
                      <a:pt x="824732" y="47013"/>
                    </a:cubicBezTo>
                    <a:cubicBezTo>
                      <a:pt x="825727" y="47375"/>
                      <a:pt x="826722" y="47706"/>
                      <a:pt x="827718" y="48098"/>
                    </a:cubicBezTo>
                    <a:cubicBezTo>
                      <a:pt x="827476" y="48158"/>
                      <a:pt x="827235" y="48158"/>
                      <a:pt x="826994" y="48188"/>
                    </a:cubicBezTo>
                    <a:close/>
                    <a:moveTo>
                      <a:pt x="962107" y="377664"/>
                    </a:moveTo>
                    <a:cubicBezTo>
                      <a:pt x="963223" y="375554"/>
                      <a:pt x="964429" y="373505"/>
                      <a:pt x="965756" y="371606"/>
                    </a:cubicBezTo>
                    <a:cubicBezTo>
                      <a:pt x="968349" y="370612"/>
                      <a:pt x="970068" y="368442"/>
                      <a:pt x="971213" y="365579"/>
                    </a:cubicBezTo>
                    <a:cubicBezTo>
                      <a:pt x="975495" y="362023"/>
                      <a:pt x="980681" y="360185"/>
                      <a:pt x="986893" y="361571"/>
                    </a:cubicBezTo>
                    <a:cubicBezTo>
                      <a:pt x="987767" y="386735"/>
                      <a:pt x="976701" y="415966"/>
                      <a:pt x="963856" y="431788"/>
                    </a:cubicBezTo>
                    <a:cubicBezTo>
                      <a:pt x="959454" y="436730"/>
                      <a:pt x="954268" y="440859"/>
                      <a:pt x="948509" y="444324"/>
                    </a:cubicBezTo>
                    <a:cubicBezTo>
                      <a:pt x="954539" y="422446"/>
                      <a:pt x="959092" y="400145"/>
                      <a:pt x="962107" y="377664"/>
                    </a:cubicBezTo>
                    <a:close/>
                    <a:moveTo>
                      <a:pt x="925170" y="454269"/>
                    </a:moveTo>
                    <a:cubicBezTo>
                      <a:pt x="903672" y="460598"/>
                      <a:pt x="879339" y="461773"/>
                      <a:pt x="859257" y="461562"/>
                    </a:cubicBezTo>
                    <a:cubicBezTo>
                      <a:pt x="804892" y="460809"/>
                      <a:pt x="773051" y="457855"/>
                      <a:pt x="761774" y="397282"/>
                    </a:cubicBezTo>
                    <a:cubicBezTo>
                      <a:pt x="758638" y="384203"/>
                      <a:pt x="755532" y="372631"/>
                      <a:pt x="754206" y="358738"/>
                    </a:cubicBezTo>
                    <a:cubicBezTo>
                      <a:pt x="753572" y="346895"/>
                      <a:pt x="750075" y="334539"/>
                      <a:pt x="754507" y="323088"/>
                    </a:cubicBezTo>
                    <a:cubicBezTo>
                      <a:pt x="756889" y="316247"/>
                      <a:pt x="760628" y="309165"/>
                      <a:pt x="767533" y="306061"/>
                    </a:cubicBezTo>
                    <a:cubicBezTo>
                      <a:pt x="780378" y="299913"/>
                      <a:pt x="794067" y="295393"/>
                      <a:pt x="808390" y="295001"/>
                    </a:cubicBezTo>
                    <a:cubicBezTo>
                      <a:pt x="839959" y="292440"/>
                      <a:pt x="871469" y="295544"/>
                      <a:pt x="902436" y="301902"/>
                    </a:cubicBezTo>
                    <a:cubicBezTo>
                      <a:pt x="917451" y="304373"/>
                      <a:pt x="932859" y="307297"/>
                      <a:pt x="947152" y="312751"/>
                    </a:cubicBezTo>
                    <a:cubicBezTo>
                      <a:pt x="946338" y="360697"/>
                      <a:pt x="939161" y="408553"/>
                      <a:pt x="925170" y="454269"/>
                    </a:cubicBezTo>
                    <a:close/>
                    <a:moveTo>
                      <a:pt x="974410" y="328090"/>
                    </a:moveTo>
                    <a:cubicBezTo>
                      <a:pt x="980862" y="334600"/>
                      <a:pt x="984511" y="343249"/>
                      <a:pt x="986079" y="352862"/>
                    </a:cubicBezTo>
                    <a:cubicBezTo>
                      <a:pt x="981737" y="352530"/>
                      <a:pt x="977304" y="353465"/>
                      <a:pt x="973143" y="355785"/>
                    </a:cubicBezTo>
                    <a:cubicBezTo>
                      <a:pt x="973716" y="347227"/>
                      <a:pt x="972600" y="337493"/>
                      <a:pt x="972842" y="332249"/>
                    </a:cubicBezTo>
                    <a:cubicBezTo>
                      <a:pt x="972812" y="330411"/>
                      <a:pt x="972721" y="328603"/>
                      <a:pt x="972661" y="326764"/>
                    </a:cubicBezTo>
                    <a:cubicBezTo>
                      <a:pt x="973234" y="327186"/>
                      <a:pt x="973837" y="327608"/>
                      <a:pt x="974410" y="328090"/>
                    </a:cubicBezTo>
                    <a:close/>
                    <a:moveTo>
                      <a:pt x="422075" y="363018"/>
                    </a:moveTo>
                    <a:cubicBezTo>
                      <a:pt x="422558" y="357352"/>
                      <a:pt x="423010" y="351626"/>
                      <a:pt x="424216" y="346081"/>
                    </a:cubicBezTo>
                    <a:cubicBezTo>
                      <a:pt x="424548" y="352380"/>
                      <a:pt x="425121" y="358648"/>
                      <a:pt x="426116" y="364886"/>
                    </a:cubicBezTo>
                    <a:cubicBezTo>
                      <a:pt x="426990" y="369196"/>
                      <a:pt x="427985" y="373505"/>
                      <a:pt x="429010" y="377814"/>
                    </a:cubicBezTo>
                    <a:cubicBezTo>
                      <a:pt x="426719" y="376519"/>
                      <a:pt x="424307" y="375373"/>
                      <a:pt x="421804" y="374530"/>
                    </a:cubicBezTo>
                    <a:cubicBezTo>
                      <a:pt x="421744" y="370672"/>
                      <a:pt x="421804" y="366845"/>
                      <a:pt x="422075" y="363018"/>
                    </a:cubicBezTo>
                    <a:close/>
                    <a:moveTo>
                      <a:pt x="467515" y="499111"/>
                    </a:moveTo>
                    <a:cubicBezTo>
                      <a:pt x="450238" y="500980"/>
                      <a:pt x="432056" y="495917"/>
                      <a:pt x="418578" y="484737"/>
                    </a:cubicBezTo>
                    <a:cubicBezTo>
                      <a:pt x="401330" y="470874"/>
                      <a:pt x="391109" y="450593"/>
                      <a:pt x="389722" y="428563"/>
                    </a:cubicBezTo>
                    <a:cubicBezTo>
                      <a:pt x="389058" y="406715"/>
                      <a:pt x="394033" y="393093"/>
                      <a:pt x="403140" y="388061"/>
                    </a:cubicBezTo>
                    <a:cubicBezTo>
                      <a:pt x="405974" y="410331"/>
                      <a:pt x="413663" y="432089"/>
                      <a:pt x="423372" y="446675"/>
                    </a:cubicBezTo>
                    <a:cubicBezTo>
                      <a:pt x="431784" y="461200"/>
                      <a:pt x="444207" y="470723"/>
                      <a:pt x="458500" y="476992"/>
                    </a:cubicBezTo>
                    <a:cubicBezTo>
                      <a:pt x="462088" y="484405"/>
                      <a:pt x="466008" y="491668"/>
                      <a:pt x="470229" y="498750"/>
                    </a:cubicBezTo>
                    <a:cubicBezTo>
                      <a:pt x="469264" y="498931"/>
                      <a:pt x="468360" y="499051"/>
                      <a:pt x="467515" y="499111"/>
                    </a:cubicBezTo>
                    <a:close/>
                    <a:moveTo>
                      <a:pt x="498120" y="506675"/>
                    </a:moveTo>
                    <a:cubicBezTo>
                      <a:pt x="493507" y="499503"/>
                      <a:pt x="488954" y="492271"/>
                      <a:pt x="484642" y="484857"/>
                    </a:cubicBezTo>
                    <a:cubicBezTo>
                      <a:pt x="499929" y="487780"/>
                      <a:pt x="515880" y="488534"/>
                      <a:pt x="530625" y="488684"/>
                    </a:cubicBezTo>
                    <a:cubicBezTo>
                      <a:pt x="549590" y="489046"/>
                      <a:pt x="568195" y="484646"/>
                      <a:pt x="586859" y="481843"/>
                    </a:cubicBezTo>
                    <a:cubicBezTo>
                      <a:pt x="606579" y="479433"/>
                      <a:pt x="624128" y="467589"/>
                      <a:pt x="637606" y="453486"/>
                    </a:cubicBezTo>
                    <a:cubicBezTo>
                      <a:pt x="654461" y="434018"/>
                      <a:pt x="666643" y="404123"/>
                      <a:pt x="669206" y="374590"/>
                    </a:cubicBezTo>
                    <a:cubicBezTo>
                      <a:pt x="674181" y="374741"/>
                      <a:pt x="680000" y="371998"/>
                      <a:pt x="684915" y="372269"/>
                    </a:cubicBezTo>
                    <a:cubicBezTo>
                      <a:pt x="699177" y="370793"/>
                      <a:pt x="714796" y="374560"/>
                      <a:pt x="728636" y="378417"/>
                    </a:cubicBezTo>
                    <a:cubicBezTo>
                      <a:pt x="733611" y="379894"/>
                      <a:pt x="739099" y="376278"/>
                      <a:pt x="739793" y="371064"/>
                    </a:cubicBezTo>
                    <a:cubicBezTo>
                      <a:pt x="740788" y="358558"/>
                      <a:pt x="724475" y="360516"/>
                      <a:pt x="716153" y="358347"/>
                    </a:cubicBezTo>
                    <a:cubicBezTo>
                      <a:pt x="700896" y="355695"/>
                      <a:pt x="684131" y="355213"/>
                      <a:pt x="669718" y="361481"/>
                    </a:cubicBezTo>
                    <a:cubicBezTo>
                      <a:pt x="669417" y="341260"/>
                      <a:pt x="664110" y="322003"/>
                      <a:pt x="652139" y="307236"/>
                    </a:cubicBezTo>
                    <a:cubicBezTo>
                      <a:pt x="645777" y="300908"/>
                      <a:pt x="629585" y="290722"/>
                      <a:pt x="619966" y="295152"/>
                    </a:cubicBezTo>
                    <a:cubicBezTo>
                      <a:pt x="619906" y="295152"/>
                      <a:pt x="619846" y="295152"/>
                      <a:pt x="619816" y="295152"/>
                    </a:cubicBezTo>
                    <a:cubicBezTo>
                      <a:pt x="607664" y="291897"/>
                      <a:pt x="594307" y="291867"/>
                      <a:pt x="582185" y="289095"/>
                    </a:cubicBezTo>
                    <a:cubicBezTo>
                      <a:pt x="579954" y="288853"/>
                      <a:pt x="578446" y="289908"/>
                      <a:pt x="577843" y="291325"/>
                    </a:cubicBezTo>
                    <a:cubicBezTo>
                      <a:pt x="549289" y="288281"/>
                      <a:pt x="520252" y="288552"/>
                      <a:pt x="491788" y="290179"/>
                    </a:cubicBezTo>
                    <a:cubicBezTo>
                      <a:pt x="483074" y="290752"/>
                      <a:pt x="473908" y="291536"/>
                      <a:pt x="464952" y="293163"/>
                    </a:cubicBezTo>
                    <a:cubicBezTo>
                      <a:pt x="473636" y="257934"/>
                      <a:pt x="483315" y="222976"/>
                      <a:pt x="491999" y="187748"/>
                    </a:cubicBezTo>
                    <a:cubicBezTo>
                      <a:pt x="493115" y="183197"/>
                      <a:pt x="498361" y="169636"/>
                      <a:pt x="500894" y="158516"/>
                    </a:cubicBezTo>
                    <a:cubicBezTo>
                      <a:pt x="515247" y="157310"/>
                      <a:pt x="529539" y="155442"/>
                      <a:pt x="543741" y="153031"/>
                    </a:cubicBezTo>
                    <a:cubicBezTo>
                      <a:pt x="584929" y="143719"/>
                      <a:pt x="625876" y="132087"/>
                      <a:pt x="663266" y="112076"/>
                    </a:cubicBezTo>
                    <a:cubicBezTo>
                      <a:pt x="657959" y="120153"/>
                      <a:pt x="634259" y="136215"/>
                      <a:pt x="649576" y="144503"/>
                    </a:cubicBezTo>
                    <a:cubicBezTo>
                      <a:pt x="656150" y="144262"/>
                      <a:pt x="662843" y="143026"/>
                      <a:pt x="669447" y="141188"/>
                    </a:cubicBezTo>
                    <a:cubicBezTo>
                      <a:pt x="669899" y="142031"/>
                      <a:pt x="671165" y="142092"/>
                      <a:pt x="671618" y="141278"/>
                    </a:cubicBezTo>
                    <a:cubicBezTo>
                      <a:pt x="708705" y="135974"/>
                      <a:pt x="737923" y="109997"/>
                      <a:pt x="764638" y="85617"/>
                    </a:cubicBezTo>
                    <a:cubicBezTo>
                      <a:pt x="769161" y="81278"/>
                      <a:pt x="773533" y="76787"/>
                      <a:pt x="777694" y="72116"/>
                    </a:cubicBezTo>
                    <a:cubicBezTo>
                      <a:pt x="791082" y="96406"/>
                      <a:pt x="809264" y="117742"/>
                      <a:pt x="826632" y="139229"/>
                    </a:cubicBezTo>
                    <a:cubicBezTo>
                      <a:pt x="852412" y="169546"/>
                      <a:pt x="881751" y="197060"/>
                      <a:pt x="913532" y="221048"/>
                    </a:cubicBezTo>
                    <a:cubicBezTo>
                      <a:pt x="916939" y="226171"/>
                      <a:pt x="920256" y="231384"/>
                      <a:pt x="923512" y="236628"/>
                    </a:cubicBezTo>
                    <a:cubicBezTo>
                      <a:pt x="931080" y="251304"/>
                      <a:pt x="937473" y="266764"/>
                      <a:pt x="943352" y="282193"/>
                    </a:cubicBezTo>
                    <a:cubicBezTo>
                      <a:pt x="944136" y="285267"/>
                      <a:pt x="944890" y="288371"/>
                      <a:pt x="945644" y="291475"/>
                    </a:cubicBezTo>
                    <a:cubicBezTo>
                      <a:pt x="931382" y="287166"/>
                      <a:pt x="916426" y="284514"/>
                      <a:pt x="902737" y="282103"/>
                    </a:cubicBezTo>
                    <a:cubicBezTo>
                      <a:pt x="860132" y="273846"/>
                      <a:pt x="781735" y="264654"/>
                      <a:pt x="748266" y="296930"/>
                    </a:cubicBezTo>
                    <a:cubicBezTo>
                      <a:pt x="746667" y="296478"/>
                      <a:pt x="745612" y="298196"/>
                      <a:pt x="745311" y="299612"/>
                    </a:cubicBezTo>
                    <a:cubicBezTo>
                      <a:pt x="738979" y="313957"/>
                      <a:pt x="734848" y="330381"/>
                      <a:pt x="740727" y="345720"/>
                    </a:cubicBezTo>
                    <a:cubicBezTo>
                      <a:pt x="740124" y="366724"/>
                      <a:pt x="743260" y="387488"/>
                      <a:pt x="747602" y="408011"/>
                    </a:cubicBezTo>
                    <a:cubicBezTo>
                      <a:pt x="759512" y="478589"/>
                      <a:pt x="809988" y="480487"/>
                      <a:pt x="870202" y="480879"/>
                    </a:cubicBezTo>
                    <a:cubicBezTo>
                      <a:pt x="885610" y="480427"/>
                      <a:pt x="902074" y="479222"/>
                      <a:pt x="917964" y="475937"/>
                    </a:cubicBezTo>
                    <a:cubicBezTo>
                      <a:pt x="905390" y="510894"/>
                      <a:pt x="888656" y="544375"/>
                      <a:pt x="867549" y="575445"/>
                    </a:cubicBezTo>
                    <a:cubicBezTo>
                      <a:pt x="833175" y="623000"/>
                      <a:pt x="774106" y="650815"/>
                      <a:pt x="716575" y="657174"/>
                    </a:cubicBezTo>
                    <a:cubicBezTo>
                      <a:pt x="691217" y="658379"/>
                      <a:pt x="665738" y="656059"/>
                      <a:pt x="642822" y="644366"/>
                    </a:cubicBezTo>
                    <a:cubicBezTo>
                      <a:pt x="622409" y="636862"/>
                      <a:pt x="604257" y="625260"/>
                      <a:pt x="588548" y="610283"/>
                    </a:cubicBezTo>
                    <a:cubicBezTo>
                      <a:pt x="551761" y="582226"/>
                      <a:pt x="524715" y="544104"/>
                      <a:pt x="498120" y="506675"/>
                    </a:cubicBezTo>
                    <a:close/>
                    <a:moveTo>
                      <a:pt x="603262" y="646958"/>
                    </a:moveTo>
                    <a:cubicBezTo>
                      <a:pt x="633294" y="663412"/>
                      <a:pt x="665949" y="678148"/>
                      <a:pt x="700896" y="676792"/>
                    </a:cubicBezTo>
                    <a:cubicBezTo>
                      <a:pt x="747301" y="677425"/>
                      <a:pt x="796329" y="660881"/>
                      <a:pt x="835678" y="633186"/>
                    </a:cubicBezTo>
                    <a:cubicBezTo>
                      <a:pt x="835557" y="643191"/>
                      <a:pt x="836824" y="653407"/>
                      <a:pt x="836281" y="663322"/>
                    </a:cubicBezTo>
                    <a:cubicBezTo>
                      <a:pt x="837366" y="695748"/>
                      <a:pt x="835829" y="729651"/>
                      <a:pt x="846834" y="760630"/>
                    </a:cubicBezTo>
                    <a:cubicBezTo>
                      <a:pt x="847739" y="763071"/>
                      <a:pt x="848794" y="765392"/>
                      <a:pt x="849940" y="767682"/>
                    </a:cubicBezTo>
                    <a:cubicBezTo>
                      <a:pt x="835708" y="779315"/>
                      <a:pt x="820662" y="789953"/>
                      <a:pt x="806701" y="801917"/>
                    </a:cubicBezTo>
                    <a:cubicBezTo>
                      <a:pt x="786620" y="820390"/>
                      <a:pt x="764427" y="836452"/>
                      <a:pt x="744496" y="855076"/>
                    </a:cubicBezTo>
                    <a:cubicBezTo>
                      <a:pt x="742778" y="855167"/>
                      <a:pt x="741361" y="855588"/>
                      <a:pt x="740124" y="856282"/>
                    </a:cubicBezTo>
                    <a:cubicBezTo>
                      <a:pt x="739823" y="855106"/>
                      <a:pt x="739280" y="853961"/>
                      <a:pt x="738406" y="852936"/>
                    </a:cubicBezTo>
                    <a:cubicBezTo>
                      <a:pt x="729541" y="843263"/>
                      <a:pt x="719621" y="834584"/>
                      <a:pt x="709308" y="826537"/>
                    </a:cubicBezTo>
                    <a:cubicBezTo>
                      <a:pt x="690765" y="813790"/>
                      <a:pt x="674241" y="798360"/>
                      <a:pt x="655396" y="786125"/>
                    </a:cubicBezTo>
                    <a:cubicBezTo>
                      <a:pt x="635555" y="771027"/>
                      <a:pt x="613876" y="758641"/>
                      <a:pt x="594216" y="743332"/>
                    </a:cubicBezTo>
                    <a:cubicBezTo>
                      <a:pt x="597201" y="708947"/>
                      <a:pt x="598920" y="674020"/>
                      <a:pt x="593915" y="640027"/>
                    </a:cubicBezTo>
                    <a:cubicBezTo>
                      <a:pt x="596990" y="642317"/>
                      <a:pt x="600096" y="644698"/>
                      <a:pt x="603262" y="646958"/>
                    </a:cubicBezTo>
                    <a:close/>
                    <a:moveTo>
                      <a:pt x="551520" y="767562"/>
                    </a:moveTo>
                    <a:cubicBezTo>
                      <a:pt x="561802" y="760058"/>
                      <a:pt x="572537" y="753006"/>
                      <a:pt x="582608" y="745231"/>
                    </a:cubicBezTo>
                    <a:cubicBezTo>
                      <a:pt x="586949" y="752313"/>
                      <a:pt x="592588" y="758220"/>
                      <a:pt x="598860" y="763584"/>
                    </a:cubicBezTo>
                    <a:cubicBezTo>
                      <a:pt x="596146" y="764367"/>
                      <a:pt x="593704" y="767893"/>
                      <a:pt x="594096" y="770997"/>
                    </a:cubicBezTo>
                    <a:cubicBezTo>
                      <a:pt x="585743" y="776874"/>
                      <a:pt x="578627" y="784920"/>
                      <a:pt x="570697" y="791339"/>
                    </a:cubicBezTo>
                    <a:cubicBezTo>
                      <a:pt x="557852" y="803001"/>
                      <a:pt x="544947" y="814784"/>
                      <a:pt x="534243" y="828496"/>
                    </a:cubicBezTo>
                    <a:cubicBezTo>
                      <a:pt x="530986" y="834282"/>
                      <a:pt x="517930" y="850646"/>
                      <a:pt x="512051" y="863996"/>
                    </a:cubicBezTo>
                    <a:cubicBezTo>
                      <a:pt x="504151" y="858964"/>
                      <a:pt x="496190" y="854021"/>
                      <a:pt x="488140" y="849200"/>
                    </a:cubicBezTo>
                    <a:cubicBezTo>
                      <a:pt x="483345" y="845644"/>
                      <a:pt x="477466" y="842359"/>
                      <a:pt x="474993" y="836663"/>
                    </a:cubicBezTo>
                    <a:cubicBezTo>
                      <a:pt x="498603" y="811319"/>
                      <a:pt x="524564" y="789742"/>
                      <a:pt x="551520" y="767562"/>
                    </a:cubicBezTo>
                    <a:close/>
                    <a:moveTo>
                      <a:pt x="346121" y="890757"/>
                    </a:moveTo>
                    <a:cubicBezTo>
                      <a:pt x="364755" y="884519"/>
                      <a:pt x="383571" y="878853"/>
                      <a:pt x="402356" y="873097"/>
                    </a:cubicBezTo>
                    <a:cubicBezTo>
                      <a:pt x="397742" y="995328"/>
                      <a:pt x="397079" y="1117981"/>
                      <a:pt x="403712" y="1240152"/>
                    </a:cubicBezTo>
                    <a:cubicBezTo>
                      <a:pt x="406878" y="1293613"/>
                      <a:pt x="407662" y="1347165"/>
                      <a:pt x="413180" y="1400475"/>
                    </a:cubicBezTo>
                    <a:cubicBezTo>
                      <a:pt x="415653" y="1422354"/>
                      <a:pt x="415773" y="1444805"/>
                      <a:pt x="419120" y="1466533"/>
                    </a:cubicBezTo>
                    <a:cubicBezTo>
                      <a:pt x="384837" y="1466292"/>
                      <a:pt x="350523" y="1466051"/>
                      <a:pt x="316240" y="1465779"/>
                    </a:cubicBezTo>
                    <a:cubicBezTo>
                      <a:pt x="315034" y="1445227"/>
                      <a:pt x="313737" y="1424644"/>
                      <a:pt x="312591" y="1404031"/>
                    </a:cubicBezTo>
                    <a:cubicBezTo>
                      <a:pt x="312622" y="1404453"/>
                      <a:pt x="312652" y="1404905"/>
                      <a:pt x="312682" y="1405327"/>
                    </a:cubicBezTo>
                    <a:cubicBezTo>
                      <a:pt x="306953" y="1307687"/>
                      <a:pt x="295043" y="1210167"/>
                      <a:pt x="288289" y="1112527"/>
                    </a:cubicBezTo>
                    <a:cubicBezTo>
                      <a:pt x="285756" y="1063647"/>
                      <a:pt x="279062" y="1015158"/>
                      <a:pt x="275052" y="966398"/>
                    </a:cubicBezTo>
                    <a:cubicBezTo>
                      <a:pt x="274750" y="963686"/>
                      <a:pt x="273634" y="932706"/>
                      <a:pt x="269956" y="920230"/>
                    </a:cubicBezTo>
                    <a:cubicBezTo>
                      <a:pt x="295224" y="910044"/>
                      <a:pt x="320612" y="900250"/>
                      <a:pt x="346121" y="890757"/>
                    </a:cubicBezTo>
                    <a:close/>
                    <a:moveTo>
                      <a:pt x="20594" y="1375191"/>
                    </a:moveTo>
                    <a:cubicBezTo>
                      <a:pt x="25569" y="1311213"/>
                      <a:pt x="33741" y="1247325"/>
                      <a:pt x="44053" y="1183979"/>
                    </a:cubicBezTo>
                    <a:cubicBezTo>
                      <a:pt x="51199" y="1141035"/>
                      <a:pt x="59551" y="1097549"/>
                      <a:pt x="79422" y="1058343"/>
                    </a:cubicBezTo>
                    <a:cubicBezTo>
                      <a:pt x="112439" y="991622"/>
                      <a:pt x="115183" y="988488"/>
                      <a:pt x="163336" y="966609"/>
                    </a:cubicBezTo>
                    <a:cubicBezTo>
                      <a:pt x="162914" y="970316"/>
                      <a:pt x="162402" y="973992"/>
                      <a:pt x="162010" y="977699"/>
                    </a:cubicBezTo>
                    <a:cubicBezTo>
                      <a:pt x="155376" y="1050869"/>
                      <a:pt x="160321" y="1124340"/>
                      <a:pt x="164090" y="1197510"/>
                    </a:cubicBezTo>
                    <a:cubicBezTo>
                      <a:pt x="165085" y="1251785"/>
                      <a:pt x="168643" y="1305758"/>
                      <a:pt x="171447" y="1359972"/>
                    </a:cubicBezTo>
                    <a:cubicBezTo>
                      <a:pt x="173015" y="1394719"/>
                      <a:pt x="172744" y="1429857"/>
                      <a:pt x="176784" y="1464363"/>
                    </a:cubicBezTo>
                    <a:cubicBezTo>
                      <a:pt x="145878" y="1463519"/>
                      <a:pt x="115002" y="1462103"/>
                      <a:pt x="84156" y="1460265"/>
                    </a:cubicBezTo>
                    <a:cubicBezTo>
                      <a:pt x="14323" y="1455051"/>
                      <a:pt x="18001" y="1436909"/>
                      <a:pt x="20594" y="1375191"/>
                    </a:cubicBezTo>
                    <a:close/>
                    <a:moveTo>
                      <a:pt x="248156" y="1465267"/>
                    </a:moveTo>
                    <a:cubicBezTo>
                      <a:pt x="230757" y="1465358"/>
                      <a:pt x="213359" y="1465177"/>
                      <a:pt x="195961" y="1464845"/>
                    </a:cubicBezTo>
                    <a:cubicBezTo>
                      <a:pt x="195961" y="1458999"/>
                      <a:pt x="194424" y="1452369"/>
                      <a:pt x="194786" y="1447517"/>
                    </a:cubicBezTo>
                    <a:cubicBezTo>
                      <a:pt x="191861" y="1411776"/>
                      <a:pt x="191770" y="1375884"/>
                      <a:pt x="189840" y="1340083"/>
                    </a:cubicBezTo>
                    <a:cubicBezTo>
                      <a:pt x="185860" y="1290328"/>
                      <a:pt x="184142" y="1240333"/>
                      <a:pt x="181971" y="1190458"/>
                    </a:cubicBezTo>
                    <a:cubicBezTo>
                      <a:pt x="176513" y="1117379"/>
                      <a:pt x="169699" y="1044209"/>
                      <a:pt x="171327" y="970768"/>
                    </a:cubicBezTo>
                    <a:cubicBezTo>
                      <a:pt x="171086" y="968658"/>
                      <a:pt x="171779" y="965554"/>
                      <a:pt x="171839" y="962812"/>
                    </a:cubicBezTo>
                    <a:cubicBezTo>
                      <a:pt x="178202" y="959919"/>
                      <a:pt x="185227" y="956755"/>
                      <a:pt x="193097" y="953078"/>
                    </a:cubicBezTo>
                    <a:cubicBezTo>
                      <a:pt x="216586" y="942500"/>
                      <a:pt x="240316" y="932405"/>
                      <a:pt x="264167" y="922701"/>
                    </a:cubicBezTo>
                    <a:cubicBezTo>
                      <a:pt x="264498" y="965102"/>
                      <a:pt x="265041" y="1007564"/>
                      <a:pt x="268870" y="1049814"/>
                    </a:cubicBezTo>
                    <a:cubicBezTo>
                      <a:pt x="271584" y="1105626"/>
                      <a:pt x="273966" y="1162402"/>
                      <a:pt x="278610" y="1218183"/>
                    </a:cubicBezTo>
                    <a:cubicBezTo>
                      <a:pt x="282861" y="1266702"/>
                      <a:pt x="287324" y="1315251"/>
                      <a:pt x="290852" y="1363830"/>
                    </a:cubicBezTo>
                    <a:cubicBezTo>
                      <a:pt x="293656" y="1396738"/>
                      <a:pt x="293837" y="1432118"/>
                      <a:pt x="297093" y="1465659"/>
                    </a:cubicBezTo>
                    <a:cubicBezTo>
                      <a:pt x="280781" y="1465508"/>
                      <a:pt x="264468" y="1465388"/>
                      <a:pt x="248156" y="1465267"/>
                    </a:cubicBezTo>
                    <a:close/>
                    <a:moveTo>
                      <a:pt x="438448" y="1466653"/>
                    </a:moveTo>
                    <a:cubicBezTo>
                      <a:pt x="437634" y="1458637"/>
                      <a:pt x="436458" y="1450621"/>
                      <a:pt x="435915" y="1442545"/>
                    </a:cubicBezTo>
                    <a:cubicBezTo>
                      <a:pt x="432780" y="1405839"/>
                      <a:pt x="429282" y="1369164"/>
                      <a:pt x="426357" y="1332428"/>
                    </a:cubicBezTo>
                    <a:cubicBezTo>
                      <a:pt x="422920" y="1256154"/>
                      <a:pt x="417281" y="1180091"/>
                      <a:pt x="414628" y="1103757"/>
                    </a:cubicBezTo>
                    <a:cubicBezTo>
                      <a:pt x="411070" y="1031702"/>
                      <a:pt x="413120" y="959437"/>
                      <a:pt x="407843" y="887442"/>
                    </a:cubicBezTo>
                    <a:cubicBezTo>
                      <a:pt x="407421" y="882229"/>
                      <a:pt x="407391" y="876925"/>
                      <a:pt x="406878" y="871711"/>
                    </a:cubicBezTo>
                    <a:cubicBezTo>
                      <a:pt x="425664" y="865925"/>
                      <a:pt x="444358" y="859988"/>
                      <a:pt x="462811" y="853178"/>
                    </a:cubicBezTo>
                    <a:cubicBezTo>
                      <a:pt x="467123" y="858120"/>
                      <a:pt x="473365" y="862911"/>
                      <a:pt x="481204" y="867673"/>
                    </a:cubicBezTo>
                    <a:cubicBezTo>
                      <a:pt x="508794" y="884820"/>
                      <a:pt x="536142" y="902299"/>
                      <a:pt x="564335" y="918422"/>
                    </a:cubicBezTo>
                    <a:cubicBezTo>
                      <a:pt x="560114" y="1028418"/>
                      <a:pt x="567772" y="1138474"/>
                      <a:pt x="573079" y="1248319"/>
                    </a:cubicBezTo>
                    <a:cubicBezTo>
                      <a:pt x="577693" y="1321218"/>
                      <a:pt x="576909" y="1394508"/>
                      <a:pt x="584417" y="1467196"/>
                    </a:cubicBezTo>
                    <a:cubicBezTo>
                      <a:pt x="584206" y="1467196"/>
                      <a:pt x="583994" y="1467196"/>
                      <a:pt x="583783" y="1467196"/>
                    </a:cubicBezTo>
                    <a:cubicBezTo>
                      <a:pt x="535328" y="1467166"/>
                      <a:pt x="486903" y="1466955"/>
                      <a:pt x="438448" y="1466653"/>
                    </a:cubicBezTo>
                    <a:close/>
                    <a:moveTo>
                      <a:pt x="1486611" y="1443057"/>
                    </a:moveTo>
                    <a:cubicBezTo>
                      <a:pt x="1473283" y="1450832"/>
                      <a:pt x="1456850" y="1449446"/>
                      <a:pt x="1441925" y="1450229"/>
                    </a:cubicBezTo>
                    <a:cubicBezTo>
                      <a:pt x="1426185" y="1451073"/>
                      <a:pt x="1410415" y="1451465"/>
                      <a:pt x="1394706" y="1453002"/>
                    </a:cubicBezTo>
                    <a:cubicBezTo>
                      <a:pt x="1369740" y="1456377"/>
                      <a:pt x="1344592" y="1458035"/>
                      <a:pt x="1319626" y="1461319"/>
                    </a:cubicBezTo>
                    <a:cubicBezTo>
                      <a:pt x="1316400" y="1461380"/>
                      <a:pt x="1313173" y="1461440"/>
                      <a:pt x="1309947" y="1461500"/>
                    </a:cubicBezTo>
                    <a:cubicBezTo>
                      <a:pt x="1309404" y="1426753"/>
                      <a:pt x="1305364" y="1393423"/>
                      <a:pt x="1305937" y="1357923"/>
                    </a:cubicBezTo>
                    <a:cubicBezTo>
                      <a:pt x="1304490" y="1310067"/>
                      <a:pt x="1303314" y="1262181"/>
                      <a:pt x="1301685" y="1214326"/>
                    </a:cubicBezTo>
                    <a:cubicBezTo>
                      <a:pt x="1297313" y="1167133"/>
                      <a:pt x="1291976" y="1120091"/>
                      <a:pt x="1288298" y="1072838"/>
                    </a:cubicBezTo>
                    <a:cubicBezTo>
                      <a:pt x="1281815" y="1025856"/>
                      <a:pt x="1282177" y="977458"/>
                      <a:pt x="1268246" y="931802"/>
                    </a:cubicBezTo>
                    <a:cubicBezTo>
                      <a:pt x="1268095" y="931440"/>
                      <a:pt x="1267945" y="931049"/>
                      <a:pt x="1267794" y="930657"/>
                    </a:cubicBezTo>
                    <a:cubicBezTo>
                      <a:pt x="1278166" y="933399"/>
                      <a:pt x="1288509" y="936292"/>
                      <a:pt x="1298791" y="939426"/>
                    </a:cubicBezTo>
                    <a:cubicBezTo>
                      <a:pt x="1322611" y="948316"/>
                      <a:pt x="1346884" y="957930"/>
                      <a:pt x="1366182" y="974957"/>
                    </a:cubicBezTo>
                    <a:cubicBezTo>
                      <a:pt x="1423351" y="1032064"/>
                      <a:pt x="1438367" y="1115450"/>
                      <a:pt x="1456157" y="1191151"/>
                    </a:cubicBezTo>
                    <a:cubicBezTo>
                      <a:pt x="1464238" y="1231624"/>
                      <a:pt x="1471535" y="1272277"/>
                      <a:pt x="1477867" y="1313021"/>
                    </a:cubicBezTo>
                    <a:cubicBezTo>
                      <a:pt x="1484410" y="1355904"/>
                      <a:pt x="1491134" y="1399631"/>
                      <a:pt x="1486611" y="14430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15796505" y="5118860"/>
                <a:ext cx="18249" cy="85208"/>
              </a:xfrm>
              <a:custGeom>
                <a:rect b="b" l="l" r="r" t="t"/>
                <a:pathLst>
                  <a:path extrusionOk="0" h="85208" w="18249">
                    <a:moveTo>
                      <a:pt x="18192" y="74375"/>
                    </a:moveTo>
                    <a:cubicBezTo>
                      <a:pt x="17167" y="55631"/>
                      <a:pt x="16413" y="36886"/>
                      <a:pt x="15237" y="18142"/>
                    </a:cubicBezTo>
                    <a:cubicBezTo>
                      <a:pt x="14151" y="12084"/>
                      <a:pt x="16925" y="663"/>
                      <a:pt x="8181" y="0"/>
                    </a:cubicBezTo>
                    <a:cubicBezTo>
                      <a:pt x="1608" y="60"/>
                      <a:pt x="1698" y="7594"/>
                      <a:pt x="1487" y="12446"/>
                    </a:cubicBezTo>
                    <a:cubicBezTo>
                      <a:pt x="703" y="22090"/>
                      <a:pt x="944" y="31823"/>
                      <a:pt x="914" y="41497"/>
                    </a:cubicBezTo>
                    <a:cubicBezTo>
                      <a:pt x="884" y="50688"/>
                      <a:pt x="764" y="59880"/>
                      <a:pt x="221" y="69071"/>
                    </a:cubicBezTo>
                    <a:cubicBezTo>
                      <a:pt x="130" y="73110"/>
                      <a:pt x="-714" y="77449"/>
                      <a:pt x="1638" y="81005"/>
                    </a:cubicBezTo>
                    <a:cubicBezTo>
                      <a:pt x="6975" y="89624"/>
                      <a:pt x="19187" y="83778"/>
                      <a:pt x="18192" y="74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15780089" y="5242649"/>
                <a:ext cx="49705" cy="17988"/>
              </a:xfrm>
              <a:custGeom>
                <a:rect b="b" l="l" r="r" t="t"/>
                <a:pathLst>
                  <a:path extrusionOk="0" h="17988" w="49705">
                    <a:moveTo>
                      <a:pt x="10424" y="16251"/>
                    </a:moveTo>
                    <a:cubicBezTo>
                      <a:pt x="20133" y="16794"/>
                      <a:pt x="29842" y="17095"/>
                      <a:pt x="39551" y="17879"/>
                    </a:cubicBezTo>
                    <a:cubicBezTo>
                      <a:pt x="48356" y="19265"/>
                      <a:pt x="53512" y="7181"/>
                      <a:pt x="46275" y="1877"/>
                    </a:cubicBezTo>
                    <a:cubicBezTo>
                      <a:pt x="38828" y="-2192"/>
                      <a:pt x="29330" y="1636"/>
                      <a:pt x="21188" y="1545"/>
                    </a:cubicBezTo>
                    <a:cubicBezTo>
                      <a:pt x="14193" y="3052"/>
                      <a:pt x="2433" y="1937"/>
                      <a:pt x="21" y="10285"/>
                    </a:cubicBezTo>
                    <a:cubicBezTo>
                      <a:pt x="-431" y="15799"/>
                      <a:pt x="6444" y="16161"/>
                      <a:pt x="10424" y="162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7" name="Google Shape;227;p4"/>
          <p:cNvSpPr txBox="1"/>
          <p:nvPr>
            <p:ph idx="1" type="body"/>
          </p:nvPr>
        </p:nvSpPr>
        <p:spPr>
          <a:xfrm>
            <a:off x="1685850" y="2933325"/>
            <a:ext cx="57723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  <a:defRPr sz="2500">
                <a:solidFill>
                  <a:schemeClr val="lt1"/>
                </a:solidFill>
              </a:defRPr>
            </a:lvl1pPr>
            <a:lvl2pPr indent="-38735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○"/>
              <a:defRPr sz="2500">
                <a:solidFill>
                  <a:schemeClr val="lt1"/>
                </a:solidFill>
              </a:defRPr>
            </a:lvl2pPr>
            <a:lvl3pPr indent="-38735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■"/>
              <a:defRPr sz="2500">
                <a:solidFill>
                  <a:schemeClr val="lt1"/>
                </a:solidFill>
              </a:defRPr>
            </a:lvl3pPr>
            <a:lvl4pPr indent="-38735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  <a:defRPr sz="2500">
                <a:solidFill>
                  <a:schemeClr val="lt1"/>
                </a:solidFill>
              </a:defRPr>
            </a:lvl4pPr>
            <a:lvl5pPr indent="-38735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○"/>
              <a:defRPr sz="2500">
                <a:solidFill>
                  <a:schemeClr val="lt1"/>
                </a:solidFill>
              </a:defRPr>
            </a:lvl5pPr>
            <a:lvl6pPr indent="-38735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■"/>
              <a:defRPr sz="2500">
                <a:solidFill>
                  <a:schemeClr val="lt1"/>
                </a:solidFill>
              </a:defRPr>
            </a:lvl6pPr>
            <a:lvl7pPr indent="-38735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  <a:defRPr sz="2500">
                <a:solidFill>
                  <a:schemeClr val="lt1"/>
                </a:solidFill>
              </a:defRPr>
            </a:lvl7pPr>
            <a:lvl8pPr indent="-38735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○"/>
              <a:defRPr sz="2500">
                <a:solidFill>
                  <a:schemeClr val="lt1"/>
                </a:solidFill>
              </a:defRPr>
            </a:lvl8pPr>
            <a:lvl9pPr indent="-38735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500"/>
              <a:buChar char="■"/>
              <a:defRPr sz="2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8" name="Google Shape;228;p4"/>
          <p:cNvSpPr txBox="1"/>
          <p:nvPr>
            <p:ph type="ctrTitle"/>
          </p:nvPr>
        </p:nvSpPr>
        <p:spPr>
          <a:xfrm>
            <a:off x="1685850" y="1725225"/>
            <a:ext cx="5772300" cy="106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dk2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/>
          <p:nvPr/>
        </p:nvSpPr>
        <p:spPr>
          <a:xfrm>
            <a:off x="0" y="0"/>
            <a:ext cx="9144000" cy="15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1" name="Google Shape;231;p5"/>
          <p:cNvGrpSpPr/>
          <p:nvPr/>
        </p:nvGrpSpPr>
        <p:grpSpPr>
          <a:xfrm rot="462259">
            <a:off x="-298953" y="3749407"/>
            <a:ext cx="1001118" cy="1003288"/>
            <a:chOff x="8335122" y="1816156"/>
            <a:chExt cx="929437" cy="931451"/>
          </a:xfrm>
        </p:grpSpPr>
        <p:grpSp>
          <p:nvGrpSpPr>
            <p:cNvPr id="232" name="Google Shape;232;p5"/>
            <p:cNvGrpSpPr/>
            <p:nvPr/>
          </p:nvGrpSpPr>
          <p:grpSpPr>
            <a:xfrm rot="-1220487">
              <a:off x="8438814" y="1919000"/>
              <a:ext cx="722053" cy="725763"/>
              <a:chOff x="16877283" y="3836587"/>
              <a:chExt cx="1444164" cy="1451484"/>
            </a:xfrm>
          </p:grpSpPr>
          <p:sp>
            <p:nvSpPr>
              <p:cNvPr id="233" name="Google Shape;233;p5"/>
              <p:cNvSpPr/>
              <p:nvPr/>
            </p:nvSpPr>
            <p:spPr>
              <a:xfrm>
                <a:off x="16877283" y="3857206"/>
                <a:ext cx="1240536" cy="1399547"/>
              </a:xfrm>
              <a:custGeom>
                <a:rect b="b" l="l" r="r" t="t"/>
                <a:pathLst>
                  <a:path extrusionOk="0" h="1399547" w="1240536">
                    <a:moveTo>
                      <a:pt x="1210798" y="695019"/>
                    </a:moveTo>
                    <a:cubicBezTo>
                      <a:pt x="1219396" y="691013"/>
                      <a:pt x="1229097" y="688488"/>
                      <a:pt x="1236620" y="682594"/>
                    </a:cubicBezTo>
                    <a:cubicBezTo>
                      <a:pt x="1244230" y="675163"/>
                      <a:pt x="1239815" y="663202"/>
                      <a:pt x="1231363" y="658616"/>
                    </a:cubicBezTo>
                    <a:cubicBezTo>
                      <a:pt x="1204931" y="642939"/>
                      <a:pt x="1171789" y="645059"/>
                      <a:pt x="1144864" y="630021"/>
                    </a:cubicBezTo>
                    <a:cubicBezTo>
                      <a:pt x="1055431" y="583573"/>
                      <a:pt x="984269" y="510650"/>
                      <a:pt x="913891" y="439817"/>
                    </a:cubicBezTo>
                    <a:cubicBezTo>
                      <a:pt x="884903" y="414241"/>
                      <a:pt x="862973" y="382685"/>
                      <a:pt x="840695" y="351420"/>
                    </a:cubicBezTo>
                    <a:cubicBezTo>
                      <a:pt x="803748" y="305175"/>
                      <a:pt x="769503" y="256579"/>
                      <a:pt x="743188" y="203425"/>
                    </a:cubicBezTo>
                    <a:cubicBezTo>
                      <a:pt x="712370" y="138892"/>
                      <a:pt x="685851" y="71165"/>
                      <a:pt x="655992" y="6021"/>
                    </a:cubicBezTo>
                    <a:cubicBezTo>
                      <a:pt x="652913" y="273"/>
                      <a:pt x="644780" y="-1730"/>
                      <a:pt x="639290" y="1638"/>
                    </a:cubicBezTo>
                    <a:cubicBezTo>
                      <a:pt x="631070" y="6282"/>
                      <a:pt x="632900" y="16095"/>
                      <a:pt x="636734" y="23062"/>
                    </a:cubicBezTo>
                    <a:cubicBezTo>
                      <a:pt x="625174" y="75345"/>
                      <a:pt x="608124" y="128092"/>
                      <a:pt x="583028" y="175643"/>
                    </a:cubicBezTo>
                    <a:cubicBezTo>
                      <a:pt x="567111" y="203512"/>
                      <a:pt x="548086" y="229436"/>
                      <a:pt x="527463" y="253995"/>
                    </a:cubicBezTo>
                    <a:cubicBezTo>
                      <a:pt x="492550" y="296060"/>
                      <a:pt x="457143" y="337863"/>
                      <a:pt x="416653" y="374702"/>
                    </a:cubicBezTo>
                    <a:cubicBezTo>
                      <a:pt x="374943" y="412761"/>
                      <a:pt x="334947" y="452038"/>
                      <a:pt x="289926" y="486729"/>
                    </a:cubicBezTo>
                    <a:cubicBezTo>
                      <a:pt x="232008" y="533090"/>
                      <a:pt x="169095" y="572513"/>
                      <a:pt x="104816" y="609410"/>
                    </a:cubicBezTo>
                    <a:cubicBezTo>
                      <a:pt x="83351" y="621544"/>
                      <a:pt x="61334" y="632750"/>
                      <a:pt x="38765" y="642736"/>
                    </a:cubicBezTo>
                    <a:cubicBezTo>
                      <a:pt x="29442" y="646800"/>
                      <a:pt x="20089" y="650778"/>
                      <a:pt x="10591" y="654406"/>
                    </a:cubicBezTo>
                    <a:cubicBezTo>
                      <a:pt x="6263" y="655626"/>
                      <a:pt x="2603" y="658529"/>
                      <a:pt x="977" y="662767"/>
                    </a:cubicBezTo>
                    <a:cubicBezTo>
                      <a:pt x="-1957" y="669241"/>
                      <a:pt x="2022" y="677340"/>
                      <a:pt x="8848" y="679082"/>
                    </a:cubicBezTo>
                    <a:cubicBezTo>
                      <a:pt x="39288" y="683901"/>
                      <a:pt x="70716" y="678472"/>
                      <a:pt x="101069" y="685091"/>
                    </a:cubicBezTo>
                    <a:cubicBezTo>
                      <a:pt x="136186" y="692639"/>
                      <a:pt x="169559" y="706602"/>
                      <a:pt x="201655" y="722511"/>
                    </a:cubicBezTo>
                    <a:cubicBezTo>
                      <a:pt x="261083" y="752586"/>
                      <a:pt x="317926" y="788089"/>
                      <a:pt x="365474" y="835118"/>
                    </a:cubicBezTo>
                    <a:cubicBezTo>
                      <a:pt x="404309" y="870389"/>
                      <a:pt x="442620" y="906793"/>
                      <a:pt x="470591" y="951586"/>
                    </a:cubicBezTo>
                    <a:cubicBezTo>
                      <a:pt x="514015" y="1016352"/>
                      <a:pt x="564061" y="1076706"/>
                      <a:pt x="598510" y="1147133"/>
                    </a:cubicBezTo>
                    <a:cubicBezTo>
                      <a:pt x="622995" y="1193697"/>
                      <a:pt x="648120" y="1239158"/>
                      <a:pt x="668133" y="1288218"/>
                    </a:cubicBezTo>
                    <a:cubicBezTo>
                      <a:pt x="679345" y="1315681"/>
                      <a:pt x="688668" y="1343869"/>
                      <a:pt x="699212" y="1371534"/>
                    </a:cubicBezTo>
                    <a:cubicBezTo>
                      <a:pt x="702727" y="1379460"/>
                      <a:pt x="704179" y="1388778"/>
                      <a:pt x="710046" y="1395397"/>
                    </a:cubicBezTo>
                    <a:cubicBezTo>
                      <a:pt x="714839" y="1400477"/>
                      <a:pt x="723146" y="1400884"/>
                      <a:pt x="728607" y="1396674"/>
                    </a:cubicBezTo>
                    <a:cubicBezTo>
                      <a:pt x="738221" y="1387153"/>
                      <a:pt x="736943" y="1371883"/>
                      <a:pt x="740777" y="1359545"/>
                    </a:cubicBezTo>
                    <a:cubicBezTo>
                      <a:pt x="750449" y="1317045"/>
                      <a:pt x="759598" y="1274313"/>
                      <a:pt x="772814" y="1232742"/>
                    </a:cubicBezTo>
                    <a:cubicBezTo>
                      <a:pt x="783881" y="1195932"/>
                      <a:pt x="795470" y="1159296"/>
                      <a:pt x="808860" y="1123299"/>
                    </a:cubicBezTo>
                    <a:cubicBezTo>
                      <a:pt x="829832" y="1068084"/>
                      <a:pt x="845981" y="1010837"/>
                      <a:pt x="871919" y="957625"/>
                    </a:cubicBezTo>
                    <a:cubicBezTo>
                      <a:pt x="921355" y="856745"/>
                      <a:pt x="1038585" y="782109"/>
                      <a:pt x="1134756" y="728549"/>
                    </a:cubicBezTo>
                    <a:cubicBezTo>
                      <a:pt x="1159387" y="716414"/>
                      <a:pt x="1185441" y="705760"/>
                      <a:pt x="1210798" y="6950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17989563" y="3836587"/>
                <a:ext cx="331884" cy="408235"/>
              </a:xfrm>
              <a:custGeom>
                <a:rect b="b" l="l" r="r" t="t"/>
                <a:pathLst>
                  <a:path extrusionOk="0" h="408235" w="331884">
                    <a:moveTo>
                      <a:pt x="274219" y="112714"/>
                    </a:moveTo>
                    <a:cubicBezTo>
                      <a:pt x="242355" y="90332"/>
                      <a:pt x="213629" y="61680"/>
                      <a:pt x="196027" y="26669"/>
                    </a:cubicBezTo>
                    <a:cubicBezTo>
                      <a:pt x="194255" y="22983"/>
                      <a:pt x="191438" y="14912"/>
                      <a:pt x="186326" y="13345"/>
                    </a:cubicBezTo>
                    <a:cubicBezTo>
                      <a:pt x="186994" y="9774"/>
                      <a:pt x="187981" y="5884"/>
                      <a:pt x="186558" y="2342"/>
                    </a:cubicBezTo>
                    <a:cubicBezTo>
                      <a:pt x="185803" y="49"/>
                      <a:pt x="182491" y="-996"/>
                      <a:pt x="180952" y="1239"/>
                    </a:cubicBezTo>
                    <a:cubicBezTo>
                      <a:pt x="174388" y="11893"/>
                      <a:pt x="168898" y="23679"/>
                      <a:pt x="162537" y="34653"/>
                    </a:cubicBezTo>
                    <a:cubicBezTo>
                      <a:pt x="149118" y="59473"/>
                      <a:pt x="131661" y="81681"/>
                      <a:pt x="113014" y="103047"/>
                    </a:cubicBezTo>
                    <a:cubicBezTo>
                      <a:pt x="84694" y="137187"/>
                      <a:pt x="48415" y="163226"/>
                      <a:pt x="8071" y="181341"/>
                    </a:cubicBezTo>
                    <a:cubicBezTo>
                      <a:pt x="2842" y="183896"/>
                      <a:pt x="-585" y="189412"/>
                      <a:pt x="83" y="195305"/>
                    </a:cubicBezTo>
                    <a:cubicBezTo>
                      <a:pt x="722" y="204159"/>
                      <a:pt x="9813" y="208020"/>
                      <a:pt x="16755" y="211416"/>
                    </a:cubicBezTo>
                    <a:cubicBezTo>
                      <a:pt x="26805" y="216293"/>
                      <a:pt x="35316" y="220270"/>
                      <a:pt x="45598" y="225467"/>
                    </a:cubicBezTo>
                    <a:cubicBezTo>
                      <a:pt x="45540" y="225438"/>
                      <a:pt x="45424" y="225380"/>
                      <a:pt x="45308" y="225322"/>
                    </a:cubicBezTo>
                    <a:cubicBezTo>
                      <a:pt x="44930" y="225147"/>
                      <a:pt x="44581" y="224973"/>
                      <a:pt x="44204" y="224770"/>
                    </a:cubicBezTo>
                    <a:cubicBezTo>
                      <a:pt x="44727" y="225002"/>
                      <a:pt x="45220" y="225264"/>
                      <a:pt x="45714" y="225525"/>
                    </a:cubicBezTo>
                    <a:cubicBezTo>
                      <a:pt x="46150" y="225757"/>
                      <a:pt x="46615" y="225960"/>
                      <a:pt x="47050" y="226193"/>
                    </a:cubicBezTo>
                    <a:cubicBezTo>
                      <a:pt x="46237" y="225815"/>
                      <a:pt x="46092" y="225757"/>
                      <a:pt x="45947" y="225670"/>
                    </a:cubicBezTo>
                    <a:cubicBezTo>
                      <a:pt x="45859" y="225612"/>
                      <a:pt x="45743" y="225583"/>
                      <a:pt x="45656" y="225525"/>
                    </a:cubicBezTo>
                    <a:cubicBezTo>
                      <a:pt x="108105" y="257864"/>
                      <a:pt x="162595" y="315982"/>
                      <a:pt x="184583" y="383448"/>
                    </a:cubicBezTo>
                    <a:cubicBezTo>
                      <a:pt x="188155" y="391896"/>
                      <a:pt x="188998" y="406382"/>
                      <a:pt x="200645" y="408036"/>
                    </a:cubicBezTo>
                    <a:cubicBezTo>
                      <a:pt x="212409" y="410011"/>
                      <a:pt x="216940" y="396889"/>
                      <a:pt x="218683" y="387541"/>
                    </a:cubicBezTo>
                    <a:cubicBezTo>
                      <a:pt x="221907" y="374536"/>
                      <a:pt x="224782" y="361501"/>
                      <a:pt x="228123" y="348554"/>
                    </a:cubicBezTo>
                    <a:cubicBezTo>
                      <a:pt x="236575" y="315663"/>
                      <a:pt x="245841" y="282743"/>
                      <a:pt x="263646" y="253365"/>
                    </a:cubicBezTo>
                    <a:cubicBezTo>
                      <a:pt x="281829" y="220125"/>
                      <a:pt x="312443" y="195479"/>
                      <a:pt x="331149" y="162907"/>
                    </a:cubicBezTo>
                    <a:cubicBezTo>
                      <a:pt x="338381" y="136722"/>
                      <a:pt x="290339" y="126010"/>
                      <a:pt x="274219" y="1127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18195988" y="4903778"/>
                <a:ext cx="58" cy="116"/>
              </a:xfrm>
              <a:custGeom>
                <a:rect b="b" l="l" r="r" t="t"/>
                <a:pathLst>
                  <a:path extrusionOk="0" h="116" w="58">
                    <a:moveTo>
                      <a:pt x="0" y="0"/>
                    </a:moveTo>
                    <a:cubicBezTo>
                      <a:pt x="29" y="29"/>
                      <a:pt x="29" y="87"/>
                      <a:pt x="58" y="116"/>
                    </a:cubicBezTo>
                    <a:cubicBezTo>
                      <a:pt x="58" y="116"/>
                      <a:pt x="58" y="116"/>
                      <a:pt x="58" y="116"/>
                    </a:cubicBezTo>
                    <a:cubicBezTo>
                      <a:pt x="29" y="87"/>
                      <a:pt x="0" y="2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17965531" y="4874386"/>
                <a:ext cx="351566" cy="413685"/>
              </a:xfrm>
              <a:custGeom>
                <a:rect b="b" l="l" r="r" t="t"/>
                <a:pathLst>
                  <a:path extrusionOk="0" h="413685" w="351566">
                    <a:moveTo>
                      <a:pt x="339871" y="168301"/>
                    </a:moveTo>
                    <a:cubicBezTo>
                      <a:pt x="322821" y="152247"/>
                      <a:pt x="303361" y="138981"/>
                      <a:pt x="287647" y="121505"/>
                    </a:cubicBezTo>
                    <a:cubicBezTo>
                      <a:pt x="262929" y="94594"/>
                      <a:pt x="246663" y="61993"/>
                      <a:pt x="230513" y="29508"/>
                    </a:cubicBezTo>
                    <a:cubicBezTo>
                      <a:pt x="230542" y="29596"/>
                      <a:pt x="230571" y="29654"/>
                      <a:pt x="230601" y="29712"/>
                    </a:cubicBezTo>
                    <a:cubicBezTo>
                      <a:pt x="227086" y="23238"/>
                      <a:pt x="224762" y="16300"/>
                      <a:pt x="223397" y="9071"/>
                    </a:cubicBezTo>
                    <a:cubicBezTo>
                      <a:pt x="222729" y="6052"/>
                      <a:pt x="220376" y="3294"/>
                      <a:pt x="217733" y="1727"/>
                    </a:cubicBezTo>
                    <a:cubicBezTo>
                      <a:pt x="206928" y="-4457"/>
                      <a:pt x="195716" y="7126"/>
                      <a:pt x="200218" y="18129"/>
                    </a:cubicBezTo>
                    <a:cubicBezTo>
                      <a:pt x="150608" y="87075"/>
                      <a:pt x="99574" y="125801"/>
                      <a:pt x="17897" y="150709"/>
                    </a:cubicBezTo>
                    <a:cubicBezTo>
                      <a:pt x="-35664" y="167459"/>
                      <a:pt x="46507" y="211614"/>
                      <a:pt x="62744" y="227290"/>
                    </a:cubicBezTo>
                    <a:cubicBezTo>
                      <a:pt x="82553" y="243431"/>
                      <a:pt x="98093" y="264274"/>
                      <a:pt x="107794" y="287905"/>
                    </a:cubicBezTo>
                    <a:cubicBezTo>
                      <a:pt x="117583" y="310838"/>
                      <a:pt x="123886" y="334120"/>
                      <a:pt x="126616" y="359841"/>
                    </a:cubicBezTo>
                    <a:cubicBezTo>
                      <a:pt x="127865" y="371482"/>
                      <a:pt x="128736" y="383152"/>
                      <a:pt x="129927" y="394822"/>
                    </a:cubicBezTo>
                    <a:cubicBezTo>
                      <a:pt x="130305" y="401557"/>
                      <a:pt x="131902" y="408814"/>
                      <a:pt x="138351" y="412269"/>
                    </a:cubicBezTo>
                    <a:cubicBezTo>
                      <a:pt x="158392" y="420426"/>
                      <a:pt x="168007" y="391222"/>
                      <a:pt x="177679" y="378710"/>
                    </a:cubicBezTo>
                    <a:cubicBezTo>
                      <a:pt x="197982" y="345500"/>
                      <a:pt x="220376" y="313625"/>
                      <a:pt x="245995" y="283898"/>
                    </a:cubicBezTo>
                    <a:cubicBezTo>
                      <a:pt x="271032" y="251617"/>
                      <a:pt x="308211" y="232660"/>
                      <a:pt x="339407" y="207201"/>
                    </a:cubicBezTo>
                    <a:cubicBezTo>
                      <a:pt x="356747" y="195996"/>
                      <a:pt x="354307" y="180755"/>
                      <a:pt x="339871" y="168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7" name="Google Shape;237;p5"/>
            <p:cNvSpPr/>
            <p:nvPr/>
          </p:nvSpPr>
          <p:spPr>
            <a:xfrm rot="-1209253">
              <a:off x="8473210" y="1967719"/>
              <a:ext cx="569174" cy="654378"/>
            </a:xfrm>
            <a:custGeom>
              <a:rect b="b" l="l" r="r" t="t"/>
              <a:pathLst>
                <a:path extrusionOk="0" h="1304782" w="1136857">
                  <a:moveTo>
                    <a:pt x="1079115" y="610704"/>
                  </a:moveTo>
                  <a:cubicBezTo>
                    <a:pt x="1097472" y="619007"/>
                    <a:pt x="1117513" y="621881"/>
                    <a:pt x="1136858" y="626932"/>
                  </a:cubicBezTo>
                  <a:cubicBezTo>
                    <a:pt x="1060322" y="656339"/>
                    <a:pt x="989653" y="698491"/>
                    <a:pt x="923806" y="747145"/>
                  </a:cubicBezTo>
                  <a:cubicBezTo>
                    <a:pt x="899407" y="764389"/>
                    <a:pt x="877739" y="785116"/>
                    <a:pt x="856652" y="806250"/>
                  </a:cubicBezTo>
                  <a:cubicBezTo>
                    <a:pt x="824527" y="836151"/>
                    <a:pt x="798037" y="871423"/>
                    <a:pt x="780726" y="911919"/>
                  </a:cubicBezTo>
                  <a:cubicBezTo>
                    <a:pt x="762253" y="951749"/>
                    <a:pt x="749095" y="993784"/>
                    <a:pt x="734223" y="1035065"/>
                  </a:cubicBezTo>
                  <a:cubicBezTo>
                    <a:pt x="701256" y="1123055"/>
                    <a:pt x="672849" y="1212728"/>
                    <a:pt x="653650" y="1304782"/>
                  </a:cubicBezTo>
                  <a:cubicBezTo>
                    <a:pt x="633695" y="1246839"/>
                    <a:pt x="610052" y="1190317"/>
                    <a:pt x="580803" y="1136437"/>
                  </a:cubicBezTo>
                  <a:cubicBezTo>
                    <a:pt x="546441" y="1068739"/>
                    <a:pt x="508972" y="1002609"/>
                    <a:pt x="461918" y="942807"/>
                  </a:cubicBezTo>
                  <a:cubicBezTo>
                    <a:pt x="432901" y="903588"/>
                    <a:pt x="409112" y="860333"/>
                    <a:pt x="374518" y="825468"/>
                  </a:cubicBezTo>
                  <a:cubicBezTo>
                    <a:pt x="320987" y="772459"/>
                    <a:pt x="266119" y="719218"/>
                    <a:pt x="199546" y="682699"/>
                  </a:cubicBezTo>
                  <a:cubicBezTo>
                    <a:pt x="137968" y="648472"/>
                    <a:pt x="72237" y="612330"/>
                    <a:pt x="0" y="611633"/>
                  </a:cubicBezTo>
                  <a:cubicBezTo>
                    <a:pt x="88793" y="567246"/>
                    <a:pt x="172940" y="513047"/>
                    <a:pt x="250260" y="450778"/>
                  </a:cubicBezTo>
                  <a:cubicBezTo>
                    <a:pt x="308177" y="401949"/>
                    <a:pt x="364265" y="350508"/>
                    <a:pt x="416432" y="295642"/>
                  </a:cubicBezTo>
                  <a:cubicBezTo>
                    <a:pt x="505574" y="193804"/>
                    <a:pt x="555445" y="137167"/>
                    <a:pt x="582516" y="0"/>
                  </a:cubicBezTo>
                  <a:cubicBezTo>
                    <a:pt x="617749" y="74781"/>
                    <a:pt x="643948" y="154207"/>
                    <a:pt x="688476" y="224315"/>
                  </a:cubicBezTo>
                  <a:cubicBezTo>
                    <a:pt x="710580" y="262634"/>
                    <a:pt x="739190" y="296309"/>
                    <a:pt x="765302" y="331842"/>
                  </a:cubicBezTo>
                  <a:cubicBezTo>
                    <a:pt x="789672" y="369465"/>
                    <a:pt x="820722" y="401340"/>
                    <a:pt x="853224" y="431966"/>
                  </a:cubicBezTo>
                  <a:cubicBezTo>
                    <a:pt x="894266" y="476498"/>
                    <a:pt x="940217" y="515776"/>
                    <a:pt x="987184" y="553863"/>
                  </a:cubicBezTo>
                  <a:cubicBezTo>
                    <a:pt x="1015620" y="575868"/>
                    <a:pt x="1046583" y="595318"/>
                    <a:pt x="1079115" y="610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rot="-1209253">
              <a:off x="8902972" y="1858184"/>
              <a:ext cx="135910" cy="158258"/>
            </a:xfrm>
            <a:custGeom>
              <a:rect b="b" l="l" r="r" t="t"/>
              <a:pathLst>
                <a:path extrusionOk="0" h="315556" w="271463">
                  <a:moveTo>
                    <a:pt x="213226" y="82010"/>
                  </a:moveTo>
                  <a:cubicBezTo>
                    <a:pt x="230828" y="96641"/>
                    <a:pt x="252177" y="105176"/>
                    <a:pt x="271463" y="117165"/>
                  </a:cubicBezTo>
                  <a:cubicBezTo>
                    <a:pt x="210641" y="189014"/>
                    <a:pt x="187637" y="221180"/>
                    <a:pt x="166840" y="315556"/>
                  </a:cubicBezTo>
                  <a:cubicBezTo>
                    <a:pt x="138782" y="246407"/>
                    <a:pt x="77146" y="187098"/>
                    <a:pt x="9585" y="156385"/>
                  </a:cubicBezTo>
                  <a:cubicBezTo>
                    <a:pt x="6419" y="154875"/>
                    <a:pt x="3195" y="153395"/>
                    <a:pt x="0" y="151885"/>
                  </a:cubicBezTo>
                  <a:cubicBezTo>
                    <a:pt x="33200" y="134612"/>
                    <a:pt x="62739" y="111156"/>
                    <a:pt x="86673" y="82329"/>
                  </a:cubicBezTo>
                  <a:cubicBezTo>
                    <a:pt x="108022" y="56986"/>
                    <a:pt x="128993" y="30714"/>
                    <a:pt x="142035" y="0"/>
                  </a:cubicBezTo>
                  <a:cubicBezTo>
                    <a:pt x="158939" y="32252"/>
                    <a:pt x="184790" y="59599"/>
                    <a:pt x="213226" y="82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 rot="-1209253">
              <a:off x="9069486" y="2343783"/>
              <a:ext cx="148663" cy="170182"/>
            </a:xfrm>
            <a:custGeom>
              <a:rect b="b" l="l" r="r" t="t"/>
              <a:pathLst>
                <a:path extrusionOk="0" h="339331" w="296936">
                  <a:moveTo>
                    <a:pt x="237131" y="98847"/>
                  </a:moveTo>
                  <a:cubicBezTo>
                    <a:pt x="254239" y="120126"/>
                    <a:pt x="277331" y="135280"/>
                    <a:pt x="296937" y="153975"/>
                  </a:cubicBezTo>
                  <a:cubicBezTo>
                    <a:pt x="273642" y="173919"/>
                    <a:pt x="246019" y="188056"/>
                    <a:pt x="223625" y="209045"/>
                  </a:cubicBezTo>
                  <a:cubicBezTo>
                    <a:pt x="184442" y="247219"/>
                    <a:pt x="153334" y="292855"/>
                    <a:pt x="124810" y="339332"/>
                  </a:cubicBezTo>
                  <a:cubicBezTo>
                    <a:pt x="124607" y="336806"/>
                    <a:pt x="124375" y="334280"/>
                    <a:pt x="124142" y="331755"/>
                  </a:cubicBezTo>
                  <a:cubicBezTo>
                    <a:pt x="119582" y="282955"/>
                    <a:pt x="104333" y="232182"/>
                    <a:pt x="70959" y="194878"/>
                  </a:cubicBezTo>
                  <a:cubicBezTo>
                    <a:pt x="50598" y="171625"/>
                    <a:pt x="22888" y="156878"/>
                    <a:pt x="0" y="136528"/>
                  </a:cubicBezTo>
                  <a:cubicBezTo>
                    <a:pt x="74619" y="110924"/>
                    <a:pt x="137010" y="68946"/>
                    <a:pt x="177703" y="0"/>
                  </a:cubicBezTo>
                  <a:cubicBezTo>
                    <a:pt x="194782" y="34401"/>
                    <a:pt x="211454" y="69846"/>
                    <a:pt x="237131" y="98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5"/>
          <p:cNvSpPr txBox="1"/>
          <p:nvPr>
            <p:ph type="title"/>
          </p:nvPr>
        </p:nvSpPr>
        <p:spPr>
          <a:xfrm>
            <a:off x="514350" y="513550"/>
            <a:ext cx="8353500" cy="54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41" name="Google Shape;241;p5"/>
          <p:cNvSpPr txBox="1"/>
          <p:nvPr>
            <p:ph idx="1" type="body"/>
          </p:nvPr>
        </p:nvSpPr>
        <p:spPr>
          <a:xfrm>
            <a:off x="514350" y="2038350"/>
            <a:ext cx="7820700" cy="22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42" name="Google Shape;242;p5"/>
          <p:cNvGrpSpPr/>
          <p:nvPr/>
        </p:nvGrpSpPr>
        <p:grpSpPr>
          <a:xfrm>
            <a:off x="6940231" y="4452815"/>
            <a:ext cx="1059429" cy="1053963"/>
            <a:chOff x="5846536" y="2420518"/>
            <a:chExt cx="746919" cy="743065"/>
          </a:xfrm>
        </p:grpSpPr>
        <p:sp>
          <p:nvSpPr>
            <p:cNvPr id="243" name="Google Shape;243;p5"/>
            <p:cNvSpPr/>
            <p:nvPr/>
          </p:nvSpPr>
          <p:spPr>
            <a:xfrm>
              <a:off x="5846536" y="2420518"/>
              <a:ext cx="746919" cy="743065"/>
            </a:xfrm>
            <a:custGeom>
              <a:rect b="b" l="l" r="r" t="t"/>
              <a:pathLst>
                <a:path extrusionOk="0" h="1486130" w="1493837">
                  <a:moveTo>
                    <a:pt x="1492489" y="714259"/>
                  </a:moveTo>
                  <a:cubicBezTo>
                    <a:pt x="1491622" y="713392"/>
                    <a:pt x="1490666" y="712914"/>
                    <a:pt x="1489680" y="712734"/>
                  </a:cubicBezTo>
                  <a:cubicBezTo>
                    <a:pt x="1489949" y="711987"/>
                    <a:pt x="1490158" y="711150"/>
                    <a:pt x="1490188" y="710253"/>
                  </a:cubicBezTo>
                  <a:cubicBezTo>
                    <a:pt x="1490427" y="707413"/>
                    <a:pt x="1489770" y="704663"/>
                    <a:pt x="1489202" y="701913"/>
                  </a:cubicBezTo>
                  <a:cubicBezTo>
                    <a:pt x="1484273" y="682243"/>
                    <a:pt x="1480030" y="661976"/>
                    <a:pt x="1474264" y="642156"/>
                  </a:cubicBezTo>
                  <a:cubicBezTo>
                    <a:pt x="1466645" y="620992"/>
                    <a:pt x="1458578" y="599947"/>
                    <a:pt x="1451677" y="578543"/>
                  </a:cubicBezTo>
                  <a:cubicBezTo>
                    <a:pt x="1449944" y="573641"/>
                    <a:pt x="1449884" y="567901"/>
                    <a:pt x="1447703" y="563208"/>
                  </a:cubicBezTo>
                  <a:cubicBezTo>
                    <a:pt x="1447643" y="560697"/>
                    <a:pt x="1446598" y="558216"/>
                    <a:pt x="1444656" y="556572"/>
                  </a:cubicBezTo>
                  <a:cubicBezTo>
                    <a:pt x="1438919" y="552417"/>
                    <a:pt x="1431151" y="555346"/>
                    <a:pt x="1424549" y="555077"/>
                  </a:cubicBezTo>
                  <a:cubicBezTo>
                    <a:pt x="1403187" y="556153"/>
                    <a:pt x="1381765" y="556901"/>
                    <a:pt x="1360403" y="557499"/>
                  </a:cubicBezTo>
                  <a:cubicBezTo>
                    <a:pt x="1326851" y="557319"/>
                    <a:pt x="1292552" y="556213"/>
                    <a:pt x="1259718" y="564673"/>
                  </a:cubicBezTo>
                  <a:cubicBezTo>
                    <a:pt x="1261809" y="556990"/>
                    <a:pt x="1255565" y="544794"/>
                    <a:pt x="1254549" y="537769"/>
                  </a:cubicBezTo>
                  <a:cubicBezTo>
                    <a:pt x="1248424" y="515199"/>
                    <a:pt x="1237489" y="493168"/>
                    <a:pt x="1225299" y="473110"/>
                  </a:cubicBezTo>
                  <a:cubicBezTo>
                    <a:pt x="1220848" y="466653"/>
                    <a:pt x="1217322" y="458880"/>
                    <a:pt x="1212213" y="452782"/>
                  </a:cubicBezTo>
                  <a:cubicBezTo>
                    <a:pt x="1214872" y="451497"/>
                    <a:pt x="1217053" y="449016"/>
                    <a:pt x="1218189" y="446146"/>
                  </a:cubicBezTo>
                  <a:cubicBezTo>
                    <a:pt x="1225000" y="435265"/>
                    <a:pt x="1233456" y="425490"/>
                    <a:pt x="1239969" y="414399"/>
                  </a:cubicBezTo>
                  <a:cubicBezTo>
                    <a:pt x="1257447" y="386748"/>
                    <a:pt x="1274805" y="359007"/>
                    <a:pt x="1291775" y="331057"/>
                  </a:cubicBezTo>
                  <a:cubicBezTo>
                    <a:pt x="1304174" y="312792"/>
                    <a:pt x="1316932" y="294647"/>
                    <a:pt x="1327329" y="275126"/>
                  </a:cubicBezTo>
                  <a:cubicBezTo>
                    <a:pt x="1330705" y="269088"/>
                    <a:pt x="1332199" y="260239"/>
                    <a:pt x="1325745" y="255755"/>
                  </a:cubicBezTo>
                  <a:cubicBezTo>
                    <a:pt x="1312361" y="244515"/>
                    <a:pt x="1299603" y="232558"/>
                    <a:pt x="1286188" y="221378"/>
                  </a:cubicBezTo>
                  <a:cubicBezTo>
                    <a:pt x="1269428" y="207388"/>
                    <a:pt x="1252188" y="194026"/>
                    <a:pt x="1234143" y="181710"/>
                  </a:cubicBezTo>
                  <a:cubicBezTo>
                    <a:pt x="1222790" y="175223"/>
                    <a:pt x="1212213" y="160097"/>
                    <a:pt x="1197783" y="163684"/>
                  </a:cubicBezTo>
                  <a:cubicBezTo>
                    <a:pt x="1174837" y="174834"/>
                    <a:pt x="1156224" y="192651"/>
                    <a:pt x="1134563" y="205863"/>
                  </a:cubicBezTo>
                  <a:cubicBezTo>
                    <a:pt x="1110841" y="220093"/>
                    <a:pt x="1088791" y="236803"/>
                    <a:pt x="1066951" y="253723"/>
                  </a:cubicBezTo>
                  <a:cubicBezTo>
                    <a:pt x="1060827" y="259223"/>
                    <a:pt x="1053626" y="264484"/>
                    <a:pt x="1047830" y="270612"/>
                  </a:cubicBezTo>
                  <a:cubicBezTo>
                    <a:pt x="1026946" y="256353"/>
                    <a:pt x="1003582" y="247206"/>
                    <a:pt x="979711" y="238985"/>
                  </a:cubicBezTo>
                  <a:cubicBezTo>
                    <a:pt x="956048" y="228941"/>
                    <a:pt x="930713" y="223022"/>
                    <a:pt x="905018" y="221587"/>
                  </a:cubicBezTo>
                  <a:cubicBezTo>
                    <a:pt x="902449" y="221258"/>
                    <a:pt x="899760" y="221348"/>
                    <a:pt x="897340" y="221677"/>
                  </a:cubicBezTo>
                  <a:cubicBezTo>
                    <a:pt x="898207" y="218688"/>
                    <a:pt x="897728" y="215160"/>
                    <a:pt x="896354" y="212231"/>
                  </a:cubicBezTo>
                  <a:cubicBezTo>
                    <a:pt x="891813" y="197643"/>
                    <a:pt x="889542" y="182188"/>
                    <a:pt x="885778" y="167361"/>
                  </a:cubicBezTo>
                  <a:cubicBezTo>
                    <a:pt x="883387" y="157077"/>
                    <a:pt x="881595" y="146615"/>
                    <a:pt x="878189" y="136601"/>
                  </a:cubicBezTo>
                  <a:cubicBezTo>
                    <a:pt x="874006" y="120488"/>
                    <a:pt x="872542" y="103718"/>
                    <a:pt x="867493" y="87785"/>
                  </a:cubicBezTo>
                  <a:cubicBezTo>
                    <a:pt x="862235" y="66680"/>
                    <a:pt x="859307" y="45007"/>
                    <a:pt x="850941" y="24740"/>
                  </a:cubicBezTo>
                  <a:cubicBezTo>
                    <a:pt x="845474" y="9375"/>
                    <a:pt x="839976" y="-4825"/>
                    <a:pt x="820795" y="1572"/>
                  </a:cubicBezTo>
                  <a:cubicBezTo>
                    <a:pt x="802092" y="2708"/>
                    <a:pt x="783509" y="5279"/>
                    <a:pt x="764806" y="6146"/>
                  </a:cubicBezTo>
                  <a:cubicBezTo>
                    <a:pt x="733973" y="6714"/>
                    <a:pt x="700690" y="5160"/>
                    <a:pt x="672636" y="19867"/>
                  </a:cubicBezTo>
                  <a:cubicBezTo>
                    <a:pt x="669887" y="21631"/>
                    <a:pt x="668244" y="24620"/>
                    <a:pt x="667616" y="27789"/>
                  </a:cubicBezTo>
                  <a:cubicBezTo>
                    <a:pt x="665405" y="36009"/>
                    <a:pt x="663284" y="44260"/>
                    <a:pt x="661551" y="52570"/>
                  </a:cubicBezTo>
                  <a:cubicBezTo>
                    <a:pt x="657398" y="74363"/>
                    <a:pt x="653634" y="96215"/>
                    <a:pt x="648226" y="117738"/>
                  </a:cubicBezTo>
                  <a:cubicBezTo>
                    <a:pt x="643386" y="139530"/>
                    <a:pt x="640817" y="161741"/>
                    <a:pt x="636305" y="183593"/>
                  </a:cubicBezTo>
                  <a:cubicBezTo>
                    <a:pt x="633377" y="200423"/>
                    <a:pt x="628836" y="217253"/>
                    <a:pt x="627223" y="234292"/>
                  </a:cubicBezTo>
                  <a:cubicBezTo>
                    <a:pt x="625311" y="233186"/>
                    <a:pt x="623040" y="232737"/>
                    <a:pt x="620799" y="233246"/>
                  </a:cubicBezTo>
                  <a:cubicBezTo>
                    <a:pt x="601080" y="238268"/>
                    <a:pt x="581332" y="243469"/>
                    <a:pt x="561822" y="249209"/>
                  </a:cubicBezTo>
                  <a:cubicBezTo>
                    <a:pt x="530421" y="259402"/>
                    <a:pt x="501530" y="275306"/>
                    <a:pt x="474611" y="294258"/>
                  </a:cubicBezTo>
                  <a:cubicBezTo>
                    <a:pt x="465588" y="300027"/>
                    <a:pt x="454982" y="304900"/>
                    <a:pt x="447692" y="312911"/>
                  </a:cubicBezTo>
                  <a:cubicBezTo>
                    <a:pt x="446796" y="312044"/>
                    <a:pt x="445631" y="311297"/>
                    <a:pt x="444256" y="310699"/>
                  </a:cubicBezTo>
                  <a:cubicBezTo>
                    <a:pt x="423850" y="299071"/>
                    <a:pt x="408225" y="281284"/>
                    <a:pt x="389850" y="266965"/>
                  </a:cubicBezTo>
                  <a:cubicBezTo>
                    <a:pt x="372313" y="253693"/>
                    <a:pt x="355223" y="240330"/>
                    <a:pt x="337267" y="227506"/>
                  </a:cubicBezTo>
                  <a:cubicBezTo>
                    <a:pt x="314292" y="214323"/>
                    <a:pt x="295379" y="195371"/>
                    <a:pt x="272703" y="181889"/>
                  </a:cubicBezTo>
                  <a:cubicBezTo>
                    <a:pt x="271657" y="181321"/>
                    <a:pt x="270402" y="180753"/>
                    <a:pt x="269088" y="180275"/>
                  </a:cubicBezTo>
                  <a:cubicBezTo>
                    <a:pt x="266459" y="178182"/>
                    <a:pt x="263680" y="176359"/>
                    <a:pt x="260423" y="176329"/>
                  </a:cubicBezTo>
                  <a:cubicBezTo>
                    <a:pt x="258302" y="175761"/>
                    <a:pt x="255882" y="173489"/>
                    <a:pt x="253701" y="174057"/>
                  </a:cubicBezTo>
                  <a:cubicBezTo>
                    <a:pt x="252237" y="173339"/>
                    <a:pt x="250564" y="173100"/>
                    <a:pt x="248742" y="173549"/>
                  </a:cubicBezTo>
                  <a:cubicBezTo>
                    <a:pt x="226125" y="184878"/>
                    <a:pt x="203000" y="199406"/>
                    <a:pt x="185074" y="217851"/>
                  </a:cubicBezTo>
                  <a:cubicBezTo>
                    <a:pt x="172944" y="231392"/>
                    <a:pt x="134343" y="256413"/>
                    <a:pt x="140348" y="276083"/>
                  </a:cubicBezTo>
                  <a:cubicBezTo>
                    <a:pt x="152926" y="305438"/>
                    <a:pt x="169837" y="332850"/>
                    <a:pt x="185552" y="360651"/>
                  </a:cubicBezTo>
                  <a:cubicBezTo>
                    <a:pt x="196666" y="380052"/>
                    <a:pt x="212770" y="395716"/>
                    <a:pt x="226782" y="412934"/>
                  </a:cubicBezTo>
                  <a:cubicBezTo>
                    <a:pt x="242198" y="434099"/>
                    <a:pt x="257047" y="455861"/>
                    <a:pt x="270014" y="478640"/>
                  </a:cubicBezTo>
                  <a:cubicBezTo>
                    <a:pt x="271388" y="480792"/>
                    <a:pt x="272583" y="483513"/>
                    <a:pt x="274167" y="485784"/>
                  </a:cubicBezTo>
                  <a:cubicBezTo>
                    <a:pt x="273719" y="486233"/>
                    <a:pt x="273300" y="486741"/>
                    <a:pt x="272942" y="487309"/>
                  </a:cubicBezTo>
                  <a:cubicBezTo>
                    <a:pt x="266339" y="498190"/>
                    <a:pt x="260304" y="509400"/>
                    <a:pt x="254030" y="520491"/>
                  </a:cubicBezTo>
                  <a:cubicBezTo>
                    <a:pt x="237747" y="546797"/>
                    <a:pt x="225318" y="574358"/>
                    <a:pt x="218775" y="604760"/>
                  </a:cubicBezTo>
                  <a:cubicBezTo>
                    <a:pt x="215817" y="614057"/>
                    <a:pt x="212322" y="624460"/>
                    <a:pt x="213337" y="634294"/>
                  </a:cubicBezTo>
                  <a:cubicBezTo>
                    <a:pt x="206884" y="633009"/>
                    <a:pt x="199355" y="636327"/>
                    <a:pt x="192782" y="636357"/>
                  </a:cubicBezTo>
                  <a:cubicBezTo>
                    <a:pt x="165206" y="640901"/>
                    <a:pt x="137271" y="643023"/>
                    <a:pt x="109575" y="646909"/>
                  </a:cubicBezTo>
                  <a:cubicBezTo>
                    <a:pt x="87705" y="648643"/>
                    <a:pt x="65805" y="649809"/>
                    <a:pt x="44234" y="654323"/>
                  </a:cubicBezTo>
                  <a:cubicBezTo>
                    <a:pt x="40529" y="655309"/>
                    <a:pt x="29953" y="656356"/>
                    <a:pt x="22573" y="658747"/>
                  </a:cubicBezTo>
                  <a:cubicBezTo>
                    <a:pt x="17793" y="656415"/>
                    <a:pt x="10921" y="659973"/>
                    <a:pt x="9875" y="665742"/>
                  </a:cubicBezTo>
                  <a:cubicBezTo>
                    <a:pt x="2167" y="707264"/>
                    <a:pt x="-4764" y="750400"/>
                    <a:pt x="4288" y="792311"/>
                  </a:cubicBezTo>
                  <a:cubicBezTo>
                    <a:pt x="5902" y="800173"/>
                    <a:pt x="6708" y="808453"/>
                    <a:pt x="10264" y="815747"/>
                  </a:cubicBezTo>
                  <a:cubicBezTo>
                    <a:pt x="10802" y="816763"/>
                    <a:pt x="11459" y="817899"/>
                    <a:pt x="12236" y="818856"/>
                  </a:cubicBezTo>
                  <a:cubicBezTo>
                    <a:pt x="13012" y="821367"/>
                    <a:pt x="14118" y="823728"/>
                    <a:pt x="16209" y="825373"/>
                  </a:cubicBezTo>
                  <a:cubicBezTo>
                    <a:pt x="16299" y="825432"/>
                    <a:pt x="16418" y="825492"/>
                    <a:pt x="16538" y="825552"/>
                  </a:cubicBezTo>
                  <a:cubicBezTo>
                    <a:pt x="16896" y="826449"/>
                    <a:pt x="17404" y="827316"/>
                    <a:pt x="18121" y="828093"/>
                  </a:cubicBezTo>
                  <a:cubicBezTo>
                    <a:pt x="23738" y="833504"/>
                    <a:pt x="32851" y="831680"/>
                    <a:pt x="39872" y="834400"/>
                  </a:cubicBezTo>
                  <a:cubicBezTo>
                    <a:pt x="63176" y="839841"/>
                    <a:pt x="85882" y="844893"/>
                    <a:pt x="108738" y="852546"/>
                  </a:cubicBezTo>
                  <a:cubicBezTo>
                    <a:pt x="133058" y="860228"/>
                    <a:pt x="158304" y="864832"/>
                    <a:pt x="183251" y="870033"/>
                  </a:cubicBezTo>
                  <a:cubicBezTo>
                    <a:pt x="191945" y="870781"/>
                    <a:pt x="199982" y="873620"/>
                    <a:pt x="207989" y="876550"/>
                  </a:cubicBezTo>
                  <a:cubicBezTo>
                    <a:pt x="207989" y="876939"/>
                    <a:pt x="207960" y="877357"/>
                    <a:pt x="208019" y="877746"/>
                  </a:cubicBezTo>
                  <a:cubicBezTo>
                    <a:pt x="212561" y="903843"/>
                    <a:pt x="222330" y="929132"/>
                    <a:pt x="231054" y="954362"/>
                  </a:cubicBezTo>
                  <a:cubicBezTo>
                    <a:pt x="234879" y="964795"/>
                    <a:pt x="239719" y="974839"/>
                    <a:pt x="244469" y="984883"/>
                  </a:cubicBezTo>
                  <a:cubicBezTo>
                    <a:pt x="245604" y="986946"/>
                    <a:pt x="246650" y="989188"/>
                    <a:pt x="247815" y="991370"/>
                  </a:cubicBezTo>
                  <a:cubicBezTo>
                    <a:pt x="225766" y="1005211"/>
                    <a:pt x="204822" y="1021114"/>
                    <a:pt x="182743" y="1034984"/>
                  </a:cubicBezTo>
                  <a:cubicBezTo>
                    <a:pt x="158752" y="1048496"/>
                    <a:pt x="138765" y="1067658"/>
                    <a:pt x="114953" y="1081648"/>
                  </a:cubicBezTo>
                  <a:cubicBezTo>
                    <a:pt x="103480" y="1089360"/>
                    <a:pt x="92037" y="1097163"/>
                    <a:pt x="81281" y="1105832"/>
                  </a:cubicBezTo>
                  <a:cubicBezTo>
                    <a:pt x="78951" y="1107416"/>
                    <a:pt x="76949" y="1109927"/>
                    <a:pt x="76441" y="1112289"/>
                  </a:cubicBezTo>
                  <a:cubicBezTo>
                    <a:pt x="76053" y="1112438"/>
                    <a:pt x="75694" y="1112558"/>
                    <a:pt x="75336" y="1112737"/>
                  </a:cubicBezTo>
                  <a:cubicBezTo>
                    <a:pt x="65775" y="1118088"/>
                    <a:pt x="73274" y="1128401"/>
                    <a:pt x="76800" y="1135247"/>
                  </a:cubicBezTo>
                  <a:cubicBezTo>
                    <a:pt x="81849" y="1144813"/>
                    <a:pt x="86809" y="1154408"/>
                    <a:pt x="91350" y="1164243"/>
                  </a:cubicBezTo>
                  <a:cubicBezTo>
                    <a:pt x="99805" y="1186992"/>
                    <a:pt x="116626" y="1204420"/>
                    <a:pt x="132251" y="1222416"/>
                  </a:cubicBezTo>
                  <a:cubicBezTo>
                    <a:pt x="139900" y="1233626"/>
                    <a:pt x="148654" y="1244178"/>
                    <a:pt x="158752" y="1253236"/>
                  </a:cubicBezTo>
                  <a:cubicBezTo>
                    <a:pt x="159320" y="1254252"/>
                    <a:pt x="159888" y="1255209"/>
                    <a:pt x="160276" y="1255986"/>
                  </a:cubicBezTo>
                  <a:cubicBezTo>
                    <a:pt x="163652" y="1261247"/>
                    <a:pt x="166401" y="1267614"/>
                    <a:pt x="171390" y="1271471"/>
                  </a:cubicBezTo>
                  <a:cubicBezTo>
                    <a:pt x="171958" y="1271799"/>
                    <a:pt x="172585" y="1271919"/>
                    <a:pt x="173183" y="1271889"/>
                  </a:cubicBezTo>
                  <a:cubicBezTo>
                    <a:pt x="173362" y="1272278"/>
                    <a:pt x="173601" y="1272666"/>
                    <a:pt x="173840" y="1273055"/>
                  </a:cubicBezTo>
                  <a:cubicBezTo>
                    <a:pt x="182235" y="1284295"/>
                    <a:pt x="198578" y="1265940"/>
                    <a:pt x="207780" y="1262054"/>
                  </a:cubicBezTo>
                  <a:cubicBezTo>
                    <a:pt x="228545" y="1251143"/>
                    <a:pt x="247965" y="1238618"/>
                    <a:pt x="268132" y="1226660"/>
                  </a:cubicBezTo>
                  <a:cubicBezTo>
                    <a:pt x="303476" y="1205556"/>
                    <a:pt x="337118" y="1181611"/>
                    <a:pt x="369235" y="1155873"/>
                  </a:cubicBezTo>
                  <a:cubicBezTo>
                    <a:pt x="371536" y="1160118"/>
                    <a:pt x="376704" y="1163825"/>
                    <a:pt x="379901" y="1167173"/>
                  </a:cubicBezTo>
                  <a:cubicBezTo>
                    <a:pt x="392838" y="1181312"/>
                    <a:pt x="405177" y="1197365"/>
                    <a:pt x="421878" y="1207708"/>
                  </a:cubicBezTo>
                  <a:cubicBezTo>
                    <a:pt x="445212" y="1224867"/>
                    <a:pt x="468994" y="1241278"/>
                    <a:pt x="494659" y="1254880"/>
                  </a:cubicBezTo>
                  <a:cubicBezTo>
                    <a:pt x="495256" y="1255209"/>
                    <a:pt x="495913" y="1255448"/>
                    <a:pt x="496541" y="1255627"/>
                  </a:cubicBezTo>
                  <a:cubicBezTo>
                    <a:pt x="493942" y="1268601"/>
                    <a:pt x="493882" y="1282232"/>
                    <a:pt x="491611" y="1295236"/>
                  </a:cubicBezTo>
                  <a:cubicBezTo>
                    <a:pt x="485576" y="1336459"/>
                    <a:pt x="480706" y="1377412"/>
                    <a:pt x="476523" y="1419114"/>
                  </a:cubicBezTo>
                  <a:cubicBezTo>
                    <a:pt x="468277" y="1447751"/>
                    <a:pt x="504697" y="1454298"/>
                    <a:pt x="524625" y="1461203"/>
                  </a:cubicBezTo>
                  <a:cubicBezTo>
                    <a:pt x="563555" y="1475373"/>
                    <a:pt x="605024" y="1482069"/>
                    <a:pt x="646165" y="1486045"/>
                  </a:cubicBezTo>
                  <a:cubicBezTo>
                    <a:pt x="651781" y="1486792"/>
                    <a:pt x="656383" y="1482547"/>
                    <a:pt x="657637" y="1477316"/>
                  </a:cubicBezTo>
                  <a:cubicBezTo>
                    <a:pt x="657697" y="1477167"/>
                    <a:pt x="657697" y="1477017"/>
                    <a:pt x="657757" y="1476868"/>
                  </a:cubicBezTo>
                  <a:cubicBezTo>
                    <a:pt x="665465" y="1473161"/>
                    <a:pt x="666451" y="1458483"/>
                    <a:pt x="668333" y="1450771"/>
                  </a:cubicBezTo>
                  <a:cubicBezTo>
                    <a:pt x="670036" y="1438873"/>
                    <a:pt x="672397" y="1427095"/>
                    <a:pt x="675175" y="1415407"/>
                  </a:cubicBezTo>
                  <a:cubicBezTo>
                    <a:pt x="681539" y="1389250"/>
                    <a:pt x="685064" y="1362585"/>
                    <a:pt x="690114" y="1336160"/>
                  </a:cubicBezTo>
                  <a:cubicBezTo>
                    <a:pt x="691488" y="1326175"/>
                    <a:pt x="695193" y="1315653"/>
                    <a:pt x="693968" y="1305579"/>
                  </a:cubicBezTo>
                  <a:cubicBezTo>
                    <a:pt x="694117" y="1305340"/>
                    <a:pt x="694267" y="1305101"/>
                    <a:pt x="694386" y="1304861"/>
                  </a:cubicBezTo>
                  <a:cubicBezTo>
                    <a:pt x="699107" y="1307791"/>
                    <a:pt x="705142" y="1307821"/>
                    <a:pt x="710490" y="1308957"/>
                  </a:cubicBezTo>
                  <a:cubicBezTo>
                    <a:pt x="716764" y="1310003"/>
                    <a:pt x="723098" y="1310302"/>
                    <a:pt x="729402" y="1310481"/>
                  </a:cubicBezTo>
                  <a:cubicBezTo>
                    <a:pt x="730149" y="1310720"/>
                    <a:pt x="730925" y="1310900"/>
                    <a:pt x="731732" y="1310990"/>
                  </a:cubicBezTo>
                  <a:cubicBezTo>
                    <a:pt x="739261" y="1311617"/>
                    <a:pt x="746820" y="1311677"/>
                    <a:pt x="754379" y="1312006"/>
                  </a:cubicBezTo>
                  <a:cubicBezTo>
                    <a:pt x="778161" y="1313052"/>
                    <a:pt x="801973" y="1311079"/>
                    <a:pt x="825217" y="1305579"/>
                  </a:cubicBezTo>
                  <a:cubicBezTo>
                    <a:pt x="828862" y="1304473"/>
                    <a:pt x="833105" y="1304503"/>
                    <a:pt x="836929" y="1303636"/>
                  </a:cubicBezTo>
                  <a:cubicBezTo>
                    <a:pt x="841500" y="1313351"/>
                    <a:pt x="844727" y="1323754"/>
                    <a:pt x="848103" y="1334007"/>
                  </a:cubicBezTo>
                  <a:cubicBezTo>
                    <a:pt x="856707" y="1363751"/>
                    <a:pt x="868300" y="1392359"/>
                    <a:pt x="881446" y="1420339"/>
                  </a:cubicBezTo>
                  <a:cubicBezTo>
                    <a:pt x="888018" y="1432536"/>
                    <a:pt x="895757" y="1468886"/>
                    <a:pt x="911472" y="1470381"/>
                  </a:cubicBezTo>
                  <a:cubicBezTo>
                    <a:pt x="950372" y="1469155"/>
                    <a:pt x="990108" y="1466764"/>
                    <a:pt x="1024855" y="1447453"/>
                  </a:cubicBezTo>
                  <a:cubicBezTo>
                    <a:pt x="1039405" y="1440756"/>
                    <a:pt x="1057570" y="1435645"/>
                    <a:pt x="1066175" y="1421087"/>
                  </a:cubicBezTo>
                  <a:cubicBezTo>
                    <a:pt x="1070208" y="1413015"/>
                    <a:pt x="1068176" y="1403539"/>
                    <a:pt x="1066892" y="1395020"/>
                  </a:cubicBezTo>
                  <a:cubicBezTo>
                    <a:pt x="1065368" y="1382375"/>
                    <a:pt x="1063127" y="1369192"/>
                    <a:pt x="1061066" y="1356487"/>
                  </a:cubicBezTo>
                  <a:cubicBezTo>
                    <a:pt x="1057152" y="1320077"/>
                    <a:pt x="1051087" y="1284026"/>
                    <a:pt x="1045888" y="1247795"/>
                  </a:cubicBezTo>
                  <a:cubicBezTo>
                    <a:pt x="1057510" y="1245045"/>
                    <a:pt x="1068804" y="1239544"/>
                    <a:pt x="1079470" y="1234194"/>
                  </a:cubicBezTo>
                  <a:cubicBezTo>
                    <a:pt x="1093393" y="1227079"/>
                    <a:pt x="1107823" y="1220861"/>
                    <a:pt x="1120222" y="1211176"/>
                  </a:cubicBezTo>
                  <a:cubicBezTo>
                    <a:pt x="1132800" y="1201281"/>
                    <a:pt x="1148306" y="1193300"/>
                    <a:pt x="1158793" y="1181073"/>
                  </a:cubicBezTo>
                  <a:cubicBezTo>
                    <a:pt x="1159032" y="1181253"/>
                    <a:pt x="1159241" y="1181462"/>
                    <a:pt x="1159510" y="1181641"/>
                  </a:cubicBezTo>
                  <a:cubicBezTo>
                    <a:pt x="1174299" y="1192074"/>
                    <a:pt x="1190881" y="1199368"/>
                    <a:pt x="1206835" y="1207738"/>
                  </a:cubicBezTo>
                  <a:cubicBezTo>
                    <a:pt x="1224015" y="1217842"/>
                    <a:pt x="1242150" y="1226362"/>
                    <a:pt x="1261062" y="1232699"/>
                  </a:cubicBezTo>
                  <a:cubicBezTo>
                    <a:pt x="1269099" y="1235808"/>
                    <a:pt x="1277225" y="1239216"/>
                    <a:pt x="1286009" y="1239066"/>
                  </a:cubicBezTo>
                  <a:cubicBezTo>
                    <a:pt x="1302053" y="1240292"/>
                    <a:pt x="1309881" y="1222475"/>
                    <a:pt x="1321413" y="1214225"/>
                  </a:cubicBezTo>
                  <a:cubicBezTo>
                    <a:pt x="1350364" y="1188845"/>
                    <a:pt x="1371696" y="1156591"/>
                    <a:pt x="1390847" y="1123529"/>
                  </a:cubicBezTo>
                  <a:cubicBezTo>
                    <a:pt x="1396942" y="1109778"/>
                    <a:pt x="1421083" y="1091483"/>
                    <a:pt x="1402499" y="1078330"/>
                  </a:cubicBezTo>
                  <a:cubicBezTo>
                    <a:pt x="1378598" y="1059258"/>
                    <a:pt x="1358939" y="1035612"/>
                    <a:pt x="1337099" y="1014149"/>
                  </a:cubicBezTo>
                  <a:cubicBezTo>
                    <a:pt x="1319412" y="995316"/>
                    <a:pt x="1298199" y="980369"/>
                    <a:pt x="1280213" y="961865"/>
                  </a:cubicBezTo>
                  <a:cubicBezTo>
                    <a:pt x="1279944" y="961596"/>
                    <a:pt x="1279615" y="961268"/>
                    <a:pt x="1279287" y="960939"/>
                  </a:cubicBezTo>
                  <a:cubicBezTo>
                    <a:pt x="1280034" y="959115"/>
                    <a:pt x="1280064" y="956873"/>
                    <a:pt x="1279377" y="955110"/>
                  </a:cubicBezTo>
                  <a:cubicBezTo>
                    <a:pt x="1282573" y="948772"/>
                    <a:pt x="1282992" y="938728"/>
                    <a:pt x="1285083" y="933168"/>
                  </a:cubicBezTo>
                  <a:cubicBezTo>
                    <a:pt x="1293568" y="895323"/>
                    <a:pt x="1293030" y="855505"/>
                    <a:pt x="1303846" y="818288"/>
                  </a:cubicBezTo>
                  <a:cubicBezTo>
                    <a:pt x="1339997" y="801787"/>
                    <a:pt x="1376656" y="786302"/>
                    <a:pt x="1411761" y="767529"/>
                  </a:cubicBezTo>
                  <a:cubicBezTo>
                    <a:pt x="1439158" y="753300"/>
                    <a:pt x="1467093" y="740027"/>
                    <a:pt x="1492070" y="721673"/>
                  </a:cubicBezTo>
                  <a:cubicBezTo>
                    <a:pt x="1494192" y="719879"/>
                    <a:pt x="1494490" y="716262"/>
                    <a:pt x="1492489" y="714259"/>
                  </a:cubicBezTo>
                  <a:close/>
                  <a:moveTo>
                    <a:pt x="860472" y="785764"/>
                  </a:moveTo>
                  <a:cubicBezTo>
                    <a:pt x="860352" y="798020"/>
                    <a:pt x="862444" y="810605"/>
                    <a:pt x="859994" y="822682"/>
                  </a:cubicBezTo>
                  <a:cubicBezTo>
                    <a:pt x="820825" y="837719"/>
                    <a:pt x="786915" y="862530"/>
                    <a:pt x="751152" y="883904"/>
                  </a:cubicBezTo>
                  <a:cubicBezTo>
                    <a:pt x="751122" y="883904"/>
                    <a:pt x="751122" y="883904"/>
                    <a:pt x="751122" y="883904"/>
                  </a:cubicBezTo>
                  <a:cubicBezTo>
                    <a:pt x="725966" y="867701"/>
                    <a:pt x="699764" y="853173"/>
                    <a:pt x="674219" y="837629"/>
                  </a:cubicBezTo>
                  <a:cubicBezTo>
                    <a:pt x="667586" y="833623"/>
                    <a:pt x="660296" y="830484"/>
                    <a:pt x="654590" y="825163"/>
                  </a:cubicBezTo>
                  <a:cubicBezTo>
                    <a:pt x="655904" y="784479"/>
                    <a:pt x="653634" y="741522"/>
                    <a:pt x="666093" y="702421"/>
                  </a:cubicBezTo>
                  <a:cubicBezTo>
                    <a:pt x="680941" y="690075"/>
                    <a:pt x="697852" y="680719"/>
                    <a:pt x="712581" y="667865"/>
                  </a:cubicBezTo>
                  <a:cubicBezTo>
                    <a:pt x="728864" y="655220"/>
                    <a:pt x="747179" y="644488"/>
                    <a:pt x="759996" y="627987"/>
                  </a:cubicBezTo>
                  <a:cubicBezTo>
                    <a:pt x="783957" y="644966"/>
                    <a:pt x="804841" y="666818"/>
                    <a:pt x="830296" y="682094"/>
                  </a:cubicBezTo>
                  <a:cubicBezTo>
                    <a:pt x="840185" y="688790"/>
                    <a:pt x="851808" y="692975"/>
                    <a:pt x="860860" y="700807"/>
                  </a:cubicBezTo>
                  <a:cubicBezTo>
                    <a:pt x="860084" y="729116"/>
                    <a:pt x="860233" y="757455"/>
                    <a:pt x="860472" y="785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5854182" y="2429809"/>
              <a:ext cx="731084" cy="724494"/>
              <a:chOff x="5854182" y="2429809"/>
              <a:chExt cx="731084" cy="724494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5854182" y="2429809"/>
                <a:ext cx="731084" cy="724494"/>
              </a:xfrm>
              <a:custGeom>
                <a:rect b="b" l="l" r="r" t="t"/>
                <a:pathLst>
                  <a:path extrusionOk="0" h="1448988" w="1462168">
                    <a:moveTo>
                      <a:pt x="942101" y="909714"/>
                    </a:moveTo>
                    <a:cubicBezTo>
                      <a:pt x="986319" y="864186"/>
                      <a:pt x="997373" y="798391"/>
                      <a:pt x="996746" y="737109"/>
                    </a:cubicBezTo>
                    <a:cubicBezTo>
                      <a:pt x="996328" y="688234"/>
                      <a:pt x="987932" y="636489"/>
                      <a:pt x="958533" y="596222"/>
                    </a:cubicBezTo>
                    <a:cubicBezTo>
                      <a:pt x="937500" y="566478"/>
                      <a:pt x="912642" y="538080"/>
                      <a:pt x="877746" y="524927"/>
                    </a:cubicBezTo>
                    <a:cubicBezTo>
                      <a:pt x="846793" y="506273"/>
                      <a:pt x="811927" y="494525"/>
                      <a:pt x="775656" y="493359"/>
                    </a:cubicBezTo>
                    <a:cubicBezTo>
                      <a:pt x="767679" y="493778"/>
                      <a:pt x="752890" y="491984"/>
                      <a:pt x="744435" y="496259"/>
                    </a:cubicBezTo>
                    <a:cubicBezTo>
                      <a:pt x="735621" y="497186"/>
                      <a:pt x="726658" y="498501"/>
                      <a:pt x="718442" y="501610"/>
                    </a:cubicBezTo>
                    <a:cubicBezTo>
                      <a:pt x="694809" y="503105"/>
                      <a:pt x="671177" y="506184"/>
                      <a:pt x="648650" y="513627"/>
                    </a:cubicBezTo>
                    <a:cubicBezTo>
                      <a:pt x="615964" y="525614"/>
                      <a:pt x="584324" y="542444"/>
                      <a:pt x="557375" y="564655"/>
                    </a:cubicBezTo>
                    <a:cubicBezTo>
                      <a:pt x="506734" y="607462"/>
                      <a:pt x="480442" y="649193"/>
                      <a:pt x="471031" y="715556"/>
                    </a:cubicBezTo>
                    <a:cubicBezTo>
                      <a:pt x="460365" y="789363"/>
                      <a:pt x="487583" y="861137"/>
                      <a:pt x="533832" y="918084"/>
                    </a:cubicBezTo>
                    <a:cubicBezTo>
                      <a:pt x="550773" y="939278"/>
                      <a:pt x="575152" y="953119"/>
                      <a:pt x="597321" y="968304"/>
                    </a:cubicBezTo>
                    <a:cubicBezTo>
                      <a:pt x="615187" y="980202"/>
                      <a:pt x="635743" y="986808"/>
                      <a:pt x="656806" y="990097"/>
                    </a:cubicBezTo>
                    <a:cubicBezTo>
                      <a:pt x="675449" y="994491"/>
                      <a:pt x="694182" y="999393"/>
                      <a:pt x="713512" y="999214"/>
                    </a:cubicBezTo>
                    <a:cubicBezTo>
                      <a:pt x="736279" y="999095"/>
                      <a:pt x="759523" y="1000081"/>
                      <a:pt x="781811" y="994730"/>
                    </a:cubicBezTo>
                    <a:cubicBezTo>
                      <a:pt x="803173" y="988542"/>
                      <a:pt x="825222" y="984387"/>
                      <a:pt x="845688" y="975509"/>
                    </a:cubicBezTo>
                    <a:cubicBezTo>
                      <a:pt x="880913" y="958589"/>
                      <a:pt x="916466" y="939966"/>
                      <a:pt x="942101" y="909714"/>
                    </a:cubicBezTo>
                    <a:close/>
                    <a:moveTo>
                      <a:pt x="1459121" y="695109"/>
                    </a:moveTo>
                    <a:cubicBezTo>
                      <a:pt x="1459868" y="696604"/>
                      <a:pt x="1460944" y="697710"/>
                      <a:pt x="1462169" y="698428"/>
                    </a:cubicBezTo>
                    <a:cubicBezTo>
                      <a:pt x="1457807" y="700729"/>
                      <a:pt x="1453504" y="703181"/>
                      <a:pt x="1449142" y="705482"/>
                    </a:cubicBezTo>
                    <a:cubicBezTo>
                      <a:pt x="1429573" y="716244"/>
                      <a:pt x="1408390" y="723598"/>
                      <a:pt x="1388731" y="734180"/>
                    </a:cubicBezTo>
                    <a:cubicBezTo>
                      <a:pt x="1369461" y="744732"/>
                      <a:pt x="1349682" y="752684"/>
                      <a:pt x="1329306" y="761383"/>
                    </a:cubicBezTo>
                    <a:cubicBezTo>
                      <a:pt x="1312455" y="769484"/>
                      <a:pt x="1295874" y="776778"/>
                      <a:pt x="1278366" y="784580"/>
                    </a:cubicBezTo>
                    <a:cubicBezTo>
                      <a:pt x="1265310" y="795551"/>
                      <a:pt x="1266863" y="816984"/>
                      <a:pt x="1263427" y="832559"/>
                    </a:cubicBezTo>
                    <a:cubicBezTo>
                      <a:pt x="1259095" y="861914"/>
                      <a:pt x="1256884" y="891658"/>
                      <a:pt x="1249774" y="920535"/>
                    </a:cubicBezTo>
                    <a:cubicBezTo>
                      <a:pt x="1248399" y="925617"/>
                      <a:pt x="1245501" y="932911"/>
                      <a:pt x="1247921" y="937753"/>
                    </a:cubicBezTo>
                    <a:cubicBezTo>
                      <a:pt x="1246935" y="940982"/>
                      <a:pt x="1248698" y="945376"/>
                      <a:pt x="1251686" y="946871"/>
                    </a:cubicBezTo>
                    <a:cubicBezTo>
                      <a:pt x="1252702" y="947379"/>
                      <a:pt x="1253837" y="947499"/>
                      <a:pt x="1254942" y="947319"/>
                    </a:cubicBezTo>
                    <a:cubicBezTo>
                      <a:pt x="1261575" y="961997"/>
                      <a:pt x="1285805" y="980441"/>
                      <a:pt x="1294470" y="989798"/>
                    </a:cubicBezTo>
                    <a:cubicBezTo>
                      <a:pt x="1322016" y="1016732"/>
                      <a:pt x="1344962" y="1048389"/>
                      <a:pt x="1374719" y="1072841"/>
                    </a:cubicBezTo>
                    <a:cubicBezTo>
                      <a:pt x="1358795" y="1095919"/>
                      <a:pt x="1345858" y="1120970"/>
                      <a:pt x="1329336" y="1143629"/>
                    </a:cubicBezTo>
                    <a:cubicBezTo>
                      <a:pt x="1313710" y="1164674"/>
                      <a:pt x="1292229" y="1183566"/>
                      <a:pt x="1273048" y="1202339"/>
                    </a:cubicBezTo>
                    <a:cubicBezTo>
                      <a:pt x="1246637" y="1198872"/>
                      <a:pt x="1221361" y="1184583"/>
                      <a:pt x="1198116" y="1171998"/>
                    </a:cubicBezTo>
                    <a:cubicBezTo>
                      <a:pt x="1182760" y="1164405"/>
                      <a:pt x="1167463" y="1156842"/>
                      <a:pt x="1153152" y="1147365"/>
                    </a:cubicBezTo>
                    <a:cubicBezTo>
                      <a:pt x="1150881" y="1146230"/>
                      <a:pt x="1148700" y="1146110"/>
                      <a:pt x="1146788" y="1146738"/>
                    </a:cubicBezTo>
                    <a:cubicBezTo>
                      <a:pt x="1146758" y="1146738"/>
                      <a:pt x="1146758" y="1146738"/>
                      <a:pt x="1146728" y="1146738"/>
                    </a:cubicBezTo>
                    <a:cubicBezTo>
                      <a:pt x="1142874" y="1147246"/>
                      <a:pt x="1137347" y="1151192"/>
                      <a:pt x="1135016" y="1153015"/>
                    </a:cubicBezTo>
                    <a:cubicBezTo>
                      <a:pt x="1125336" y="1160668"/>
                      <a:pt x="1114431" y="1166168"/>
                      <a:pt x="1103944" y="1173074"/>
                    </a:cubicBezTo>
                    <a:cubicBezTo>
                      <a:pt x="1092053" y="1181235"/>
                      <a:pt x="1079983" y="1188977"/>
                      <a:pt x="1066688" y="1194627"/>
                    </a:cubicBezTo>
                    <a:cubicBezTo>
                      <a:pt x="1053422" y="1201442"/>
                      <a:pt x="1039798" y="1207302"/>
                      <a:pt x="1025816" y="1212383"/>
                    </a:cubicBezTo>
                    <a:cubicBezTo>
                      <a:pt x="1023157" y="1213579"/>
                      <a:pt x="1021544" y="1215642"/>
                      <a:pt x="1020827" y="1217944"/>
                    </a:cubicBezTo>
                    <a:cubicBezTo>
                      <a:pt x="1014403" y="1228376"/>
                      <a:pt x="1023725" y="1264607"/>
                      <a:pt x="1023306" y="1274681"/>
                    </a:cubicBezTo>
                    <a:cubicBezTo>
                      <a:pt x="1025577" y="1301167"/>
                      <a:pt x="1027429" y="1327652"/>
                      <a:pt x="1030895" y="1354018"/>
                    </a:cubicBezTo>
                    <a:cubicBezTo>
                      <a:pt x="1032090" y="1363763"/>
                      <a:pt x="1032986" y="1373598"/>
                      <a:pt x="1034510" y="1383313"/>
                    </a:cubicBezTo>
                    <a:cubicBezTo>
                      <a:pt x="1035705" y="1390637"/>
                      <a:pt x="1036213" y="1396197"/>
                      <a:pt x="1028356" y="1399815"/>
                    </a:cubicBezTo>
                    <a:cubicBezTo>
                      <a:pt x="1007322" y="1411204"/>
                      <a:pt x="985153" y="1420859"/>
                      <a:pt x="962238" y="1427795"/>
                    </a:cubicBezTo>
                    <a:cubicBezTo>
                      <a:pt x="941742" y="1431501"/>
                      <a:pt x="920649" y="1432309"/>
                      <a:pt x="899855" y="1433594"/>
                    </a:cubicBezTo>
                    <a:cubicBezTo>
                      <a:pt x="885843" y="1404418"/>
                      <a:pt x="873952" y="1374166"/>
                      <a:pt x="861224" y="1344392"/>
                    </a:cubicBezTo>
                    <a:cubicBezTo>
                      <a:pt x="852679" y="1320896"/>
                      <a:pt x="847749" y="1295786"/>
                      <a:pt x="835978" y="1273605"/>
                    </a:cubicBezTo>
                    <a:cubicBezTo>
                      <a:pt x="831676" y="1267178"/>
                      <a:pt x="822952" y="1269539"/>
                      <a:pt x="820263" y="1275129"/>
                    </a:cubicBezTo>
                    <a:cubicBezTo>
                      <a:pt x="806400" y="1273007"/>
                      <a:pt x="778495" y="1277132"/>
                      <a:pt x="773684" y="1276684"/>
                    </a:cubicBezTo>
                    <a:cubicBezTo>
                      <a:pt x="762630" y="1276564"/>
                      <a:pt x="751576" y="1276265"/>
                      <a:pt x="740491" y="1275787"/>
                    </a:cubicBezTo>
                    <a:cubicBezTo>
                      <a:pt x="736219" y="1274562"/>
                      <a:pt x="730662" y="1275010"/>
                      <a:pt x="726389" y="1275040"/>
                    </a:cubicBezTo>
                    <a:cubicBezTo>
                      <a:pt x="723372" y="1274860"/>
                      <a:pt x="720384" y="1274681"/>
                      <a:pt x="717366" y="1274442"/>
                    </a:cubicBezTo>
                    <a:cubicBezTo>
                      <a:pt x="715215" y="1274233"/>
                      <a:pt x="713303" y="1274860"/>
                      <a:pt x="711780" y="1275996"/>
                    </a:cubicBezTo>
                    <a:cubicBezTo>
                      <a:pt x="707238" y="1276355"/>
                      <a:pt x="702697" y="1276684"/>
                      <a:pt x="698156" y="1276863"/>
                    </a:cubicBezTo>
                    <a:cubicBezTo>
                      <a:pt x="694391" y="1275488"/>
                      <a:pt x="690955" y="1273455"/>
                      <a:pt x="687340" y="1271781"/>
                    </a:cubicBezTo>
                    <a:cubicBezTo>
                      <a:pt x="677152" y="1266909"/>
                      <a:pt x="659674" y="1292199"/>
                      <a:pt x="667771" y="1299164"/>
                    </a:cubicBezTo>
                    <a:cubicBezTo>
                      <a:pt x="658778" y="1325350"/>
                      <a:pt x="648799" y="1376139"/>
                      <a:pt x="646080" y="1381908"/>
                    </a:cubicBezTo>
                    <a:cubicBezTo>
                      <a:pt x="640702" y="1400233"/>
                      <a:pt x="637177" y="1419604"/>
                      <a:pt x="633412" y="1438556"/>
                    </a:cubicBezTo>
                    <a:cubicBezTo>
                      <a:pt x="632396" y="1441336"/>
                      <a:pt x="631022" y="1444475"/>
                      <a:pt x="630335" y="1447494"/>
                    </a:cubicBezTo>
                    <a:cubicBezTo>
                      <a:pt x="629528" y="1447823"/>
                      <a:pt x="628722" y="1448331"/>
                      <a:pt x="627975" y="1448989"/>
                    </a:cubicBezTo>
                    <a:cubicBezTo>
                      <a:pt x="594961" y="1445701"/>
                      <a:pt x="562066" y="1439991"/>
                      <a:pt x="530187" y="1430724"/>
                    </a:cubicBezTo>
                    <a:cubicBezTo>
                      <a:pt x="513217" y="1423251"/>
                      <a:pt x="492752" y="1421637"/>
                      <a:pt x="478202" y="1409679"/>
                    </a:cubicBezTo>
                    <a:cubicBezTo>
                      <a:pt x="481727" y="1370997"/>
                      <a:pt x="484834" y="1332226"/>
                      <a:pt x="488449" y="1293574"/>
                    </a:cubicBezTo>
                    <a:cubicBezTo>
                      <a:pt x="490302" y="1273844"/>
                      <a:pt x="491975" y="1253845"/>
                      <a:pt x="490272" y="1234086"/>
                    </a:cubicBezTo>
                    <a:cubicBezTo>
                      <a:pt x="490959" y="1232651"/>
                      <a:pt x="490959" y="1230857"/>
                      <a:pt x="489973" y="1228735"/>
                    </a:cubicBezTo>
                    <a:cubicBezTo>
                      <a:pt x="484207" y="1220305"/>
                      <a:pt x="474407" y="1215731"/>
                      <a:pt x="466430" y="1209663"/>
                    </a:cubicBezTo>
                    <a:cubicBezTo>
                      <a:pt x="454420" y="1201293"/>
                      <a:pt x="442319" y="1193132"/>
                      <a:pt x="430608" y="1184343"/>
                    </a:cubicBezTo>
                    <a:cubicBezTo>
                      <a:pt x="421435" y="1177857"/>
                      <a:pt x="412203" y="1171370"/>
                      <a:pt x="403539" y="1164255"/>
                    </a:cubicBezTo>
                    <a:cubicBezTo>
                      <a:pt x="390991" y="1152238"/>
                      <a:pt x="381042" y="1137919"/>
                      <a:pt x="367776" y="1126649"/>
                    </a:cubicBezTo>
                    <a:cubicBezTo>
                      <a:pt x="366522" y="1125543"/>
                      <a:pt x="364998" y="1124856"/>
                      <a:pt x="363414" y="1124617"/>
                    </a:cubicBezTo>
                    <a:cubicBezTo>
                      <a:pt x="362877" y="1123989"/>
                      <a:pt x="362070" y="1123540"/>
                      <a:pt x="360994" y="1123451"/>
                    </a:cubicBezTo>
                    <a:cubicBezTo>
                      <a:pt x="351613" y="1124407"/>
                      <a:pt x="343606" y="1130864"/>
                      <a:pt x="335718" y="1135647"/>
                    </a:cubicBezTo>
                    <a:cubicBezTo>
                      <a:pt x="288364" y="1166258"/>
                      <a:pt x="242174" y="1196510"/>
                      <a:pt x="192190" y="1223414"/>
                    </a:cubicBezTo>
                    <a:cubicBezTo>
                      <a:pt x="183256" y="1227958"/>
                      <a:pt x="174921" y="1233548"/>
                      <a:pt x="166346" y="1238719"/>
                    </a:cubicBezTo>
                    <a:cubicBezTo>
                      <a:pt x="158996" y="1230947"/>
                      <a:pt x="151169" y="1223593"/>
                      <a:pt x="144357" y="1215313"/>
                    </a:cubicBezTo>
                    <a:cubicBezTo>
                      <a:pt x="133870" y="1200008"/>
                      <a:pt x="123443" y="1184732"/>
                      <a:pt x="111074" y="1170891"/>
                    </a:cubicBezTo>
                    <a:cubicBezTo>
                      <a:pt x="100109" y="1158396"/>
                      <a:pt x="94552" y="1142672"/>
                      <a:pt x="87441" y="1127875"/>
                    </a:cubicBezTo>
                    <a:cubicBezTo>
                      <a:pt x="82482" y="1117861"/>
                      <a:pt x="77492" y="1107846"/>
                      <a:pt x="72174" y="1098041"/>
                    </a:cubicBezTo>
                    <a:cubicBezTo>
                      <a:pt x="72114" y="1097952"/>
                      <a:pt x="72084" y="1097862"/>
                      <a:pt x="72025" y="1097772"/>
                    </a:cubicBezTo>
                    <a:cubicBezTo>
                      <a:pt x="77821" y="1095560"/>
                      <a:pt x="83019" y="1091315"/>
                      <a:pt x="88278" y="1088296"/>
                    </a:cubicBezTo>
                    <a:cubicBezTo>
                      <a:pt x="96315" y="1083155"/>
                      <a:pt x="104351" y="1078043"/>
                      <a:pt x="112478" y="1073051"/>
                    </a:cubicBezTo>
                    <a:cubicBezTo>
                      <a:pt x="126132" y="1065249"/>
                      <a:pt x="139397" y="1056340"/>
                      <a:pt x="151826" y="1046595"/>
                    </a:cubicBezTo>
                    <a:cubicBezTo>
                      <a:pt x="181195" y="1027523"/>
                      <a:pt x="211132" y="1009288"/>
                      <a:pt x="239903" y="989200"/>
                    </a:cubicBezTo>
                    <a:cubicBezTo>
                      <a:pt x="245878" y="986001"/>
                      <a:pt x="247133" y="979664"/>
                      <a:pt x="244833" y="975419"/>
                    </a:cubicBezTo>
                    <a:cubicBezTo>
                      <a:pt x="244922" y="968125"/>
                      <a:pt x="239067" y="955241"/>
                      <a:pt x="238170" y="951385"/>
                    </a:cubicBezTo>
                    <a:cubicBezTo>
                      <a:pt x="230761" y="931207"/>
                      <a:pt x="225114" y="910431"/>
                      <a:pt x="218750" y="889924"/>
                    </a:cubicBezTo>
                    <a:cubicBezTo>
                      <a:pt x="216360" y="881554"/>
                      <a:pt x="213940" y="871958"/>
                      <a:pt x="210952" y="862542"/>
                    </a:cubicBezTo>
                    <a:cubicBezTo>
                      <a:pt x="210146" y="856055"/>
                      <a:pt x="207756" y="848821"/>
                      <a:pt x="200047" y="849867"/>
                    </a:cubicBezTo>
                    <a:cubicBezTo>
                      <a:pt x="199689" y="849568"/>
                      <a:pt x="199360" y="849299"/>
                      <a:pt x="199031" y="849060"/>
                    </a:cubicBezTo>
                    <a:cubicBezTo>
                      <a:pt x="188933" y="840839"/>
                      <a:pt x="175578" y="839046"/>
                      <a:pt x="163329" y="835907"/>
                    </a:cubicBezTo>
                    <a:cubicBezTo>
                      <a:pt x="138292" y="828404"/>
                      <a:pt x="112538" y="823621"/>
                      <a:pt x="88009" y="814354"/>
                    </a:cubicBezTo>
                    <a:cubicBezTo>
                      <a:pt x="65691" y="807449"/>
                      <a:pt x="43641" y="802128"/>
                      <a:pt x="20547" y="796567"/>
                    </a:cubicBezTo>
                    <a:cubicBezTo>
                      <a:pt x="17858" y="796029"/>
                      <a:pt x="15109" y="795282"/>
                      <a:pt x="12360" y="795013"/>
                    </a:cubicBezTo>
                    <a:cubicBezTo>
                      <a:pt x="12211" y="793219"/>
                      <a:pt x="11165" y="791396"/>
                      <a:pt x="10538" y="789722"/>
                    </a:cubicBezTo>
                    <a:cubicBezTo>
                      <a:pt x="7849" y="783085"/>
                      <a:pt x="5489" y="776240"/>
                      <a:pt x="2650" y="769663"/>
                    </a:cubicBezTo>
                    <a:cubicBezTo>
                      <a:pt x="2322" y="768976"/>
                      <a:pt x="1874" y="768438"/>
                      <a:pt x="1366" y="768079"/>
                    </a:cubicBezTo>
                    <a:cubicBezTo>
                      <a:pt x="1127" y="765329"/>
                      <a:pt x="917" y="762579"/>
                      <a:pt x="649" y="759858"/>
                    </a:cubicBezTo>
                    <a:cubicBezTo>
                      <a:pt x="-1861" y="726348"/>
                      <a:pt x="3248" y="692867"/>
                      <a:pt x="10209" y="660164"/>
                    </a:cubicBezTo>
                    <a:cubicBezTo>
                      <a:pt x="10717" y="656248"/>
                      <a:pt x="12211" y="652153"/>
                      <a:pt x="11942" y="648207"/>
                    </a:cubicBezTo>
                    <a:cubicBezTo>
                      <a:pt x="38084" y="646294"/>
                      <a:pt x="64167" y="643753"/>
                      <a:pt x="90429" y="643992"/>
                    </a:cubicBezTo>
                    <a:cubicBezTo>
                      <a:pt x="126968" y="640943"/>
                      <a:pt x="163627" y="638193"/>
                      <a:pt x="199838" y="632632"/>
                    </a:cubicBezTo>
                    <a:cubicBezTo>
                      <a:pt x="203125" y="631496"/>
                      <a:pt x="205246" y="628447"/>
                      <a:pt x="205694" y="625249"/>
                    </a:cubicBezTo>
                    <a:cubicBezTo>
                      <a:pt x="207935" y="622439"/>
                      <a:pt x="208383" y="615354"/>
                      <a:pt x="209399" y="612664"/>
                    </a:cubicBezTo>
                    <a:cubicBezTo>
                      <a:pt x="211938" y="603337"/>
                      <a:pt x="216778" y="593741"/>
                      <a:pt x="219706" y="584355"/>
                    </a:cubicBezTo>
                    <a:cubicBezTo>
                      <a:pt x="230492" y="545942"/>
                      <a:pt x="252959" y="513089"/>
                      <a:pt x="272798" y="478622"/>
                    </a:cubicBezTo>
                    <a:cubicBezTo>
                      <a:pt x="274620" y="475842"/>
                      <a:pt x="274650" y="472225"/>
                      <a:pt x="273186" y="469355"/>
                    </a:cubicBezTo>
                    <a:cubicBezTo>
                      <a:pt x="273096" y="468966"/>
                      <a:pt x="272947" y="468578"/>
                      <a:pt x="272708" y="468189"/>
                    </a:cubicBezTo>
                    <a:cubicBezTo>
                      <a:pt x="265030" y="454976"/>
                      <a:pt x="258994" y="440777"/>
                      <a:pt x="250300" y="428192"/>
                    </a:cubicBezTo>
                    <a:cubicBezTo>
                      <a:pt x="238559" y="406280"/>
                      <a:pt x="224815" y="385415"/>
                      <a:pt x="208502" y="366731"/>
                    </a:cubicBezTo>
                    <a:cubicBezTo>
                      <a:pt x="191951" y="348197"/>
                      <a:pt x="180179" y="326196"/>
                      <a:pt x="168796" y="304254"/>
                    </a:cubicBezTo>
                    <a:cubicBezTo>
                      <a:pt x="160281" y="286946"/>
                      <a:pt x="149615" y="270654"/>
                      <a:pt x="142564" y="252628"/>
                    </a:cubicBezTo>
                    <a:cubicBezTo>
                      <a:pt x="157771" y="231793"/>
                      <a:pt x="179014" y="215979"/>
                      <a:pt x="197119" y="197714"/>
                    </a:cubicBezTo>
                    <a:cubicBezTo>
                      <a:pt x="210713" y="186086"/>
                      <a:pt x="227116" y="178493"/>
                      <a:pt x="241188" y="167761"/>
                    </a:cubicBezTo>
                    <a:cubicBezTo>
                      <a:pt x="241337" y="167612"/>
                      <a:pt x="241487" y="167432"/>
                      <a:pt x="241606" y="167283"/>
                    </a:cubicBezTo>
                    <a:cubicBezTo>
                      <a:pt x="242771" y="167761"/>
                      <a:pt x="243877" y="168180"/>
                      <a:pt x="244713" y="168628"/>
                    </a:cubicBezTo>
                    <a:cubicBezTo>
                      <a:pt x="247014" y="169107"/>
                      <a:pt x="250061" y="170781"/>
                      <a:pt x="252840" y="171378"/>
                    </a:cubicBezTo>
                    <a:cubicBezTo>
                      <a:pt x="265299" y="181004"/>
                      <a:pt x="276443" y="192423"/>
                      <a:pt x="288603" y="202438"/>
                    </a:cubicBezTo>
                    <a:cubicBezTo>
                      <a:pt x="308949" y="217713"/>
                      <a:pt x="329146" y="233138"/>
                      <a:pt x="348984" y="249250"/>
                    </a:cubicBezTo>
                    <a:cubicBezTo>
                      <a:pt x="374708" y="267665"/>
                      <a:pt x="394576" y="293463"/>
                      <a:pt x="422332" y="309037"/>
                    </a:cubicBezTo>
                    <a:cubicBezTo>
                      <a:pt x="428008" y="311279"/>
                      <a:pt x="432370" y="308798"/>
                      <a:pt x="434223" y="305002"/>
                    </a:cubicBezTo>
                    <a:cubicBezTo>
                      <a:pt x="435418" y="304224"/>
                      <a:pt x="436702" y="303328"/>
                      <a:pt x="437868" y="302401"/>
                    </a:cubicBezTo>
                    <a:cubicBezTo>
                      <a:pt x="438585" y="302072"/>
                      <a:pt x="439302" y="301743"/>
                      <a:pt x="439989" y="301414"/>
                    </a:cubicBezTo>
                    <a:cubicBezTo>
                      <a:pt x="451282" y="295645"/>
                      <a:pt x="463024" y="290742"/>
                      <a:pt x="473989" y="284345"/>
                    </a:cubicBezTo>
                    <a:cubicBezTo>
                      <a:pt x="511245" y="259952"/>
                      <a:pt x="553671" y="245394"/>
                      <a:pt x="596933" y="235559"/>
                    </a:cubicBezTo>
                    <a:cubicBezTo>
                      <a:pt x="601534" y="234124"/>
                      <a:pt x="608346" y="233467"/>
                      <a:pt x="612618" y="230717"/>
                    </a:cubicBezTo>
                    <a:cubicBezTo>
                      <a:pt x="616741" y="234035"/>
                      <a:pt x="617996" y="221629"/>
                      <a:pt x="619071" y="218550"/>
                    </a:cubicBezTo>
                    <a:cubicBezTo>
                      <a:pt x="623523" y="201451"/>
                      <a:pt x="628722" y="184442"/>
                      <a:pt x="632964" y="167253"/>
                    </a:cubicBezTo>
                    <a:cubicBezTo>
                      <a:pt x="640911" y="131501"/>
                      <a:pt x="650054" y="95987"/>
                      <a:pt x="658091" y="60205"/>
                    </a:cubicBezTo>
                    <a:cubicBezTo>
                      <a:pt x="661019" y="44960"/>
                      <a:pt x="663797" y="30342"/>
                      <a:pt x="668428" y="15365"/>
                    </a:cubicBezTo>
                    <a:cubicBezTo>
                      <a:pt x="694929" y="4574"/>
                      <a:pt x="725015" y="5979"/>
                      <a:pt x="753279" y="5560"/>
                    </a:cubicBezTo>
                    <a:cubicBezTo>
                      <a:pt x="773326" y="3886"/>
                      <a:pt x="793523" y="2720"/>
                      <a:pt x="813451" y="0"/>
                    </a:cubicBezTo>
                    <a:cubicBezTo>
                      <a:pt x="822653" y="19311"/>
                      <a:pt x="828001" y="40236"/>
                      <a:pt x="831616" y="61281"/>
                    </a:cubicBezTo>
                    <a:cubicBezTo>
                      <a:pt x="835380" y="77065"/>
                      <a:pt x="840041" y="92550"/>
                      <a:pt x="842252" y="108662"/>
                    </a:cubicBezTo>
                    <a:cubicBezTo>
                      <a:pt x="845688" y="124924"/>
                      <a:pt x="850677" y="140798"/>
                      <a:pt x="853904" y="157149"/>
                    </a:cubicBezTo>
                    <a:cubicBezTo>
                      <a:pt x="857250" y="170721"/>
                      <a:pt x="859252" y="184681"/>
                      <a:pt x="863554" y="197983"/>
                    </a:cubicBezTo>
                    <a:cubicBezTo>
                      <a:pt x="864540" y="203514"/>
                      <a:pt x="867528" y="208954"/>
                      <a:pt x="872876" y="209343"/>
                    </a:cubicBezTo>
                    <a:cubicBezTo>
                      <a:pt x="873683" y="211017"/>
                      <a:pt x="876700" y="212811"/>
                      <a:pt x="882915" y="214395"/>
                    </a:cubicBezTo>
                    <a:cubicBezTo>
                      <a:pt x="909625" y="219895"/>
                      <a:pt x="936364" y="226203"/>
                      <a:pt x="961371" y="237712"/>
                    </a:cubicBezTo>
                    <a:cubicBezTo>
                      <a:pt x="983062" y="245693"/>
                      <a:pt x="1004066" y="254243"/>
                      <a:pt x="1023336" y="267545"/>
                    </a:cubicBezTo>
                    <a:cubicBezTo>
                      <a:pt x="1030716" y="272298"/>
                      <a:pt x="1038006" y="265303"/>
                      <a:pt x="1037289" y="258667"/>
                    </a:cubicBezTo>
                    <a:cubicBezTo>
                      <a:pt x="1044190" y="254781"/>
                      <a:pt x="1052317" y="248174"/>
                      <a:pt x="1055036" y="246769"/>
                    </a:cubicBezTo>
                    <a:cubicBezTo>
                      <a:pt x="1064208" y="240462"/>
                      <a:pt x="1073559" y="234394"/>
                      <a:pt x="1082791" y="228176"/>
                    </a:cubicBezTo>
                    <a:cubicBezTo>
                      <a:pt x="1102809" y="213618"/>
                      <a:pt x="1124828" y="202348"/>
                      <a:pt x="1145443" y="188806"/>
                    </a:cubicBezTo>
                    <a:cubicBezTo>
                      <a:pt x="1158798" y="179360"/>
                      <a:pt x="1171944" y="169495"/>
                      <a:pt x="1186703" y="162291"/>
                    </a:cubicBezTo>
                    <a:cubicBezTo>
                      <a:pt x="1225125" y="188298"/>
                      <a:pt x="1261396" y="217354"/>
                      <a:pt x="1295724" y="248593"/>
                    </a:cubicBezTo>
                    <a:cubicBezTo>
                      <a:pt x="1286373" y="265841"/>
                      <a:pt x="1275318" y="282103"/>
                      <a:pt x="1264174" y="298216"/>
                    </a:cubicBezTo>
                    <a:cubicBezTo>
                      <a:pt x="1243798" y="330770"/>
                      <a:pt x="1223990" y="363682"/>
                      <a:pt x="1203076" y="395877"/>
                    </a:cubicBezTo>
                    <a:cubicBezTo>
                      <a:pt x="1198594" y="404756"/>
                      <a:pt x="1178218" y="422153"/>
                      <a:pt x="1186554" y="431779"/>
                    </a:cubicBezTo>
                    <a:cubicBezTo>
                      <a:pt x="1185688" y="443049"/>
                      <a:pt x="1207259" y="478861"/>
                      <a:pt x="1208514" y="484660"/>
                    </a:cubicBezTo>
                    <a:cubicBezTo>
                      <a:pt x="1217208" y="503374"/>
                      <a:pt x="1223392" y="525046"/>
                      <a:pt x="1227426" y="545493"/>
                    </a:cubicBezTo>
                    <a:cubicBezTo>
                      <a:pt x="1228202" y="549649"/>
                      <a:pt x="1232146" y="552488"/>
                      <a:pt x="1236210" y="552518"/>
                    </a:cubicBezTo>
                    <a:cubicBezTo>
                      <a:pt x="1239137" y="557421"/>
                      <a:pt x="1256615" y="554282"/>
                      <a:pt x="1261575" y="554551"/>
                    </a:cubicBezTo>
                    <a:cubicBezTo>
                      <a:pt x="1288225" y="552100"/>
                      <a:pt x="1315413" y="554521"/>
                      <a:pt x="1342362" y="555149"/>
                    </a:cubicBezTo>
                    <a:cubicBezTo>
                      <a:pt x="1362828" y="555239"/>
                      <a:pt x="1382726" y="554760"/>
                      <a:pt x="1403311" y="554252"/>
                    </a:cubicBezTo>
                    <a:cubicBezTo>
                      <a:pt x="1408719" y="554073"/>
                      <a:pt x="1414067" y="553834"/>
                      <a:pt x="1419445" y="553714"/>
                    </a:cubicBezTo>
                    <a:cubicBezTo>
                      <a:pt x="1421476" y="553744"/>
                      <a:pt x="1423657" y="553834"/>
                      <a:pt x="1425719" y="553385"/>
                    </a:cubicBezTo>
                    <a:cubicBezTo>
                      <a:pt x="1426227" y="579273"/>
                      <a:pt x="1437939" y="604234"/>
                      <a:pt x="1444571" y="628985"/>
                    </a:cubicBezTo>
                    <a:cubicBezTo>
                      <a:pt x="1450337" y="650778"/>
                      <a:pt x="1452817" y="673556"/>
                      <a:pt x="1459121" y="695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6097324" y="2685473"/>
                <a:ext cx="246352" cy="234949"/>
              </a:xfrm>
              <a:custGeom>
                <a:rect b="b" l="l" r="r" t="t"/>
                <a:pathLst>
                  <a:path extrusionOk="0" h="469897" w="492704">
                    <a:moveTo>
                      <a:pt x="376941" y="239622"/>
                    </a:moveTo>
                    <a:cubicBezTo>
                      <a:pt x="376882" y="216454"/>
                      <a:pt x="376822" y="193317"/>
                      <a:pt x="377449" y="170179"/>
                    </a:cubicBezTo>
                    <a:cubicBezTo>
                      <a:pt x="376762" y="151287"/>
                      <a:pt x="343957" y="142976"/>
                      <a:pt x="330782" y="131856"/>
                    </a:cubicBezTo>
                    <a:cubicBezTo>
                      <a:pt x="313572" y="119809"/>
                      <a:pt x="297528" y="106148"/>
                      <a:pt x="281335" y="92726"/>
                    </a:cubicBezTo>
                    <a:cubicBezTo>
                      <a:pt x="276405" y="88331"/>
                      <a:pt x="271745" y="83459"/>
                      <a:pt x="265261" y="81426"/>
                    </a:cubicBezTo>
                    <a:cubicBezTo>
                      <a:pt x="261467" y="80171"/>
                      <a:pt x="257583" y="82024"/>
                      <a:pt x="255432" y="85073"/>
                    </a:cubicBezTo>
                    <a:cubicBezTo>
                      <a:pt x="253400" y="86179"/>
                      <a:pt x="251428" y="87405"/>
                      <a:pt x="249457" y="88600"/>
                    </a:cubicBezTo>
                    <a:cubicBezTo>
                      <a:pt x="232636" y="99631"/>
                      <a:pt x="216891" y="112156"/>
                      <a:pt x="200638" y="124024"/>
                    </a:cubicBezTo>
                    <a:cubicBezTo>
                      <a:pt x="193437" y="129644"/>
                      <a:pt x="186058" y="135204"/>
                      <a:pt x="179276" y="141302"/>
                    </a:cubicBezTo>
                    <a:cubicBezTo>
                      <a:pt x="178290" y="142707"/>
                      <a:pt x="175690" y="144531"/>
                      <a:pt x="173151" y="146504"/>
                    </a:cubicBezTo>
                    <a:cubicBezTo>
                      <a:pt x="164935" y="151436"/>
                      <a:pt x="156748" y="156638"/>
                      <a:pt x="150205" y="162885"/>
                    </a:cubicBezTo>
                    <a:cubicBezTo>
                      <a:pt x="139928" y="180194"/>
                      <a:pt x="141212" y="201657"/>
                      <a:pt x="137687" y="220938"/>
                    </a:cubicBezTo>
                    <a:cubicBezTo>
                      <a:pt x="135028" y="242431"/>
                      <a:pt x="135595" y="264134"/>
                      <a:pt x="135267" y="285747"/>
                    </a:cubicBezTo>
                    <a:cubicBezTo>
                      <a:pt x="134400" y="295313"/>
                      <a:pt x="134460" y="305088"/>
                      <a:pt x="143334" y="310977"/>
                    </a:cubicBezTo>
                    <a:cubicBezTo>
                      <a:pt x="174794" y="331663"/>
                      <a:pt x="208555" y="348911"/>
                      <a:pt x="240105" y="369538"/>
                    </a:cubicBezTo>
                    <a:cubicBezTo>
                      <a:pt x="242406" y="371242"/>
                      <a:pt x="245065" y="372736"/>
                      <a:pt x="247993" y="372766"/>
                    </a:cubicBezTo>
                    <a:cubicBezTo>
                      <a:pt x="255611" y="372826"/>
                      <a:pt x="262065" y="367714"/>
                      <a:pt x="268428" y="364037"/>
                    </a:cubicBezTo>
                    <a:cubicBezTo>
                      <a:pt x="287131" y="351990"/>
                      <a:pt x="305984" y="340063"/>
                      <a:pt x="325015" y="328584"/>
                    </a:cubicBezTo>
                    <a:cubicBezTo>
                      <a:pt x="333650" y="324100"/>
                      <a:pt x="342314" y="319556"/>
                      <a:pt x="351247" y="315730"/>
                    </a:cubicBezTo>
                    <a:cubicBezTo>
                      <a:pt x="359643" y="311425"/>
                      <a:pt x="371474" y="309811"/>
                      <a:pt x="375149" y="299916"/>
                    </a:cubicBezTo>
                    <a:cubicBezTo>
                      <a:pt x="380586" y="280396"/>
                      <a:pt x="375926" y="259620"/>
                      <a:pt x="376941" y="239622"/>
                    </a:cubicBezTo>
                    <a:close/>
                    <a:moveTo>
                      <a:pt x="476880" y="130840"/>
                    </a:moveTo>
                    <a:cubicBezTo>
                      <a:pt x="497794" y="194184"/>
                      <a:pt x="497973" y="265718"/>
                      <a:pt x="477447" y="329331"/>
                    </a:cubicBezTo>
                    <a:cubicBezTo>
                      <a:pt x="461643" y="372886"/>
                      <a:pt x="426746" y="408758"/>
                      <a:pt x="385964" y="429863"/>
                    </a:cubicBezTo>
                    <a:cubicBezTo>
                      <a:pt x="363975" y="443075"/>
                      <a:pt x="340671" y="453658"/>
                      <a:pt x="315514" y="459218"/>
                    </a:cubicBezTo>
                    <a:cubicBezTo>
                      <a:pt x="300098" y="463343"/>
                      <a:pt x="284831" y="468365"/>
                      <a:pt x="268727" y="469083"/>
                    </a:cubicBezTo>
                    <a:cubicBezTo>
                      <a:pt x="248232" y="469860"/>
                      <a:pt x="227587" y="470757"/>
                      <a:pt x="207211" y="468246"/>
                    </a:cubicBezTo>
                    <a:cubicBezTo>
                      <a:pt x="187103" y="464031"/>
                      <a:pt x="166727" y="460324"/>
                      <a:pt x="146949" y="454644"/>
                    </a:cubicBezTo>
                    <a:cubicBezTo>
                      <a:pt x="122808" y="445915"/>
                      <a:pt x="102492" y="429444"/>
                      <a:pt x="81697" y="414826"/>
                    </a:cubicBezTo>
                    <a:cubicBezTo>
                      <a:pt x="61172" y="399790"/>
                      <a:pt x="47817" y="377400"/>
                      <a:pt x="34552" y="356146"/>
                    </a:cubicBezTo>
                    <a:cubicBezTo>
                      <a:pt x="5511" y="310319"/>
                      <a:pt x="-5663" y="253761"/>
                      <a:pt x="2703" y="200222"/>
                    </a:cubicBezTo>
                    <a:cubicBezTo>
                      <a:pt x="12234" y="137835"/>
                      <a:pt x="39780" y="99810"/>
                      <a:pt x="87284" y="59933"/>
                    </a:cubicBezTo>
                    <a:cubicBezTo>
                      <a:pt x="111903" y="41220"/>
                      <a:pt x="138972" y="26064"/>
                      <a:pt x="167922" y="14913"/>
                    </a:cubicBezTo>
                    <a:cubicBezTo>
                      <a:pt x="191913" y="6394"/>
                      <a:pt x="217458" y="2986"/>
                      <a:pt x="242913" y="1043"/>
                    </a:cubicBezTo>
                    <a:cubicBezTo>
                      <a:pt x="246319" y="1103"/>
                      <a:pt x="254177" y="2298"/>
                      <a:pt x="257195" y="983"/>
                    </a:cubicBezTo>
                    <a:cubicBezTo>
                      <a:pt x="259585" y="2239"/>
                      <a:pt x="262423" y="2179"/>
                      <a:pt x="265022" y="1402"/>
                    </a:cubicBezTo>
                    <a:cubicBezTo>
                      <a:pt x="274702" y="-183"/>
                      <a:pt x="282859" y="-272"/>
                      <a:pt x="293316" y="385"/>
                    </a:cubicBezTo>
                    <a:cubicBezTo>
                      <a:pt x="313154" y="1940"/>
                      <a:pt x="332305" y="6005"/>
                      <a:pt x="350859" y="13419"/>
                    </a:cubicBezTo>
                    <a:cubicBezTo>
                      <a:pt x="370607" y="22417"/>
                      <a:pt x="389669" y="32790"/>
                      <a:pt x="408999" y="43043"/>
                    </a:cubicBezTo>
                    <a:cubicBezTo>
                      <a:pt x="423818" y="53267"/>
                      <a:pt x="435231" y="67316"/>
                      <a:pt x="446644" y="81097"/>
                    </a:cubicBezTo>
                    <a:cubicBezTo>
                      <a:pt x="458685" y="96373"/>
                      <a:pt x="470038" y="112545"/>
                      <a:pt x="476880" y="13084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7" name="Google Shape;247;p5"/>
          <p:cNvGrpSpPr/>
          <p:nvPr/>
        </p:nvGrpSpPr>
        <p:grpSpPr>
          <a:xfrm rot="522220">
            <a:off x="7588002" y="1377883"/>
            <a:ext cx="1287882" cy="677205"/>
            <a:chOff x="5890455" y="1344046"/>
            <a:chExt cx="821270" cy="431848"/>
          </a:xfrm>
        </p:grpSpPr>
        <p:sp>
          <p:nvSpPr>
            <p:cNvPr id="248" name="Google Shape;248;p5"/>
            <p:cNvSpPr/>
            <p:nvPr/>
          </p:nvSpPr>
          <p:spPr>
            <a:xfrm>
              <a:off x="5890455" y="1344046"/>
              <a:ext cx="821270" cy="431848"/>
            </a:xfrm>
            <a:custGeom>
              <a:rect b="b" l="l" r="r" t="t"/>
              <a:pathLst>
                <a:path extrusionOk="0" h="863695" w="1642540">
                  <a:moveTo>
                    <a:pt x="1642398" y="436891"/>
                  </a:moveTo>
                  <a:cubicBezTo>
                    <a:pt x="1638850" y="424847"/>
                    <a:pt x="1623377" y="418350"/>
                    <a:pt x="1614836" y="408964"/>
                  </a:cubicBezTo>
                  <a:cubicBezTo>
                    <a:pt x="1545356" y="345627"/>
                    <a:pt x="1473676" y="284621"/>
                    <a:pt x="1397297" y="229685"/>
                  </a:cubicBezTo>
                  <a:cubicBezTo>
                    <a:pt x="1312410" y="169991"/>
                    <a:pt x="1223450" y="113514"/>
                    <a:pt x="1126835" y="74757"/>
                  </a:cubicBezTo>
                  <a:cubicBezTo>
                    <a:pt x="1011561" y="28321"/>
                    <a:pt x="890078" y="1641"/>
                    <a:pt x="765573" y="0"/>
                  </a:cubicBezTo>
                  <a:cubicBezTo>
                    <a:pt x="553422" y="1706"/>
                    <a:pt x="388050" y="32423"/>
                    <a:pt x="219130" y="169040"/>
                  </a:cubicBezTo>
                  <a:cubicBezTo>
                    <a:pt x="149716" y="221547"/>
                    <a:pt x="85263" y="280814"/>
                    <a:pt x="29252" y="347498"/>
                  </a:cubicBezTo>
                  <a:cubicBezTo>
                    <a:pt x="18936" y="361150"/>
                    <a:pt x="5205" y="375425"/>
                    <a:pt x="2971" y="392917"/>
                  </a:cubicBezTo>
                  <a:cubicBezTo>
                    <a:pt x="2971" y="393245"/>
                    <a:pt x="3069" y="393540"/>
                    <a:pt x="3135" y="393835"/>
                  </a:cubicBezTo>
                  <a:cubicBezTo>
                    <a:pt x="-2318" y="402959"/>
                    <a:pt x="671" y="415068"/>
                    <a:pt x="2248" y="425110"/>
                  </a:cubicBezTo>
                  <a:cubicBezTo>
                    <a:pt x="28529" y="518966"/>
                    <a:pt x="107864" y="587028"/>
                    <a:pt x="185162" y="641012"/>
                  </a:cubicBezTo>
                  <a:cubicBezTo>
                    <a:pt x="248170" y="684166"/>
                    <a:pt x="314135" y="720921"/>
                    <a:pt x="384239" y="752032"/>
                  </a:cubicBezTo>
                  <a:cubicBezTo>
                    <a:pt x="414363" y="764010"/>
                    <a:pt x="445605" y="773133"/>
                    <a:pt x="475828" y="784914"/>
                  </a:cubicBezTo>
                  <a:cubicBezTo>
                    <a:pt x="500269" y="794037"/>
                    <a:pt x="524217" y="804801"/>
                    <a:pt x="549480" y="811463"/>
                  </a:cubicBezTo>
                  <a:cubicBezTo>
                    <a:pt x="602665" y="824655"/>
                    <a:pt x="656606" y="835058"/>
                    <a:pt x="711073" y="841950"/>
                  </a:cubicBezTo>
                  <a:cubicBezTo>
                    <a:pt x="771716" y="853370"/>
                    <a:pt x="833148" y="862493"/>
                    <a:pt x="894973" y="863412"/>
                  </a:cubicBezTo>
                  <a:cubicBezTo>
                    <a:pt x="961595" y="865545"/>
                    <a:pt x="1027592" y="855667"/>
                    <a:pt x="1090009" y="832039"/>
                  </a:cubicBezTo>
                  <a:cubicBezTo>
                    <a:pt x="1168359" y="807328"/>
                    <a:pt x="1243522" y="772903"/>
                    <a:pt x="1315170" y="732867"/>
                  </a:cubicBezTo>
                  <a:cubicBezTo>
                    <a:pt x="1357055" y="707630"/>
                    <a:pt x="1396870" y="679080"/>
                    <a:pt x="1435897" y="649577"/>
                  </a:cubicBezTo>
                  <a:cubicBezTo>
                    <a:pt x="1469438" y="627754"/>
                    <a:pt x="1498708" y="601140"/>
                    <a:pt x="1523083" y="569439"/>
                  </a:cubicBezTo>
                  <a:cubicBezTo>
                    <a:pt x="1545586" y="545154"/>
                    <a:pt x="1572294" y="525136"/>
                    <a:pt x="1593220" y="499342"/>
                  </a:cubicBezTo>
                  <a:cubicBezTo>
                    <a:pt x="1607839" y="483097"/>
                    <a:pt x="1625447" y="468888"/>
                    <a:pt x="1637043" y="450051"/>
                  </a:cubicBezTo>
                  <a:cubicBezTo>
                    <a:pt x="1637339" y="449591"/>
                    <a:pt x="1637503" y="449099"/>
                    <a:pt x="1637733" y="448607"/>
                  </a:cubicBezTo>
                  <a:cubicBezTo>
                    <a:pt x="1641018" y="445785"/>
                    <a:pt x="1643121" y="441584"/>
                    <a:pt x="1642398" y="436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139906" y="1398942"/>
              <a:ext cx="312871" cy="291540"/>
            </a:xfrm>
            <a:custGeom>
              <a:rect b="b" l="l" r="r" t="t"/>
              <a:pathLst>
                <a:path extrusionOk="0" h="583080" w="625742">
                  <a:moveTo>
                    <a:pt x="460886" y="345804"/>
                  </a:moveTo>
                  <a:cubicBezTo>
                    <a:pt x="480859" y="299171"/>
                    <a:pt x="475866" y="241939"/>
                    <a:pt x="450439" y="198095"/>
                  </a:cubicBezTo>
                  <a:cubicBezTo>
                    <a:pt x="422122" y="146245"/>
                    <a:pt x="370874" y="114544"/>
                    <a:pt x="310954" y="125373"/>
                  </a:cubicBezTo>
                  <a:cubicBezTo>
                    <a:pt x="293773" y="128885"/>
                    <a:pt x="242230" y="144374"/>
                    <a:pt x="238551" y="162522"/>
                  </a:cubicBezTo>
                  <a:cubicBezTo>
                    <a:pt x="201626" y="190252"/>
                    <a:pt x="183230" y="235178"/>
                    <a:pt x="180733" y="280334"/>
                  </a:cubicBezTo>
                  <a:cubicBezTo>
                    <a:pt x="175477" y="361786"/>
                    <a:pt x="241179" y="424827"/>
                    <a:pt x="320087" y="430898"/>
                  </a:cubicBezTo>
                  <a:cubicBezTo>
                    <a:pt x="378956" y="434213"/>
                    <a:pt x="436511" y="399361"/>
                    <a:pt x="460886" y="345804"/>
                  </a:cubicBezTo>
                  <a:close/>
                  <a:moveTo>
                    <a:pt x="622283" y="212075"/>
                  </a:moveTo>
                  <a:cubicBezTo>
                    <a:pt x="628557" y="239576"/>
                    <a:pt x="624977" y="267700"/>
                    <a:pt x="621856" y="295332"/>
                  </a:cubicBezTo>
                  <a:cubicBezTo>
                    <a:pt x="620312" y="317910"/>
                    <a:pt x="615515" y="340028"/>
                    <a:pt x="608288" y="361425"/>
                  </a:cubicBezTo>
                  <a:cubicBezTo>
                    <a:pt x="592027" y="403890"/>
                    <a:pt x="566962" y="446683"/>
                    <a:pt x="538907" y="482815"/>
                  </a:cubicBezTo>
                  <a:cubicBezTo>
                    <a:pt x="489105" y="535354"/>
                    <a:pt x="419757" y="571650"/>
                    <a:pt x="348174" y="582512"/>
                  </a:cubicBezTo>
                  <a:cubicBezTo>
                    <a:pt x="348339" y="582480"/>
                    <a:pt x="348569" y="582480"/>
                    <a:pt x="348733" y="582447"/>
                  </a:cubicBezTo>
                  <a:cubicBezTo>
                    <a:pt x="349291" y="582414"/>
                    <a:pt x="349817" y="582381"/>
                    <a:pt x="350375" y="582348"/>
                  </a:cubicBezTo>
                  <a:cubicBezTo>
                    <a:pt x="341637" y="583103"/>
                    <a:pt x="333194" y="583267"/>
                    <a:pt x="324127" y="582873"/>
                  </a:cubicBezTo>
                  <a:cubicBezTo>
                    <a:pt x="270942" y="580970"/>
                    <a:pt x="219530" y="567876"/>
                    <a:pt x="169827" y="548875"/>
                  </a:cubicBezTo>
                  <a:cubicBezTo>
                    <a:pt x="119827" y="521046"/>
                    <a:pt x="74197" y="480846"/>
                    <a:pt x="46340" y="430406"/>
                  </a:cubicBezTo>
                  <a:cubicBezTo>
                    <a:pt x="29060" y="395916"/>
                    <a:pt x="7970" y="360473"/>
                    <a:pt x="1991" y="321323"/>
                  </a:cubicBezTo>
                  <a:cubicBezTo>
                    <a:pt x="-6189" y="254573"/>
                    <a:pt x="11452" y="185789"/>
                    <a:pt x="43613" y="127145"/>
                  </a:cubicBezTo>
                  <a:cubicBezTo>
                    <a:pt x="58068" y="100760"/>
                    <a:pt x="80768" y="80873"/>
                    <a:pt x="105701" y="64629"/>
                  </a:cubicBezTo>
                  <a:cubicBezTo>
                    <a:pt x="127909" y="49271"/>
                    <a:pt x="151529" y="35685"/>
                    <a:pt x="177349" y="27448"/>
                  </a:cubicBezTo>
                  <a:cubicBezTo>
                    <a:pt x="224556" y="9956"/>
                    <a:pt x="276165" y="-1989"/>
                    <a:pt x="327183" y="275"/>
                  </a:cubicBezTo>
                  <a:cubicBezTo>
                    <a:pt x="357241" y="-20"/>
                    <a:pt x="394429" y="2638"/>
                    <a:pt x="429251" y="10973"/>
                  </a:cubicBezTo>
                  <a:cubicBezTo>
                    <a:pt x="430827" y="14288"/>
                    <a:pt x="433784" y="16913"/>
                    <a:pt x="437529" y="17996"/>
                  </a:cubicBezTo>
                  <a:cubicBezTo>
                    <a:pt x="463448" y="24330"/>
                    <a:pt x="488415" y="34897"/>
                    <a:pt x="510097" y="50387"/>
                  </a:cubicBezTo>
                  <a:cubicBezTo>
                    <a:pt x="511904" y="59772"/>
                    <a:pt x="523303" y="62955"/>
                    <a:pt x="529577" y="69223"/>
                  </a:cubicBezTo>
                  <a:cubicBezTo>
                    <a:pt x="535918" y="74802"/>
                    <a:pt x="542159" y="80972"/>
                    <a:pt x="548500" y="87109"/>
                  </a:cubicBezTo>
                  <a:cubicBezTo>
                    <a:pt x="583092" y="120976"/>
                    <a:pt x="611705" y="164228"/>
                    <a:pt x="622283" y="2120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5897328" y="1357118"/>
              <a:ext cx="798788" cy="405506"/>
            </a:xfrm>
            <a:custGeom>
              <a:rect b="b" l="l" r="r" t="t"/>
              <a:pathLst>
                <a:path extrusionOk="0" h="811012" w="1597575">
                  <a:moveTo>
                    <a:pt x="1134179" y="372940"/>
                  </a:moveTo>
                  <a:cubicBezTo>
                    <a:pt x="1147353" y="298413"/>
                    <a:pt x="1121926" y="234486"/>
                    <a:pt x="1075770" y="176695"/>
                  </a:cubicBezTo>
                  <a:cubicBezTo>
                    <a:pt x="1066342" y="167605"/>
                    <a:pt x="1038715" y="134394"/>
                    <a:pt x="1018741" y="122810"/>
                  </a:cubicBezTo>
                  <a:cubicBezTo>
                    <a:pt x="1001462" y="105548"/>
                    <a:pt x="979287" y="93242"/>
                    <a:pt x="956554" y="84644"/>
                  </a:cubicBezTo>
                  <a:cubicBezTo>
                    <a:pt x="948046" y="82773"/>
                    <a:pt x="935760" y="75915"/>
                    <a:pt x="926101" y="76144"/>
                  </a:cubicBezTo>
                  <a:cubicBezTo>
                    <a:pt x="893776" y="66398"/>
                    <a:pt x="858954" y="61771"/>
                    <a:pt x="832213" y="60524"/>
                  </a:cubicBezTo>
                  <a:cubicBezTo>
                    <a:pt x="780966" y="58062"/>
                    <a:pt x="729094" y="60819"/>
                    <a:pt x="680573" y="78704"/>
                  </a:cubicBezTo>
                  <a:cubicBezTo>
                    <a:pt x="649529" y="87860"/>
                    <a:pt x="618846" y="98788"/>
                    <a:pt x="591777" y="116969"/>
                  </a:cubicBezTo>
                  <a:cubicBezTo>
                    <a:pt x="565234" y="133869"/>
                    <a:pt x="538230" y="151755"/>
                    <a:pt x="519636" y="177647"/>
                  </a:cubicBezTo>
                  <a:cubicBezTo>
                    <a:pt x="477029" y="238490"/>
                    <a:pt x="456333" y="314953"/>
                    <a:pt x="459191" y="388922"/>
                  </a:cubicBezTo>
                  <a:cubicBezTo>
                    <a:pt x="460505" y="432700"/>
                    <a:pt x="480412" y="472441"/>
                    <a:pt x="500057" y="510640"/>
                  </a:cubicBezTo>
                  <a:cubicBezTo>
                    <a:pt x="529130" y="572730"/>
                    <a:pt x="581988" y="621955"/>
                    <a:pt x="641251" y="655264"/>
                  </a:cubicBezTo>
                  <a:cubicBezTo>
                    <a:pt x="696605" y="677678"/>
                    <a:pt x="755835" y="692019"/>
                    <a:pt x="815722" y="693069"/>
                  </a:cubicBezTo>
                  <a:cubicBezTo>
                    <a:pt x="821832" y="693036"/>
                    <a:pt x="828008" y="693233"/>
                    <a:pt x="834086" y="692544"/>
                  </a:cubicBezTo>
                  <a:cubicBezTo>
                    <a:pt x="857706" y="691231"/>
                    <a:pt x="880669" y="683913"/>
                    <a:pt x="902547" y="675151"/>
                  </a:cubicBezTo>
                  <a:cubicBezTo>
                    <a:pt x="950904" y="657725"/>
                    <a:pt x="996107" y="631242"/>
                    <a:pt x="1033130" y="595406"/>
                  </a:cubicBezTo>
                  <a:cubicBezTo>
                    <a:pt x="1047617" y="580967"/>
                    <a:pt x="1060068" y="564657"/>
                    <a:pt x="1070252" y="546935"/>
                  </a:cubicBezTo>
                  <a:cubicBezTo>
                    <a:pt x="1104187" y="494264"/>
                    <a:pt x="1131946" y="436638"/>
                    <a:pt x="1134179" y="372940"/>
                  </a:cubicBezTo>
                  <a:close/>
                  <a:moveTo>
                    <a:pt x="1597575" y="414257"/>
                  </a:moveTo>
                  <a:cubicBezTo>
                    <a:pt x="1593961" y="419212"/>
                    <a:pt x="1590644" y="424824"/>
                    <a:pt x="1586537" y="428204"/>
                  </a:cubicBezTo>
                  <a:cubicBezTo>
                    <a:pt x="1561209" y="453014"/>
                    <a:pt x="1537425" y="482056"/>
                    <a:pt x="1509994" y="505192"/>
                  </a:cubicBezTo>
                  <a:cubicBezTo>
                    <a:pt x="1487590" y="524784"/>
                    <a:pt x="1472511" y="549331"/>
                    <a:pt x="1450140" y="569317"/>
                  </a:cubicBezTo>
                  <a:cubicBezTo>
                    <a:pt x="1377802" y="625335"/>
                    <a:pt x="1304446" y="679844"/>
                    <a:pt x="1221070" y="719191"/>
                  </a:cubicBezTo>
                  <a:cubicBezTo>
                    <a:pt x="1144429" y="755487"/>
                    <a:pt x="1064995" y="786630"/>
                    <a:pt x="981850" y="804811"/>
                  </a:cubicBezTo>
                  <a:cubicBezTo>
                    <a:pt x="913421" y="815640"/>
                    <a:pt x="843514" y="810685"/>
                    <a:pt x="775086" y="802152"/>
                  </a:cubicBezTo>
                  <a:cubicBezTo>
                    <a:pt x="700350" y="789682"/>
                    <a:pt x="626238" y="780067"/>
                    <a:pt x="552290" y="762477"/>
                  </a:cubicBezTo>
                  <a:cubicBezTo>
                    <a:pt x="522790" y="755552"/>
                    <a:pt x="495097" y="742984"/>
                    <a:pt x="466746" y="732515"/>
                  </a:cubicBezTo>
                  <a:cubicBezTo>
                    <a:pt x="429231" y="718076"/>
                    <a:pt x="390072" y="708001"/>
                    <a:pt x="354068" y="689853"/>
                  </a:cubicBezTo>
                  <a:cubicBezTo>
                    <a:pt x="226047" y="626385"/>
                    <a:pt x="32030" y="519238"/>
                    <a:pt x="1281" y="368477"/>
                  </a:cubicBezTo>
                  <a:cubicBezTo>
                    <a:pt x="1084" y="367558"/>
                    <a:pt x="624" y="366738"/>
                    <a:pt x="0" y="366082"/>
                  </a:cubicBezTo>
                  <a:cubicBezTo>
                    <a:pt x="76740" y="276984"/>
                    <a:pt x="165635" y="198551"/>
                    <a:pt x="262151" y="131080"/>
                  </a:cubicBezTo>
                  <a:cubicBezTo>
                    <a:pt x="373483" y="49103"/>
                    <a:pt x="510504" y="11101"/>
                    <a:pt x="647427" y="3947"/>
                  </a:cubicBezTo>
                  <a:cubicBezTo>
                    <a:pt x="693287" y="1716"/>
                    <a:pt x="743384" y="-1828"/>
                    <a:pt x="790164" y="1125"/>
                  </a:cubicBezTo>
                  <a:cubicBezTo>
                    <a:pt x="859841" y="7196"/>
                    <a:pt x="929879" y="16221"/>
                    <a:pt x="997092" y="36141"/>
                  </a:cubicBezTo>
                  <a:cubicBezTo>
                    <a:pt x="1052906" y="53829"/>
                    <a:pt x="1108720" y="72830"/>
                    <a:pt x="1161380" y="98657"/>
                  </a:cubicBezTo>
                  <a:cubicBezTo>
                    <a:pt x="1202641" y="119135"/>
                    <a:pt x="1241832" y="143353"/>
                    <a:pt x="1281450" y="166818"/>
                  </a:cubicBezTo>
                  <a:cubicBezTo>
                    <a:pt x="1396002" y="236750"/>
                    <a:pt x="1497248" y="325586"/>
                    <a:pt x="1597575" y="4142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/>
          <p:nvPr/>
        </p:nvSpPr>
        <p:spPr>
          <a:xfrm>
            <a:off x="0" y="0"/>
            <a:ext cx="9144000" cy="15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6"/>
          <p:cNvSpPr txBox="1"/>
          <p:nvPr>
            <p:ph type="title"/>
          </p:nvPr>
        </p:nvSpPr>
        <p:spPr>
          <a:xfrm>
            <a:off x="514350" y="513550"/>
            <a:ext cx="8353500" cy="54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54" name="Google Shape;254;p6"/>
          <p:cNvSpPr txBox="1"/>
          <p:nvPr>
            <p:ph idx="1" type="body"/>
          </p:nvPr>
        </p:nvSpPr>
        <p:spPr>
          <a:xfrm>
            <a:off x="514350" y="2038350"/>
            <a:ext cx="3446400" cy="22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55" name="Google Shape;255;p6"/>
          <p:cNvGrpSpPr/>
          <p:nvPr/>
        </p:nvGrpSpPr>
        <p:grpSpPr>
          <a:xfrm rot="451928">
            <a:off x="-256654" y="3810921"/>
            <a:ext cx="794206" cy="832424"/>
            <a:chOff x="4025097" y="1131682"/>
            <a:chExt cx="708689" cy="742792"/>
          </a:xfrm>
        </p:grpSpPr>
        <p:sp>
          <p:nvSpPr>
            <p:cNvPr id="256" name="Google Shape;256;p6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6"/>
          <p:cNvSpPr txBox="1"/>
          <p:nvPr>
            <p:ph idx="2" type="body"/>
          </p:nvPr>
        </p:nvSpPr>
        <p:spPr>
          <a:xfrm>
            <a:off x="4888846" y="2038350"/>
            <a:ext cx="3446400" cy="22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59" name="Google Shape;259;p6"/>
          <p:cNvGrpSpPr/>
          <p:nvPr/>
        </p:nvGrpSpPr>
        <p:grpSpPr>
          <a:xfrm rot="-439399">
            <a:off x="8167782" y="2052079"/>
            <a:ext cx="1129068" cy="1405518"/>
            <a:chOff x="4081141" y="2357038"/>
            <a:chExt cx="596685" cy="742821"/>
          </a:xfrm>
        </p:grpSpPr>
        <p:sp>
          <p:nvSpPr>
            <p:cNvPr id="260" name="Google Shape;260;p6"/>
            <p:cNvSpPr/>
            <p:nvPr/>
          </p:nvSpPr>
          <p:spPr>
            <a:xfrm>
              <a:off x="4081141" y="2357038"/>
              <a:ext cx="596685" cy="742821"/>
            </a:xfrm>
            <a:custGeom>
              <a:rect b="b" l="l" r="r" t="t"/>
              <a:pathLst>
                <a:path extrusionOk="0" h="1485641" w="1193369">
                  <a:moveTo>
                    <a:pt x="1192699" y="1415810"/>
                  </a:moveTo>
                  <a:cubicBezTo>
                    <a:pt x="1191036" y="1406213"/>
                    <a:pt x="1182185" y="1384581"/>
                    <a:pt x="1170365" y="1389929"/>
                  </a:cubicBezTo>
                  <a:cubicBezTo>
                    <a:pt x="1169563" y="1372874"/>
                    <a:pt x="1161098" y="1353025"/>
                    <a:pt x="1156257" y="1340604"/>
                  </a:cubicBezTo>
                  <a:cubicBezTo>
                    <a:pt x="1143694" y="1313327"/>
                    <a:pt x="1127566" y="1287892"/>
                    <a:pt x="1111112" y="1262873"/>
                  </a:cubicBezTo>
                  <a:cubicBezTo>
                    <a:pt x="1094866" y="1237645"/>
                    <a:pt x="1079511" y="1211794"/>
                    <a:pt x="1061334" y="1187845"/>
                  </a:cubicBezTo>
                  <a:cubicBezTo>
                    <a:pt x="1034158" y="1152396"/>
                    <a:pt x="1005705" y="1117690"/>
                    <a:pt x="982331" y="1079567"/>
                  </a:cubicBezTo>
                  <a:cubicBezTo>
                    <a:pt x="969797" y="1059362"/>
                    <a:pt x="955630" y="1040256"/>
                    <a:pt x="941968" y="1020823"/>
                  </a:cubicBezTo>
                  <a:cubicBezTo>
                    <a:pt x="921326" y="987216"/>
                    <a:pt x="899496" y="954234"/>
                    <a:pt x="875617" y="922796"/>
                  </a:cubicBezTo>
                  <a:cubicBezTo>
                    <a:pt x="863915" y="905592"/>
                    <a:pt x="848559" y="891359"/>
                    <a:pt x="831957" y="878938"/>
                  </a:cubicBezTo>
                  <a:cubicBezTo>
                    <a:pt x="828244" y="875759"/>
                    <a:pt x="824086" y="871510"/>
                    <a:pt x="818948" y="871956"/>
                  </a:cubicBezTo>
                  <a:cubicBezTo>
                    <a:pt x="819809" y="851512"/>
                    <a:pt x="810602" y="826850"/>
                    <a:pt x="785951" y="831634"/>
                  </a:cubicBezTo>
                  <a:cubicBezTo>
                    <a:pt x="781525" y="832288"/>
                    <a:pt x="779209" y="835467"/>
                    <a:pt x="778763" y="838914"/>
                  </a:cubicBezTo>
                  <a:cubicBezTo>
                    <a:pt x="776417" y="832377"/>
                    <a:pt x="772734" y="826018"/>
                    <a:pt x="769051" y="820729"/>
                  </a:cubicBezTo>
                  <a:cubicBezTo>
                    <a:pt x="755329" y="798265"/>
                    <a:pt x="738103" y="778297"/>
                    <a:pt x="722362" y="757230"/>
                  </a:cubicBezTo>
                  <a:cubicBezTo>
                    <a:pt x="713689" y="745493"/>
                    <a:pt x="704868" y="733845"/>
                    <a:pt x="695750" y="722435"/>
                  </a:cubicBezTo>
                  <a:cubicBezTo>
                    <a:pt x="693434" y="719375"/>
                    <a:pt x="690671" y="714977"/>
                    <a:pt x="687404" y="712095"/>
                  </a:cubicBezTo>
                  <a:cubicBezTo>
                    <a:pt x="729431" y="670465"/>
                    <a:pt x="764952" y="621853"/>
                    <a:pt x="787703" y="567120"/>
                  </a:cubicBezTo>
                  <a:cubicBezTo>
                    <a:pt x="801336" y="534910"/>
                    <a:pt x="808969" y="500858"/>
                    <a:pt x="814879" y="466538"/>
                  </a:cubicBezTo>
                  <a:cubicBezTo>
                    <a:pt x="820611" y="439974"/>
                    <a:pt x="826551" y="410825"/>
                    <a:pt x="826581" y="383102"/>
                  </a:cubicBezTo>
                  <a:cubicBezTo>
                    <a:pt x="827413" y="348247"/>
                    <a:pt x="829343" y="312917"/>
                    <a:pt x="821383" y="278687"/>
                  </a:cubicBezTo>
                  <a:cubicBezTo>
                    <a:pt x="813038" y="235067"/>
                    <a:pt x="794297" y="193824"/>
                    <a:pt x="769675" y="157068"/>
                  </a:cubicBezTo>
                  <a:cubicBezTo>
                    <a:pt x="753696" y="131722"/>
                    <a:pt x="737598" y="105722"/>
                    <a:pt x="714402" y="86289"/>
                  </a:cubicBezTo>
                  <a:cubicBezTo>
                    <a:pt x="675881" y="55802"/>
                    <a:pt x="632934" y="27366"/>
                    <a:pt x="584848" y="15094"/>
                  </a:cubicBezTo>
                  <a:cubicBezTo>
                    <a:pt x="569048" y="12895"/>
                    <a:pt x="554108" y="11915"/>
                    <a:pt x="538159" y="9775"/>
                  </a:cubicBezTo>
                  <a:cubicBezTo>
                    <a:pt x="532041" y="9033"/>
                    <a:pt x="525210" y="4605"/>
                    <a:pt x="519270" y="7695"/>
                  </a:cubicBezTo>
                  <a:cubicBezTo>
                    <a:pt x="469403" y="-1248"/>
                    <a:pt x="418526" y="832"/>
                    <a:pt x="368094" y="118"/>
                  </a:cubicBezTo>
                  <a:cubicBezTo>
                    <a:pt x="318643" y="-1040"/>
                    <a:pt x="268805" y="6239"/>
                    <a:pt x="222858" y="25048"/>
                  </a:cubicBezTo>
                  <a:cubicBezTo>
                    <a:pt x="159507" y="48968"/>
                    <a:pt x="110591" y="99571"/>
                    <a:pt x="75781" y="156444"/>
                  </a:cubicBezTo>
                  <a:cubicBezTo>
                    <a:pt x="50863" y="193170"/>
                    <a:pt x="35567" y="235126"/>
                    <a:pt x="22855" y="277379"/>
                  </a:cubicBezTo>
                  <a:cubicBezTo>
                    <a:pt x="15074" y="302933"/>
                    <a:pt x="8421" y="328844"/>
                    <a:pt x="4975" y="355349"/>
                  </a:cubicBezTo>
                  <a:cubicBezTo>
                    <a:pt x="-5271" y="432991"/>
                    <a:pt x="-2153" y="510664"/>
                    <a:pt x="37973" y="579986"/>
                  </a:cubicBezTo>
                  <a:cubicBezTo>
                    <a:pt x="47922" y="597577"/>
                    <a:pt x="61525" y="612553"/>
                    <a:pt x="75989" y="626489"/>
                  </a:cubicBezTo>
                  <a:cubicBezTo>
                    <a:pt x="88909" y="639117"/>
                    <a:pt x="100997" y="652578"/>
                    <a:pt x="114689" y="664344"/>
                  </a:cubicBezTo>
                  <a:cubicBezTo>
                    <a:pt x="128114" y="675873"/>
                    <a:pt x="143172" y="685293"/>
                    <a:pt x="157577" y="695485"/>
                  </a:cubicBezTo>
                  <a:cubicBezTo>
                    <a:pt x="185970" y="716819"/>
                    <a:pt x="216532" y="734915"/>
                    <a:pt x="249619" y="747989"/>
                  </a:cubicBezTo>
                  <a:cubicBezTo>
                    <a:pt x="315316" y="775682"/>
                    <a:pt x="385291" y="794135"/>
                    <a:pt x="456750" y="796601"/>
                  </a:cubicBezTo>
                  <a:cubicBezTo>
                    <a:pt x="509172" y="798087"/>
                    <a:pt x="563286" y="790034"/>
                    <a:pt x="610242" y="765758"/>
                  </a:cubicBezTo>
                  <a:cubicBezTo>
                    <a:pt x="617341" y="762133"/>
                    <a:pt x="624558" y="758597"/>
                    <a:pt x="631657" y="754853"/>
                  </a:cubicBezTo>
                  <a:cubicBezTo>
                    <a:pt x="644992" y="785429"/>
                    <a:pt x="663911" y="813865"/>
                    <a:pt x="681791" y="841885"/>
                  </a:cubicBezTo>
                  <a:cubicBezTo>
                    <a:pt x="689721" y="854454"/>
                    <a:pt x="698542" y="866429"/>
                    <a:pt x="707541" y="878285"/>
                  </a:cubicBezTo>
                  <a:cubicBezTo>
                    <a:pt x="708403" y="879562"/>
                    <a:pt x="709383" y="880781"/>
                    <a:pt x="710452" y="881880"/>
                  </a:cubicBezTo>
                  <a:cubicBezTo>
                    <a:pt x="705551" y="887704"/>
                    <a:pt x="710066" y="899411"/>
                    <a:pt x="711402" y="906097"/>
                  </a:cubicBezTo>
                  <a:cubicBezTo>
                    <a:pt x="713571" y="914565"/>
                    <a:pt x="719926" y="920746"/>
                    <a:pt x="727678" y="923896"/>
                  </a:cubicBezTo>
                  <a:cubicBezTo>
                    <a:pt x="723015" y="932810"/>
                    <a:pt x="731034" y="950103"/>
                    <a:pt x="733797" y="958453"/>
                  </a:cubicBezTo>
                  <a:cubicBezTo>
                    <a:pt x="744964" y="984334"/>
                    <a:pt x="761477" y="1007332"/>
                    <a:pt x="777902" y="1030064"/>
                  </a:cubicBezTo>
                  <a:cubicBezTo>
                    <a:pt x="798573" y="1060313"/>
                    <a:pt x="819601" y="1092641"/>
                    <a:pt x="840986" y="1122801"/>
                  </a:cubicBezTo>
                  <a:cubicBezTo>
                    <a:pt x="868102" y="1160924"/>
                    <a:pt x="889992" y="1202494"/>
                    <a:pt x="916306" y="1241152"/>
                  </a:cubicBezTo>
                  <a:cubicBezTo>
                    <a:pt x="940037" y="1275055"/>
                    <a:pt x="963530" y="1309137"/>
                    <a:pt x="988538" y="1342625"/>
                  </a:cubicBezTo>
                  <a:cubicBezTo>
                    <a:pt x="1002794" y="1362117"/>
                    <a:pt x="1017734" y="1381104"/>
                    <a:pt x="1031604" y="1400864"/>
                  </a:cubicBezTo>
                  <a:cubicBezTo>
                    <a:pt x="1044167" y="1416880"/>
                    <a:pt x="1053909" y="1439998"/>
                    <a:pt x="1074788" y="1445762"/>
                  </a:cubicBezTo>
                  <a:cubicBezTo>
                    <a:pt x="1073600" y="1449357"/>
                    <a:pt x="1074640" y="1453725"/>
                    <a:pt x="1075739" y="1457172"/>
                  </a:cubicBezTo>
                  <a:cubicBezTo>
                    <a:pt x="1081263" y="1473039"/>
                    <a:pt x="1096885" y="1483766"/>
                    <a:pt x="1113340" y="1485341"/>
                  </a:cubicBezTo>
                  <a:cubicBezTo>
                    <a:pt x="1137100" y="1487094"/>
                    <a:pt x="1164722" y="1481448"/>
                    <a:pt x="1179572" y="1461213"/>
                  </a:cubicBezTo>
                  <a:cubicBezTo>
                    <a:pt x="1188482" y="1448139"/>
                    <a:pt x="1195640" y="1431886"/>
                    <a:pt x="1192699" y="1415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4089988" y="2364770"/>
              <a:ext cx="395968" cy="381781"/>
            </a:xfrm>
            <a:custGeom>
              <a:rect b="b" l="l" r="r" t="t"/>
              <a:pathLst>
                <a:path extrusionOk="0" h="763562" w="791936">
                  <a:moveTo>
                    <a:pt x="680344" y="559916"/>
                  </a:moveTo>
                  <a:cubicBezTo>
                    <a:pt x="727033" y="493060"/>
                    <a:pt x="732231" y="446528"/>
                    <a:pt x="731369" y="366894"/>
                  </a:cubicBezTo>
                  <a:cubicBezTo>
                    <a:pt x="731993" y="324968"/>
                    <a:pt x="725578" y="283190"/>
                    <a:pt x="715747" y="242482"/>
                  </a:cubicBezTo>
                  <a:cubicBezTo>
                    <a:pt x="706629" y="206380"/>
                    <a:pt x="694689" y="170515"/>
                    <a:pt x="672384" y="140207"/>
                  </a:cubicBezTo>
                  <a:cubicBezTo>
                    <a:pt x="654267" y="111681"/>
                    <a:pt x="628487" y="87613"/>
                    <a:pt x="597123" y="74539"/>
                  </a:cubicBezTo>
                  <a:cubicBezTo>
                    <a:pt x="589223" y="72073"/>
                    <a:pt x="580907" y="65268"/>
                    <a:pt x="572442" y="67318"/>
                  </a:cubicBezTo>
                  <a:cubicBezTo>
                    <a:pt x="519129" y="48539"/>
                    <a:pt x="462520" y="41705"/>
                    <a:pt x="406208" y="43785"/>
                  </a:cubicBezTo>
                  <a:cubicBezTo>
                    <a:pt x="370478" y="45181"/>
                    <a:pt x="334392" y="49847"/>
                    <a:pt x="301306" y="64198"/>
                  </a:cubicBezTo>
                  <a:cubicBezTo>
                    <a:pt x="269556" y="79590"/>
                    <a:pt x="235994" y="92219"/>
                    <a:pt x="207541" y="113405"/>
                  </a:cubicBezTo>
                  <a:cubicBezTo>
                    <a:pt x="184405" y="130282"/>
                    <a:pt x="162456" y="148913"/>
                    <a:pt x="144428" y="171228"/>
                  </a:cubicBezTo>
                  <a:cubicBezTo>
                    <a:pt x="126399" y="192860"/>
                    <a:pt x="105787" y="212976"/>
                    <a:pt x="93135" y="238471"/>
                  </a:cubicBezTo>
                  <a:cubicBezTo>
                    <a:pt x="63464" y="294749"/>
                    <a:pt x="50515" y="360536"/>
                    <a:pt x="63405" y="423321"/>
                  </a:cubicBezTo>
                  <a:cubicBezTo>
                    <a:pt x="66494" y="457760"/>
                    <a:pt x="74928" y="492050"/>
                    <a:pt x="92095" y="522299"/>
                  </a:cubicBezTo>
                  <a:cubicBezTo>
                    <a:pt x="111133" y="551834"/>
                    <a:pt x="135547" y="578161"/>
                    <a:pt x="161832" y="601367"/>
                  </a:cubicBezTo>
                  <a:cubicBezTo>
                    <a:pt x="178197" y="614828"/>
                    <a:pt x="197532" y="623504"/>
                    <a:pt x="215353" y="634677"/>
                  </a:cubicBezTo>
                  <a:cubicBezTo>
                    <a:pt x="250162" y="657200"/>
                    <a:pt x="289366" y="672443"/>
                    <a:pt x="329284" y="683170"/>
                  </a:cubicBezTo>
                  <a:cubicBezTo>
                    <a:pt x="374102" y="696036"/>
                    <a:pt x="420078" y="705485"/>
                    <a:pt x="466857" y="705990"/>
                  </a:cubicBezTo>
                  <a:cubicBezTo>
                    <a:pt x="494330" y="706347"/>
                    <a:pt x="521565" y="698740"/>
                    <a:pt x="547137" y="689202"/>
                  </a:cubicBezTo>
                  <a:cubicBezTo>
                    <a:pt x="566888" y="681446"/>
                    <a:pt x="583134" y="667629"/>
                    <a:pt x="599143" y="654110"/>
                  </a:cubicBezTo>
                  <a:cubicBezTo>
                    <a:pt x="621834" y="636846"/>
                    <a:pt x="644317" y="618423"/>
                    <a:pt x="659613" y="593939"/>
                  </a:cubicBezTo>
                  <a:cubicBezTo>
                    <a:pt x="666474" y="582588"/>
                    <a:pt x="672978" y="571000"/>
                    <a:pt x="680344" y="559916"/>
                  </a:cubicBezTo>
                  <a:close/>
                  <a:moveTo>
                    <a:pt x="791216" y="299295"/>
                  </a:moveTo>
                  <a:cubicBezTo>
                    <a:pt x="792701" y="328920"/>
                    <a:pt x="791661" y="358664"/>
                    <a:pt x="790176" y="388289"/>
                  </a:cubicBezTo>
                  <a:cubicBezTo>
                    <a:pt x="788157" y="411198"/>
                    <a:pt x="782039" y="435563"/>
                    <a:pt x="777702" y="458443"/>
                  </a:cubicBezTo>
                  <a:cubicBezTo>
                    <a:pt x="771762" y="495407"/>
                    <a:pt x="760921" y="531450"/>
                    <a:pt x="744735" y="565205"/>
                  </a:cubicBezTo>
                  <a:cubicBezTo>
                    <a:pt x="716668" y="619612"/>
                    <a:pt x="678205" y="668343"/>
                    <a:pt x="631368" y="707803"/>
                  </a:cubicBezTo>
                  <a:cubicBezTo>
                    <a:pt x="611914" y="722006"/>
                    <a:pt x="590886" y="731366"/>
                    <a:pt x="569026" y="741885"/>
                  </a:cubicBezTo>
                  <a:cubicBezTo>
                    <a:pt x="527030" y="759386"/>
                    <a:pt x="480489" y="765032"/>
                    <a:pt x="435225" y="763249"/>
                  </a:cubicBezTo>
                  <a:cubicBezTo>
                    <a:pt x="371429" y="760248"/>
                    <a:pt x="308672" y="744707"/>
                    <a:pt x="249686" y="720491"/>
                  </a:cubicBezTo>
                  <a:cubicBezTo>
                    <a:pt x="210244" y="706317"/>
                    <a:pt x="174722" y="684210"/>
                    <a:pt x="141190" y="659339"/>
                  </a:cubicBezTo>
                  <a:cubicBezTo>
                    <a:pt x="118945" y="645106"/>
                    <a:pt x="98837" y="627961"/>
                    <a:pt x="80928" y="608558"/>
                  </a:cubicBezTo>
                  <a:cubicBezTo>
                    <a:pt x="64325" y="591948"/>
                    <a:pt x="46713" y="575813"/>
                    <a:pt x="35278" y="555014"/>
                  </a:cubicBezTo>
                  <a:cubicBezTo>
                    <a:pt x="-5619" y="484354"/>
                    <a:pt x="-5233" y="400679"/>
                    <a:pt x="7894" y="322294"/>
                  </a:cubicBezTo>
                  <a:cubicBezTo>
                    <a:pt x="21319" y="262598"/>
                    <a:pt x="38842" y="202012"/>
                    <a:pt x="72731" y="150428"/>
                  </a:cubicBezTo>
                  <a:cubicBezTo>
                    <a:pt x="107272" y="93437"/>
                    <a:pt x="156813" y="43220"/>
                    <a:pt x="221055" y="21470"/>
                  </a:cubicBezTo>
                  <a:cubicBezTo>
                    <a:pt x="263705" y="5097"/>
                    <a:pt x="309563" y="-370"/>
                    <a:pt x="355034" y="343"/>
                  </a:cubicBezTo>
                  <a:cubicBezTo>
                    <a:pt x="402941" y="462"/>
                    <a:pt x="451145" y="-2034"/>
                    <a:pt x="498696" y="4889"/>
                  </a:cubicBezTo>
                  <a:cubicBezTo>
                    <a:pt x="503240" y="10505"/>
                    <a:pt x="511972" y="9733"/>
                    <a:pt x="518446" y="11902"/>
                  </a:cubicBezTo>
                  <a:cubicBezTo>
                    <a:pt x="533742" y="13893"/>
                    <a:pt x="549157" y="14992"/>
                    <a:pt x="564482" y="17102"/>
                  </a:cubicBezTo>
                  <a:cubicBezTo>
                    <a:pt x="594331" y="24233"/>
                    <a:pt x="620854" y="40516"/>
                    <a:pt x="646961" y="56116"/>
                  </a:cubicBezTo>
                  <a:cubicBezTo>
                    <a:pt x="660860" y="65535"/>
                    <a:pt x="674820" y="75103"/>
                    <a:pt x="687531" y="86098"/>
                  </a:cubicBezTo>
                  <a:cubicBezTo>
                    <a:pt x="703659" y="100331"/>
                    <a:pt x="715925" y="118129"/>
                    <a:pt x="727627" y="135987"/>
                  </a:cubicBezTo>
                  <a:cubicBezTo>
                    <a:pt x="760832" y="184272"/>
                    <a:pt x="786791" y="239986"/>
                    <a:pt x="791216" y="299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4402227" y="2719131"/>
              <a:ext cx="60725" cy="73349"/>
            </a:xfrm>
            <a:custGeom>
              <a:rect b="b" l="l" r="r" t="t"/>
              <a:pathLst>
                <a:path extrusionOk="0" h="146698" w="121451">
                  <a:moveTo>
                    <a:pt x="117376" y="115260"/>
                  </a:moveTo>
                  <a:cubicBezTo>
                    <a:pt x="120465" y="121233"/>
                    <a:pt x="125069" y="129791"/>
                    <a:pt x="116693" y="133475"/>
                  </a:cubicBezTo>
                  <a:cubicBezTo>
                    <a:pt x="106536" y="139715"/>
                    <a:pt x="94982" y="148421"/>
                    <a:pt x="82478" y="146401"/>
                  </a:cubicBezTo>
                  <a:cubicBezTo>
                    <a:pt x="50847" y="109585"/>
                    <a:pt x="24800" y="66856"/>
                    <a:pt x="0" y="24871"/>
                  </a:cubicBezTo>
                  <a:cubicBezTo>
                    <a:pt x="7574" y="20473"/>
                    <a:pt x="14880" y="15659"/>
                    <a:pt x="21622" y="10043"/>
                  </a:cubicBezTo>
                  <a:cubicBezTo>
                    <a:pt x="25335" y="6745"/>
                    <a:pt x="29047" y="3417"/>
                    <a:pt x="32700" y="0"/>
                  </a:cubicBezTo>
                  <a:cubicBezTo>
                    <a:pt x="36591" y="6864"/>
                    <a:pt x="44402" y="14055"/>
                    <a:pt x="47254" y="18839"/>
                  </a:cubicBezTo>
                  <a:cubicBezTo>
                    <a:pt x="65252" y="42877"/>
                    <a:pt x="83934" y="66381"/>
                    <a:pt x="101754" y="90538"/>
                  </a:cubicBezTo>
                  <a:cubicBezTo>
                    <a:pt x="106833" y="97907"/>
                    <a:pt x="112416" y="106406"/>
                    <a:pt x="117376" y="115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127839" y="2395097"/>
              <a:ext cx="319047" cy="313792"/>
            </a:xfrm>
            <a:custGeom>
              <a:rect b="b" l="l" r="r" t="t"/>
              <a:pathLst>
                <a:path extrusionOk="0" h="627584" w="638094">
                  <a:moveTo>
                    <a:pt x="549637" y="304338"/>
                  </a:moveTo>
                  <a:cubicBezTo>
                    <a:pt x="568704" y="310607"/>
                    <a:pt x="568794" y="261728"/>
                    <a:pt x="569001" y="249842"/>
                  </a:cubicBezTo>
                  <a:cubicBezTo>
                    <a:pt x="568081" y="197873"/>
                    <a:pt x="550736" y="143377"/>
                    <a:pt x="511412" y="107899"/>
                  </a:cubicBezTo>
                  <a:cubicBezTo>
                    <a:pt x="509036" y="106086"/>
                    <a:pt x="504373" y="106710"/>
                    <a:pt x="504403" y="110187"/>
                  </a:cubicBezTo>
                  <a:cubicBezTo>
                    <a:pt x="504670" y="113782"/>
                    <a:pt x="507670" y="116724"/>
                    <a:pt x="509422" y="119784"/>
                  </a:cubicBezTo>
                  <a:cubicBezTo>
                    <a:pt x="523619" y="141416"/>
                    <a:pt x="537846" y="163791"/>
                    <a:pt x="544588" y="189048"/>
                  </a:cubicBezTo>
                  <a:cubicBezTo>
                    <a:pt x="552221" y="220485"/>
                    <a:pt x="556646" y="254567"/>
                    <a:pt x="547944" y="286212"/>
                  </a:cubicBezTo>
                  <a:cubicBezTo>
                    <a:pt x="544974" y="292630"/>
                    <a:pt x="541113" y="300237"/>
                    <a:pt x="549637" y="304338"/>
                  </a:cubicBezTo>
                  <a:close/>
                  <a:moveTo>
                    <a:pt x="621898" y="182659"/>
                  </a:moveTo>
                  <a:cubicBezTo>
                    <a:pt x="638560" y="243781"/>
                    <a:pt x="640461" y="307695"/>
                    <a:pt x="636065" y="370897"/>
                  </a:cubicBezTo>
                  <a:cubicBezTo>
                    <a:pt x="631907" y="429820"/>
                    <a:pt x="606097" y="463486"/>
                    <a:pt x="576219" y="511295"/>
                  </a:cubicBezTo>
                  <a:cubicBezTo>
                    <a:pt x="562022" y="539019"/>
                    <a:pt x="538647" y="559878"/>
                    <a:pt x="514055" y="578211"/>
                  </a:cubicBezTo>
                  <a:cubicBezTo>
                    <a:pt x="500601" y="589235"/>
                    <a:pt x="487652" y="601032"/>
                    <a:pt x="471940" y="608787"/>
                  </a:cubicBezTo>
                  <a:cubicBezTo>
                    <a:pt x="445328" y="620583"/>
                    <a:pt x="415866" y="628458"/>
                    <a:pt x="386611" y="627507"/>
                  </a:cubicBezTo>
                  <a:cubicBezTo>
                    <a:pt x="344555" y="626378"/>
                    <a:pt x="303152" y="618236"/>
                    <a:pt x="262789" y="606558"/>
                  </a:cubicBezTo>
                  <a:cubicBezTo>
                    <a:pt x="220198" y="595832"/>
                    <a:pt x="178737" y="579073"/>
                    <a:pt x="141997" y="554559"/>
                  </a:cubicBezTo>
                  <a:cubicBezTo>
                    <a:pt x="117702" y="541752"/>
                    <a:pt x="93942" y="527460"/>
                    <a:pt x="75824" y="506422"/>
                  </a:cubicBezTo>
                  <a:cubicBezTo>
                    <a:pt x="58271" y="487762"/>
                    <a:pt x="40065" y="468894"/>
                    <a:pt x="28095" y="446014"/>
                  </a:cubicBezTo>
                  <a:cubicBezTo>
                    <a:pt x="13928" y="418112"/>
                    <a:pt x="7662" y="387477"/>
                    <a:pt x="4573" y="356575"/>
                  </a:cubicBezTo>
                  <a:cubicBezTo>
                    <a:pt x="-7189" y="299494"/>
                    <a:pt x="4573" y="239680"/>
                    <a:pt x="30293" y="187948"/>
                  </a:cubicBezTo>
                  <a:cubicBezTo>
                    <a:pt x="38253" y="171546"/>
                    <a:pt x="49153" y="157016"/>
                    <a:pt x="61419" y="143615"/>
                  </a:cubicBezTo>
                  <a:cubicBezTo>
                    <a:pt x="76834" y="126321"/>
                    <a:pt x="91387" y="108107"/>
                    <a:pt x="108792" y="92715"/>
                  </a:cubicBezTo>
                  <a:cubicBezTo>
                    <a:pt x="129820" y="75392"/>
                    <a:pt x="151531" y="58544"/>
                    <a:pt x="176004" y="46331"/>
                  </a:cubicBezTo>
                  <a:cubicBezTo>
                    <a:pt x="199111" y="35991"/>
                    <a:pt x="221357" y="23660"/>
                    <a:pt x="245117" y="14835"/>
                  </a:cubicBezTo>
                  <a:cubicBezTo>
                    <a:pt x="276303" y="3989"/>
                    <a:pt x="309389" y="928"/>
                    <a:pt x="342238" y="156"/>
                  </a:cubicBezTo>
                  <a:cubicBezTo>
                    <a:pt x="393085" y="-1152"/>
                    <a:pt x="443636" y="5802"/>
                    <a:pt x="492582" y="19619"/>
                  </a:cubicBezTo>
                  <a:cubicBezTo>
                    <a:pt x="493918" y="21728"/>
                    <a:pt x="496116" y="22917"/>
                    <a:pt x="498463" y="23600"/>
                  </a:cubicBezTo>
                  <a:cubicBezTo>
                    <a:pt x="507254" y="27106"/>
                    <a:pt x="516045" y="30642"/>
                    <a:pt x="524480" y="34951"/>
                  </a:cubicBezTo>
                  <a:cubicBezTo>
                    <a:pt x="547379" y="46539"/>
                    <a:pt x="567071" y="66418"/>
                    <a:pt x="581030" y="87990"/>
                  </a:cubicBezTo>
                  <a:cubicBezTo>
                    <a:pt x="601910" y="116040"/>
                    <a:pt x="613315" y="149171"/>
                    <a:pt x="621898" y="1826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4440228" y="2779971"/>
              <a:ext cx="41647" cy="32067"/>
            </a:xfrm>
            <a:custGeom>
              <a:rect b="b" l="l" r="r" t="t"/>
              <a:pathLst>
                <a:path extrusionOk="0" h="64134" w="83295">
                  <a:moveTo>
                    <a:pt x="80310" y="8617"/>
                  </a:moveTo>
                  <a:cubicBezTo>
                    <a:pt x="81706" y="14827"/>
                    <a:pt x="84439" y="21632"/>
                    <a:pt x="82775" y="27961"/>
                  </a:cubicBezTo>
                  <a:cubicBezTo>
                    <a:pt x="75588" y="48137"/>
                    <a:pt x="16692" y="80436"/>
                    <a:pt x="4039" y="54436"/>
                  </a:cubicBezTo>
                  <a:cubicBezTo>
                    <a:pt x="2317" y="50425"/>
                    <a:pt x="743" y="45700"/>
                    <a:pt x="0" y="41154"/>
                  </a:cubicBezTo>
                  <a:cubicBezTo>
                    <a:pt x="475" y="41332"/>
                    <a:pt x="1010" y="41510"/>
                    <a:pt x="1515" y="41689"/>
                  </a:cubicBezTo>
                  <a:cubicBezTo>
                    <a:pt x="19305" y="46413"/>
                    <a:pt x="36947" y="35568"/>
                    <a:pt x="51233" y="26029"/>
                  </a:cubicBezTo>
                  <a:cubicBezTo>
                    <a:pt x="62252" y="19760"/>
                    <a:pt x="64480" y="10014"/>
                    <a:pt x="62549" y="0"/>
                  </a:cubicBezTo>
                  <a:cubicBezTo>
                    <a:pt x="63975" y="1723"/>
                    <a:pt x="66173" y="2882"/>
                    <a:pt x="69054" y="2882"/>
                  </a:cubicBezTo>
                  <a:cubicBezTo>
                    <a:pt x="73865" y="2555"/>
                    <a:pt x="79033" y="3120"/>
                    <a:pt x="80310" y="8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4622500" y="3059490"/>
              <a:ext cx="46416" cy="32281"/>
            </a:xfrm>
            <a:custGeom>
              <a:rect b="b" l="l" r="r" t="t"/>
              <a:pathLst>
                <a:path extrusionOk="0" h="64563" w="92832">
                  <a:moveTo>
                    <a:pt x="89517" y="5081"/>
                  </a:moveTo>
                  <a:cubicBezTo>
                    <a:pt x="95547" y="15689"/>
                    <a:pt x="92458" y="27783"/>
                    <a:pt x="87349" y="38064"/>
                  </a:cubicBezTo>
                  <a:cubicBezTo>
                    <a:pt x="81617" y="51732"/>
                    <a:pt x="68192" y="59755"/>
                    <a:pt x="54025" y="62251"/>
                  </a:cubicBezTo>
                  <a:cubicBezTo>
                    <a:pt x="33413" y="67807"/>
                    <a:pt x="9088" y="64182"/>
                    <a:pt x="0" y="42194"/>
                  </a:cubicBezTo>
                  <a:cubicBezTo>
                    <a:pt x="29106" y="44838"/>
                    <a:pt x="57827" y="28228"/>
                    <a:pt x="79211" y="9746"/>
                  </a:cubicBezTo>
                  <a:cubicBezTo>
                    <a:pt x="82270" y="7012"/>
                    <a:pt x="84379" y="3744"/>
                    <a:pt x="85745" y="0"/>
                  </a:cubicBezTo>
                  <a:cubicBezTo>
                    <a:pt x="87052" y="1664"/>
                    <a:pt x="88448" y="3328"/>
                    <a:pt x="89517" y="50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4448975" y="2800444"/>
              <a:ext cx="208592" cy="271376"/>
            </a:xfrm>
            <a:custGeom>
              <a:rect b="b" l="l" r="r" t="t"/>
              <a:pathLst>
                <a:path extrusionOk="0" h="542752" w="417184">
                  <a:moveTo>
                    <a:pt x="412511" y="483090"/>
                  </a:moveTo>
                  <a:cubicBezTo>
                    <a:pt x="413936" y="492212"/>
                    <a:pt x="420322" y="504840"/>
                    <a:pt x="415273" y="513576"/>
                  </a:cubicBezTo>
                  <a:cubicBezTo>
                    <a:pt x="397274" y="530067"/>
                    <a:pt x="372296" y="544806"/>
                    <a:pt x="347110" y="542518"/>
                  </a:cubicBezTo>
                  <a:cubicBezTo>
                    <a:pt x="333775" y="540794"/>
                    <a:pt x="327656" y="527037"/>
                    <a:pt x="320053" y="517528"/>
                  </a:cubicBezTo>
                  <a:cubicBezTo>
                    <a:pt x="311766" y="505643"/>
                    <a:pt x="303153" y="493222"/>
                    <a:pt x="294362" y="481544"/>
                  </a:cubicBezTo>
                  <a:cubicBezTo>
                    <a:pt x="269265" y="448473"/>
                    <a:pt x="244881" y="415520"/>
                    <a:pt x="221120" y="381379"/>
                  </a:cubicBezTo>
                  <a:cubicBezTo>
                    <a:pt x="196469" y="347594"/>
                    <a:pt x="173837" y="312056"/>
                    <a:pt x="152186" y="276191"/>
                  </a:cubicBezTo>
                  <a:cubicBezTo>
                    <a:pt x="135078" y="247547"/>
                    <a:pt x="115238" y="220775"/>
                    <a:pt x="96467" y="193289"/>
                  </a:cubicBezTo>
                  <a:cubicBezTo>
                    <a:pt x="82508" y="173262"/>
                    <a:pt x="68519" y="152819"/>
                    <a:pt x="53877" y="133029"/>
                  </a:cubicBezTo>
                  <a:cubicBezTo>
                    <a:pt x="32968" y="104861"/>
                    <a:pt x="9801" y="76632"/>
                    <a:pt x="505" y="41837"/>
                  </a:cubicBezTo>
                  <a:cubicBezTo>
                    <a:pt x="1634" y="41481"/>
                    <a:pt x="1366" y="39936"/>
                    <a:pt x="386" y="39698"/>
                  </a:cubicBezTo>
                  <a:cubicBezTo>
                    <a:pt x="238" y="39520"/>
                    <a:pt x="119" y="39312"/>
                    <a:pt x="0" y="39074"/>
                  </a:cubicBezTo>
                  <a:cubicBezTo>
                    <a:pt x="1010" y="39222"/>
                    <a:pt x="2049" y="39282"/>
                    <a:pt x="3089" y="39312"/>
                  </a:cubicBezTo>
                  <a:cubicBezTo>
                    <a:pt x="31304" y="38717"/>
                    <a:pt x="62876" y="24722"/>
                    <a:pt x="78023" y="0"/>
                  </a:cubicBezTo>
                  <a:cubicBezTo>
                    <a:pt x="78291" y="267"/>
                    <a:pt x="78617" y="535"/>
                    <a:pt x="78974" y="773"/>
                  </a:cubicBezTo>
                  <a:cubicBezTo>
                    <a:pt x="97121" y="14857"/>
                    <a:pt x="115000" y="29684"/>
                    <a:pt x="127653" y="49117"/>
                  </a:cubicBezTo>
                  <a:cubicBezTo>
                    <a:pt x="143899" y="71403"/>
                    <a:pt x="159462" y="91994"/>
                    <a:pt x="174015" y="115914"/>
                  </a:cubicBezTo>
                  <a:cubicBezTo>
                    <a:pt x="196915" y="153383"/>
                    <a:pt x="223853" y="188119"/>
                    <a:pt x="246752" y="225648"/>
                  </a:cubicBezTo>
                  <a:cubicBezTo>
                    <a:pt x="270483" y="259641"/>
                    <a:pt x="296708" y="291702"/>
                    <a:pt x="321300" y="324982"/>
                  </a:cubicBezTo>
                  <a:cubicBezTo>
                    <a:pt x="335408" y="345365"/>
                    <a:pt x="348268" y="366700"/>
                    <a:pt x="361782" y="387470"/>
                  </a:cubicBezTo>
                  <a:cubicBezTo>
                    <a:pt x="381028" y="418016"/>
                    <a:pt x="401908" y="448116"/>
                    <a:pt x="412511" y="483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6"/>
          <p:cNvGrpSpPr/>
          <p:nvPr/>
        </p:nvGrpSpPr>
        <p:grpSpPr>
          <a:xfrm rot="1102089">
            <a:off x="576112" y="4469833"/>
            <a:ext cx="442141" cy="463417"/>
            <a:chOff x="4025097" y="1131682"/>
            <a:chExt cx="708689" cy="742792"/>
          </a:xfrm>
        </p:grpSpPr>
        <p:sp>
          <p:nvSpPr>
            <p:cNvPr id="268" name="Google Shape;268;p6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"/>
          <p:cNvSpPr/>
          <p:nvPr/>
        </p:nvSpPr>
        <p:spPr>
          <a:xfrm>
            <a:off x="0" y="0"/>
            <a:ext cx="9144000" cy="15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7"/>
          <p:cNvSpPr txBox="1"/>
          <p:nvPr>
            <p:ph type="title"/>
          </p:nvPr>
        </p:nvSpPr>
        <p:spPr>
          <a:xfrm>
            <a:off x="514350" y="513550"/>
            <a:ext cx="8353500" cy="54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73" name="Google Shape;273;p7"/>
          <p:cNvSpPr txBox="1"/>
          <p:nvPr>
            <p:ph idx="1" type="body"/>
          </p:nvPr>
        </p:nvSpPr>
        <p:spPr>
          <a:xfrm>
            <a:off x="514350" y="2038350"/>
            <a:ext cx="2200200" cy="22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74" name="Google Shape;274;p7"/>
          <p:cNvSpPr txBox="1"/>
          <p:nvPr>
            <p:ph idx="2" type="body"/>
          </p:nvPr>
        </p:nvSpPr>
        <p:spPr>
          <a:xfrm>
            <a:off x="3307150" y="2038350"/>
            <a:ext cx="2200200" cy="22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75" name="Google Shape;275;p7"/>
          <p:cNvSpPr txBox="1"/>
          <p:nvPr>
            <p:ph idx="3" type="body"/>
          </p:nvPr>
        </p:nvSpPr>
        <p:spPr>
          <a:xfrm>
            <a:off x="6099950" y="2038350"/>
            <a:ext cx="2200200" cy="22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76" name="Google Shape;276;p7"/>
          <p:cNvGrpSpPr/>
          <p:nvPr/>
        </p:nvGrpSpPr>
        <p:grpSpPr>
          <a:xfrm rot="669480">
            <a:off x="-133424" y="3142439"/>
            <a:ext cx="905691" cy="1206470"/>
            <a:chOff x="5981285" y="3390141"/>
            <a:chExt cx="489840" cy="652516"/>
          </a:xfrm>
        </p:grpSpPr>
        <p:grpSp>
          <p:nvGrpSpPr>
            <p:cNvPr id="277" name="Google Shape;277;p7"/>
            <p:cNvGrpSpPr/>
            <p:nvPr/>
          </p:nvGrpSpPr>
          <p:grpSpPr>
            <a:xfrm>
              <a:off x="5981285" y="3390141"/>
              <a:ext cx="489840" cy="652516"/>
              <a:chOff x="11962570" y="6780283"/>
              <a:chExt cx="979681" cy="1305033"/>
            </a:xfrm>
          </p:grpSpPr>
          <p:sp>
            <p:nvSpPr>
              <p:cNvPr id="278" name="Google Shape;278;p7"/>
              <p:cNvSpPr/>
              <p:nvPr/>
            </p:nvSpPr>
            <p:spPr>
              <a:xfrm>
                <a:off x="11962570" y="7239409"/>
                <a:ext cx="979681" cy="845906"/>
              </a:xfrm>
              <a:custGeom>
                <a:rect b="b" l="l" r="r" t="t"/>
                <a:pathLst>
                  <a:path extrusionOk="0" h="845906" w="979681">
                    <a:moveTo>
                      <a:pt x="946994" y="324201"/>
                    </a:moveTo>
                    <a:cubicBezTo>
                      <a:pt x="928414" y="300267"/>
                      <a:pt x="904059" y="281292"/>
                      <a:pt x="879939" y="263178"/>
                    </a:cubicBezTo>
                    <a:cubicBezTo>
                      <a:pt x="854329" y="246422"/>
                      <a:pt x="824225" y="237809"/>
                      <a:pt x="795218" y="228908"/>
                    </a:cubicBezTo>
                    <a:cubicBezTo>
                      <a:pt x="775750" y="222201"/>
                      <a:pt x="755079" y="222305"/>
                      <a:pt x="734984" y="218781"/>
                    </a:cubicBezTo>
                    <a:cubicBezTo>
                      <a:pt x="724975" y="216537"/>
                      <a:pt x="714313" y="212387"/>
                      <a:pt x="706970" y="204948"/>
                    </a:cubicBezTo>
                    <a:cubicBezTo>
                      <a:pt x="706944" y="191637"/>
                      <a:pt x="706918" y="178326"/>
                      <a:pt x="706944" y="165014"/>
                    </a:cubicBezTo>
                    <a:cubicBezTo>
                      <a:pt x="707258" y="149589"/>
                      <a:pt x="706761" y="134216"/>
                      <a:pt x="704697" y="118921"/>
                    </a:cubicBezTo>
                    <a:cubicBezTo>
                      <a:pt x="703155" y="107489"/>
                      <a:pt x="701927" y="95587"/>
                      <a:pt x="696491" y="85225"/>
                    </a:cubicBezTo>
                    <a:cubicBezTo>
                      <a:pt x="686430" y="67607"/>
                      <a:pt x="666413" y="58394"/>
                      <a:pt x="648931" y="49546"/>
                    </a:cubicBezTo>
                    <a:cubicBezTo>
                      <a:pt x="588409" y="20914"/>
                      <a:pt x="520622" y="13423"/>
                      <a:pt x="454874" y="5149"/>
                    </a:cubicBezTo>
                    <a:cubicBezTo>
                      <a:pt x="417662" y="-19"/>
                      <a:pt x="380162" y="7"/>
                      <a:pt x="342689" y="33"/>
                    </a:cubicBezTo>
                    <a:cubicBezTo>
                      <a:pt x="338037" y="59"/>
                      <a:pt x="333412" y="59"/>
                      <a:pt x="328786" y="59"/>
                    </a:cubicBezTo>
                    <a:cubicBezTo>
                      <a:pt x="287968" y="-71"/>
                      <a:pt x="246914" y="-489"/>
                      <a:pt x="206462" y="5514"/>
                    </a:cubicBezTo>
                    <a:cubicBezTo>
                      <a:pt x="174267" y="9691"/>
                      <a:pt x="142229" y="15354"/>
                      <a:pt x="110740" y="23158"/>
                    </a:cubicBezTo>
                    <a:cubicBezTo>
                      <a:pt x="96054" y="26839"/>
                      <a:pt x="83432" y="35948"/>
                      <a:pt x="70235" y="42995"/>
                    </a:cubicBezTo>
                    <a:cubicBezTo>
                      <a:pt x="57587" y="49598"/>
                      <a:pt x="46194" y="58211"/>
                      <a:pt x="33990" y="65493"/>
                    </a:cubicBezTo>
                    <a:cubicBezTo>
                      <a:pt x="5924" y="79588"/>
                      <a:pt x="2553" y="101747"/>
                      <a:pt x="3285" y="130431"/>
                    </a:cubicBezTo>
                    <a:cubicBezTo>
                      <a:pt x="3572" y="180518"/>
                      <a:pt x="-3875" y="230683"/>
                      <a:pt x="2762" y="280639"/>
                    </a:cubicBezTo>
                    <a:cubicBezTo>
                      <a:pt x="7022" y="316084"/>
                      <a:pt x="7675" y="351920"/>
                      <a:pt x="10341" y="387521"/>
                    </a:cubicBezTo>
                    <a:cubicBezTo>
                      <a:pt x="12300" y="411324"/>
                      <a:pt x="8982" y="435807"/>
                      <a:pt x="15175" y="459062"/>
                    </a:cubicBezTo>
                    <a:cubicBezTo>
                      <a:pt x="22283" y="514656"/>
                      <a:pt x="24373" y="571555"/>
                      <a:pt x="40131" y="625740"/>
                    </a:cubicBezTo>
                    <a:cubicBezTo>
                      <a:pt x="49669" y="667474"/>
                      <a:pt x="77291" y="697020"/>
                      <a:pt x="112230" y="718422"/>
                    </a:cubicBezTo>
                    <a:cubicBezTo>
                      <a:pt x="111968" y="721137"/>
                      <a:pt x="112413" y="724478"/>
                      <a:pt x="112439" y="726122"/>
                    </a:cubicBezTo>
                    <a:cubicBezTo>
                      <a:pt x="113066" y="739251"/>
                      <a:pt x="115052" y="752353"/>
                      <a:pt x="119991" y="764594"/>
                    </a:cubicBezTo>
                    <a:cubicBezTo>
                      <a:pt x="126602" y="778871"/>
                      <a:pt x="154172" y="785083"/>
                      <a:pt x="168231" y="791112"/>
                    </a:cubicBezTo>
                    <a:cubicBezTo>
                      <a:pt x="182290" y="796306"/>
                      <a:pt x="196114" y="802283"/>
                      <a:pt x="210539" y="806485"/>
                    </a:cubicBezTo>
                    <a:cubicBezTo>
                      <a:pt x="224415" y="810531"/>
                      <a:pt x="238735" y="812723"/>
                      <a:pt x="252742" y="816377"/>
                    </a:cubicBezTo>
                    <a:cubicBezTo>
                      <a:pt x="268003" y="820580"/>
                      <a:pt x="283317" y="824573"/>
                      <a:pt x="298865" y="827548"/>
                    </a:cubicBezTo>
                    <a:cubicBezTo>
                      <a:pt x="315354" y="830968"/>
                      <a:pt x="331765" y="835901"/>
                      <a:pt x="348621" y="837571"/>
                    </a:cubicBezTo>
                    <a:cubicBezTo>
                      <a:pt x="362915" y="838746"/>
                      <a:pt x="376869" y="841982"/>
                      <a:pt x="391111" y="843444"/>
                    </a:cubicBezTo>
                    <a:cubicBezTo>
                      <a:pt x="412749" y="845740"/>
                      <a:pt x="434465" y="846028"/>
                      <a:pt x="456207" y="845871"/>
                    </a:cubicBezTo>
                    <a:cubicBezTo>
                      <a:pt x="490936" y="843914"/>
                      <a:pt x="525744" y="836188"/>
                      <a:pt x="558488" y="824547"/>
                    </a:cubicBezTo>
                    <a:cubicBezTo>
                      <a:pt x="565151" y="820214"/>
                      <a:pt x="565204" y="811001"/>
                      <a:pt x="566798" y="803980"/>
                    </a:cubicBezTo>
                    <a:cubicBezTo>
                      <a:pt x="568156" y="796124"/>
                      <a:pt x="569672" y="788659"/>
                      <a:pt x="571658" y="780750"/>
                    </a:cubicBezTo>
                    <a:cubicBezTo>
                      <a:pt x="571658" y="780724"/>
                      <a:pt x="571658" y="780672"/>
                      <a:pt x="571658" y="780646"/>
                    </a:cubicBezTo>
                    <a:cubicBezTo>
                      <a:pt x="579916" y="778323"/>
                      <a:pt x="588043" y="775504"/>
                      <a:pt x="595987" y="771955"/>
                    </a:cubicBezTo>
                    <a:cubicBezTo>
                      <a:pt x="616997" y="764072"/>
                      <a:pt x="625151" y="742513"/>
                      <a:pt x="632076" y="722990"/>
                    </a:cubicBezTo>
                    <a:cubicBezTo>
                      <a:pt x="641065" y="699996"/>
                      <a:pt x="651021" y="677340"/>
                      <a:pt x="657711" y="653537"/>
                    </a:cubicBezTo>
                    <a:cubicBezTo>
                      <a:pt x="657816" y="653197"/>
                      <a:pt x="657894" y="652858"/>
                      <a:pt x="657999" y="652519"/>
                    </a:cubicBezTo>
                    <a:cubicBezTo>
                      <a:pt x="659384" y="650848"/>
                      <a:pt x="660795" y="649308"/>
                      <a:pt x="662310" y="648343"/>
                    </a:cubicBezTo>
                    <a:cubicBezTo>
                      <a:pt x="671483" y="640617"/>
                      <a:pt x="681753" y="634275"/>
                      <a:pt x="692493" y="628924"/>
                    </a:cubicBezTo>
                    <a:cubicBezTo>
                      <a:pt x="713712" y="619450"/>
                      <a:pt x="737048" y="615508"/>
                      <a:pt x="759261" y="608801"/>
                    </a:cubicBezTo>
                    <a:cubicBezTo>
                      <a:pt x="781002" y="604807"/>
                      <a:pt x="802039" y="597134"/>
                      <a:pt x="824251" y="595933"/>
                    </a:cubicBezTo>
                    <a:cubicBezTo>
                      <a:pt x="879573" y="595776"/>
                      <a:pt x="929616" y="559993"/>
                      <a:pt x="955016" y="512072"/>
                    </a:cubicBezTo>
                    <a:cubicBezTo>
                      <a:pt x="968135" y="490278"/>
                      <a:pt x="977960" y="465927"/>
                      <a:pt x="979450" y="440296"/>
                    </a:cubicBezTo>
                    <a:cubicBezTo>
                      <a:pt x="981383" y="399501"/>
                      <a:pt x="971270" y="357479"/>
                      <a:pt x="946994" y="324201"/>
                    </a:cubicBezTo>
                    <a:close/>
                    <a:moveTo>
                      <a:pt x="703887" y="341297"/>
                    </a:moveTo>
                    <a:cubicBezTo>
                      <a:pt x="724557" y="331405"/>
                      <a:pt x="755498" y="331144"/>
                      <a:pt x="776795" y="338426"/>
                    </a:cubicBezTo>
                    <a:cubicBezTo>
                      <a:pt x="796342" y="346099"/>
                      <a:pt x="815784" y="354034"/>
                      <a:pt x="834208" y="364213"/>
                    </a:cubicBezTo>
                    <a:cubicBezTo>
                      <a:pt x="849991" y="372148"/>
                      <a:pt x="864181" y="383945"/>
                      <a:pt x="870792" y="400728"/>
                    </a:cubicBezTo>
                    <a:cubicBezTo>
                      <a:pt x="879259" y="432335"/>
                      <a:pt x="864364" y="455591"/>
                      <a:pt x="837840" y="471799"/>
                    </a:cubicBezTo>
                    <a:cubicBezTo>
                      <a:pt x="811054" y="492914"/>
                      <a:pt x="777109" y="501241"/>
                      <a:pt x="743764" y="505625"/>
                    </a:cubicBezTo>
                    <a:cubicBezTo>
                      <a:pt x="731038" y="507348"/>
                      <a:pt x="717841" y="508157"/>
                      <a:pt x="705115" y="506173"/>
                    </a:cubicBezTo>
                    <a:cubicBezTo>
                      <a:pt x="700829" y="505495"/>
                      <a:pt x="697510" y="502519"/>
                      <a:pt x="693303" y="501684"/>
                    </a:cubicBezTo>
                    <a:cubicBezTo>
                      <a:pt x="693225" y="501658"/>
                      <a:pt x="693146" y="501658"/>
                      <a:pt x="693094" y="501658"/>
                    </a:cubicBezTo>
                    <a:cubicBezTo>
                      <a:pt x="692415" y="500953"/>
                      <a:pt x="691735" y="500249"/>
                      <a:pt x="691056" y="499570"/>
                    </a:cubicBezTo>
                    <a:cubicBezTo>
                      <a:pt x="690690" y="499126"/>
                      <a:pt x="690350" y="498657"/>
                      <a:pt x="690010" y="498187"/>
                    </a:cubicBezTo>
                    <a:cubicBezTo>
                      <a:pt x="697354" y="446221"/>
                      <a:pt x="701273" y="393785"/>
                      <a:pt x="703887" y="3412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12212044" y="6780283"/>
                <a:ext cx="67025" cy="404759"/>
              </a:xfrm>
              <a:custGeom>
                <a:rect b="b" l="l" r="r" t="t"/>
                <a:pathLst>
                  <a:path extrusionOk="0" h="404759" w="67025">
                    <a:moveTo>
                      <a:pt x="1544" y="394456"/>
                    </a:moveTo>
                    <a:cubicBezTo>
                      <a:pt x="2720" y="397980"/>
                      <a:pt x="3164" y="402652"/>
                      <a:pt x="7057" y="404192"/>
                    </a:cubicBezTo>
                    <a:cubicBezTo>
                      <a:pt x="11866" y="406489"/>
                      <a:pt x="17745" y="401399"/>
                      <a:pt x="16047" y="396335"/>
                    </a:cubicBezTo>
                    <a:cubicBezTo>
                      <a:pt x="14610" y="392107"/>
                      <a:pt x="13355" y="387801"/>
                      <a:pt x="13042" y="383337"/>
                    </a:cubicBezTo>
                    <a:cubicBezTo>
                      <a:pt x="12571" y="367207"/>
                      <a:pt x="17772" y="351469"/>
                      <a:pt x="23625" y="336618"/>
                    </a:cubicBezTo>
                    <a:cubicBezTo>
                      <a:pt x="37658" y="300469"/>
                      <a:pt x="66430" y="268704"/>
                      <a:pt x="67004" y="228327"/>
                    </a:cubicBezTo>
                    <a:cubicBezTo>
                      <a:pt x="68233" y="156211"/>
                      <a:pt x="16334" y="174664"/>
                      <a:pt x="21117" y="114007"/>
                    </a:cubicBezTo>
                    <a:cubicBezTo>
                      <a:pt x="23782" y="74465"/>
                      <a:pt x="39122" y="34661"/>
                      <a:pt x="64731" y="4359"/>
                    </a:cubicBezTo>
                    <a:cubicBezTo>
                      <a:pt x="65254" y="4568"/>
                      <a:pt x="65959" y="4359"/>
                      <a:pt x="66038" y="3654"/>
                    </a:cubicBezTo>
                    <a:cubicBezTo>
                      <a:pt x="66064" y="3497"/>
                      <a:pt x="66064" y="3341"/>
                      <a:pt x="66090" y="3210"/>
                    </a:cubicBezTo>
                    <a:cubicBezTo>
                      <a:pt x="67475" y="2401"/>
                      <a:pt x="66874" y="157"/>
                      <a:pt x="65358" y="0"/>
                    </a:cubicBezTo>
                    <a:cubicBezTo>
                      <a:pt x="59086" y="679"/>
                      <a:pt x="55062" y="7047"/>
                      <a:pt x="51247" y="11563"/>
                    </a:cubicBezTo>
                    <a:cubicBezTo>
                      <a:pt x="25742" y="45937"/>
                      <a:pt x="9540" y="88533"/>
                      <a:pt x="11134" y="131677"/>
                    </a:cubicBezTo>
                    <a:cubicBezTo>
                      <a:pt x="11787" y="145380"/>
                      <a:pt x="18738" y="158273"/>
                      <a:pt x="28068" y="168087"/>
                    </a:cubicBezTo>
                    <a:cubicBezTo>
                      <a:pt x="39252" y="178997"/>
                      <a:pt x="50855" y="190481"/>
                      <a:pt x="52867" y="206898"/>
                    </a:cubicBezTo>
                    <a:cubicBezTo>
                      <a:pt x="60027" y="239602"/>
                      <a:pt x="44348" y="270453"/>
                      <a:pt x="28146" y="297937"/>
                    </a:cubicBezTo>
                    <a:cubicBezTo>
                      <a:pt x="12911" y="326647"/>
                      <a:pt x="-5486" y="361126"/>
                      <a:pt x="1544" y="3944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12350717" y="6818117"/>
                <a:ext cx="61606" cy="338066"/>
              </a:xfrm>
              <a:custGeom>
                <a:rect b="b" l="l" r="r" t="t"/>
                <a:pathLst>
                  <a:path extrusionOk="0" h="338066" w="61606">
                    <a:moveTo>
                      <a:pt x="48043" y="157528"/>
                    </a:moveTo>
                    <a:cubicBezTo>
                      <a:pt x="55569" y="195034"/>
                      <a:pt x="30169" y="227295"/>
                      <a:pt x="16998" y="260312"/>
                    </a:cubicBezTo>
                    <a:cubicBezTo>
                      <a:pt x="7721" y="283750"/>
                      <a:pt x="3305" y="310555"/>
                      <a:pt x="14489" y="334150"/>
                    </a:cubicBezTo>
                    <a:cubicBezTo>
                      <a:pt x="15770" y="337412"/>
                      <a:pt x="19794" y="338926"/>
                      <a:pt x="22956" y="337569"/>
                    </a:cubicBezTo>
                    <a:cubicBezTo>
                      <a:pt x="31867" y="333106"/>
                      <a:pt x="22355" y="321282"/>
                      <a:pt x="21911" y="314027"/>
                    </a:cubicBezTo>
                    <a:cubicBezTo>
                      <a:pt x="19141" y="299149"/>
                      <a:pt x="22616" y="283802"/>
                      <a:pt x="27451" y="269734"/>
                    </a:cubicBezTo>
                    <a:cubicBezTo>
                      <a:pt x="35081" y="247209"/>
                      <a:pt x="49036" y="227347"/>
                      <a:pt x="56039" y="204587"/>
                    </a:cubicBezTo>
                    <a:cubicBezTo>
                      <a:pt x="65081" y="178017"/>
                      <a:pt x="64950" y="143721"/>
                      <a:pt x="41667" y="124407"/>
                    </a:cubicBezTo>
                    <a:cubicBezTo>
                      <a:pt x="30770" y="115245"/>
                      <a:pt x="15299" y="109608"/>
                      <a:pt x="10648" y="94913"/>
                    </a:cubicBezTo>
                    <a:cubicBezTo>
                      <a:pt x="3253" y="63488"/>
                      <a:pt x="19245" y="29558"/>
                      <a:pt x="36440" y="3770"/>
                    </a:cubicBezTo>
                    <a:cubicBezTo>
                      <a:pt x="38008" y="4423"/>
                      <a:pt x="38531" y="2726"/>
                      <a:pt x="38452" y="1369"/>
                    </a:cubicBezTo>
                    <a:cubicBezTo>
                      <a:pt x="38452" y="-40"/>
                      <a:pt x="36545" y="-275"/>
                      <a:pt x="35552" y="273"/>
                    </a:cubicBezTo>
                    <a:cubicBezTo>
                      <a:pt x="13078" y="22171"/>
                      <a:pt x="-9108" y="72806"/>
                      <a:pt x="3827" y="103422"/>
                    </a:cubicBezTo>
                    <a:cubicBezTo>
                      <a:pt x="14594" y="126312"/>
                      <a:pt x="43940" y="129418"/>
                      <a:pt x="48043" y="157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12508251" y="6813359"/>
                <a:ext cx="63133" cy="344180"/>
              </a:xfrm>
              <a:custGeom>
                <a:rect b="b" l="l" r="r" t="t"/>
                <a:pathLst>
                  <a:path extrusionOk="0" h="344180" w="63133">
                    <a:moveTo>
                      <a:pt x="48451" y="129661"/>
                    </a:moveTo>
                    <a:cubicBezTo>
                      <a:pt x="58486" y="165445"/>
                      <a:pt x="32145" y="197966"/>
                      <a:pt x="20777" y="230252"/>
                    </a:cubicBezTo>
                    <a:cubicBezTo>
                      <a:pt x="12598" y="254212"/>
                      <a:pt x="3818" y="279034"/>
                      <a:pt x="3190" y="304560"/>
                    </a:cubicBezTo>
                    <a:cubicBezTo>
                      <a:pt x="4366" y="315940"/>
                      <a:pt x="6222" y="327241"/>
                      <a:pt x="6901" y="338700"/>
                    </a:cubicBezTo>
                    <a:cubicBezTo>
                      <a:pt x="7189" y="342145"/>
                      <a:pt x="10769" y="344572"/>
                      <a:pt x="14087" y="344128"/>
                    </a:cubicBezTo>
                    <a:cubicBezTo>
                      <a:pt x="17093" y="343711"/>
                      <a:pt x="19732" y="340944"/>
                      <a:pt x="19575" y="337812"/>
                    </a:cubicBezTo>
                    <a:cubicBezTo>
                      <a:pt x="19235" y="326537"/>
                      <a:pt x="18007" y="315314"/>
                      <a:pt x="16413" y="304169"/>
                    </a:cubicBezTo>
                    <a:cubicBezTo>
                      <a:pt x="16831" y="282349"/>
                      <a:pt x="24331" y="261233"/>
                      <a:pt x="30603" y="240536"/>
                    </a:cubicBezTo>
                    <a:cubicBezTo>
                      <a:pt x="42963" y="202220"/>
                      <a:pt x="85585" y="145504"/>
                      <a:pt x="47929" y="110138"/>
                    </a:cubicBezTo>
                    <a:cubicBezTo>
                      <a:pt x="20777" y="92181"/>
                      <a:pt x="-155" y="99228"/>
                      <a:pt x="11161" y="57128"/>
                    </a:cubicBezTo>
                    <a:cubicBezTo>
                      <a:pt x="17459" y="37422"/>
                      <a:pt x="26030" y="16542"/>
                      <a:pt x="41866" y="2552"/>
                    </a:cubicBezTo>
                    <a:cubicBezTo>
                      <a:pt x="42153" y="2473"/>
                      <a:pt x="42467" y="2369"/>
                      <a:pt x="42754" y="2291"/>
                    </a:cubicBezTo>
                    <a:cubicBezTo>
                      <a:pt x="44192" y="1873"/>
                      <a:pt x="43591" y="-345"/>
                      <a:pt x="42153" y="46"/>
                    </a:cubicBezTo>
                    <a:cubicBezTo>
                      <a:pt x="21692" y="9390"/>
                      <a:pt x="-912" y="60025"/>
                      <a:pt x="28" y="82315"/>
                    </a:cubicBezTo>
                    <a:cubicBezTo>
                      <a:pt x="629" y="110477"/>
                      <a:pt x="40507" y="106484"/>
                      <a:pt x="48451" y="1296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025039" y="3671420"/>
              <a:ext cx="258276" cy="72528"/>
            </a:xfrm>
            <a:custGeom>
              <a:rect b="b" l="l" r="r" t="t"/>
              <a:pathLst>
                <a:path extrusionOk="0" h="145055" w="516553">
                  <a:moveTo>
                    <a:pt x="515247" y="76802"/>
                  </a:moveTo>
                  <a:cubicBezTo>
                    <a:pt x="515586" y="77480"/>
                    <a:pt x="516031" y="78081"/>
                    <a:pt x="516553" y="78629"/>
                  </a:cubicBezTo>
                  <a:cubicBezTo>
                    <a:pt x="489742" y="101858"/>
                    <a:pt x="456528" y="117753"/>
                    <a:pt x="423340" y="129838"/>
                  </a:cubicBezTo>
                  <a:cubicBezTo>
                    <a:pt x="401755" y="135945"/>
                    <a:pt x="379177" y="138790"/>
                    <a:pt x="357069" y="142549"/>
                  </a:cubicBezTo>
                  <a:cubicBezTo>
                    <a:pt x="333916" y="145811"/>
                    <a:pt x="310423" y="145133"/>
                    <a:pt x="287113" y="144637"/>
                  </a:cubicBezTo>
                  <a:cubicBezTo>
                    <a:pt x="236417" y="143019"/>
                    <a:pt x="185695" y="139704"/>
                    <a:pt x="135913" y="129394"/>
                  </a:cubicBezTo>
                  <a:cubicBezTo>
                    <a:pt x="92612" y="120572"/>
                    <a:pt x="50618" y="106530"/>
                    <a:pt x="9982" y="88599"/>
                  </a:cubicBezTo>
                  <a:cubicBezTo>
                    <a:pt x="6664" y="86563"/>
                    <a:pt x="3319" y="84580"/>
                    <a:pt x="0" y="82622"/>
                  </a:cubicBezTo>
                  <a:cubicBezTo>
                    <a:pt x="2561" y="80508"/>
                    <a:pt x="5017" y="78289"/>
                    <a:pt x="7631" y="76227"/>
                  </a:cubicBezTo>
                  <a:cubicBezTo>
                    <a:pt x="24015" y="64534"/>
                    <a:pt x="40217" y="52476"/>
                    <a:pt x="57203" y="41671"/>
                  </a:cubicBezTo>
                  <a:cubicBezTo>
                    <a:pt x="85766" y="26924"/>
                    <a:pt x="115556" y="14500"/>
                    <a:pt x="147254" y="7792"/>
                  </a:cubicBezTo>
                  <a:cubicBezTo>
                    <a:pt x="187629" y="-560"/>
                    <a:pt x="228917" y="-142"/>
                    <a:pt x="269919" y="92"/>
                  </a:cubicBezTo>
                  <a:cubicBezTo>
                    <a:pt x="311887" y="275"/>
                    <a:pt x="353306" y="5052"/>
                    <a:pt x="394307" y="14448"/>
                  </a:cubicBezTo>
                  <a:cubicBezTo>
                    <a:pt x="413332" y="17841"/>
                    <a:pt x="431911" y="22539"/>
                    <a:pt x="449786" y="30030"/>
                  </a:cubicBezTo>
                  <a:cubicBezTo>
                    <a:pt x="470352" y="37651"/>
                    <a:pt x="490474" y="48744"/>
                    <a:pt x="505029" y="65448"/>
                  </a:cubicBezTo>
                  <a:cubicBezTo>
                    <a:pt x="508635" y="69389"/>
                    <a:pt x="511850" y="72312"/>
                    <a:pt x="515247" y="768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5987341" y="3626468"/>
              <a:ext cx="340635" cy="382353"/>
            </a:xfrm>
            <a:custGeom>
              <a:rect b="b" l="l" r="r" t="t"/>
              <a:pathLst>
                <a:path extrusionOk="0" h="764707" w="681270">
                  <a:moveTo>
                    <a:pt x="647924" y="97616"/>
                  </a:moveTo>
                  <a:cubicBezTo>
                    <a:pt x="648107" y="91717"/>
                    <a:pt x="640241" y="88533"/>
                    <a:pt x="636295" y="92813"/>
                  </a:cubicBezTo>
                  <a:cubicBezTo>
                    <a:pt x="632794" y="96728"/>
                    <a:pt x="634701" y="102523"/>
                    <a:pt x="633917" y="107325"/>
                  </a:cubicBezTo>
                  <a:cubicBezTo>
                    <a:pt x="632585" y="125804"/>
                    <a:pt x="619179" y="139872"/>
                    <a:pt x="607655" y="153210"/>
                  </a:cubicBezTo>
                  <a:cubicBezTo>
                    <a:pt x="605851" y="155219"/>
                    <a:pt x="603970" y="157177"/>
                    <a:pt x="602062" y="159108"/>
                  </a:cubicBezTo>
                  <a:cubicBezTo>
                    <a:pt x="598613" y="153497"/>
                    <a:pt x="591296" y="147833"/>
                    <a:pt x="588395" y="143918"/>
                  </a:cubicBezTo>
                  <a:cubicBezTo>
                    <a:pt x="575852" y="129850"/>
                    <a:pt x="559049" y="119932"/>
                    <a:pt x="542089" y="111997"/>
                  </a:cubicBezTo>
                  <a:cubicBezTo>
                    <a:pt x="531871" y="107664"/>
                    <a:pt x="521366" y="104036"/>
                    <a:pt x="510992" y="100147"/>
                  </a:cubicBezTo>
                  <a:cubicBezTo>
                    <a:pt x="495077" y="94588"/>
                    <a:pt x="478170" y="92709"/>
                    <a:pt x="461837" y="88637"/>
                  </a:cubicBezTo>
                  <a:cubicBezTo>
                    <a:pt x="423136" y="80677"/>
                    <a:pt x="383546" y="76422"/>
                    <a:pt x="344034" y="76396"/>
                  </a:cubicBezTo>
                  <a:cubicBezTo>
                    <a:pt x="304026" y="76187"/>
                    <a:pt x="263756" y="75952"/>
                    <a:pt x="224349" y="83704"/>
                  </a:cubicBezTo>
                  <a:cubicBezTo>
                    <a:pt x="201405" y="87854"/>
                    <a:pt x="179584" y="95841"/>
                    <a:pt x="158339" y="105237"/>
                  </a:cubicBezTo>
                  <a:cubicBezTo>
                    <a:pt x="136597" y="113537"/>
                    <a:pt x="116972" y="125883"/>
                    <a:pt x="99098" y="140681"/>
                  </a:cubicBezTo>
                  <a:cubicBezTo>
                    <a:pt x="91049" y="147154"/>
                    <a:pt x="74455" y="157281"/>
                    <a:pt x="68079" y="168087"/>
                  </a:cubicBezTo>
                  <a:cubicBezTo>
                    <a:pt x="45579" y="154228"/>
                    <a:pt x="26372" y="138776"/>
                    <a:pt x="30867" y="107403"/>
                  </a:cubicBezTo>
                  <a:cubicBezTo>
                    <a:pt x="30710" y="105863"/>
                    <a:pt x="32539" y="99156"/>
                    <a:pt x="29612" y="99678"/>
                  </a:cubicBezTo>
                  <a:cubicBezTo>
                    <a:pt x="26921" y="101713"/>
                    <a:pt x="26738" y="105968"/>
                    <a:pt x="25771" y="109048"/>
                  </a:cubicBezTo>
                  <a:cubicBezTo>
                    <a:pt x="16755" y="141726"/>
                    <a:pt x="39255" y="162841"/>
                    <a:pt x="64525" y="178945"/>
                  </a:cubicBezTo>
                  <a:cubicBezTo>
                    <a:pt x="75343" y="186853"/>
                    <a:pt x="87260" y="193169"/>
                    <a:pt x="99829" y="197894"/>
                  </a:cubicBezTo>
                  <a:cubicBezTo>
                    <a:pt x="124263" y="207316"/>
                    <a:pt x="148566" y="217260"/>
                    <a:pt x="173992" y="223838"/>
                  </a:cubicBezTo>
                  <a:cubicBezTo>
                    <a:pt x="244314" y="243178"/>
                    <a:pt x="317640" y="247772"/>
                    <a:pt x="390288" y="248450"/>
                  </a:cubicBezTo>
                  <a:cubicBezTo>
                    <a:pt x="416890" y="249051"/>
                    <a:pt x="443231" y="245083"/>
                    <a:pt x="469259" y="239942"/>
                  </a:cubicBezTo>
                  <a:cubicBezTo>
                    <a:pt x="501140" y="235504"/>
                    <a:pt x="531793" y="223472"/>
                    <a:pt x="559415" y="207107"/>
                  </a:cubicBezTo>
                  <a:cubicBezTo>
                    <a:pt x="581470" y="194631"/>
                    <a:pt x="602716" y="180380"/>
                    <a:pt x="619127" y="160805"/>
                  </a:cubicBezTo>
                  <a:cubicBezTo>
                    <a:pt x="628822" y="149712"/>
                    <a:pt x="638699" y="138359"/>
                    <a:pt x="644004" y="124421"/>
                  </a:cubicBezTo>
                  <a:cubicBezTo>
                    <a:pt x="647271" y="115912"/>
                    <a:pt x="647924" y="106699"/>
                    <a:pt x="647924" y="97616"/>
                  </a:cubicBezTo>
                  <a:close/>
                  <a:moveTo>
                    <a:pt x="681164" y="191708"/>
                  </a:moveTo>
                  <a:cubicBezTo>
                    <a:pt x="681216" y="224386"/>
                    <a:pt x="681269" y="257063"/>
                    <a:pt x="679857" y="289715"/>
                  </a:cubicBezTo>
                  <a:cubicBezTo>
                    <a:pt x="675938" y="390646"/>
                    <a:pt x="668203" y="491419"/>
                    <a:pt x="643900" y="589844"/>
                  </a:cubicBezTo>
                  <a:cubicBezTo>
                    <a:pt x="640999" y="603912"/>
                    <a:pt x="637602" y="617850"/>
                    <a:pt x="633630" y="631657"/>
                  </a:cubicBezTo>
                  <a:cubicBezTo>
                    <a:pt x="633604" y="631709"/>
                    <a:pt x="633551" y="631736"/>
                    <a:pt x="633525" y="631762"/>
                  </a:cubicBezTo>
                  <a:cubicBezTo>
                    <a:pt x="633525" y="631814"/>
                    <a:pt x="633499" y="631866"/>
                    <a:pt x="633499" y="631892"/>
                  </a:cubicBezTo>
                  <a:cubicBezTo>
                    <a:pt x="633525" y="631944"/>
                    <a:pt x="633525" y="631997"/>
                    <a:pt x="633525" y="632049"/>
                  </a:cubicBezTo>
                  <a:cubicBezTo>
                    <a:pt x="633656" y="633275"/>
                    <a:pt x="633264" y="634528"/>
                    <a:pt x="632977" y="635755"/>
                  </a:cubicBezTo>
                  <a:cubicBezTo>
                    <a:pt x="632715" y="636773"/>
                    <a:pt x="632454" y="637791"/>
                    <a:pt x="632114" y="638783"/>
                  </a:cubicBezTo>
                  <a:cubicBezTo>
                    <a:pt x="631801" y="639775"/>
                    <a:pt x="631461" y="640740"/>
                    <a:pt x="631121" y="641706"/>
                  </a:cubicBezTo>
                  <a:cubicBezTo>
                    <a:pt x="631017" y="641967"/>
                    <a:pt x="630938" y="642228"/>
                    <a:pt x="630834" y="642489"/>
                  </a:cubicBezTo>
                  <a:cubicBezTo>
                    <a:pt x="630781" y="642646"/>
                    <a:pt x="630729" y="642776"/>
                    <a:pt x="630703" y="642907"/>
                  </a:cubicBezTo>
                  <a:cubicBezTo>
                    <a:pt x="630599" y="643168"/>
                    <a:pt x="630494" y="643402"/>
                    <a:pt x="630363" y="643663"/>
                  </a:cubicBezTo>
                  <a:cubicBezTo>
                    <a:pt x="630363" y="643690"/>
                    <a:pt x="630363" y="643690"/>
                    <a:pt x="630337" y="643716"/>
                  </a:cubicBezTo>
                  <a:cubicBezTo>
                    <a:pt x="630207" y="643951"/>
                    <a:pt x="630076" y="644186"/>
                    <a:pt x="629945" y="644420"/>
                  </a:cubicBezTo>
                  <a:cubicBezTo>
                    <a:pt x="629867" y="644551"/>
                    <a:pt x="629788" y="644655"/>
                    <a:pt x="629684" y="644760"/>
                  </a:cubicBezTo>
                  <a:cubicBezTo>
                    <a:pt x="629684" y="644786"/>
                    <a:pt x="629684" y="644786"/>
                    <a:pt x="629658" y="644786"/>
                  </a:cubicBezTo>
                  <a:cubicBezTo>
                    <a:pt x="624405" y="661516"/>
                    <a:pt x="618290" y="677959"/>
                    <a:pt x="611235" y="694037"/>
                  </a:cubicBezTo>
                  <a:cubicBezTo>
                    <a:pt x="605120" y="708132"/>
                    <a:pt x="601513" y="723844"/>
                    <a:pt x="592210" y="736268"/>
                  </a:cubicBezTo>
                  <a:cubicBezTo>
                    <a:pt x="581627" y="747282"/>
                    <a:pt x="565791" y="750910"/>
                    <a:pt x="551601" y="755191"/>
                  </a:cubicBezTo>
                  <a:cubicBezTo>
                    <a:pt x="532943" y="760567"/>
                    <a:pt x="513501" y="761951"/>
                    <a:pt x="494189" y="762812"/>
                  </a:cubicBezTo>
                  <a:cubicBezTo>
                    <a:pt x="465182" y="764430"/>
                    <a:pt x="436123" y="765396"/>
                    <a:pt x="407117" y="764117"/>
                  </a:cubicBezTo>
                  <a:cubicBezTo>
                    <a:pt x="351142" y="761246"/>
                    <a:pt x="295794" y="752894"/>
                    <a:pt x="241126" y="740470"/>
                  </a:cubicBezTo>
                  <a:cubicBezTo>
                    <a:pt x="171065" y="726010"/>
                    <a:pt x="67635" y="696439"/>
                    <a:pt x="44194" y="620251"/>
                  </a:cubicBezTo>
                  <a:cubicBezTo>
                    <a:pt x="21747" y="548919"/>
                    <a:pt x="19081" y="473227"/>
                    <a:pt x="11529" y="399285"/>
                  </a:cubicBezTo>
                  <a:cubicBezTo>
                    <a:pt x="8288" y="371383"/>
                    <a:pt x="9020" y="343378"/>
                    <a:pt x="7348" y="315398"/>
                  </a:cubicBezTo>
                  <a:cubicBezTo>
                    <a:pt x="6512" y="296527"/>
                    <a:pt x="2853" y="277944"/>
                    <a:pt x="1546" y="259125"/>
                  </a:cubicBezTo>
                  <a:cubicBezTo>
                    <a:pt x="-1354" y="222715"/>
                    <a:pt x="135" y="186070"/>
                    <a:pt x="3454" y="149738"/>
                  </a:cubicBezTo>
                  <a:cubicBezTo>
                    <a:pt x="3715" y="130502"/>
                    <a:pt x="1912" y="111057"/>
                    <a:pt x="6067" y="92056"/>
                  </a:cubicBezTo>
                  <a:cubicBezTo>
                    <a:pt x="8079" y="71359"/>
                    <a:pt x="29482" y="64494"/>
                    <a:pt x="44220" y="54002"/>
                  </a:cubicBezTo>
                  <a:cubicBezTo>
                    <a:pt x="53183" y="47633"/>
                    <a:pt x="62931" y="42596"/>
                    <a:pt x="72417" y="37115"/>
                  </a:cubicBezTo>
                  <a:cubicBezTo>
                    <a:pt x="84307" y="30224"/>
                    <a:pt x="96301" y="23203"/>
                    <a:pt x="110073" y="20959"/>
                  </a:cubicBezTo>
                  <a:cubicBezTo>
                    <a:pt x="168112" y="7334"/>
                    <a:pt x="227511" y="0"/>
                    <a:pt x="287170" y="0"/>
                  </a:cubicBezTo>
                  <a:cubicBezTo>
                    <a:pt x="293599" y="0"/>
                    <a:pt x="300027" y="78"/>
                    <a:pt x="306430" y="261"/>
                  </a:cubicBezTo>
                  <a:cubicBezTo>
                    <a:pt x="316151" y="339"/>
                    <a:pt x="325872" y="339"/>
                    <a:pt x="335619" y="313"/>
                  </a:cubicBezTo>
                  <a:cubicBezTo>
                    <a:pt x="359164" y="261"/>
                    <a:pt x="382709" y="235"/>
                    <a:pt x="406228" y="1697"/>
                  </a:cubicBezTo>
                  <a:cubicBezTo>
                    <a:pt x="433798" y="4228"/>
                    <a:pt x="461367" y="7308"/>
                    <a:pt x="488753" y="11406"/>
                  </a:cubicBezTo>
                  <a:cubicBezTo>
                    <a:pt x="539816" y="18949"/>
                    <a:pt x="591609" y="28110"/>
                    <a:pt x="637968" y="51783"/>
                  </a:cubicBezTo>
                  <a:cubicBezTo>
                    <a:pt x="653908" y="60710"/>
                    <a:pt x="673664" y="70184"/>
                    <a:pt x="676382" y="90386"/>
                  </a:cubicBezTo>
                  <a:cubicBezTo>
                    <a:pt x="683176" y="123038"/>
                    <a:pt x="680772" y="158221"/>
                    <a:pt x="681164" y="1917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6313211" y="3728404"/>
              <a:ext cx="151111" cy="206298"/>
            </a:xfrm>
            <a:custGeom>
              <a:rect b="b" l="l" r="r" t="t"/>
              <a:pathLst>
                <a:path extrusionOk="0" h="412596" w="302223">
                  <a:moveTo>
                    <a:pt x="254135" y="94431"/>
                  </a:moveTo>
                  <a:cubicBezTo>
                    <a:pt x="289962" y="127553"/>
                    <a:pt x="305197" y="177927"/>
                    <a:pt x="301747" y="225795"/>
                  </a:cubicBezTo>
                  <a:cubicBezTo>
                    <a:pt x="298925" y="255002"/>
                    <a:pt x="284239" y="281572"/>
                    <a:pt x="268142" y="305610"/>
                  </a:cubicBezTo>
                  <a:cubicBezTo>
                    <a:pt x="258211" y="320540"/>
                    <a:pt x="244910" y="332885"/>
                    <a:pt x="229884" y="342595"/>
                  </a:cubicBezTo>
                  <a:cubicBezTo>
                    <a:pt x="214309" y="353792"/>
                    <a:pt x="195782" y="360734"/>
                    <a:pt x="176627" y="363606"/>
                  </a:cubicBezTo>
                  <a:cubicBezTo>
                    <a:pt x="164240" y="365145"/>
                    <a:pt x="151697" y="364911"/>
                    <a:pt x="139415" y="367312"/>
                  </a:cubicBezTo>
                  <a:cubicBezTo>
                    <a:pt x="110513" y="373863"/>
                    <a:pt x="81611" y="380466"/>
                    <a:pt x="53153" y="388897"/>
                  </a:cubicBezTo>
                  <a:cubicBezTo>
                    <a:pt x="33972" y="392916"/>
                    <a:pt x="16045" y="401268"/>
                    <a:pt x="78" y="412544"/>
                  </a:cubicBezTo>
                  <a:cubicBezTo>
                    <a:pt x="52" y="412570"/>
                    <a:pt x="26" y="412596"/>
                    <a:pt x="0" y="412596"/>
                  </a:cubicBezTo>
                  <a:cubicBezTo>
                    <a:pt x="3868" y="396805"/>
                    <a:pt x="7265" y="380910"/>
                    <a:pt x="10793" y="365041"/>
                  </a:cubicBezTo>
                  <a:cubicBezTo>
                    <a:pt x="16071" y="341942"/>
                    <a:pt x="20435" y="318713"/>
                    <a:pt x="24042" y="295379"/>
                  </a:cubicBezTo>
                  <a:cubicBezTo>
                    <a:pt x="28379" y="299894"/>
                    <a:pt x="37709" y="302139"/>
                    <a:pt x="42674" y="302791"/>
                  </a:cubicBezTo>
                  <a:cubicBezTo>
                    <a:pt x="57883" y="304331"/>
                    <a:pt x="73301" y="303183"/>
                    <a:pt x="88353" y="300782"/>
                  </a:cubicBezTo>
                  <a:cubicBezTo>
                    <a:pt x="112969" y="297102"/>
                    <a:pt x="137403" y="291020"/>
                    <a:pt x="159772" y="279954"/>
                  </a:cubicBezTo>
                  <a:cubicBezTo>
                    <a:pt x="178430" y="267817"/>
                    <a:pt x="200041" y="256072"/>
                    <a:pt x="212506" y="237018"/>
                  </a:cubicBezTo>
                  <a:cubicBezTo>
                    <a:pt x="228551" y="211048"/>
                    <a:pt x="226017" y="175421"/>
                    <a:pt x="203648" y="153888"/>
                  </a:cubicBezTo>
                  <a:cubicBezTo>
                    <a:pt x="188125" y="138959"/>
                    <a:pt x="167820" y="130241"/>
                    <a:pt x="148457" y="121367"/>
                  </a:cubicBezTo>
                  <a:cubicBezTo>
                    <a:pt x="134894" y="115912"/>
                    <a:pt x="121488" y="109491"/>
                    <a:pt x="107220" y="106020"/>
                  </a:cubicBezTo>
                  <a:cubicBezTo>
                    <a:pt x="97029" y="103984"/>
                    <a:pt x="86523" y="103854"/>
                    <a:pt x="76149" y="104428"/>
                  </a:cubicBezTo>
                  <a:cubicBezTo>
                    <a:pt x="67604" y="104898"/>
                    <a:pt x="50435" y="106803"/>
                    <a:pt x="40505" y="113146"/>
                  </a:cubicBezTo>
                  <a:cubicBezTo>
                    <a:pt x="41210" y="97903"/>
                    <a:pt x="41837" y="82660"/>
                    <a:pt x="42412" y="67444"/>
                  </a:cubicBezTo>
                  <a:cubicBezTo>
                    <a:pt x="43013" y="44971"/>
                    <a:pt x="43118" y="22499"/>
                    <a:pt x="43118" y="0"/>
                  </a:cubicBezTo>
                  <a:cubicBezTo>
                    <a:pt x="47952" y="4046"/>
                    <a:pt x="53701" y="7178"/>
                    <a:pt x="59320" y="9266"/>
                  </a:cubicBezTo>
                  <a:cubicBezTo>
                    <a:pt x="74921" y="15269"/>
                    <a:pt x="91881" y="15164"/>
                    <a:pt x="108135" y="18244"/>
                  </a:cubicBezTo>
                  <a:cubicBezTo>
                    <a:pt x="137664" y="25474"/>
                    <a:pt x="166514" y="35523"/>
                    <a:pt x="194188" y="48077"/>
                  </a:cubicBezTo>
                  <a:cubicBezTo>
                    <a:pt x="216557" y="60031"/>
                    <a:pt x="235215" y="77858"/>
                    <a:pt x="254135" y="94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6040850" y="3981017"/>
              <a:ext cx="218778" cy="54885"/>
            </a:xfrm>
            <a:custGeom>
              <a:rect b="b" l="l" r="r" t="t"/>
              <a:pathLst>
                <a:path extrusionOk="0" h="109769" w="437555">
                  <a:moveTo>
                    <a:pt x="437556" y="61701"/>
                  </a:moveTo>
                  <a:cubicBezTo>
                    <a:pt x="435256" y="71202"/>
                    <a:pt x="434368" y="81016"/>
                    <a:pt x="431676" y="90412"/>
                  </a:cubicBezTo>
                  <a:cubicBezTo>
                    <a:pt x="400893" y="100278"/>
                    <a:pt x="368855" y="108082"/>
                    <a:pt x="336399" y="109648"/>
                  </a:cubicBezTo>
                  <a:cubicBezTo>
                    <a:pt x="304753" y="110300"/>
                    <a:pt x="273185" y="108369"/>
                    <a:pt x="242036" y="102705"/>
                  </a:cubicBezTo>
                  <a:cubicBezTo>
                    <a:pt x="220189" y="101244"/>
                    <a:pt x="199179" y="95058"/>
                    <a:pt x="177803" y="90830"/>
                  </a:cubicBezTo>
                  <a:cubicBezTo>
                    <a:pt x="151592" y="85009"/>
                    <a:pt x="124441" y="77727"/>
                    <a:pt x="98022" y="71985"/>
                  </a:cubicBezTo>
                  <a:cubicBezTo>
                    <a:pt x="82551" y="67966"/>
                    <a:pt x="68754" y="61701"/>
                    <a:pt x="53074" y="56299"/>
                  </a:cubicBezTo>
                  <a:cubicBezTo>
                    <a:pt x="41210" y="52253"/>
                    <a:pt x="29007" y="47999"/>
                    <a:pt x="17090" y="42178"/>
                  </a:cubicBezTo>
                  <a:cubicBezTo>
                    <a:pt x="8258" y="38263"/>
                    <a:pt x="6533" y="27118"/>
                    <a:pt x="3685" y="18531"/>
                  </a:cubicBezTo>
                  <a:cubicBezTo>
                    <a:pt x="2169" y="12424"/>
                    <a:pt x="1228" y="6186"/>
                    <a:pt x="0" y="0"/>
                  </a:cubicBezTo>
                  <a:cubicBezTo>
                    <a:pt x="39956" y="22707"/>
                    <a:pt x="88170" y="35601"/>
                    <a:pt x="129589" y="44266"/>
                  </a:cubicBezTo>
                  <a:cubicBezTo>
                    <a:pt x="195468" y="59065"/>
                    <a:pt x="262680" y="69192"/>
                    <a:pt x="330336" y="69192"/>
                  </a:cubicBezTo>
                  <a:cubicBezTo>
                    <a:pt x="330676" y="69192"/>
                    <a:pt x="331042" y="69192"/>
                    <a:pt x="331381" y="69192"/>
                  </a:cubicBezTo>
                  <a:cubicBezTo>
                    <a:pt x="366607" y="68174"/>
                    <a:pt x="402957" y="68827"/>
                    <a:pt x="437556" y="6170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416169">
            <a:off x="8365624" y="1137881"/>
            <a:ext cx="1182895" cy="1156682"/>
            <a:chOff x="8029698" y="2425113"/>
            <a:chExt cx="599958" cy="586630"/>
          </a:xfrm>
        </p:grpSpPr>
        <p:grpSp>
          <p:nvGrpSpPr>
            <p:cNvPr id="287" name="Google Shape;287;p7"/>
            <p:cNvGrpSpPr/>
            <p:nvPr/>
          </p:nvGrpSpPr>
          <p:grpSpPr>
            <a:xfrm>
              <a:off x="8029698" y="2425113"/>
              <a:ext cx="599958" cy="586630"/>
              <a:chOff x="16059395" y="4850225"/>
              <a:chExt cx="1199916" cy="1173260"/>
            </a:xfrm>
          </p:grpSpPr>
          <p:sp>
            <p:nvSpPr>
              <p:cNvPr id="288" name="Google Shape;288;p7"/>
              <p:cNvSpPr/>
              <p:nvPr/>
            </p:nvSpPr>
            <p:spPr>
              <a:xfrm>
                <a:off x="16160845" y="4850225"/>
                <a:ext cx="1098466" cy="921235"/>
              </a:xfrm>
              <a:custGeom>
                <a:rect b="b" l="l" r="r" t="t"/>
                <a:pathLst>
                  <a:path extrusionOk="0" h="921235" w="1098466">
                    <a:moveTo>
                      <a:pt x="1080648" y="428265"/>
                    </a:moveTo>
                    <a:cubicBezTo>
                      <a:pt x="1062961" y="397470"/>
                      <a:pt x="1032916" y="372196"/>
                      <a:pt x="996583" y="369004"/>
                    </a:cubicBezTo>
                    <a:cubicBezTo>
                      <a:pt x="1025621" y="333816"/>
                      <a:pt x="1027445" y="282644"/>
                      <a:pt x="1008198" y="242368"/>
                    </a:cubicBezTo>
                    <a:cubicBezTo>
                      <a:pt x="999343" y="221270"/>
                      <a:pt x="988904" y="200580"/>
                      <a:pt x="972730" y="184067"/>
                    </a:cubicBezTo>
                    <a:cubicBezTo>
                      <a:pt x="950124" y="158216"/>
                      <a:pt x="917559" y="133254"/>
                      <a:pt x="881274" y="139134"/>
                    </a:cubicBezTo>
                    <a:cubicBezTo>
                      <a:pt x="878274" y="97731"/>
                      <a:pt x="844558" y="74568"/>
                      <a:pt x="811705" y="55559"/>
                    </a:cubicBezTo>
                    <a:cubicBezTo>
                      <a:pt x="778108" y="33909"/>
                      <a:pt x="738415" y="22916"/>
                      <a:pt x="698483" y="23972"/>
                    </a:cubicBezTo>
                    <a:cubicBezTo>
                      <a:pt x="671006" y="24260"/>
                      <a:pt x="643912" y="35709"/>
                      <a:pt x="624282" y="54887"/>
                    </a:cubicBezTo>
                    <a:cubicBezTo>
                      <a:pt x="606620" y="8754"/>
                      <a:pt x="555817" y="-463"/>
                      <a:pt x="511613" y="17"/>
                    </a:cubicBezTo>
                    <a:cubicBezTo>
                      <a:pt x="474272" y="-79"/>
                      <a:pt x="436716" y="14323"/>
                      <a:pt x="410270" y="40941"/>
                    </a:cubicBezTo>
                    <a:cubicBezTo>
                      <a:pt x="402735" y="47590"/>
                      <a:pt x="395487" y="54815"/>
                      <a:pt x="391000" y="63935"/>
                    </a:cubicBezTo>
                    <a:cubicBezTo>
                      <a:pt x="375161" y="43581"/>
                      <a:pt x="349796" y="33813"/>
                      <a:pt x="324478" y="33765"/>
                    </a:cubicBezTo>
                    <a:cubicBezTo>
                      <a:pt x="296881" y="31796"/>
                      <a:pt x="269355" y="40269"/>
                      <a:pt x="246077" y="54839"/>
                    </a:cubicBezTo>
                    <a:cubicBezTo>
                      <a:pt x="229663" y="64511"/>
                      <a:pt x="219752" y="82081"/>
                      <a:pt x="218288" y="100923"/>
                    </a:cubicBezTo>
                    <a:cubicBezTo>
                      <a:pt x="216752" y="112036"/>
                      <a:pt x="217568" y="123629"/>
                      <a:pt x="222296" y="133926"/>
                    </a:cubicBezTo>
                    <a:cubicBezTo>
                      <a:pt x="198658" y="132174"/>
                      <a:pt x="175548" y="139542"/>
                      <a:pt x="153518" y="147295"/>
                    </a:cubicBezTo>
                    <a:cubicBezTo>
                      <a:pt x="115122" y="161120"/>
                      <a:pt x="80277" y="184883"/>
                      <a:pt x="55487" y="217502"/>
                    </a:cubicBezTo>
                    <a:cubicBezTo>
                      <a:pt x="19347" y="263946"/>
                      <a:pt x="10563" y="339865"/>
                      <a:pt x="73821" y="367060"/>
                    </a:cubicBezTo>
                    <a:cubicBezTo>
                      <a:pt x="57023" y="375844"/>
                      <a:pt x="45816" y="391854"/>
                      <a:pt x="35473" y="407191"/>
                    </a:cubicBezTo>
                    <a:cubicBezTo>
                      <a:pt x="13179" y="438418"/>
                      <a:pt x="1372" y="476390"/>
                      <a:pt x="124" y="514649"/>
                    </a:cubicBezTo>
                    <a:cubicBezTo>
                      <a:pt x="-2299" y="578447"/>
                      <a:pt x="30794" y="645845"/>
                      <a:pt x="91628" y="671072"/>
                    </a:cubicBezTo>
                    <a:cubicBezTo>
                      <a:pt x="114882" y="681105"/>
                      <a:pt x="140175" y="683145"/>
                      <a:pt x="165205" y="684657"/>
                    </a:cubicBezTo>
                    <a:cubicBezTo>
                      <a:pt x="155894" y="728653"/>
                      <a:pt x="172068" y="776178"/>
                      <a:pt x="203769" y="807572"/>
                    </a:cubicBezTo>
                    <a:cubicBezTo>
                      <a:pt x="230191" y="833639"/>
                      <a:pt x="265276" y="849120"/>
                      <a:pt x="301104" y="857233"/>
                    </a:cubicBezTo>
                    <a:cubicBezTo>
                      <a:pt x="352436" y="867626"/>
                      <a:pt x="411110" y="869618"/>
                      <a:pt x="455722" y="838127"/>
                    </a:cubicBezTo>
                    <a:cubicBezTo>
                      <a:pt x="471608" y="899309"/>
                      <a:pt x="562128" y="922135"/>
                      <a:pt x="617659" y="921199"/>
                    </a:cubicBezTo>
                    <a:cubicBezTo>
                      <a:pt x="680461" y="922183"/>
                      <a:pt x="764765" y="903389"/>
                      <a:pt x="784083" y="834599"/>
                    </a:cubicBezTo>
                    <a:cubicBezTo>
                      <a:pt x="802202" y="851593"/>
                      <a:pt x="827231" y="856753"/>
                      <a:pt x="851373" y="857185"/>
                    </a:cubicBezTo>
                    <a:cubicBezTo>
                      <a:pt x="877315" y="857761"/>
                      <a:pt x="903736" y="855649"/>
                      <a:pt x="928454" y="847440"/>
                    </a:cubicBezTo>
                    <a:cubicBezTo>
                      <a:pt x="977673" y="832415"/>
                      <a:pt x="1007886" y="800420"/>
                      <a:pt x="1013022" y="748263"/>
                    </a:cubicBezTo>
                    <a:cubicBezTo>
                      <a:pt x="1016453" y="717036"/>
                      <a:pt x="1007550" y="686145"/>
                      <a:pt x="998575" y="656550"/>
                    </a:cubicBezTo>
                    <a:cubicBezTo>
                      <a:pt x="1042755" y="639677"/>
                      <a:pt x="1081008" y="601993"/>
                      <a:pt x="1092574" y="555357"/>
                    </a:cubicBezTo>
                    <a:cubicBezTo>
                      <a:pt x="1103493" y="513809"/>
                      <a:pt x="1099078" y="467077"/>
                      <a:pt x="1080648" y="4282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7"/>
              <p:cNvSpPr/>
              <p:nvPr/>
            </p:nvSpPr>
            <p:spPr>
              <a:xfrm>
                <a:off x="16265169" y="5713152"/>
                <a:ext cx="198115" cy="169277"/>
              </a:xfrm>
              <a:custGeom>
                <a:rect b="b" l="l" r="r" t="t"/>
                <a:pathLst>
                  <a:path extrusionOk="0" h="169277" w="198115">
                    <a:moveTo>
                      <a:pt x="162801" y="41567"/>
                    </a:moveTo>
                    <a:cubicBezTo>
                      <a:pt x="157450" y="31246"/>
                      <a:pt x="153658" y="19773"/>
                      <a:pt x="145139" y="11420"/>
                    </a:cubicBezTo>
                    <a:cubicBezTo>
                      <a:pt x="132804" y="-2021"/>
                      <a:pt x="111494" y="-2477"/>
                      <a:pt x="95560" y="4267"/>
                    </a:cubicBezTo>
                    <a:cubicBezTo>
                      <a:pt x="90448" y="6884"/>
                      <a:pt x="83105" y="11180"/>
                      <a:pt x="83777" y="17781"/>
                    </a:cubicBezTo>
                    <a:cubicBezTo>
                      <a:pt x="58963" y="9524"/>
                      <a:pt x="27454" y="14204"/>
                      <a:pt x="10608" y="35590"/>
                    </a:cubicBezTo>
                    <a:cubicBezTo>
                      <a:pt x="-7847" y="60433"/>
                      <a:pt x="-2831" y="104189"/>
                      <a:pt x="30454" y="113117"/>
                    </a:cubicBezTo>
                    <a:cubicBezTo>
                      <a:pt x="20015" y="148089"/>
                      <a:pt x="44828" y="165682"/>
                      <a:pt x="76769" y="169139"/>
                    </a:cubicBezTo>
                    <a:cubicBezTo>
                      <a:pt x="99711" y="170795"/>
                      <a:pt x="123925" y="157474"/>
                      <a:pt x="134052" y="136688"/>
                    </a:cubicBezTo>
                    <a:cubicBezTo>
                      <a:pt x="178136" y="158242"/>
                      <a:pt x="217156" y="95740"/>
                      <a:pt x="188071" y="60913"/>
                    </a:cubicBezTo>
                    <a:cubicBezTo>
                      <a:pt x="181904" y="51864"/>
                      <a:pt x="172904" y="45167"/>
                      <a:pt x="162801" y="41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>
                <a:off x="16059395" y="5858265"/>
                <a:ext cx="171163" cy="165220"/>
              </a:xfrm>
              <a:custGeom>
                <a:rect b="b" l="l" r="r" t="t"/>
                <a:pathLst>
                  <a:path extrusionOk="0" h="165220" w="171163">
                    <a:moveTo>
                      <a:pt x="149282" y="65837"/>
                    </a:moveTo>
                    <a:cubicBezTo>
                      <a:pt x="166416" y="41859"/>
                      <a:pt x="145586" y="17857"/>
                      <a:pt x="119092" y="20497"/>
                    </a:cubicBezTo>
                    <a:cubicBezTo>
                      <a:pt x="111509" y="-5281"/>
                      <a:pt x="80792" y="-4945"/>
                      <a:pt x="63874" y="11520"/>
                    </a:cubicBezTo>
                    <a:cubicBezTo>
                      <a:pt x="53698" y="20113"/>
                      <a:pt x="50771" y="34178"/>
                      <a:pt x="50675" y="46923"/>
                    </a:cubicBezTo>
                    <a:cubicBezTo>
                      <a:pt x="20270" y="38043"/>
                      <a:pt x="-5312" y="66773"/>
                      <a:pt x="951" y="96320"/>
                    </a:cubicBezTo>
                    <a:cubicBezTo>
                      <a:pt x="6999" y="115186"/>
                      <a:pt x="29725" y="125531"/>
                      <a:pt x="48515" y="123706"/>
                    </a:cubicBezTo>
                    <a:cubicBezTo>
                      <a:pt x="43307" y="143556"/>
                      <a:pt x="56650" y="162518"/>
                      <a:pt x="76976" y="164702"/>
                    </a:cubicBezTo>
                    <a:cubicBezTo>
                      <a:pt x="96246" y="168159"/>
                      <a:pt x="113165" y="153757"/>
                      <a:pt x="122644" y="138276"/>
                    </a:cubicBezTo>
                    <a:cubicBezTo>
                      <a:pt x="145562" y="154141"/>
                      <a:pt x="170448" y="130739"/>
                      <a:pt x="170856" y="106665"/>
                    </a:cubicBezTo>
                    <a:cubicBezTo>
                      <a:pt x="172535" y="89455"/>
                      <a:pt x="167616" y="71238"/>
                      <a:pt x="149282" y="658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7"/>
            <p:cNvGrpSpPr/>
            <p:nvPr/>
          </p:nvGrpSpPr>
          <p:grpSpPr>
            <a:xfrm>
              <a:off x="8035622" y="2430300"/>
              <a:ext cx="588234" cy="575400"/>
              <a:chOff x="8035622" y="2430300"/>
              <a:chExt cx="588234" cy="575400"/>
            </a:xfrm>
          </p:grpSpPr>
          <p:sp>
            <p:nvSpPr>
              <p:cNvPr id="292" name="Google Shape;292;p7"/>
              <p:cNvSpPr/>
              <p:nvPr/>
            </p:nvSpPr>
            <p:spPr>
              <a:xfrm>
                <a:off x="8086006" y="2430300"/>
                <a:ext cx="537849" cy="449467"/>
              </a:xfrm>
              <a:custGeom>
                <a:rect b="b" l="l" r="r" t="t"/>
                <a:pathLst>
                  <a:path extrusionOk="0" h="898935" w="1075699">
                    <a:moveTo>
                      <a:pt x="1066673" y="441052"/>
                    </a:moveTo>
                    <a:cubicBezTo>
                      <a:pt x="1085463" y="502090"/>
                      <a:pt x="1076488" y="568768"/>
                      <a:pt x="1024844" y="610796"/>
                    </a:cubicBezTo>
                    <a:cubicBezTo>
                      <a:pt x="1016325" y="617685"/>
                      <a:pt x="1007206" y="623901"/>
                      <a:pt x="997367" y="628798"/>
                    </a:cubicBezTo>
                    <a:cubicBezTo>
                      <a:pt x="990528" y="632446"/>
                      <a:pt x="981960" y="633718"/>
                      <a:pt x="976633" y="639695"/>
                    </a:cubicBezTo>
                    <a:cubicBezTo>
                      <a:pt x="973249" y="644087"/>
                      <a:pt x="975985" y="649632"/>
                      <a:pt x="977257" y="654264"/>
                    </a:cubicBezTo>
                    <a:cubicBezTo>
                      <a:pt x="983328" y="673370"/>
                      <a:pt x="988056" y="692620"/>
                      <a:pt x="990264" y="712757"/>
                    </a:cubicBezTo>
                    <a:cubicBezTo>
                      <a:pt x="992375" y="741296"/>
                      <a:pt x="985776" y="771467"/>
                      <a:pt x="967274" y="793861"/>
                    </a:cubicBezTo>
                    <a:cubicBezTo>
                      <a:pt x="938237" y="824416"/>
                      <a:pt x="893865" y="834017"/>
                      <a:pt x="853116" y="834953"/>
                    </a:cubicBezTo>
                    <a:cubicBezTo>
                      <a:pt x="827247" y="835529"/>
                      <a:pt x="799241" y="833033"/>
                      <a:pt x="779611" y="814311"/>
                    </a:cubicBezTo>
                    <a:cubicBezTo>
                      <a:pt x="775196" y="810327"/>
                      <a:pt x="767396" y="805118"/>
                      <a:pt x="763653" y="812823"/>
                    </a:cubicBezTo>
                    <a:cubicBezTo>
                      <a:pt x="762381" y="817023"/>
                      <a:pt x="761397" y="821368"/>
                      <a:pt x="759885" y="825520"/>
                    </a:cubicBezTo>
                    <a:cubicBezTo>
                      <a:pt x="738863" y="888430"/>
                      <a:pt x="650983" y="901727"/>
                      <a:pt x="593365" y="898487"/>
                    </a:cubicBezTo>
                    <a:cubicBezTo>
                      <a:pt x="546809" y="897263"/>
                      <a:pt x="464137" y="874413"/>
                      <a:pt x="455689" y="820768"/>
                    </a:cubicBezTo>
                    <a:cubicBezTo>
                      <a:pt x="456289" y="814863"/>
                      <a:pt x="452498" y="807854"/>
                      <a:pt x="445874" y="811143"/>
                    </a:cubicBezTo>
                    <a:cubicBezTo>
                      <a:pt x="442083" y="813735"/>
                      <a:pt x="438963" y="817335"/>
                      <a:pt x="435147" y="819927"/>
                    </a:cubicBezTo>
                    <a:cubicBezTo>
                      <a:pt x="406806" y="838313"/>
                      <a:pt x="371745" y="843714"/>
                      <a:pt x="338460" y="841337"/>
                    </a:cubicBezTo>
                    <a:cubicBezTo>
                      <a:pt x="307815" y="839753"/>
                      <a:pt x="277314" y="833801"/>
                      <a:pt x="249237" y="821128"/>
                    </a:cubicBezTo>
                    <a:cubicBezTo>
                      <a:pt x="194282" y="798397"/>
                      <a:pt x="156317" y="744632"/>
                      <a:pt x="163877" y="684099"/>
                    </a:cubicBezTo>
                    <a:cubicBezTo>
                      <a:pt x="164405" y="679850"/>
                      <a:pt x="165557" y="675770"/>
                      <a:pt x="166876" y="671690"/>
                    </a:cubicBezTo>
                    <a:cubicBezTo>
                      <a:pt x="168724" y="660241"/>
                      <a:pt x="152406" y="663721"/>
                      <a:pt x="145470" y="662305"/>
                    </a:cubicBezTo>
                    <a:cubicBezTo>
                      <a:pt x="122793" y="660817"/>
                      <a:pt x="98507" y="657624"/>
                      <a:pt x="77869" y="647063"/>
                    </a:cubicBezTo>
                    <a:cubicBezTo>
                      <a:pt x="39424" y="628006"/>
                      <a:pt x="12955" y="589722"/>
                      <a:pt x="4292" y="548126"/>
                    </a:cubicBezTo>
                    <a:cubicBezTo>
                      <a:pt x="-6483" y="500026"/>
                      <a:pt x="3236" y="447341"/>
                      <a:pt x="31145" y="406585"/>
                    </a:cubicBezTo>
                    <a:cubicBezTo>
                      <a:pt x="42832" y="390504"/>
                      <a:pt x="56031" y="366285"/>
                      <a:pt x="77965" y="363933"/>
                    </a:cubicBezTo>
                    <a:cubicBezTo>
                      <a:pt x="81180" y="363741"/>
                      <a:pt x="84036" y="360789"/>
                      <a:pt x="83532" y="357476"/>
                    </a:cubicBezTo>
                    <a:cubicBezTo>
                      <a:pt x="82956" y="353396"/>
                      <a:pt x="78325" y="352292"/>
                      <a:pt x="75229" y="350636"/>
                    </a:cubicBezTo>
                    <a:cubicBezTo>
                      <a:pt x="61406" y="343747"/>
                      <a:pt x="46600" y="336475"/>
                      <a:pt x="37792" y="323273"/>
                    </a:cubicBezTo>
                    <a:cubicBezTo>
                      <a:pt x="20034" y="296055"/>
                      <a:pt x="26898" y="259835"/>
                      <a:pt x="41176" y="232521"/>
                    </a:cubicBezTo>
                    <a:cubicBezTo>
                      <a:pt x="72853" y="175924"/>
                      <a:pt x="136855" y="142296"/>
                      <a:pt x="199897" y="134904"/>
                    </a:cubicBezTo>
                    <a:cubicBezTo>
                      <a:pt x="206089" y="134856"/>
                      <a:pt x="211344" y="134784"/>
                      <a:pt x="217656" y="135648"/>
                    </a:cubicBezTo>
                    <a:cubicBezTo>
                      <a:pt x="219360" y="135840"/>
                      <a:pt x="221015" y="135912"/>
                      <a:pt x="222575" y="135144"/>
                    </a:cubicBezTo>
                    <a:cubicBezTo>
                      <a:pt x="227039" y="133200"/>
                      <a:pt x="226511" y="128015"/>
                      <a:pt x="223919" y="124679"/>
                    </a:cubicBezTo>
                    <a:cubicBezTo>
                      <a:pt x="214152" y="108837"/>
                      <a:pt x="215520" y="88291"/>
                      <a:pt x="222599" y="71658"/>
                    </a:cubicBezTo>
                    <a:cubicBezTo>
                      <a:pt x="228407" y="59537"/>
                      <a:pt x="239782" y="52288"/>
                      <a:pt x="251493" y="46288"/>
                    </a:cubicBezTo>
                    <a:cubicBezTo>
                      <a:pt x="277050" y="32702"/>
                      <a:pt x="306711" y="29222"/>
                      <a:pt x="335077" y="34214"/>
                    </a:cubicBezTo>
                    <a:cubicBezTo>
                      <a:pt x="351803" y="37215"/>
                      <a:pt x="366274" y="47128"/>
                      <a:pt x="378225" y="58865"/>
                    </a:cubicBezTo>
                    <a:cubicBezTo>
                      <a:pt x="378321" y="60617"/>
                      <a:pt x="379353" y="62297"/>
                      <a:pt x="380912" y="63161"/>
                    </a:cubicBezTo>
                    <a:cubicBezTo>
                      <a:pt x="383168" y="64481"/>
                      <a:pt x="386456" y="64001"/>
                      <a:pt x="388016" y="61793"/>
                    </a:cubicBezTo>
                    <a:cubicBezTo>
                      <a:pt x="390728" y="57401"/>
                      <a:pt x="393367" y="52960"/>
                      <a:pt x="396919" y="49120"/>
                    </a:cubicBezTo>
                    <a:cubicBezTo>
                      <a:pt x="409662" y="36423"/>
                      <a:pt x="422813" y="23557"/>
                      <a:pt x="439155" y="15565"/>
                    </a:cubicBezTo>
                    <a:cubicBezTo>
                      <a:pt x="466920" y="875"/>
                      <a:pt x="499101" y="-2461"/>
                      <a:pt x="529963" y="1595"/>
                    </a:cubicBezTo>
                    <a:cubicBezTo>
                      <a:pt x="554824" y="4980"/>
                      <a:pt x="581126" y="12516"/>
                      <a:pt x="595428" y="34838"/>
                    </a:cubicBezTo>
                    <a:cubicBezTo>
                      <a:pt x="599004" y="40095"/>
                      <a:pt x="601620" y="45688"/>
                      <a:pt x="603588" y="51760"/>
                    </a:cubicBezTo>
                    <a:cubicBezTo>
                      <a:pt x="604932" y="57905"/>
                      <a:pt x="611483" y="63017"/>
                      <a:pt x="616618" y="57161"/>
                    </a:cubicBezTo>
                    <a:cubicBezTo>
                      <a:pt x="648128" y="20245"/>
                      <a:pt x="698307" y="19501"/>
                      <a:pt x="742031" y="30830"/>
                    </a:cubicBezTo>
                    <a:cubicBezTo>
                      <a:pt x="776012" y="40599"/>
                      <a:pt x="807041" y="59945"/>
                      <a:pt x="834254" y="82195"/>
                    </a:cubicBezTo>
                    <a:cubicBezTo>
                      <a:pt x="845797" y="92756"/>
                      <a:pt x="854076" y="107109"/>
                      <a:pt x="857484" y="122375"/>
                    </a:cubicBezTo>
                    <a:cubicBezTo>
                      <a:pt x="859308" y="128663"/>
                      <a:pt x="856500" y="136920"/>
                      <a:pt x="861732" y="141792"/>
                    </a:cubicBezTo>
                    <a:cubicBezTo>
                      <a:pt x="863483" y="143161"/>
                      <a:pt x="866099" y="143449"/>
                      <a:pt x="868163" y="142585"/>
                    </a:cubicBezTo>
                    <a:cubicBezTo>
                      <a:pt x="875434" y="138048"/>
                      <a:pt x="884601" y="139824"/>
                      <a:pt x="892569" y="141312"/>
                    </a:cubicBezTo>
                    <a:cubicBezTo>
                      <a:pt x="921486" y="147073"/>
                      <a:pt x="942796" y="169635"/>
                      <a:pt x="961034" y="191333"/>
                    </a:cubicBezTo>
                    <a:cubicBezTo>
                      <a:pt x="974689" y="208063"/>
                      <a:pt x="982728" y="228536"/>
                      <a:pt x="990768" y="248362"/>
                    </a:cubicBezTo>
                    <a:cubicBezTo>
                      <a:pt x="1004374" y="283526"/>
                      <a:pt x="998807" y="325722"/>
                      <a:pt x="973897" y="354548"/>
                    </a:cubicBezTo>
                    <a:cubicBezTo>
                      <a:pt x="968498" y="360045"/>
                      <a:pt x="967154" y="367797"/>
                      <a:pt x="976753" y="368998"/>
                    </a:cubicBezTo>
                    <a:cubicBezTo>
                      <a:pt x="991751" y="371038"/>
                      <a:pt x="1007182" y="373198"/>
                      <a:pt x="1020141" y="381623"/>
                    </a:cubicBezTo>
                    <a:cubicBezTo>
                      <a:pt x="1041547" y="395232"/>
                      <a:pt x="1059209" y="416522"/>
                      <a:pt x="1066673" y="4410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137775" y="2862604"/>
                <a:ext cx="88003" cy="72651"/>
              </a:xfrm>
              <a:custGeom>
                <a:rect b="b" l="l" r="r" t="t"/>
                <a:pathLst>
                  <a:path extrusionOk="0" h="145301" w="176006">
                    <a:moveTo>
                      <a:pt x="175984" y="74707"/>
                    </a:moveTo>
                    <a:cubicBezTo>
                      <a:pt x="176848" y="100438"/>
                      <a:pt x="152299" y="128496"/>
                      <a:pt x="126381" y="112271"/>
                    </a:cubicBezTo>
                    <a:cubicBezTo>
                      <a:pt x="115894" y="105382"/>
                      <a:pt x="114238" y="119231"/>
                      <a:pt x="109559" y="125376"/>
                    </a:cubicBezTo>
                    <a:cubicBezTo>
                      <a:pt x="101159" y="136513"/>
                      <a:pt x="87553" y="143930"/>
                      <a:pt x="73706" y="145298"/>
                    </a:cubicBezTo>
                    <a:cubicBezTo>
                      <a:pt x="57964" y="145466"/>
                      <a:pt x="37637" y="140473"/>
                      <a:pt x="30582" y="124896"/>
                    </a:cubicBezTo>
                    <a:cubicBezTo>
                      <a:pt x="27270" y="115799"/>
                      <a:pt x="32262" y="106462"/>
                      <a:pt x="31710" y="97293"/>
                    </a:cubicBezTo>
                    <a:cubicBezTo>
                      <a:pt x="31014" y="92565"/>
                      <a:pt x="26382" y="91029"/>
                      <a:pt x="22375" y="89997"/>
                    </a:cubicBezTo>
                    <a:cubicBezTo>
                      <a:pt x="249" y="84236"/>
                      <a:pt x="-3639" y="57569"/>
                      <a:pt x="2817" y="38656"/>
                    </a:cubicBezTo>
                    <a:cubicBezTo>
                      <a:pt x="7112" y="26151"/>
                      <a:pt x="18295" y="17102"/>
                      <a:pt x="30558" y="12925"/>
                    </a:cubicBezTo>
                    <a:cubicBezTo>
                      <a:pt x="42749" y="8677"/>
                      <a:pt x="55996" y="8245"/>
                      <a:pt x="68595" y="10741"/>
                    </a:cubicBezTo>
                    <a:cubicBezTo>
                      <a:pt x="72698" y="11485"/>
                      <a:pt x="76586" y="13309"/>
                      <a:pt x="80665" y="14029"/>
                    </a:cubicBezTo>
                    <a:cubicBezTo>
                      <a:pt x="82873" y="14077"/>
                      <a:pt x="83785" y="11053"/>
                      <a:pt x="81961" y="9853"/>
                    </a:cubicBezTo>
                    <a:cubicBezTo>
                      <a:pt x="83449" y="9205"/>
                      <a:pt x="84193" y="7693"/>
                      <a:pt x="85177" y="6493"/>
                    </a:cubicBezTo>
                    <a:cubicBezTo>
                      <a:pt x="87241" y="4405"/>
                      <a:pt x="89953" y="3156"/>
                      <a:pt x="92640" y="2076"/>
                    </a:cubicBezTo>
                    <a:cubicBezTo>
                      <a:pt x="104255" y="-1404"/>
                      <a:pt x="119062" y="-1356"/>
                      <a:pt x="127269" y="8893"/>
                    </a:cubicBezTo>
                    <a:cubicBezTo>
                      <a:pt x="132885" y="15086"/>
                      <a:pt x="136076" y="22958"/>
                      <a:pt x="139484" y="30495"/>
                    </a:cubicBezTo>
                    <a:cubicBezTo>
                      <a:pt x="141356" y="34551"/>
                      <a:pt x="143588" y="39184"/>
                      <a:pt x="148003" y="40936"/>
                    </a:cubicBezTo>
                    <a:cubicBezTo>
                      <a:pt x="162594" y="45040"/>
                      <a:pt x="174305" y="59778"/>
                      <a:pt x="175984" y="747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8035622" y="2933186"/>
                <a:ext cx="73679" cy="72514"/>
              </a:xfrm>
              <a:custGeom>
                <a:rect b="b" l="l" r="r" t="t"/>
                <a:pathLst>
                  <a:path extrusionOk="0" h="145028" w="147357">
                    <a:moveTo>
                      <a:pt x="147321" y="94239"/>
                    </a:moveTo>
                    <a:cubicBezTo>
                      <a:pt x="148113" y="108832"/>
                      <a:pt x="135898" y="129930"/>
                      <a:pt x="119028" y="121337"/>
                    </a:cubicBezTo>
                    <a:cubicBezTo>
                      <a:pt x="115068" y="118817"/>
                      <a:pt x="110772" y="113800"/>
                      <a:pt x="105709" y="116753"/>
                    </a:cubicBezTo>
                    <a:cubicBezTo>
                      <a:pt x="102397" y="118673"/>
                      <a:pt x="101749" y="122825"/>
                      <a:pt x="99637" y="125754"/>
                    </a:cubicBezTo>
                    <a:cubicBezTo>
                      <a:pt x="93086" y="134346"/>
                      <a:pt x="84063" y="144451"/>
                      <a:pt x="72400" y="144955"/>
                    </a:cubicBezTo>
                    <a:cubicBezTo>
                      <a:pt x="60977" y="145843"/>
                      <a:pt x="48186" y="138643"/>
                      <a:pt x="47634" y="126234"/>
                    </a:cubicBezTo>
                    <a:cubicBezTo>
                      <a:pt x="46506" y="118385"/>
                      <a:pt x="55769" y="103479"/>
                      <a:pt x="43339" y="101655"/>
                    </a:cubicBezTo>
                    <a:cubicBezTo>
                      <a:pt x="39931" y="101895"/>
                      <a:pt x="36859" y="103888"/>
                      <a:pt x="33380" y="103888"/>
                    </a:cubicBezTo>
                    <a:cubicBezTo>
                      <a:pt x="22461" y="104055"/>
                      <a:pt x="11230" y="99351"/>
                      <a:pt x="3934" y="91166"/>
                    </a:cubicBezTo>
                    <a:cubicBezTo>
                      <a:pt x="-5257" y="80125"/>
                      <a:pt x="2926" y="57707"/>
                      <a:pt x="15405" y="52043"/>
                    </a:cubicBezTo>
                    <a:cubicBezTo>
                      <a:pt x="23324" y="47890"/>
                      <a:pt x="33356" y="47866"/>
                      <a:pt x="41203" y="52163"/>
                    </a:cubicBezTo>
                    <a:cubicBezTo>
                      <a:pt x="42715" y="53171"/>
                      <a:pt x="44418" y="53843"/>
                      <a:pt x="46242" y="53555"/>
                    </a:cubicBezTo>
                    <a:cubicBezTo>
                      <a:pt x="51594" y="52739"/>
                      <a:pt x="51786" y="47266"/>
                      <a:pt x="50130" y="43162"/>
                    </a:cubicBezTo>
                    <a:cubicBezTo>
                      <a:pt x="49050" y="37569"/>
                      <a:pt x="49410" y="31785"/>
                      <a:pt x="50466" y="26216"/>
                    </a:cubicBezTo>
                    <a:cubicBezTo>
                      <a:pt x="53634" y="1470"/>
                      <a:pt x="91598" y="-12067"/>
                      <a:pt x="102877" y="14503"/>
                    </a:cubicBezTo>
                    <a:cubicBezTo>
                      <a:pt x="99181" y="18392"/>
                      <a:pt x="102709" y="25352"/>
                      <a:pt x="108061" y="24392"/>
                    </a:cubicBezTo>
                    <a:cubicBezTo>
                      <a:pt x="115572" y="23216"/>
                      <a:pt x="123851" y="26048"/>
                      <a:pt x="128843" y="31833"/>
                    </a:cubicBezTo>
                    <a:cubicBezTo>
                      <a:pt x="133930" y="36801"/>
                      <a:pt x="131290" y="44962"/>
                      <a:pt x="128003" y="50243"/>
                    </a:cubicBezTo>
                    <a:cubicBezTo>
                      <a:pt x="125267" y="54083"/>
                      <a:pt x="121355" y="59051"/>
                      <a:pt x="124067" y="63900"/>
                    </a:cubicBezTo>
                    <a:cubicBezTo>
                      <a:pt x="125723" y="66732"/>
                      <a:pt x="129059" y="67596"/>
                      <a:pt x="131986" y="68484"/>
                    </a:cubicBezTo>
                    <a:cubicBezTo>
                      <a:pt x="145233" y="71893"/>
                      <a:pt x="147609" y="82813"/>
                      <a:pt x="147273" y="95055"/>
                    </a:cubicBezTo>
                    <a:cubicBezTo>
                      <a:pt x="147297" y="94791"/>
                      <a:pt x="147297" y="94527"/>
                      <a:pt x="147321" y="942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5" name="Google Shape;295;p7"/>
          <p:cNvGrpSpPr/>
          <p:nvPr/>
        </p:nvGrpSpPr>
        <p:grpSpPr>
          <a:xfrm rot="-6047908">
            <a:off x="8725220" y="2250450"/>
            <a:ext cx="442185" cy="463464"/>
            <a:chOff x="4025097" y="1131682"/>
            <a:chExt cx="708689" cy="742792"/>
          </a:xfrm>
        </p:grpSpPr>
        <p:sp>
          <p:nvSpPr>
            <p:cNvPr id="296" name="Google Shape;296;p7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8"/>
          <p:cNvGrpSpPr/>
          <p:nvPr/>
        </p:nvGrpSpPr>
        <p:grpSpPr>
          <a:xfrm rot="668320">
            <a:off x="287196" y="1068857"/>
            <a:ext cx="902074" cy="945483"/>
            <a:chOff x="4025097" y="1131682"/>
            <a:chExt cx="708689" cy="742792"/>
          </a:xfrm>
        </p:grpSpPr>
        <p:sp>
          <p:nvSpPr>
            <p:cNvPr id="300" name="Google Shape;300;p8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8"/>
          <p:cNvGrpSpPr/>
          <p:nvPr/>
        </p:nvGrpSpPr>
        <p:grpSpPr>
          <a:xfrm rot="-1594301">
            <a:off x="1389017" y="685300"/>
            <a:ext cx="547220" cy="573553"/>
            <a:chOff x="4025097" y="1131682"/>
            <a:chExt cx="708689" cy="742792"/>
          </a:xfrm>
        </p:grpSpPr>
        <p:sp>
          <p:nvSpPr>
            <p:cNvPr id="303" name="Google Shape;303;p8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8"/>
          <p:cNvSpPr txBox="1"/>
          <p:nvPr>
            <p:ph type="title"/>
          </p:nvPr>
        </p:nvSpPr>
        <p:spPr>
          <a:xfrm>
            <a:off x="1337250" y="1908600"/>
            <a:ext cx="6469500" cy="13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306" name="Google Shape;306;p8"/>
          <p:cNvGrpSpPr/>
          <p:nvPr/>
        </p:nvGrpSpPr>
        <p:grpSpPr>
          <a:xfrm rot="-505591">
            <a:off x="8000959" y="2734648"/>
            <a:ext cx="1589651" cy="1715981"/>
            <a:chOff x="5011018" y="3456196"/>
            <a:chExt cx="688179" cy="742838"/>
          </a:xfrm>
        </p:grpSpPr>
        <p:sp>
          <p:nvSpPr>
            <p:cNvPr id="307" name="Google Shape;307;p8"/>
            <p:cNvSpPr/>
            <p:nvPr/>
          </p:nvSpPr>
          <p:spPr>
            <a:xfrm>
              <a:off x="5011018" y="3456196"/>
              <a:ext cx="688179" cy="742838"/>
            </a:xfrm>
            <a:custGeom>
              <a:rect b="b" l="l" r="r" t="t"/>
              <a:pathLst>
                <a:path extrusionOk="0" h="1485675" w="1376359">
                  <a:moveTo>
                    <a:pt x="1370584" y="1220654"/>
                  </a:moveTo>
                  <a:cubicBezTo>
                    <a:pt x="1364586" y="1203211"/>
                    <a:pt x="1357963" y="1186156"/>
                    <a:pt x="1352381" y="1168535"/>
                  </a:cubicBezTo>
                  <a:cubicBezTo>
                    <a:pt x="1339136" y="1119270"/>
                    <a:pt x="1319507" y="1072322"/>
                    <a:pt x="1300738" y="1025017"/>
                  </a:cubicBezTo>
                  <a:cubicBezTo>
                    <a:pt x="1285950" y="976345"/>
                    <a:pt x="1266172" y="927674"/>
                    <a:pt x="1249304" y="879478"/>
                  </a:cubicBezTo>
                  <a:cubicBezTo>
                    <a:pt x="1231367" y="817910"/>
                    <a:pt x="1209956" y="757948"/>
                    <a:pt x="1188961" y="697331"/>
                  </a:cubicBezTo>
                  <a:cubicBezTo>
                    <a:pt x="1164877" y="627295"/>
                    <a:pt x="1143377" y="556457"/>
                    <a:pt x="1120956" y="485887"/>
                  </a:cubicBezTo>
                  <a:cubicBezTo>
                    <a:pt x="1100169" y="422388"/>
                    <a:pt x="1083509" y="357641"/>
                    <a:pt x="1061771" y="294440"/>
                  </a:cubicBezTo>
                  <a:cubicBezTo>
                    <a:pt x="1042825" y="230228"/>
                    <a:pt x="1028600" y="164649"/>
                    <a:pt x="1004843" y="101923"/>
                  </a:cubicBezTo>
                  <a:cubicBezTo>
                    <a:pt x="999230" y="85640"/>
                    <a:pt x="993410" y="68614"/>
                    <a:pt x="988450" y="51320"/>
                  </a:cubicBezTo>
                  <a:cubicBezTo>
                    <a:pt x="983016" y="36017"/>
                    <a:pt x="982036" y="17535"/>
                    <a:pt x="971464" y="4788"/>
                  </a:cubicBezTo>
                  <a:cubicBezTo>
                    <a:pt x="970573" y="4194"/>
                    <a:pt x="969563" y="4015"/>
                    <a:pt x="968643" y="4194"/>
                  </a:cubicBezTo>
                  <a:cubicBezTo>
                    <a:pt x="966594" y="1311"/>
                    <a:pt x="963030" y="-501"/>
                    <a:pt x="959437" y="123"/>
                  </a:cubicBezTo>
                  <a:cubicBezTo>
                    <a:pt x="926177" y="5471"/>
                    <a:pt x="892531" y="8324"/>
                    <a:pt x="859597" y="15842"/>
                  </a:cubicBezTo>
                  <a:cubicBezTo>
                    <a:pt x="818616" y="23686"/>
                    <a:pt x="777101" y="28440"/>
                    <a:pt x="736060" y="36077"/>
                  </a:cubicBezTo>
                  <a:cubicBezTo>
                    <a:pt x="634201" y="54173"/>
                    <a:pt x="532550" y="74081"/>
                    <a:pt x="430305" y="89889"/>
                  </a:cubicBezTo>
                  <a:cubicBezTo>
                    <a:pt x="378960" y="97644"/>
                    <a:pt x="327199" y="102814"/>
                    <a:pt x="276181" y="112501"/>
                  </a:cubicBezTo>
                  <a:cubicBezTo>
                    <a:pt x="224271" y="123168"/>
                    <a:pt x="172926" y="136332"/>
                    <a:pt x="121106" y="147415"/>
                  </a:cubicBezTo>
                  <a:cubicBezTo>
                    <a:pt x="83748" y="155616"/>
                    <a:pt x="46419" y="164411"/>
                    <a:pt x="10071" y="176446"/>
                  </a:cubicBezTo>
                  <a:cubicBezTo>
                    <a:pt x="2706" y="177991"/>
                    <a:pt x="-382" y="182596"/>
                    <a:pt x="1786" y="185627"/>
                  </a:cubicBezTo>
                  <a:cubicBezTo>
                    <a:pt x="509" y="186756"/>
                    <a:pt x="93" y="188153"/>
                    <a:pt x="4" y="189995"/>
                  </a:cubicBezTo>
                  <a:cubicBezTo>
                    <a:pt x="-115" y="201405"/>
                    <a:pt x="2587" y="212637"/>
                    <a:pt x="4458" y="223839"/>
                  </a:cubicBezTo>
                  <a:cubicBezTo>
                    <a:pt x="15416" y="290191"/>
                    <a:pt x="37421" y="353808"/>
                    <a:pt x="55002" y="418555"/>
                  </a:cubicBezTo>
                  <a:cubicBezTo>
                    <a:pt x="85945" y="532716"/>
                    <a:pt x="113801" y="647650"/>
                    <a:pt x="143230" y="762197"/>
                  </a:cubicBezTo>
                  <a:cubicBezTo>
                    <a:pt x="150238" y="791049"/>
                    <a:pt x="156623" y="820050"/>
                    <a:pt x="163572" y="848902"/>
                  </a:cubicBezTo>
                  <a:cubicBezTo>
                    <a:pt x="177054" y="905448"/>
                    <a:pt x="195080" y="960805"/>
                    <a:pt x="207523" y="1017648"/>
                  </a:cubicBezTo>
                  <a:cubicBezTo>
                    <a:pt x="228221" y="1119478"/>
                    <a:pt x="258155" y="1219138"/>
                    <a:pt x="290673" y="1317759"/>
                  </a:cubicBezTo>
                  <a:cubicBezTo>
                    <a:pt x="305966" y="1358259"/>
                    <a:pt x="313628" y="1400898"/>
                    <a:pt x="326338" y="1442112"/>
                  </a:cubicBezTo>
                  <a:cubicBezTo>
                    <a:pt x="331535" y="1453225"/>
                    <a:pt x="336019" y="1483919"/>
                    <a:pt x="349591" y="1485554"/>
                  </a:cubicBezTo>
                  <a:cubicBezTo>
                    <a:pt x="361202" y="1486742"/>
                    <a:pt x="371150" y="1478957"/>
                    <a:pt x="381841" y="1475570"/>
                  </a:cubicBezTo>
                  <a:cubicBezTo>
                    <a:pt x="422941" y="1464041"/>
                    <a:pt x="463862" y="1451709"/>
                    <a:pt x="505497" y="1442260"/>
                  </a:cubicBezTo>
                  <a:cubicBezTo>
                    <a:pt x="562633" y="1432782"/>
                    <a:pt x="619947" y="1422471"/>
                    <a:pt x="676875" y="1411506"/>
                  </a:cubicBezTo>
                  <a:cubicBezTo>
                    <a:pt x="806352" y="1388092"/>
                    <a:pt x="934522" y="1357754"/>
                    <a:pt x="1062365" y="1326614"/>
                  </a:cubicBezTo>
                  <a:cubicBezTo>
                    <a:pt x="1136250" y="1307656"/>
                    <a:pt x="1211411" y="1294166"/>
                    <a:pt x="1285415" y="1275565"/>
                  </a:cubicBezTo>
                  <a:cubicBezTo>
                    <a:pt x="1308875" y="1270632"/>
                    <a:pt x="1332038" y="1264571"/>
                    <a:pt x="1355142" y="1258242"/>
                  </a:cubicBezTo>
                  <a:cubicBezTo>
                    <a:pt x="1359716" y="1257558"/>
                    <a:pt x="1364853" y="1255716"/>
                    <a:pt x="1367466" y="1252240"/>
                  </a:cubicBezTo>
                  <a:cubicBezTo>
                    <a:pt x="1368120" y="1252210"/>
                    <a:pt x="1368743" y="1252121"/>
                    <a:pt x="1369397" y="1251942"/>
                  </a:cubicBezTo>
                  <a:cubicBezTo>
                    <a:pt x="1383116" y="1246624"/>
                    <a:pt x="1372693" y="1230756"/>
                    <a:pt x="1370584" y="1220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141045" y="3668579"/>
              <a:ext cx="89193" cy="97744"/>
            </a:xfrm>
            <a:custGeom>
              <a:rect b="b" l="l" r="r" t="t"/>
              <a:pathLst>
                <a:path extrusionOk="0" h="195488" w="178386">
                  <a:moveTo>
                    <a:pt x="161668" y="0"/>
                  </a:moveTo>
                  <a:cubicBezTo>
                    <a:pt x="167161" y="2645"/>
                    <a:pt x="172863" y="4606"/>
                    <a:pt x="178387" y="7131"/>
                  </a:cubicBezTo>
                  <a:cubicBezTo>
                    <a:pt x="159886" y="41184"/>
                    <a:pt x="145334" y="76870"/>
                    <a:pt x="123567" y="109466"/>
                  </a:cubicBezTo>
                  <a:cubicBezTo>
                    <a:pt x="102958" y="137902"/>
                    <a:pt x="93574" y="181552"/>
                    <a:pt x="58413" y="195488"/>
                  </a:cubicBezTo>
                  <a:cubicBezTo>
                    <a:pt x="36200" y="188268"/>
                    <a:pt x="19511" y="168954"/>
                    <a:pt x="0" y="156503"/>
                  </a:cubicBezTo>
                  <a:cubicBezTo>
                    <a:pt x="7959" y="150234"/>
                    <a:pt x="11255" y="139418"/>
                    <a:pt x="17966" y="131841"/>
                  </a:cubicBezTo>
                  <a:cubicBezTo>
                    <a:pt x="28895" y="144529"/>
                    <a:pt x="47960" y="163664"/>
                    <a:pt x="65481" y="152106"/>
                  </a:cubicBezTo>
                  <a:cubicBezTo>
                    <a:pt x="74004" y="142568"/>
                    <a:pt x="78517" y="129939"/>
                    <a:pt x="85763" y="119391"/>
                  </a:cubicBezTo>
                  <a:cubicBezTo>
                    <a:pt x="110501" y="79307"/>
                    <a:pt x="129239" y="34854"/>
                    <a:pt x="161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177260" y="3783319"/>
              <a:ext cx="77537" cy="95982"/>
            </a:xfrm>
            <a:custGeom>
              <a:rect b="b" l="l" r="r" t="t"/>
              <a:pathLst>
                <a:path extrusionOk="0" h="191963" w="155074">
                  <a:moveTo>
                    <a:pt x="137524" y="0"/>
                  </a:moveTo>
                  <a:cubicBezTo>
                    <a:pt x="143434" y="3655"/>
                    <a:pt x="149640" y="6804"/>
                    <a:pt x="155075" y="11143"/>
                  </a:cubicBezTo>
                  <a:cubicBezTo>
                    <a:pt x="132832" y="56873"/>
                    <a:pt x="119736" y="106822"/>
                    <a:pt x="91792" y="149788"/>
                  </a:cubicBezTo>
                  <a:cubicBezTo>
                    <a:pt x="81279" y="164794"/>
                    <a:pt x="75340" y="189545"/>
                    <a:pt x="54255" y="191952"/>
                  </a:cubicBezTo>
                  <a:cubicBezTo>
                    <a:pt x="32815" y="192398"/>
                    <a:pt x="11908" y="179116"/>
                    <a:pt x="0" y="161763"/>
                  </a:cubicBezTo>
                  <a:cubicBezTo>
                    <a:pt x="1693" y="154691"/>
                    <a:pt x="5524" y="148273"/>
                    <a:pt x="7335" y="141201"/>
                  </a:cubicBezTo>
                  <a:cubicBezTo>
                    <a:pt x="45792" y="167111"/>
                    <a:pt x="66104" y="153294"/>
                    <a:pt x="83596" y="114280"/>
                  </a:cubicBezTo>
                  <a:cubicBezTo>
                    <a:pt x="101918" y="76157"/>
                    <a:pt x="116113" y="36697"/>
                    <a:pt x="137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122482" y="3690550"/>
              <a:ext cx="94414" cy="97210"/>
            </a:xfrm>
            <a:custGeom>
              <a:rect b="b" l="l" r="r" t="t"/>
              <a:pathLst>
                <a:path extrusionOk="0" h="194420" w="188828">
                  <a:moveTo>
                    <a:pt x="187332" y="89057"/>
                  </a:moveTo>
                  <a:cubicBezTo>
                    <a:pt x="194757" y="130152"/>
                    <a:pt x="173791" y="153269"/>
                    <a:pt x="141392" y="174277"/>
                  </a:cubicBezTo>
                  <a:cubicBezTo>
                    <a:pt x="116833" y="189906"/>
                    <a:pt x="85711" y="200752"/>
                    <a:pt x="56906" y="190263"/>
                  </a:cubicBezTo>
                  <a:cubicBezTo>
                    <a:pt x="33920" y="180576"/>
                    <a:pt x="13638" y="162154"/>
                    <a:pt x="5709" y="137907"/>
                  </a:cubicBezTo>
                  <a:cubicBezTo>
                    <a:pt x="-3586" y="110986"/>
                    <a:pt x="-2131" y="78152"/>
                    <a:pt x="14529" y="54262"/>
                  </a:cubicBezTo>
                  <a:cubicBezTo>
                    <a:pt x="37633" y="19200"/>
                    <a:pt x="79802" y="-11049"/>
                    <a:pt x="123099" y="3927"/>
                  </a:cubicBezTo>
                  <a:cubicBezTo>
                    <a:pt x="125356" y="4105"/>
                    <a:pt x="131949" y="8651"/>
                    <a:pt x="137175" y="10999"/>
                  </a:cubicBezTo>
                  <a:cubicBezTo>
                    <a:pt x="121495" y="37979"/>
                    <a:pt x="106914" y="65583"/>
                    <a:pt x="90641" y="92237"/>
                  </a:cubicBezTo>
                  <a:cubicBezTo>
                    <a:pt x="82474" y="89265"/>
                    <a:pt x="76357" y="82847"/>
                    <a:pt x="70774" y="76459"/>
                  </a:cubicBezTo>
                  <a:cubicBezTo>
                    <a:pt x="65874" y="69654"/>
                    <a:pt x="58925" y="63087"/>
                    <a:pt x="50016" y="67158"/>
                  </a:cubicBezTo>
                  <a:cubicBezTo>
                    <a:pt x="38791" y="73012"/>
                    <a:pt x="34188" y="86056"/>
                    <a:pt x="28427" y="96575"/>
                  </a:cubicBezTo>
                  <a:cubicBezTo>
                    <a:pt x="25398" y="102042"/>
                    <a:pt x="23794" y="110778"/>
                    <a:pt x="31426" y="113036"/>
                  </a:cubicBezTo>
                  <a:cubicBezTo>
                    <a:pt x="30179" y="123733"/>
                    <a:pt x="79891" y="165779"/>
                    <a:pt x="90760" y="168364"/>
                  </a:cubicBezTo>
                  <a:cubicBezTo>
                    <a:pt x="102401" y="171216"/>
                    <a:pt x="113329" y="164085"/>
                    <a:pt x="122030" y="157043"/>
                  </a:cubicBezTo>
                  <a:cubicBezTo>
                    <a:pt x="146084" y="138056"/>
                    <a:pt x="156181" y="108104"/>
                    <a:pt x="172276" y="82996"/>
                  </a:cubicBezTo>
                  <a:cubicBezTo>
                    <a:pt x="174830" y="79222"/>
                    <a:pt x="177295" y="75419"/>
                    <a:pt x="179700" y="71556"/>
                  </a:cubicBezTo>
                  <a:cubicBezTo>
                    <a:pt x="183294" y="76904"/>
                    <a:pt x="186145" y="82669"/>
                    <a:pt x="187332" y="89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155395" y="3804456"/>
              <a:ext cx="103967" cy="94401"/>
            </a:xfrm>
            <a:custGeom>
              <a:rect b="b" l="l" r="r" t="t"/>
              <a:pathLst>
                <a:path extrusionOk="0" h="188803" w="207934">
                  <a:moveTo>
                    <a:pt x="187223" y="46690"/>
                  </a:moveTo>
                  <a:cubicBezTo>
                    <a:pt x="209407" y="66212"/>
                    <a:pt x="213831" y="100918"/>
                    <a:pt x="200201" y="127066"/>
                  </a:cubicBezTo>
                  <a:cubicBezTo>
                    <a:pt x="189154" y="147153"/>
                    <a:pt x="173860" y="166051"/>
                    <a:pt x="152805" y="176124"/>
                  </a:cubicBezTo>
                  <a:cubicBezTo>
                    <a:pt x="131038" y="185722"/>
                    <a:pt x="107013" y="190565"/>
                    <a:pt x="83226" y="188218"/>
                  </a:cubicBezTo>
                  <a:cubicBezTo>
                    <a:pt x="56203" y="185187"/>
                    <a:pt x="24992" y="176689"/>
                    <a:pt x="12103" y="150332"/>
                  </a:cubicBezTo>
                  <a:cubicBezTo>
                    <a:pt x="-22374" y="92568"/>
                    <a:pt x="21428" y="14688"/>
                    <a:pt x="85246" y="3010"/>
                  </a:cubicBezTo>
                  <a:cubicBezTo>
                    <a:pt x="102321" y="-823"/>
                    <a:pt x="120139" y="-912"/>
                    <a:pt x="137333" y="2268"/>
                  </a:cubicBezTo>
                  <a:cubicBezTo>
                    <a:pt x="132522" y="13054"/>
                    <a:pt x="127830" y="23870"/>
                    <a:pt x="122871" y="34567"/>
                  </a:cubicBezTo>
                  <a:cubicBezTo>
                    <a:pt x="115180" y="51622"/>
                    <a:pt x="108171" y="69094"/>
                    <a:pt x="97926" y="84843"/>
                  </a:cubicBezTo>
                  <a:cubicBezTo>
                    <a:pt x="91066" y="96847"/>
                    <a:pt x="77376" y="92479"/>
                    <a:pt x="68022" y="86239"/>
                  </a:cubicBezTo>
                  <a:cubicBezTo>
                    <a:pt x="62053" y="82466"/>
                    <a:pt x="52550" y="80623"/>
                    <a:pt x="49165" y="88616"/>
                  </a:cubicBezTo>
                  <a:cubicBezTo>
                    <a:pt x="42423" y="97055"/>
                    <a:pt x="37969" y="107247"/>
                    <a:pt x="32089" y="116399"/>
                  </a:cubicBezTo>
                  <a:cubicBezTo>
                    <a:pt x="30426" y="118360"/>
                    <a:pt x="29862" y="121153"/>
                    <a:pt x="30218" y="123679"/>
                  </a:cubicBezTo>
                  <a:cubicBezTo>
                    <a:pt x="38593" y="148104"/>
                    <a:pt x="65557" y="164506"/>
                    <a:pt x="90264" y="168190"/>
                  </a:cubicBezTo>
                  <a:cubicBezTo>
                    <a:pt x="128276" y="173776"/>
                    <a:pt x="142144" y="132088"/>
                    <a:pt x="158685" y="106177"/>
                  </a:cubicBezTo>
                  <a:cubicBezTo>
                    <a:pt x="170356" y="87398"/>
                    <a:pt x="179057" y="67163"/>
                    <a:pt x="187223" y="466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190966" y="3927208"/>
              <a:ext cx="100504" cy="105983"/>
            </a:xfrm>
            <a:custGeom>
              <a:rect b="b" l="l" r="r" t="t"/>
              <a:pathLst>
                <a:path extrusionOk="0" h="211966" w="201008">
                  <a:moveTo>
                    <a:pt x="185186" y="59519"/>
                  </a:moveTo>
                  <a:cubicBezTo>
                    <a:pt x="206805" y="89114"/>
                    <a:pt x="205647" y="131665"/>
                    <a:pt x="185513" y="162270"/>
                  </a:cubicBezTo>
                  <a:cubicBezTo>
                    <a:pt x="152223" y="208683"/>
                    <a:pt x="81011" y="228116"/>
                    <a:pt x="31566" y="196411"/>
                  </a:cubicBezTo>
                  <a:cubicBezTo>
                    <a:pt x="16124" y="186338"/>
                    <a:pt x="11046" y="167589"/>
                    <a:pt x="4869" y="151246"/>
                  </a:cubicBezTo>
                  <a:cubicBezTo>
                    <a:pt x="-7692" y="113153"/>
                    <a:pt x="5938" y="72474"/>
                    <a:pt x="24291" y="38185"/>
                  </a:cubicBezTo>
                  <a:cubicBezTo>
                    <a:pt x="45583" y="9629"/>
                    <a:pt x="84129" y="-2078"/>
                    <a:pt x="119022" y="299"/>
                  </a:cubicBezTo>
                  <a:cubicBezTo>
                    <a:pt x="125378" y="804"/>
                    <a:pt x="131584" y="2023"/>
                    <a:pt x="137583" y="4043"/>
                  </a:cubicBezTo>
                  <a:cubicBezTo>
                    <a:pt x="127427" y="24962"/>
                    <a:pt x="116855" y="45613"/>
                    <a:pt x="106847" y="66740"/>
                  </a:cubicBezTo>
                  <a:cubicBezTo>
                    <a:pt x="97789" y="84687"/>
                    <a:pt x="88970" y="123345"/>
                    <a:pt x="63045" y="119393"/>
                  </a:cubicBezTo>
                  <a:cubicBezTo>
                    <a:pt x="54670" y="116629"/>
                    <a:pt x="46949" y="107121"/>
                    <a:pt x="37624" y="109617"/>
                  </a:cubicBezTo>
                  <a:cubicBezTo>
                    <a:pt x="25271" y="91848"/>
                    <a:pt x="6918" y="126762"/>
                    <a:pt x="10066" y="138439"/>
                  </a:cubicBezTo>
                  <a:cubicBezTo>
                    <a:pt x="11432" y="151573"/>
                    <a:pt x="26429" y="155644"/>
                    <a:pt x="35932" y="161943"/>
                  </a:cubicBezTo>
                  <a:cubicBezTo>
                    <a:pt x="51908" y="170233"/>
                    <a:pt x="66727" y="182446"/>
                    <a:pt x="85050" y="184942"/>
                  </a:cubicBezTo>
                  <a:cubicBezTo>
                    <a:pt x="104917" y="188805"/>
                    <a:pt x="123952" y="178256"/>
                    <a:pt x="132713" y="160279"/>
                  </a:cubicBezTo>
                  <a:cubicBezTo>
                    <a:pt x="149283" y="135617"/>
                    <a:pt x="160835" y="108161"/>
                    <a:pt x="174317" y="81775"/>
                  </a:cubicBezTo>
                  <a:cubicBezTo>
                    <a:pt x="177703" y="74376"/>
                    <a:pt x="181444" y="66977"/>
                    <a:pt x="185186" y="59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014241" y="3464875"/>
              <a:ext cx="674540" cy="724114"/>
            </a:xfrm>
            <a:custGeom>
              <a:rect b="b" l="l" r="r" t="t"/>
              <a:pathLst>
                <a:path extrusionOk="0" h="1448228" w="1349080">
                  <a:moveTo>
                    <a:pt x="449872" y="422295"/>
                  </a:moveTo>
                  <a:cubicBezTo>
                    <a:pt x="460533" y="408864"/>
                    <a:pt x="449100" y="399890"/>
                    <a:pt x="436538" y="395285"/>
                  </a:cubicBezTo>
                  <a:cubicBezTo>
                    <a:pt x="428965" y="392908"/>
                    <a:pt x="422046" y="387619"/>
                    <a:pt x="414058" y="387203"/>
                  </a:cubicBezTo>
                  <a:cubicBezTo>
                    <a:pt x="406426" y="387648"/>
                    <a:pt x="401199" y="393888"/>
                    <a:pt x="396448" y="399177"/>
                  </a:cubicBezTo>
                  <a:cubicBezTo>
                    <a:pt x="388430" y="408240"/>
                    <a:pt x="381362" y="418165"/>
                    <a:pt x="374621" y="428208"/>
                  </a:cubicBezTo>
                  <a:cubicBezTo>
                    <a:pt x="368622" y="437419"/>
                    <a:pt x="362861" y="446809"/>
                    <a:pt x="357278" y="456288"/>
                  </a:cubicBezTo>
                  <a:cubicBezTo>
                    <a:pt x="336164" y="433527"/>
                    <a:pt x="298568" y="436795"/>
                    <a:pt x="272168" y="448948"/>
                  </a:cubicBezTo>
                  <a:cubicBezTo>
                    <a:pt x="249718" y="461309"/>
                    <a:pt x="231365" y="480950"/>
                    <a:pt x="217824" y="502552"/>
                  </a:cubicBezTo>
                  <a:cubicBezTo>
                    <a:pt x="197749" y="536159"/>
                    <a:pt x="200778" y="581472"/>
                    <a:pt x="221120" y="614277"/>
                  </a:cubicBezTo>
                  <a:cubicBezTo>
                    <a:pt x="239561" y="641227"/>
                    <a:pt x="270416" y="662532"/>
                    <a:pt x="303973" y="662057"/>
                  </a:cubicBezTo>
                  <a:cubicBezTo>
                    <a:pt x="330551" y="662740"/>
                    <a:pt x="356001" y="649399"/>
                    <a:pt x="377442" y="634720"/>
                  </a:cubicBezTo>
                  <a:cubicBezTo>
                    <a:pt x="405921" y="616446"/>
                    <a:pt x="425907" y="589406"/>
                    <a:pt x="424511" y="554344"/>
                  </a:cubicBezTo>
                  <a:cubicBezTo>
                    <a:pt x="424689" y="541151"/>
                    <a:pt x="421957" y="527690"/>
                    <a:pt x="415067" y="516310"/>
                  </a:cubicBezTo>
                  <a:cubicBezTo>
                    <a:pt x="413018" y="513101"/>
                    <a:pt x="410286" y="508495"/>
                    <a:pt x="407049" y="504721"/>
                  </a:cubicBezTo>
                  <a:cubicBezTo>
                    <a:pt x="422195" y="477741"/>
                    <a:pt x="435113" y="449632"/>
                    <a:pt x="449872" y="422295"/>
                  </a:cubicBezTo>
                  <a:close/>
                  <a:moveTo>
                    <a:pt x="500712" y="652697"/>
                  </a:moveTo>
                  <a:cubicBezTo>
                    <a:pt x="508671" y="640841"/>
                    <a:pt x="493021" y="632581"/>
                    <a:pt x="484735" y="626905"/>
                  </a:cubicBezTo>
                  <a:cubicBezTo>
                    <a:pt x="470214" y="618437"/>
                    <a:pt x="457682" y="606462"/>
                    <a:pt x="446872" y="626994"/>
                  </a:cubicBezTo>
                  <a:cubicBezTo>
                    <a:pt x="437904" y="642089"/>
                    <a:pt x="430331" y="657867"/>
                    <a:pt x="423115" y="673853"/>
                  </a:cubicBezTo>
                  <a:cubicBezTo>
                    <a:pt x="416671" y="669872"/>
                    <a:pt x="408326" y="668772"/>
                    <a:pt x="401051" y="667376"/>
                  </a:cubicBezTo>
                  <a:cubicBezTo>
                    <a:pt x="374294" y="662948"/>
                    <a:pt x="346231" y="667673"/>
                    <a:pt x="323127" y="682084"/>
                  </a:cubicBezTo>
                  <a:cubicBezTo>
                    <a:pt x="267179" y="714710"/>
                    <a:pt x="247698" y="797939"/>
                    <a:pt x="287937" y="849968"/>
                  </a:cubicBezTo>
                  <a:cubicBezTo>
                    <a:pt x="306616" y="874690"/>
                    <a:pt x="339965" y="883961"/>
                    <a:pt x="369602" y="886338"/>
                  </a:cubicBezTo>
                  <a:cubicBezTo>
                    <a:pt x="395943" y="888537"/>
                    <a:pt x="423026" y="882594"/>
                    <a:pt x="446724" y="871035"/>
                  </a:cubicBezTo>
                  <a:cubicBezTo>
                    <a:pt x="465106" y="862061"/>
                    <a:pt x="478974" y="846610"/>
                    <a:pt x="490675" y="830178"/>
                  </a:cubicBezTo>
                  <a:cubicBezTo>
                    <a:pt x="512858" y="800643"/>
                    <a:pt x="516897" y="757409"/>
                    <a:pt x="495693" y="726298"/>
                  </a:cubicBezTo>
                  <a:cubicBezTo>
                    <a:pt x="490407" y="719018"/>
                    <a:pt x="484023" y="712630"/>
                    <a:pt x="476925" y="707163"/>
                  </a:cubicBezTo>
                  <a:cubicBezTo>
                    <a:pt x="484141" y="688651"/>
                    <a:pt x="491506" y="670228"/>
                    <a:pt x="500712" y="652697"/>
                  </a:cubicBezTo>
                  <a:close/>
                  <a:moveTo>
                    <a:pt x="547929" y="965258"/>
                  </a:moveTo>
                  <a:cubicBezTo>
                    <a:pt x="557996" y="943805"/>
                    <a:pt x="566163" y="921638"/>
                    <a:pt x="565658" y="897659"/>
                  </a:cubicBezTo>
                  <a:cubicBezTo>
                    <a:pt x="565005" y="890022"/>
                    <a:pt x="558709" y="884495"/>
                    <a:pt x="551226" y="884079"/>
                  </a:cubicBezTo>
                  <a:cubicBezTo>
                    <a:pt x="544099" y="882802"/>
                    <a:pt x="537090" y="880870"/>
                    <a:pt x="529755" y="879949"/>
                  </a:cubicBezTo>
                  <a:cubicBezTo>
                    <a:pt x="516214" y="877394"/>
                    <a:pt x="509502" y="884288"/>
                    <a:pt x="505939" y="896559"/>
                  </a:cubicBezTo>
                  <a:cubicBezTo>
                    <a:pt x="502702" y="903869"/>
                    <a:pt x="499376" y="911119"/>
                    <a:pt x="495931" y="918310"/>
                  </a:cubicBezTo>
                  <a:cubicBezTo>
                    <a:pt x="464571" y="896827"/>
                    <a:pt x="405861" y="910971"/>
                    <a:pt x="379580" y="933910"/>
                  </a:cubicBezTo>
                  <a:cubicBezTo>
                    <a:pt x="362326" y="946241"/>
                    <a:pt x="354041" y="966149"/>
                    <a:pt x="347389" y="985582"/>
                  </a:cubicBezTo>
                  <a:cubicBezTo>
                    <a:pt x="337233" y="1011255"/>
                    <a:pt x="333521" y="1039543"/>
                    <a:pt x="337560" y="1066939"/>
                  </a:cubicBezTo>
                  <a:cubicBezTo>
                    <a:pt x="343915" y="1089225"/>
                    <a:pt x="350775" y="1113501"/>
                    <a:pt x="367672" y="1130141"/>
                  </a:cubicBezTo>
                  <a:cubicBezTo>
                    <a:pt x="387004" y="1146989"/>
                    <a:pt x="413226" y="1154982"/>
                    <a:pt x="438617" y="1155635"/>
                  </a:cubicBezTo>
                  <a:cubicBezTo>
                    <a:pt x="485686" y="1156200"/>
                    <a:pt x="535219" y="1131805"/>
                    <a:pt x="559392" y="1090710"/>
                  </a:cubicBezTo>
                  <a:cubicBezTo>
                    <a:pt x="581100" y="1051577"/>
                    <a:pt x="579200" y="998419"/>
                    <a:pt x="547929" y="965258"/>
                  </a:cubicBezTo>
                  <a:close/>
                  <a:moveTo>
                    <a:pt x="928222" y="252598"/>
                  </a:moveTo>
                  <a:cubicBezTo>
                    <a:pt x="929440" y="240237"/>
                    <a:pt x="925965" y="228055"/>
                    <a:pt x="923293" y="216080"/>
                  </a:cubicBezTo>
                  <a:cubicBezTo>
                    <a:pt x="918541" y="195577"/>
                    <a:pt x="913018" y="175134"/>
                    <a:pt x="905326" y="155523"/>
                  </a:cubicBezTo>
                  <a:cubicBezTo>
                    <a:pt x="898645" y="137902"/>
                    <a:pt x="891814" y="120550"/>
                    <a:pt x="885994" y="102543"/>
                  </a:cubicBezTo>
                  <a:cubicBezTo>
                    <a:pt x="881718" y="89855"/>
                    <a:pt x="880233" y="67035"/>
                    <a:pt x="861316" y="71937"/>
                  </a:cubicBezTo>
                  <a:cubicBezTo>
                    <a:pt x="780185" y="98650"/>
                    <a:pt x="696263" y="115290"/>
                    <a:pt x="611985" y="128691"/>
                  </a:cubicBezTo>
                  <a:cubicBezTo>
                    <a:pt x="526756" y="143994"/>
                    <a:pt x="440933" y="155701"/>
                    <a:pt x="355526" y="169815"/>
                  </a:cubicBezTo>
                  <a:cubicBezTo>
                    <a:pt x="290788" y="181107"/>
                    <a:pt x="225188" y="188951"/>
                    <a:pt x="161281" y="204610"/>
                  </a:cubicBezTo>
                  <a:cubicBezTo>
                    <a:pt x="150917" y="207819"/>
                    <a:pt x="140553" y="210999"/>
                    <a:pt x="129981" y="213346"/>
                  </a:cubicBezTo>
                  <a:cubicBezTo>
                    <a:pt x="121399" y="214208"/>
                    <a:pt x="114331" y="219140"/>
                    <a:pt x="117836" y="228352"/>
                  </a:cubicBezTo>
                  <a:cubicBezTo>
                    <a:pt x="116826" y="230729"/>
                    <a:pt x="117954" y="233522"/>
                    <a:pt x="118548" y="235929"/>
                  </a:cubicBezTo>
                  <a:cubicBezTo>
                    <a:pt x="121845" y="247042"/>
                    <a:pt x="125646" y="258036"/>
                    <a:pt x="129863" y="268822"/>
                  </a:cubicBezTo>
                  <a:cubicBezTo>
                    <a:pt x="137613" y="287988"/>
                    <a:pt x="142691" y="308015"/>
                    <a:pt x="148215" y="327894"/>
                  </a:cubicBezTo>
                  <a:cubicBezTo>
                    <a:pt x="153649" y="347089"/>
                    <a:pt x="159856" y="366106"/>
                    <a:pt x="167340" y="384647"/>
                  </a:cubicBezTo>
                  <a:cubicBezTo>
                    <a:pt x="170042" y="392135"/>
                    <a:pt x="172418" y="402208"/>
                    <a:pt x="181921" y="403040"/>
                  </a:cubicBezTo>
                  <a:cubicBezTo>
                    <a:pt x="194542" y="404080"/>
                    <a:pt x="205796" y="396771"/>
                    <a:pt x="217705" y="393651"/>
                  </a:cubicBezTo>
                  <a:cubicBezTo>
                    <a:pt x="235849" y="388629"/>
                    <a:pt x="254914" y="388272"/>
                    <a:pt x="273326" y="384320"/>
                  </a:cubicBezTo>
                  <a:cubicBezTo>
                    <a:pt x="326394" y="374426"/>
                    <a:pt x="377947" y="359331"/>
                    <a:pt x="431400" y="350625"/>
                  </a:cubicBezTo>
                  <a:cubicBezTo>
                    <a:pt x="504751" y="338085"/>
                    <a:pt x="579289" y="333688"/>
                    <a:pt x="652431" y="319752"/>
                  </a:cubicBezTo>
                  <a:cubicBezTo>
                    <a:pt x="733770" y="304390"/>
                    <a:pt x="816237" y="293782"/>
                    <a:pt x="896150" y="271586"/>
                  </a:cubicBezTo>
                  <a:cubicBezTo>
                    <a:pt x="907524" y="267188"/>
                    <a:pt x="926945" y="268495"/>
                    <a:pt x="928222" y="252598"/>
                  </a:cubicBezTo>
                  <a:close/>
                  <a:moveTo>
                    <a:pt x="985655" y="432338"/>
                  </a:moveTo>
                  <a:cubicBezTo>
                    <a:pt x="988268" y="430971"/>
                    <a:pt x="990258" y="428505"/>
                    <a:pt x="990525" y="425266"/>
                  </a:cubicBezTo>
                  <a:cubicBezTo>
                    <a:pt x="990407" y="411895"/>
                    <a:pt x="985210" y="396949"/>
                    <a:pt x="978053" y="385687"/>
                  </a:cubicBezTo>
                  <a:cubicBezTo>
                    <a:pt x="973301" y="379091"/>
                    <a:pt x="965105" y="378437"/>
                    <a:pt x="957919" y="380784"/>
                  </a:cubicBezTo>
                  <a:cubicBezTo>
                    <a:pt x="947703" y="382478"/>
                    <a:pt x="937725" y="385331"/>
                    <a:pt x="927658" y="387737"/>
                  </a:cubicBezTo>
                  <a:cubicBezTo>
                    <a:pt x="889112" y="397900"/>
                    <a:pt x="848784" y="403010"/>
                    <a:pt x="809615" y="411212"/>
                  </a:cubicBezTo>
                  <a:cubicBezTo>
                    <a:pt x="784194" y="416114"/>
                    <a:pt x="759576" y="424256"/>
                    <a:pt x="734275" y="429575"/>
                  </a:cubicBezTo>
                  <a:cubicBezTo>
                    <a:pt x="673130" y="440509"/>
                    <a:pt x="609015" y="448919"/>
                    <a:pt x="548850" y="466182"/>
                  </a:cubicBezTo>
                  <a:cubicBezTo>
                    <a:pt x="530290" y="471501"/>
                    <a:pt x="511135" y="474235"/>
                    <a:pt x="492041" y="476761"/>
                  </a:cubicBezTo>
                  <a:cubicBezTo>
                    <a:pt x="491120" y="476968"/>
                    <a:pt x="490467" y="477682"/>
                    <a:pt x="490170" y="478514"/>
                  </a:cubicBezTo>
                  <a:cubicBezTo>
                    <a:pt x="487972" y="478127"/>
                    <a:pt x="485715" y="478900"/>
                    <a:pt x="484023" y="480267"/>
                  </a:cubicBezTo>
                  <a:cubicBezTo>
                    <a:pt x="483429" y="479851"/>
                    <a:pt x="482567" y="479762"/>
                    <a:pt x="481855" y="480296"/>
                  </a:cubicBezTo>
                  <a:cubicBezTo>
                    <a:pt x="479538" y="481960"/>
                    <a:pt x="479717" y="485496"/>
                    <a:pt x="479776" y="488052"/>
                  </a:cubicBezTo>
                  <a:cubicBezTo>
                    <a:pt x="479984" y="499492"/>
                    <a:pt x="484171" y="510278"/>
                    <a:pt x="486755" y="521272"/>
                  </a:cubicBezTo>
                  <a:cubicBezTo>
                    <a:pt x="487408" y="527720"/>
                    <a:pt x="493169" y="531791"/>
                    <a:pt x="499227" y="532652"/>
                  </a:cubicBezTo>
                  <a:cubicBezTo>
                    <a:pt x="519718" y="534614"/>
                    <a:pt x="539941" y="527839"/>
                    <a:pt x="559689" y="523322"/>
                  </a:cubicBezTo>
                  <a:cubicBezTo>
                    <a:pt x="583120" y="517409"/>
                    <a:pt x="606431" y="510991"/>
                    <a:pt x="630070" y="505969"/>
                  </a:cubicBezTo>
                  <a:cubicBezTo>
                    <a:pt x="671882" y="497233"/>
                    <a:pt x="714527" y="494173"/>
                    <a:pt x="756696" y="487844"/>
                  </a:cubicBezTo>
                  <a:cubicBezTo>
                    <a:pt x="798449" y="480118"/>
                    <a:pt x="840410" y="473165"/>
                    <a:pt x="881628" y="462943"/>
                  </a:cubicBezTo>
                  <a:cubicBezTo>
                    <a:pt x="899031" y="458962"/>
                    <a:pt x="913938" y="452395"/>
                    <a:pt x="931489" y="447849"/>
                  </a:cubicBezTo>
                  <a:cubicBezTo>
                    <a:pt x="947852" y="443719"/>
                    <a:pt x="964541" y="440896"/>
                    <a:pt x="980547" y="435696"/>
                  </a:cubicBezTo>
                  <a:cubicBezTo>
                    <a:pt x="982834" y="435042"/>
                    <a:pt x="984527" y="433854"/>
                    <a:pt x="985655" y="432338"/>
                  </a:cubicBezTo>
                  <a:close/>
                  <a:moveTo>
                    <a:pt x="1035397" y="646100"/>
                  </a:moveTo>
                  <a:cubicBezTo>
                    <a:pt x="1039673" y="640752"/>
                    <a:pt x="1038337" y="633531"/>
                    <a:pt x="1037624" y="627262"/>
                  </a:cubicBezTo>
                  <a:cubicBezTo>
                    <a:pt x="1036169" y="615762"/>
                    <a:pt x="1034387" y="603907"/>
                    <a:pt x="1030111" y="593150"/>
                  </a:cubicBezTo>
                  <a:cubicBezTo>
                    <a:pt x="1022568" y="581621"/>
                    <a:pt x="1006680" y="587029"/>
                    <a:pt x="995485" y="588960"/>
                  </a:cubicBezTo>
                  <a:cubicBezTo>
                    <a:pt x="972173" y="593626"/>
                    <a:pt x="948535" y="596864"/>
                    <a:pt x="925668" y="603550"/>
                  </a:cubicBezTo>
                  <a:cubicBezTo>
                    <a:pt x="870255" y="618674"/>
                    <a:pt x="813416" y="626608"/>
                    <a:pt x="757349" y="639028"/>
                  </a:cubicBezTo>
                  <a:cubicBezTo>
                    <a:pt x="725514" y="646427"/>
                    <a:pt x="694125" y="652935"/>
                    <a:pt x="661875" y="659234"/>
                  </a:cubicBezTo>
                  <a:cubicBezTo>
                    <a:pt x="642542" y="664434"/>
                    <a:pt x="623002" y="668742"/>
                    <a:pt x="603165" y="671684"/>
                  </a:cubicBezTo>
                  <a:cubicBezTo>
                    <a:pt x="579586" y="676052"/>
                    <a:pt x="526578" y="685977"/>
                    <a:pt x="539733" y="720118"/>
                  </a:cubicBezTo>
                  <a:cubicBezTo>
                    <a:pt x="541782" y="725912"/>
                    <a:pt x="546742" y="729597"/>
                    <a:pt x="550364" y="734321"/>
                  </a:cubicBezTo>
                  <a:cubicBezTo>
                    <a:pt x="552918" y="737917"/>
                    <a:pt x="553809" y="741987"/>
                    <a:pt x="555413" y="745969"/>
                  </a:cubicBezTo>
                  <a:cubicBezTo>
                    <a:pt x="565628" y="759548"/>
                    <a:pt x="587990" y="749356"/>
                    <a:pt x="602215" y="748316"/>
                  </a:cubicBezTo>
                  <a:cubicBezTo>
                    <a:pt x="625645" y="744364"/>
                    <a:pt x="648719" y="738986"/>
                    <a:pt x="671437" y="732122"/>
                  </a:cubicBezTo>
                  <a:cubicBezTo>
                    <a:pt x="707043" y="723000"/>
                    <a:pt x="743065" y="715601"/>
                    <a:pt x="778552" y="705974"/>
                  </a:cubicBezTo>
                  <a:cubicBezTo>
                    <a:pt x="808338" y="702735"/>
                    <a:pt x="836282" y="692068"/>
                    <a:pt x="865236" y="685144"/>
                  </a:cubicBezTo>
                  <a:cubicBezTo>
                    <a:pt x="912810" y="677775"/>
                    <a:pt x="959285" y="664642"/>
                    <a:pt x="1006264" y="654034"/>
                  </a:cubicBezTo>
                  <a:cubicBezTo>
                    <a:pt x="1015738" y="651211"/>
                    <a:pt x="1028180" y="653975"/>
                    <a:pt x="1035397" y="646100"/>
                  </a:cubicBezTo>
                  <a:close/>
                  <a:moveTo>
                    <a:pt x="1097997" y="868717"/>
                  </a:moveTo>
                  <a:cubicBezTo>
                    <a:pt x="1106965" y="857277"/>
                    <a:pt x="1099868" y="841856"/>
                    <a:pt x="1097195" y="829287"/>
                  </a:cubicBezTo>
                  <a:cubicBezTo>
                    <a:pt x="1095532" y="821532"/>
                    <a:pt x="1093186" y="812201"/>
                    <a:pt x="1084158" y="810597"/>
                  </a:cubicBezTo>
                  <a:cubicBezTo>
                    <a:pt x="1070854" y="808665"/>
                    <a:pt x="1057402" y="813895"/>
                    <a:pt x="1044395" y="816302"/>
                  </a:cubicBezTo>
                  <a:cubicBezTo>
                    <a:pt x="1022063" y="822096"/>
                    <a:pt x="999583" y="827682"/>
                    <a:pt x="977756" y="835170"/>
                  </a:cubicBezTo>
                  <a:cubicBezTo>
                    <a:pt x="937874" y="847620"/>
                    <a:pt x="897011" y="856000"/>
                    <a:pt x="856476" y="866608"/>
                  </a:cubicBezTo>
                  <a:cubicBezTo>
                    <a:pt x="839341" y="869460"/>
                    <a:pt x="822533" y="873709"/>
                    <a:pt x="805695" y="877869"/>
                  </a:cubicBezTo>
                  <a:cubicBezTo>
                    <a:pt x="792123" y="879890"/>
                    <a:pt x="778315" y="880989"/>
                    <a:pt x="765010" y="884525"/>
                  </a:cubicBezTo>
                  <a:cubicBezTo>
                    <a:pt x="753072" y="887913"/>
                    <a:pt x="740778" y="889487"/>
                    <a:pt x="728632" y="891865"/>
                  </a:cubicBezTo>
                  <a:cubicBezTo>
                    <a:pt x="710904" y="896827"/>
                    <a:pt x="693887" y="901522"/>
                    <a:pt x="675476" y="905028"/>
                  </a:cubicBezTo>
                  <a:cubicBezTo>
                    <a:pt x="652758" y="909723"/>
                    <a:pt x="620121" y="905266"/>
                    <a:pt x="607857" y="929453"/>
                  </a:cubicBezTo>
                  <a:cubicBezTo>
                    <a:pt x="602838" y="941962"/>
                    <a:pt x="601828" y="966833"/>
                    <a:pt x="617063" y="972241"/>
                  </a:cubicBezTo>
                  <a:cubicBezTo>
                    <a:pt x="621220" y="979580"/>
                    <a:pt x="630634" y="980947"/>
                    <a:pt x="638355" y="981214"/>
                  </a:cubicBezTo>
                  <a:cubicBezTo>
                    <a:pt x="658014" y="981452"/>
                    <a:pt x="676545" y="973934"/>
                    <a:pt x="695164" y="968467"/>
                  </a:cubicBezTo>
                  <a:cubicBezTo>
                    <a:pt x="723495" y="959642"/>
                    <a:pt x="752716" y="954353"/>
                    <a:pt x="781106" y="945587"/>
                  </a:cubicBezTo>
                  <a:cubicBezTo>
                    <a:pt x="843587" y="932216"/>
                    <a:pt x="906277" y="918518"/>
                    <a:pt x="968194" y="902413"/>
                  </a:cubicBezTo>
                  <a:cubicBezTo>
                    <a:pt x="993050" y="896143"/>
                    <a:pt x="1017460" y="891151"/>
                    <a:pt x="1042613" y="885743"/>
                  </a:cubicBezTo>
                  <a:cubicBezTo>
                    <a:pt x="1060520" y="881376"/>
                    <a:pt x="1083564" y="881019"/>
                    <a:pt x="1097997" y="868717"/>
                  </a:cubicBezTo>
                  <a:close/>
                  <a:moveTo>
                    <a:pt x="1349080" y="1220590"/>
                  </a:moveTo>
                  <a:cubicBezTo>
                    <a:pt x="1347477" y="1220887"/>
                    <a:pt x="1345903" y="1221363"/>
                    <a:pt x="1344448" y="1221927"/>
                  </a:cubicBezTo>
                  <a:cubicBezTo>
                    <a:pt x="1336756" y="1223888"/>
                    <a:pt x="1329095" y="1225998"/>
                    <a:pt x="1321403" y="1228108"/>
                  </a:cubicBezTo>
                  <a:cubicBezTo>
                    <a:pt x="1293994" y="1235536"/>
                    <a:pt x="1266079" y="1240914"/>
                    <a:pt x="1238491" y="1247660"/>
                  </a:cubicBezTo>
                  <a:cubicBezTo>
                    <a:pt x="1189670" y="1260288"/>
                    <a:pt x="1140047" y="1269232"/>
                    <a:pt x="1090929" y="1280464"/>
                  </a:cubicBezTo>
                  <a:cubicBezTo>
                    <a:pt x="1005908" y="1301501"/>
                    <a:pt x="920917" y="1322866"/>
                    <a:pt x="835213" y="1340724"/>
                  </a:cubicBezTo>
                  <a:cubicBezTo>
                    <a:pt x="741996" y="1362058"/>
                    <a:pt x="647472" y="1379114"/>
                    <a:pt x="553245" y="1396200"/>
                  </a:cubicBezTo>
                  <a:cubicBezTo>
                    <a:pt x="510690" y="1402024"/>
                    <a:pt x="468759" y="1410878"/>
                    <a:pt x="427688" y="1423536"/>
                  </a:cubicBezTo>
                  <a:cubicBezTo>
                    <a:pt x="401140" y="1430995"/>
                    <a:pt x="373997" y="1436551"/>
                    <a:pt x="348904" y="1448229"/>
                  </a:cubicBezTo>
                  <a:cubicBezTo>
                    <a:pt x="332986" y="1410076"/>
                    <a:pt x="326156" y="1369219"/>
                    <a:pt x="314278" y="1329789"/>
                  </a:cubicBezTo>
                  <a:cubicBezTo>
                    <a:pt x="290580" y="1260763"/>
                    <a:pt x="269881" y="1190817"/>
                    <a:pt x="249183" y="1120811"/>
                  </a:cubicBezTo>
                  <a:cubicBezTo>
                    <a:pt x="232998" y="1064087"/>
                    <a:pt x="223050" y="1005847"/>
                    <a:pt x="207964" y="948826"/>
                  </a:cubicBezTo>
                  <a:cubicBezTo>
                    <a:pt x="191899" y="890557"/>
                    <a:pt x="175476" y="832347"/>
                    <a:pt x="162321" y="773306"/>
                  </a:cubicBezTo>
                  <a:cubicBezTo>
                    <a:pt x="133842" y="659293"/>
                    <a:pt x="104858" y="545340"/>
                    <a:pt x="73321" y="432130"/>
                  </a:cubicBezTo>
                  <a:cubicBezTo>
                    <a:pt x="49593" y="345514"/>
                    <a:pt x="19303" y="261215"/>
                    <a:pt x="0" y="173381"/>
                  </a:cubicBezTo>
                  <a:cubicBezTo>
                    <a:pt x="1069" y="173767"/>
                    <a:pt x="2138" y="172133"/>
                    <a:pt x="1069" y="171212"/>
                  </a:cubicBezTo>
                  <a:cubicBezTo>
                    <a:pt x="950" y="171093"/>
                    <a:pt x="772" y="170974"/>
                    <a:pt x="624" y="170826"/>
                  </a:cubicBezTo>
                  <a:cubicBezTo>
                    <a:pt x="1158" y="170915"/>
                    <a:pt x="1722" y="170944"/>
                    <a:pt x="2316" y="171004"/>
                  </a:cubicBezTo>
                  <a:cubicBezTo>
                    <a:pt x="87605" y="154364"/>
                    <a:pt x="172685" y="134515"/>
                    <a:pt x="257795" y="116063"/>
                  </a:cubicBezTo>
                  <a:cubicBezTo>
                    <a:pt x="306557" y="106049"/>
                    <a:pt x="356150" y="100998"/>
                    <a:pt x="405416" y="94193"/>
                  </a:cubicBezTo>
                  <a:cubicBezTo>
                    <a:pt x="507869" y="79574"/>
                    <a:pt x="609431" y="59606"/>
                    <a:pt x="711319" y="41600"/>
                  </a:cubicBezTo>
                  <a:cubicBezTo>
                    <a:pt x="773088" y="30308"/>
                    <a:pt x="835332" y="22077"/>
                    <a:pt x="896952" y="10043"/>
                  </a:cubicBezTo>
                  <a:cubicBezTo>
                    <a:pt x="911800" y="7785"/>
                    <a:pt x="926767" y="6299"/>
                    <a:pt x="941675" y="4249"/>
                  </a:cubicBezTo>
                  <a:cubicBezTo>
                    <a:pt x="947198" y="3328"/>
                    <a:pt x="955157" y="3090"/>
                    <a:pt x="959908" y="0"/>
                  </a:cubicBezTo>
                  <a:cubicBezTo>
                    <a:pt x="960027" y="594"/>
                    <a:pt x="960146" y="1218"/>
                    <a:pt x="960235" y="1813"/>
                  </a:cubicBezTo>
                  <a:cubicBezTo>
                    <a:pt x="963442" y="18215"/>
                    <a:pt x="966442" y="33933"/>
                    <a:pt x="971015" y="50692"/>
                  </a:cubicBezTo>
                  <a:cubicBezTo>
                    <a:pt x="988684" y="109793"/>
                    <a:pt x="1008937" y="168122"/>
                    <a:pt x="1022716" y="228352"/>
                  </a:cubicBezTo>
                  <a:cubicBezTo>
                    <a:pt x="1034922" y="279460"/>
                    <a:pt x="1053660" y="328636"/>
                    <a:pt x="1067766" y="379180"/>
                  </a:cubicBezTo>
                  <a:cubicBezTo>
                    <a:pt x="1097611" y="483000"/>
                    <a:pt x="1131049" y="585722"/>
                    <a:pt x="1164933" y="688264"/>
                  </a:cubicBezTo>
                  <a:cubicBezTo>
                    <a:pt x="1177494" y="727071"/>
                    <a:pt x="1192877" y="764956"/>
                    <a:pt x="1204637" y="804060"/>
                  </a:cubicBezTo>
                  <a:cubicBezTo>
                    <a:pt x="1217971" y="848393"/>
                    <a:pt x="1231690" y="892637"/>
                    <a:pt x="1249389" y="935455"/>
                  </a:cubicBezTo>
                  <a:cubicBezTo>
                    <a:pt x="1259308" y="961781"/>
                    <a:pt x="1267267" y="988791"/>
                    <a:pt x="1276473" y="1015385"/>
                  </a:cubicBezTo>
                  <a:cubicBezTo>
                    <a:pt x="1287282" y="1044802"/>
                    <a:pt x="1300556" y="1073268"/>
                    <a:pt x="1310653" y="1102982"/>
                  </a:cubicBezTo>
                  <a:cubicBezTo>
                    <a:pt x="1316919" y="1121019"/>
                    <a:pt x="1321789" y="1139501"/>
                    <a:pt x="1327640" y="1157686"/>
                  </a:cubicBezTo>
                  <a:cubicBezTo>
                    <a:pt x="1334321" y="1178783"/>
                    <a:pt x="1342904" y="1199315"/>
                    <a:pt x="1349080" y="1220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5205575" y="3914388"/>
              <a:ext cx="81903" cy="95889"/>
            </a:xfrm>
            <a:custGeom>
              <a:rect b="b" l="l" r="r" t="t"/>
              <a:pathLst>
                <a:path extrusionOk="0" h="191779" w="163805">
                  <a:moveTo>
                    <a:pt x="143107" y="0"/>
                  </a:moveTo>
                  <a:cubicBezTo>
                    <a:pt x="150116" y="802"/>
                    <a:pt x="156857" y="2615"/>
                    <a:pt x="163806" y="3893"/>
                  </a:cubicBezTo>
                  <a:cubicBezTo>
                    <a:pt x="160628" y="41213"/>
                    <a:pt x="139217" y="72740"/>
                    <a:pt x="124102" y="106109"/>
                  </a:cubicBezTo>
                  <a:cubicBezTo>
                    <a:pt x="113530" y="123818"/>
                    <a:pt x="88436" y="190080"/>
                    <a:pt x="68510" y="191536"/>
                  </a:cubicBezTo>
                  <a:cubicBezTo>
                    <a:pt x="54523" y="193200"/>
                    <a:pt x="42080" y="186039"/>
                    <a:pt x="30676" y="178878"/>
                  </a:cubicBezTo>
                  <a:cubicBezTo>
                    <a:pt x="20461" y="172876"/>
                    <a:pt x="9948" y="167468"/>
                    <a:pt x="0" y="161020"/>
                  </a:cubicBezTo>
                  <a:cubicBezTo>
                    <a:pt x="119" y="153859"/>
                    <a:pt x="6860" y="148718"/>
                    <a:pt x="8909" y="142152"/>
                  </a:cubicBezTo>
                  <a:cubicBezTo>
                    <a:pt x="18382" y="151422"/>
                    <a:pt x="29073" y="164318"/>
                    <a:pt x="43832" y="161763"/>
                  </a:cubicBezTo>
                  <a:cubicBezTo>
                    <a:pt x="55829" y="159148"/>
                    <a:pt x="66758" y="151868"/>
                    <a:pt x="73914" y="141884"/>
                  </a:cubicBezTo>
                  <a:cubicBezTo>
                    <a:pt x="84991" y="126403"/>
                    <a:pt x="90366" y="107862"/>
                    <a:pt x="98978" y="91073"/>
                  </a:cubicBezTo>
                  <a:cubicBezTo>
                    <a:pt x="114124" y="60973"/>
                    <a:pt x="129922" y="30992"/>
                    <a:pt x="143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5076886" y="3510753"/>
              <a:ext cx="391904" cy="146000"/>
            </a:xfrm>
            <a:custGeom>
              <a:rect b="b" l="l" r="r" t="t"/>
              <a:pathLst>
                <a:path extrusionOk="0" h="291999" w="783808">
                  <a:moveTo>
                    <a:pt x="737274" y="0"/>
                  </a:moveTo>
                  <a:cubicBezTo>
                    <a:pt x="751736" y="52356"/>
                    <a:pt x="778552" y="101443"/>
                    <a:pt x="783808" y="156177"/>
                  </a:cubicBezTo>
                  <a:cubicBezTo>
                    <a:pt x="707578" y="177630"/>
                    <a:pt x="629713" y="191150"/>
                    <a:pt x="551493" y="203422"/>
                  </a:cubicBezTo>
                  <a:cubicBezTo>
                    <a:pt x="473332" y="220270"/>
                    <a:pt x="393389" y="225529"/>
                    <a:pt x="314485" y="237801"/>
                  </a:cubicBezTo>
                  <a:cubicBezTo>
                    <a:pt x="263526" y="245586"/>
                    <a:pt x="213725" y="258927"/>
                    <a:pt x="163449" y="269862"/>
                  </a:cubicBezTo>
                  <a:cubicBezTo>
                    <a:pt x="129387" y="277231"/>
                    <a:pt x="94227" y="278390"/>
                    <a:pt x="61739" y="291999"/>
                  </a:cubicBezTo>
                  <a:cubicBezTo>
                    <a:pt x="58502" y="284095"/>
                    <a:pt x="54671" y="276459"/>
                    <a:pt x="51405" y="268555"/>
                  </a:cubicBezTo>
                  <a:cubicBezTo>
                    <a:pt x="41605" y="245259"/>
                    <a:pt x="34685" y="220923"/>
                    <a:pt x="26281" y="197093"/>
                  </a:cubicBezTo>
                  <a:cubicBezTo>
                    <a:pt x="19273" y="177957"/>
                    <a:pt x="9147" y="160099"/>
                    <a:pt x="0" y="141914"/>
                  </a:cubicBezTo>
                  <a:cubicBezTo>
                    <a:pt x="14789" y="140488"/>
                    <a:pt x="29013" y="134872"/>
                    <a:pt x="43297" y="130979"/>
                  </a:cubicBezTo>
                  <a:cubicBezTo>
                    <a:pt x="60373" y="126136"/>
                    <a:pt x="76765" y="123759"/>
                    <a:pt x="95088" y="120282"/>
                  </a:cubicBezTo>
                  <a:cubicBezTo>
                    <a:pt x="209449" y="99423"/>
                    <a:pt x="324731" y="83912"/>
                    <a:pt x="439329" y="64539"/>
                  </a:cubicBezTo>
                  <a:cubicBezTo>
                    <a:pt x="539644" y="48018"/>
                    <a:pt x="640612" y="32329"/>
                    <a:pt x="737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8"/>
          <p:cNvGrpSpPr/>
          <p:nvPr/>
        </p:nvGrpSpPr>
        <p:grpSpPr>
          <a:xfrm rot="861658">
            <a:off x="-80765" y="3376348"/>
            <a:ext cx="1291018" cy="1186428"/>
            <a:chOff x="4193778" y="3455798"/>
            <a:chExt cx="639144" cy="587329"/>
          </a:xfrm>
        </p:grpSpPr>
        <p:sp>
          <p:nvSpPr>
            <p:cNvPr id="317" name="Google Shape;317;p8"/>
            <p:cNvSpPr/>
            <p:nvPr/>
          </p:nvSpPr>
          <p:spPr>
            <a:xfrm>
              <a:off x="4193778" y="3455798"/>
              <a:ext cx="639144" cy="587329"/>
            </a:xfrm>
            <a:custGeom>
              <a:rect b="b" l="l" r="r" t="t"/>
              <a:pathLst>
                <a:path extrusionOk="0" h="1174658" w="1278288">
                  <a:moveTo>
                    <a:pt x="1278149" y="529143"/>
                  </a:moveTo>
                  <a:cubicBezTo>
                    <a:pt x="1277739" y="516408"/>
                    <a:pt x="1274620" y="504032"/>
                    <a:pt x="1271604" y="491732"/>
                  </a:cubicBezTo>
                  <a:cubicBezTo>
                    <a:pt x="1270504" y="483473"/>
                    <a:pt x="1269456" y="475213"/>
                    <a:pt x="1267360" y="467133"/>
                  </a:cubicBezTo>
                  <a:cubicBezTo>
                    <a:pt x="1266005" y="461021"/>
                    <a:pt x="1266132" y="454654"/>
                    <a:pt x="1264522" y="448619"/>
                  </a:cubicBezTo>
                  <a:cubicBezTo>
                    <a:pt x="1263985" y="446855"/>
                    <a:pt x="1262809" y="445423"/>
                    <a:pt x="1261275" y="444579"/>
                  </a:cubicBezTo>
                  <a:cubicBezTo>
                    <a:pt x="1251637" y="398321"/>
                    <a:pt x="1230417" y="355822"/>
                    <a:pt x="1207510" y="314858"/>
                  </a:cubicBezTo>
                  <a:cubicBezTo>
                    <a:pt x="1194727" y="291716"/>
                    <a:pt x="1183273" y="267577"/>
                    <a:pt x="1166093" y="247273"/>
                  </a:cubicBezTo>
                  <a:cubicBezTo>
                    <a:pt x="1131605" y="206002"/>
                    <a:pt x="1093792" y="166776"/>
                    <a:pt x="1051276" y="133713"/>
                  </a:cubicBezTo>
                  <a:cubicBezTo>
                    <a:pt x="1015484" y="107988"/>
                    <a:pt x="975703" y="87250"/>
                    <a:pt x="936127" y="67970"/>
                  </a:cubicBezTo>
                  <a:cubicBezTo>
                    <a:pt x="902099" y="52243"/>
                    <a:pt x="866000" y="41580"/>
                    <a:pt x="829645" y="32682"/>
                  </a:cubicBezTo>
                  <a:cubicBezTo>
                    <a:pt x="777797" y="19385"/>
                    <a:pt x="725259" y="8236"/>
                    <a:pt x="671775" y="4451"/>
                  </a:cubicBezTo>
                  <a:cubicBezTo>
                    <a:pt x="630665" y="1408"/>
                    <a:pt x="589428" y="-586"/>
                    <a:pt x="548215" y="155"/>
                  </a:cubicBezTo>
                  <a:cubicBezTo>
                    <a:pt x="506824" y="1868"/>
                    <a:pt x="465791" y="8312"/>
                    <a:pt x="425243" y="16572"/>
                  </a:cubicBezTo>
                  <a:cubicBezTo>
                    <a:pt x="285142" y="43217"/>
                    <a:pt x="154858" y="125479"/>
                    <a:pt x="78390" y="246915"/>
                  </a:cubicBezTo>
                  <a:cubicBezTo>
                    <a:pt x="35209" y="315829"/>
                    <a:pt x="6524" y="376049"/>
                    <a:pt x="1334" y="458592"/>
                  </a:cubicBezTo>
                  <a:cubicBezTo>
                    <a:pt x="-2398" y="500861"/>
                    <a:pt x="1846" y="543692"/>
                    <a:pt x="12251" y="584760"/>
                  </a:cubicBezTo>
                  <a:cubicBezTo>
                    <a:pt x="17287" y="602582"/>
                    <a:pt x="25775" y="619050"/>
                    <a:pt x="33241" y="635902"/>
                  </a:cubicBezTo>
                  <a:cubicBezTo>
                    <a:pt x="41064" y="654210"/>
                    <a:pt x="47046" y="673337"/>
                    <a:pt x="56557" y="690905"/>
                  </a:cubicBezTo>
                  <a:cubicBezTo>
                    <a:pt x="72535" y="720209"/>
                    <a:pt x="91735" y="747723"/>
                    <a:pt x="112316" y="773985"/>
                  </a:cubicBezTo>
                  <a:cubicBezTo>
                    <a:pt x="160482" y="829065"/>
                    <a:pt x="222122" y="871027"/>
                    <a:pt x="286062" y="905803"/>
                  </a:cubicBezTo>
                  <a:cubicBezTo>
                    <a:pt x="346960" y="939327"/>
                    <a:pt x="412332" y="964770"/>
                    <a:pt x="480644" y="977837"/>
                  </a:cubicBezTo>
                  <a:cubicBezTo>
                    <a:pt x="477832" y="998140"/>
                    <a:pt x="466097" y="1016142"/>
                    <a:pt x="455385" y="1033249"/>
                  </a:cubicBezTo>
                  <a:cubicBezTo>
                    <a:pt x="438128" y="1063909"/>
                    <a:pt x="415426" y="1090938"/>
                    <a:pt x="392698" y="1117659"/>
                  </a:cubicBezTo>
                  <a:cubicBezTo>
                    <a:pt x="377997" y="1131058"/>
                    <a:pt x="363169" y="1144458"/>
                    <a:pt x="346832" y="1155888"/>
                  </a:cubicBezTo>
                  <a:cubicBezTo>
                    <a:pt x="342230" y="1158547"/>
                    <a:pt x="341106" y="1165145"/>
                    <a:pt x="344966" y="1168929"/>
                  </a:cubicBezTo>
                  <a:cubicBezTo>
                    <a:pt x="352329" y="1175117"/>
                    <a:pt x="362990" y="1174273"/>
                    <a:pt x="372040" y="1174555"/>
                  </a:cubicBezTo>
                  <a:cubicBezTo>
                    <a:pt x="388863" y="1175347"/>
                    <a:pt x="405327" y="1171461"/>
                    <a:pt x="421638" y="1167676"/>
                  </a:cubicBezTo>
                  <a:cubicBezTo>
                    <a:pt x="446335" y="1162050"/>
                    <a:pt x="470827" y="1154635"/>
                    <a:pt x="493734" y="1143767"/>
                  </a:cubicBezTo>
                  <a:cubicBezTo>
                    <a:pt x="523237" y="1130624"/>
                    <a:pt x="548650" y="1110525"/>
                    <a:pt x="574497" y="1091449"/>
                  </a:cubicBezTo>
                  <a:cubicBezTo>
                    <a:pt x="604537" y="1070302"/>
                    <a:pt x="634756" y="1048311"/>
                    <a:pt x="655158" y="1017088"/>
                  </a:cubicBezTo>
                  <a:cubicBezTo>
                    <a:pt x="682309" y="1014199"/>
                    <a:pt x="712170" y="1017216"/>
                    <a:pt x="740190" y="1012613"/>
                  </a:cubicBezTo>
                  <a:cubicBezTo>
                    <a:pt x="803900" y="1002948"/>
                    <a:pt x="865974" y="984332"/>
                    <a:pt x="924750" y="957968"/>
                  </a:cubicBezTo>
                  <a:cubicBezTo>
                    <a:pt x="972661" y="937742"/>
                    <a:pt x="1018475" y="912682"/>
                    <a:pt x="1059330" y="880335"/>
                  </a:cubicBezTo>
                  <a:cubicBezTo>
                    <a:pt x="1106601" y="842848"/>
                    <a:pt x="1146970" y="797382"/>
                    <a:pt x="1181765" y="748235"/>
                  </a:cubicBezTo>
                  <a:cubicBezTo>
                    <a:pt x="1192503" y="731972"/>
                    <a:pt x="1203777" y="716041"/>
                    <a:pt x="1214796" y="699957"/>
                  </a:cubicBezTo>
                  <a:cubicBezTo>
                    <a:pt x="1226556" y="679577"/>
                    <a:pt x="1238419" y="659120"/>
                    <a:pt x="1248032" y="637615"/>
                  </a:cubicBezTo>
                  <a:cubicBezTo>
                    <a:pt x="1258974" y="615266"/>
                    <a:pt x="1267232" y="591689"/>
                    <a:pt x="1272498" y="567320"/>
                  </a:cubicBezTo>
                  <a:cubicBezTo>
                    <a:pt x="1275669" y="554841"/>
                    <a:pt x="1279018" y="542158"/>
                    <a:pt x="1278149" y="529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200809" y="3462866"/>
              <a:ext cx="623232" cy="573226"/>
            </a:xfrm>
            <a:custGeom>
              <a:rect b="b" l="l" r="r" t="t"/>
              <a:pathLst>
                <a:path extrusionOk="0" h="1146453" w="1246465">
                  <a:moveTo>
                    <a:pt x="1244886" y="490842"/>
                  </a:moveTo>
                  <a:cubicBezTo>
                    <a:pt x="1245500" y="512731"/>
                    <a:pt x="1248926" y="535361"/>
                    <a:pt x="1243224" y="556764"/>
                  </a:cubicBezTo>
                  <a:cubicBezTo>
                    <a:pt x="1235912" y="587756"/>
                    <a:pt x="1222644" y="617240"/>
                    <a:pt x="1207432" y="645368"/>
                  </a:cubicBezTo>
                  <a:cubicBezTo>
                    <a:pt x="1196694" y="665160"/>
                    <a:pt x="1185599" y="684594"/>
                    <a:pt x="1172074" y="702647"/>
                  </a:cubicBezTo>
                  <a:cubicBezTo>
                    <a:pt x="1137432" y="755579"/>
                    <a:pt x="1096297" y="805186"/>
                    <a:pt x="1047747" y="846202"/>
                  </a:cubicBezTo>
                  <a:cubicBezTo>
                    <a:pt x="1007225" y="880033"/>
                    <a:pt x="961360" y="906908"/>
                    <a:pt x="912810" y="927518"/>
                  </a:cubicBezTo>
                  <a:cubicBezTo>
                    <a:pt x="847668" y="957027"/>
                    <a:pt x="778333" y="979069"/>
                    <a:pt x="706979" y="986434"/>
                  </a:cubicBezTo>
                  <a:cubicBezTo>
                    <a:pt x="694937" y="987277"/>
                    <a:pt x="681029" y="987917"/>
                    <a:pt x="668221" y="987738"/>
                  </a:cubicBezTo>
                  <a:cubicBezTo>
                    <a:pt x="656767" y="988633"/>
                    <a:pt x="638181" y="984925"/>
                    <a:pt x="630076" y="994309"/>
                  </a:cubicBezTo>
                  <a:cubicBezTo>
                    <a:pt x="620949" y="1007197"/>
                    <a:pt x="611004" y="1019625"/>
                    <a:pt x="599295" y="1030262"/>
                  </a:cubicBezTo>
                  <a:cubicBezTo>
                    <a:pt x="580197" y="1046270"/>
                    <a:pt x="559591" y="1060385"/>
                    <a:pt x="539701" y="1075344"/>
                  </a:cubicBezTo>
                  <a:cubicBezTo>
                    <a:pt x="522725" y="1087541"/>
                    <a:pt x="505903" y="1100557"/>
                    <a:pt x="487188" y="1110351"/>
                  </a:cubicBezTo>
                  <a:cubicBezTo>
                    <a:pt x="466224" y="1121474"/>
                    <a:pt x="443982" y="1129631"/>
                    <a:pt x="421100" y="1135922"/>
                  </a:cubicBezTo>
                  <a:cubicBezTo>
                    <a:pt x="400878" y="1140678"/>
                    <a:pt x="380502" y="1146866"/>
                    <a:pt x="359512" y="1146431"/>
                  </a:cubicBezTo>
                  <a:cubicBezTo>
                    <a:pt x="356470" y="1146406"/>
                    <a:pt x="353427" y="1146380"/>
                    <a:pt x="350411" y="1146252"/>
                  </a:cubicBezTo>
                  <a:cubicBezTo>
                    <a:pt x="363577" y="1136177"/>
                    <a:pt x="375925" y="1125029"/>
                    <a:pt x="388197" y="1113880"/>
                  </a:cubicBezTo>
                  <a:cubicBezTo>
                    <a:pt x="399651" y="1101733"/>
                    <a:pt x="409468" y="1088181"/>
                    <a:pt x="419924" y="1075165"/>
                  </a:cubicBezTo>
                  <a:cubicBezTo>
                    <a:pt x="434165" y="1058748"/>
                    <a:pt x="445260" y="1040158"/>
                    <a:pt x="456381" y="1021568"/>
                  </a:cubicBezTo>
                  <a:cubicBezTo>
                    <a:pt x="465278" y="1007274"/>
                    <a:pt x="498361" y="954163"/>
                    <a:pt x="467758" y="949432"/>
                  </a:cubicBezTo>
                  <a:cubicBezTo>
                    <a:pt x="401849" y="937261"/>
                    <a:pt x="338829" y="912150"/>
                    <a:pt x="280104" y="880109"/>
                  </a:cubicBezTo>
                  <a:cubicBezTo>
                    <a:pt x="222683" y="849603"/>
                    <a:pt x="168611" y="812039"/>
                    <a:pt x="122439" y="765909"/>
                  </a:cubicBezTo>
                  <a:cubicBezTo>
                    <a:pt x="105003" y="748035"/>
                    <a:pt x="91146" y="726990"/>
                    <a:pt x="76881" y="706585"/>
                  </a:cubicBezTo>
                  <a:cubicBezTo>
                    <a:pt x="59112" y="680962"/>
                    <a:pt x="45665" y="653013"/>
                    <a:pt x="35131" y="623607"/>
                  </a:cubicBezTo>
                  <a:cubicBezTo>
                    <a:pt x="27641" y="605093"/>
                    <a:pt x="17747" y="587577"/>
                    <a:pt x="12148" y="568348"/>
                  </a:cubicBezTo>
                  <a:cubicBezTo>
                    <a:pt x="668" y="525005"/>
                    <a:pt x="-2783" y="479412"/>
                    <a:pt x="2254" y="434842"/>
                  </a:cubicBezTo>
                  <a:cubicBezTo>
                    <a:pt x="4861" y="412518"/>
                    <a:pt x="8006" y="390195"/>
                    <a:pt x="14014" y="368459"/>
                  </a:cubicBezTo>
                  <a:cubicBezTo>
                    <a:pt x="25212" y="331535"/>
                    <a:pt x="42469" y="296502"/>
                    <a:pt x="62282" y="263439"/>
                  </a:cubicBezTo>
                  <a:cubicBezTo>
                    <a:pt x="106818" y="183095"/>
                    <a:pt x="175872" y="117736"/>
                    <a:pt x="255586" y="72731"/>
                  </a:cubicBezTo>
                  <a:cubicBezTo>
                    <a:pt x="341028" y="26575"/>
                    <a:pt x="438281" y="5862"/>
                    <a:pt x="534613" y="32"/>
                  </a:cubicBezTo>
                  <a:cubicBezTo>
                    <a:pt x="607527" y="-377"/>
                    <a:pt x="681080" y="2973"/>
                    <a:pt x="752665" y="18085"/>
                  </a:cubicBezTo>
                  <a:cubicBezTo>
                    <a:pt x="797048" y="28339"/>
                    <a:pt x="843808" y="38286"/>
                    <a:pt x="886912" y="54396"/>
                  </a:cubicBezTo>
                  <a:cubicBezTo>
                    <a:pt x="932879" y="72015"/>
                    <a:pt x="976009" y="96588"/>
                    <a:pt x="1017682" y="122645"/>
                  </a:cubicBezTo>
                  <a:cubicBezTo>
                    <a:pt x="1051608" y="146094"/>
                    <a:pt x="1080753" y="175526"/>
                    <a:pt x="1109003" y="205367"/>
                  </a:cubicBezTo>
                  <a:cubicBezTo>
                    <a:pt x="1125365" y="221912"/>
                    <a:pt x="1140603" y="239607"/>
                    <a:pt x="1154076" y="258606"/>
                  </a:cubicBezTo>
                  <a:cubicBezTo>
                    <a:pt x="1162896" y="272261"/>
                    <a:pt x="1170208" y="286734"/>
                    <a:pt x="1178133" y="300901"/>
                  </a:cubicBezTo>
                  <a:cubicBezTo>
                    <a:pt x="1205106" y="348181"/>
                    <a:pt x="1230160" y="398070"/>
                    <a:pt x="1238980" y="452460"/>
                  </a:cubicBezTo>
                  <a:cubicBezTo>
                    <a:pt x="1241665" y="465143"/>
                    <a:pt x="1243915" y="477903"/>
                    <a:pt x="1244886" y="4908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8"/>
          <p:cNvGrpSpPr/>
          <p:nvPr/>
        </p:nvGrpSpPr>
        <p:grpSpPr>
          <a:xfrm rot="-1173596">
            <a:off x="6245317" y="-88376"/>
            <a:ext cx="1258426" cy="722316"/>
            <a:chOff x="6930705" y="1353252"/>
            <a:chExt cx="904297" cy="519017"/>
          </a:xfrm>
        </p:grpSpPr>
        <p:sp>
          <p:nvSpPr>
            <p:cNvPr id="320" name="Google Shape;320;p8"/>
            <p:cNvSpPr/>
            <p:nvPr/>
          </p:nvSpPr>
          <p:spPr>
            <a:xfrm>
              <a:off x="6930705" y="1353252"/>
              <a:ext cx="904297" cy="519017"/>
            </a:xfrm>
            <a:custGeom>
              <a:rect b="b" l="l" r="r" t="t"/>
              <a:pathLst>
                <a:path extrusionOk="0" h="1038033" w="1808594">
                  <a:moveTo>
                    <a:pt x="1780223" y="6219"/>
                  </a:moveTo>
                  <a:cubicBezTo>
                    <a:pt x="1767381" y="-1565"/>
                    <a:pt x="1751972" y="-1131"/>
                    <a:pt x="1737901" y="2562"/>
                  </a:cubicBezTo>
                  <a:cubicBezTo>
                    <a:pt x="1720646" y="6292"/>
                    <a:pt x="1701221" y="8899"/>
                    <a:pt x="1688705" y="22621"/>
                  </a:cubicBezTo>
                  <a:cubicBezTo>
                    <a:pt x="1668015" y="47532"/>
                    <a:pt x="1646673" y="72406"/>
                    <a:pt x="1629165" y="99634"/>
                  </a:cubicBezTo>
                  <a:cubicBezTo>
                    <a:pt x="1616396" y="125486"/>
                    <a:pt x="1601131" y="149853"/>
                    <a:pt x="1585938" y="174257"/>
                  </a:cubicBezTo>
                  <a:cubicBezTo>
                    <a:pt x="1557579" y="225961"/>
                    <a:pt x="1526036" y="276072"/>
                    <a:pt x="1502343" y="330165"/>
                  </a:cubicBezTo>
                  <a:cubicBezTo>
                    <a:pt x="1489682" y="357973"/>
                    <a:pt x="1475539" y="383788"/>
                    <a:pt x="1462625" y="411849"/>
                  </a:cubicBezTo>
                  <a:cubicBezTo>
                    <a:pt x="1450507" y="438896"/>
                    <a:pt x="1440813" y="466920"/>
                    <a:pt x="1430286" y="494619"/>
                  </a:cubicBezTo>
                  <a:cubicBezTo>
                    <a:pt x="1420520" y="521702"/>
                    <a:pt x="1408438" y="548206"/>
                    <a:pt x="1401854" y="576302"/>
                  </a:cubicBezTo>
                  <a:cubicBezTo>
                    <a:pt x="1401854" y="576411"/>
                    <a:pt x="1401818" y="576520"/>
                    <a:pt x="1401818" y="576628"/>
                  </a:cubicBezTo>
                  <a:cubicBezTo>
                    <a:pt x="1383334" y="570038"/>
                    <a:pt x="1362571" y="568916"/>
                    <a:pt x="1343508" y="564680"/>
                  </a:cubicBezTo>
                  <a:cubicBezTo>
                    <a:pt x="1313774" y="561168"/>
                    <a:pt x="1283931" y="558633"/>
                    <a:pt x="1254197" y="555013"/>
                  </a:cubicBezTo>
                  <a:cubicBezTo>
                    <a:pt x="1215709" y="551754"/>
                    <a:pt x="1177076" y="551754"/>
                    <a:pt x="1138552" y="548640"/>
                  </a:cubicBezTo>
                  <a:cubicBezTo>
                    <a:pt x="1044683" y="544585"/>
                    <a:pt x="945353" y="545961"/>
                    <a:pt x="861612" y="594008"/>
                  </a:cubicBezTo>
                  <a:cubicBezTo>
                    <a:pt x="839185" y="607115"/>
                    <a:pt x="806087" y="632206"/>
                    <a:pt x="801927" y="660520"/>
                  </a:cubicBezTo>
                  <a:cubicBezTo>
                    <a:pt x="783190" y="651541"/>
                    <a:pt x="763258" y="644119"/>
                    <a:pt x="743038" y="639122"/>
                  </a:cubicBezTo>
                  <a:cubicBezTo>
                    <a:pt x="722419" y="635212"/>
                    <a:pt x="701186" y="637782"/>
                    <a:pt x="680459" y="639484"/>
                  </a:cubicBezTo>
                  <a:cubicBezTo>
                    <a:pt x="662264" y="640968"/>
                    <a:pt x="645733" y="649658"/>
                    <a:pt x="631300" y="660376"/>
                  </a:cubicBezTo>
                  <a:cubicBezTo>
                    <a:pt x="631264" y="660412"/>
                    <a:pt x="631191" y="660448"/>
                    <a:pt x="631155" y="660520"/>
                  </a:cubicBezTo>
                  <a:cubicBezTo>
                    <a:pt x="631879" y="652482"/>
                    <a:pt x="629419" y="644046"/>
                    <a:pt x="627827" y="636189"/>
                  </a:cubicBezTo>
                  <a:cubicBezTo>
                    <a:pt x="623812" y="614899"/>
                    <a:pt x="605328" y="601394"/>
                    <a:pt x="587205" y="592089"/>
                  </a:cubicBezTo>
                  <a:cubicBezTo>
                    <a:pt x="556928" y="576411"/>
                    <a:pt x="522745" y="570654"/>
                    <a:pt x="489430" y="564970"/>
                  </a:cubicBezTo>
                  <a:cubicBezTo>
                    <a:pt x="462228" y="560082"/>
                    <a:pt x="434664" y="558380"/>
                    <a:pt x="407064" y="557583"/>
                  </a:cubicBezTo>
                  <a:cubicBezTo>
                    <a:pt x="350562" y="552876"/>
                    <a:pt x="294024" y="554542"/>
                    <a:pt x="237630" y="559104"/>
                  </a:cubicBezTo>
                  <a:cubicBezTo>
                    <a:pt x="240814" y="556533"/>
                    <a:pt x="243961" y="553999"/>
                    <a:pt x="247108" y="551500"/>
                  </a:cubicBezTo>
                  <a:cubicBezTo>
                    <a:pt x="273984" y="531514"/>
                    <a:pt x="299269" y="509572"/>
                    <a:pt x="326796" y="490491"/>
                  </a:cubicBezTo>
                  <a:cubicBezTo>
                    <a:pt x="347089" y="474415"/>
                    <a:pt x="368142" y="459244"/>
                    <a:pt x="388254" y="443023"/>
                  </a:cubicBezTo>
                  <a:cubicBezTo>
                    <a:pt x="407968" y="425282"/>
                    <a:pt x="425802" y="405296"/>
                    <a:pt x="441501" y="383933"/>
                  </a:cubicBezTo>
                  <a:cubicBezTo>
                    <a:pt x="451701" y="369233"/>
                    <a:pt x="459768" y="353229"/>
                    <a:pt x="467437" y="337153"/>
                  </a:cubicBezTo>
                  <a:cubicBezTo>
                    <a:pt x="477203" y="318000"/>
                    <a:pt x="488815" y="300838"/>
                    <a:pt x="501294" y="283168"/>
                  </a:cubicBezTo>
                  <a:cubicBezTo>
                    <a:pt x="519887" y="255180"/>
                    <a:pt x="548030" y="236715"/>
                    <a:pt x="575557" y="218502"/>
                  </a:cubicBezTo>
                  <a:cubicBezTo>
                    <a:pt x="609307" y="197321"/>
                    <a:pt x="644214" y="177986"/>
                    <a:pt x="678976" y="158471"/>
                  </a:cubicBezTo>
                  <a:cubicBezTo>
                    <a:pt x="708818" y="141164"/>
                    <a:pt x="737793" y="121612"/>
                    <a:pt x="770348" y="109663"/>
                  </a:cubicBezTo>
                  <a:cubicBezTo>
                    <a:pt x="796429" y="100032"/>
                    <a:pt x="799431" y="111075"/>
                    <a:pt x="819326" y="122879"/>
                  </a:cubicBezTo>
                  <a:cubicBezTo>
                    <a:pt x="850507" y="134103"/>
                    <a:pt x="885378" y="109265"/>
                    <a:pt x="892396" y="78344"/>
                  </a:cubicBezTo>
                  <a:cubicBezTo>
                    <a:pt x="896592" y="56330"/>
                    <a:pt x="882484" y="35040"/>
                    <a:pt x="864506" y="23526"/>
                  </a:cubicBezTo>
                  <a:cubicBezTo>
                    <a:pt x="819182" y="-12681"/>
                    <a:pt x="710229" y="50537"/>
                    <a:pt x="666532" y="76172"/>
                  </a:cubicBezTo>
                  <a:cubicBezTo>
                    <a:pt x="580694" y="128708"/>
                    <a:pt x="495615" y="183200"/>
                    <a:pt x="415673" y="244391"/>
                  </a:cubicBezTo>
                  <a:cubicBezTo>
                    <a:pt x="325096" y="318036"/>
                    <a:pt x="235677" y="393673"/>
                    <a:pt x="152081" y="475284"/>
                  </a:cubicBezTo>
                  <a:cubicBezTo>
                    <a:pt x="132910" y="494691"/>
                    <a:pt x="113413" y="513736"/>
                    <a:pt x="94639" y="533505"/>
                  </a:cubicBezTo>
                  <a:cubicBezTo>
                    <a:pt x="88092" y="540566"/>
                    <a:pt x="55862" y="570545"/>
                    <a:pt x="44829" y="590423"/>
                  </a:cubicBezTo>
                  <a:cubicBezTo>
                    <a:pt x="33362" y="594840"/>
                    <a:pt x="22872" y="600996"/>
                    <a:pt x="15167" y="610554"/>
                  </a:cubicBezTo>
                  <a:cubicBezTo>
                    <a:pt x="1928" y="629310"/>
                    <a:pt x="-5488" y="667436"/>
                    <a:pt x="4894" y="688509"/>
                  </a:cubicBezTo>
                  <a:cubicBezTo>
                    <a:pt x="18278" y="703788"/>
                    <a:pt x="41031" y="700095"/>
                    <a:pt x="59081" y="705454"/>
                  </a:cubicBezTo>
                  <a:cubicBezTo>
                    <a:pt x="62337" y="717583"/>
                    <a:pt x="59298" y="730654"/>
                    <a:pt x="60817" y="743109"/>
                  </a:cubicBezTo>
                  <a:cubicBezTo>
                    <a:pt x="61866" y="761032"/>
                    <a:pt x="65086" y="778701"/>
                    <a:pt x="68233" y="796334"/>
                  </a:cubicBezTo>
                  <a:cubicBezTo>
                    <a:pt x="76082" y="842643"/>
                    <a:pt x="88779" y="890111"/>
                    <a:pt x="116379" y="928780"/>
                  </a:cubicBezTo>
                  <a:cubicBezTo>
                    <a:pt x="177909" y="1012419"/>
                    <a:pt x="258502" y="1035591"/>
                    <a:pt x="358556" y="1036243"/>
                  </a:cubicBezTo>
                  <a:cubicBezTo>
                    <a:pt x="391618" y="1037655"/>
                    <a:pt x="425151" y="1031464"/>
                    <a:pt x="454234" y="1015207"/>
                  </a:cubicBezTo>
                  <a:cubicBezTo>
                    <a:pt x="476480" y="1001955"/>
                    <a:pt x="499160" y="988558"/>
                    <a:pt x="516379" y="968789"/>
                  </a:cubicBezTo>
                  <a:cubicBezTo>
                    <a:pt x="566550" y="912523"/>
                    <a:pt x="594078" y="841593"/>
                    <a:pt x="622908" y="773089"/>
                  </a:cubicBezTo>
                  <a:cubicBezTo>
                    <a:pt x="626778" y="763096"/>
                    <a:pt x="630793" y="753754"/>
                    <a:pt x="639366" y="746657"/>
                  </a:cubicBezTo>
                  <a:cubicBezTo>
                    <a:pt x="639692" y="746440"/>
                    <a:pt x="639945" y="746151"/>
                    <a:pt x="640198" y="745897"/>
                  </a:cubicBezTo>
                  <a:cubicBezTo>
                    <a:pt x="644756" y="744485"/>
                    <a:pt x="649386" y="743290"/>
                    <a:pt x="654053" y="742276"/>
                  </a:cubicBezTo>
                  <a:cubicBezTo>
                    <a:pt x="683823" y="736483"/>
                    <a:pt x="714751" y="735361"/>
                    <a:pt x="744087" y="743073"/>
                  </a:cubicBezTo>
                  <a:cubicBezTo>
                    <a:pt x="744883" y="743688"/>
                    <a:pt x="745859" y="744195"/>
                    <a:pt x="746981" y="744521"/>
                  </a:cubicBezTo>
                  <a:cubicBezTo>
                    <a:pt x="762752" y="749590"/>
                    <a:pt x="782249" y="751799"/>
                    <a:pt x="791509" y="767332"/>
                  </a:cubicBezTo>
                  <a:cubicBezTo>
                    <a:pt x="821171" y="824974"/>
                    <a:pt x="837449" y="889495"/>
                    <a:pt x="872826" y="944421"/>
                  </a:cubicBezTo>
                  <a:cubicBezTo>
                    <a:pt x="907009" y="1001375"/>
                    <a:pt x="953275" y="1033310"/>
                    <a:pt x="1020303" y="1037510"/>
                  </a:cubicBezTo>
                  <a:cubicBezTo>
                    <a:pt x="1050507" y="1038198"/>
                    <a:pt x="1081001" y="1038778"/>
                    <a:pt x="1111097" y="1035338"/>
                  </a:cubicBezTo>
                  <a:cubicBezTo>
                    <a:pt x="1170637" y="1025634"/>
                    <a:pt x="1232457" y="1006662"/>
                    <a:pt x="1274128" y="960606"/>
                  </a:cubicBezTo>
                  <a:cubicBezTo>
                    <a:pt x="1309252" y="921394"/>
                    <a:pt x="1328387" y="871247"/>
                    <a:pt x="1340686" y="820738"/>
                  </a:cubicBezTo>
                  <a:cubicBezTo>
                    <a:pt x="1350381" y="787680"/>
                    <a:pt x="1358628" y="754587"/>
                    <a:pt x="1362607" y="720154"/>
                  </a:cubicBezTo>
                  <a:cubicBezTo>
                    <a:pt x="1391726" y="720588"/>
                    <a:pt x="1434555" y="727974"/>
                    <a:pt x="1448698" y="700059"/>
                  </a:cubicBezTo>
                  <a:cubicBezTo>
                    <a:pt x="1452316" y="698647"/>
                    <a:pt x="1455426" y="694881"/>
                    <a:pt x="1457633" y="691550"/>
                  </a:cubicBezTo>
                  <a:cubicBezTo>
                    <a:pt x="1462263" y="685359"/>
                    <a:pt x="1467978" y="680072"/>
                    <a:pt x="1472500" y="673772"/>
                  </a:cubicBezTo>
                  <a:cubicBezTo>
                    <a:pt x="1502958" y="635574"/>
                    <a:pt x="1524300" y="591401"/>
                    <a:pt x="1548499" y="549256"/>
                  </a:cubicBezTo>
                  <a:cubicBezTo>
                    <a:pt x="1563547" y="524309"/>
                    <a:pt x="1579500" y="499760"/>
                    <a:pt x="1590062" y="472424"/>
                  </a:cubicBezTo>
                  <a:cubicBezTo>
                    <a:pt x="1602288" y="445703"/>
                    <a:pt x="1616106" y="419742"/>
                    <a:pt x="1624643" y="391501"/>
                  </a:cubicBezTo>
                  <a:cubicBezTo>
                    <a:pt x="1641608" y="344685"/>
                    <a:pt x="1643960" y="294574"/>
                    <a:pt x="1656295" y="246708"/>
                  </a:cubicBezTo>
                  <a:cubicBezTo>
                    <a:pt x="1665012" y="216945"/>
                    <a:pt x="1676370" y="189464"/>
                    <a:pt x="1691057" y="161910"/>
                  </a:cubicBezTo>
                  <a:cubicBezTo>
                    <a:pt x="1702451" y="139317"/>
                    <a:pt x="1705417" y="118932"/>
                    <a:pt x="1735766" y="120236"/>
                  </a:cubicBezTo>
                  <a:cubicBezTo>
                    <a:pt x="1766260" y="117557"/>
                    <a:pt x="1797116" y="95905"/>
                    <a:pt x="1805001" y="65454"/>
                  </a:cubicBezTo>
                  <a:cubicBezTo>
                    <a:pt x="1813502" y="36561"/>
                    <a:pt x="1807569" y="19797"/>
                    <a:pt x="1780223" y="6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939576" y="1635508"/>
              <a:ext cx="709094" cy="227926"/>
            </a:xfrm>
            <a:custGeom>
              <a:rect b="b" l="l" r="r" t="t"/>
              <a:pathLst>
                <a:path extrusionOk="0" h="455851" w="1418189">
                  <a:moveTo>
                    <a:pt x="99724" y="106183"/>
                  </a:moveTo>
                  <a:cubicBezTo>
                    <a:pt x="115423" y="97457"/>
                    <a:pt x="118317" y="77471"/>
                    <a:pt x="104065" y="65776"/>
                  </a:cubicBezTo>
                  <a:cubicBezTo>
                    <a:pt x="104174" y="61504"/>
                    <a:pt x="98675" y="61142"/>
                    <a:pt x="95673" y="59911"/>
                  </a:cubicBezTo>
                  <a:cubicBezTo>
                    <a:pt x="78853" y="55312"/>
                    <a:pt x="59753" y="54805"/>
                    <a:pt x="43873" y="62771"/>
                  </a:cubicBezTo>
                  <a:cubicBezTo>
                    <a:pt x="16925" y="78919"/>
                    <a:pt x="44163" y="107414"/>
                    <a:pt x="66228" y="109515"/>
                  </a:cubicBezTo>
                  <a:cubicBezTo>
                    <a:pt x="77370" y="111651"/>
                    <a:pt x="89451" y="111578"/>
                    <a:pt x="99724" y="106183"/>
                  </a:cubicBezTo>
                  <a:close/>
                  <a:moveTo>
                    <a:pt x="529639" y="228528"/>
                  </a:moveTo>
                  <a:cubicBezTo>
                    <a:pt x="551379" y="176969"/>
                    <a:pt x="567331" y="103142"/>
                    <a:pt x="509238" y="69687"/>
                  </a:cubicBezTo>
                  <a:cubicBezTo>
                    <a:pt x="470822" y="41481"/>
                    <a:pt x="423218" y="41988"/>
                    <a:pt x="377713" y="40540"/>
                  </a:cubicBezTo>
                  <a:cubicBezTo>
                    <a:pt x="352175" y="38512"/>
                    <a:pt x="326601" y="38983"/>
                    <a:pt x="301026" y="38910"/>
                  </a:cubicBezTo>
                  <a:cubicBezTo>
                    <a:pt x="275054" y="38440"/>
                    <a:pt x="248395" y="40540"/>
                    <a:pt x="224051" y="50098"/>
                  </a:cubicBezTo>
                  <a:cubicBezTo>
                    <a:pt x="200538" y="61757"/>
                    <a:pt x="177894" y="76964"/>
                    <a:pt x="159771" y="96045"/>
                  </a:cubicBezTo>
                  <a:cubicBezTo>
                    <a:pt x="140636" y="115525"/>
                    <a:pt x="131303" y="141848"/>
                    <a:pt x="124901" y="167881"/>
                  </a:cubicBezTo>
                  <a:cubicBezTo>
                    <a:pt x="116509" y="220309"/>
                    <a:pt x="126203" y="275742"/>
                    <a:pt x="148485" y="323644"/>
                  </a:cubicBezTo>
                  <a:cubicBezTo>
                    <a:pt x="155901" y="335194"/>
                    <a:pt x="163172" y="347034"/>
                    <a:pt x="172179" y="357426"/>
                  </a:cubicBezTo>
                  <a:cubicBezTo>
                    <a:pt x="182307" y="367636"/>
                    <a:pt x="193267" y="377158"/>
                    <a:pt x="204336" y="386391"/>
                  </a:cubicBezTo>
                  <a:cubicBezTo>
                    <a:pt x="234396" y="406812"/>
                    <a:pt x="271799" y="415321"/>
                    <a:pt x="307827" y="416045"/>
                  </a:cubicBezTo>
                  <a:cubicBezTo>
                    <a:pt x="360350" y="419557"/>
                    <a:pt x="414284" y="397941"/>
                    <a:pt x="448286" y="357462"/>
                  </a:cubicBezTo>
                  <a:cubicBezTo>
                    <a:pt x="484387" y="320856"/>
                    <a:pt x="509961" y="275851"/>
                    <a:pt x="529639" y="228528"/>
                  </a:cubicBezTo>
                  <a:close/>
                  <a:moveTo>
                    <a:pt x="1274041" y="240150"/>
                  </a:moveTo>
                  <a:cubicBezTo>
                    <a:pt x="1312384" y="141486"/>
                    <a:pt x="1296866" y="69904"/>
                    <a:pt x="1185345" y="44305"/>
                  </a:cubicBezTo>
                  <a:cubicBezTo>
                    <a:pt x="1147942" y="35724"/>
                    <a:pt x="1109599" y="28845"/>
                    <a:pt x="1071147" y="29171"/>
                  </a:cubicBezTo>
                  <a:cubicBezTo>
                    <a:pt x="1029729" y="30691"/>
                    <a:pt x="988022" y="33371"/>
                    <a:pt x="948051" y="45247"/>
                  </a:cubicBezTo>
                  <a:cubicBezTo>
                    <a:pt x="924141" y="53140"/>
                    <a:pt x="900556" y="63749"/>
                    <a:pt x="882650" y="81925"/>
                  </a:cubicBezTo>
                  <a:cubicBezTo>
                    <a:pt x="877369" y="87464"/>
                    <a:pt x="867349" y="94018"/>
                    <a:pt x="870062" y="102744"/>
                  </a:cubicBezTo>
                  <a:cubicBezTo>
                    <a:pt x="850276" y="131384"/>
                    <a:pt x="851505" y="168931"/>
                    <a:pt x="856063" y="202060"/>
                  </a:cubicBezTo>
                  <a:cubicBezTo>
                    <a:pt x="864962" y="241454"/>
                    <a:pt x="879648" y="279435"/>
                    <a:pt x="897951" y="315425"/>
                  </a:cubicBezTo>
                  <a:cubicBezTo>
                    <a:pt x="914121" y="345296"/>
                    <a:pt x="936403" y="372379"/>
                    <a:pt x="962411" y="394103"/>
                  </a:cubicBezTo>
                  <a:cubicBezTo>
                    <a:pt x="990988" y="413329"/>
                    <a:pt x="1027197" y="418471"/>
                    <a:pt x="1060766" y="422128"/>
                  </a:cubicBezTo>
                  <a:cubicBezTo>
                    <a:pt x="1110757" y="424481"/>
                    <a:pt x="1165124" y="410578"/>
                    <a:pt x="1199489" y="372234"/>
                  </a:cubicBezTo>
                  <a:cubicBezTo>
                    <a:pt x="1236096" y="335846"/>
                    <a:pt x="1257546" y="288378"/>
                    <a:pt x="1274041" y="240150"/>
                  </a:cubicBezTo>
                  <a:close/>
                  <a:moveTo>
                    <a:pt x="1362556" y="104916"/>
                  </a:moveTo>
                  <a:cubicBezTo>
                    <a:pt x="1376989" y="99232"/>
                    <a:pt x="1384079" y="80513"/>
                    <a:pt x="1377061" y="66645"/>
                  </a:cubicBezTo>
                  <a:cubicBezTo>
                    <a:pt x="1373516" y="57593"/>
                    <a:pt x="1361977" y="43690"/>
                    <a:pt x="1351451" y="50316"/>
                  </a:cubicBezTo>
                  <a:cubicBezTo>
                    <a:pt x="1304462" y="41698"/>
                    <a:pt x="1286846" y="87609"/>
                    <a:pt x="1335209" y="104047"/>
                  </a:cubicBezTo>
                  <a:cubicBezTo>
                    <a:pt x="1343891" y="106727"/>
                    <a:pt x="1353802" y="107849"/>
                    <a:pt x="1362556" y="104916"/>
                  </a:cubicBezTo>
                  <a:close/>
                  <a:moveTo>
                    <a:pt x="1418190" y="114185"/>
                  </a:moveTo>
                  <a:cubicBezTo>
                    <a:pt x="1417539" y="123237"/>
                    <a:pt x="1414392" y="134135"/>
                    <a:pt x="1404516" y="136561"/>
                  </a:cubicBezTo>
                  <a:cubicBezTo>
                    <a:pt x="1390373" y="139567"/>
                    <a:pt x="1375578" y="139639"/>
                    <a:pt x="1361145" y="138698"/>
                  </a:cubicBezTo>
                  <a:cubicBezTo>
                    <a:pt x="1346350" y="138480"/>
                    <a:pt x="1328481" y="133158"/>
                    <a:pt x="1327287" y="154013"/>
                  </a:cubicBezTo>
                  <a:cubicBezTo>
                    <a:pt x="1323525" y="188917"/>
                    <a:pt x="1314193" y="222916"/>
                    <a:pt x="1304571" y="256588"/>
                  </a:cubicBezTo>
                  <a:cubicBezTo>
                    <a:pt x="1291042" y="311442"/>
                    <a:pt x="1267892" y="367962"/>
                    <a:pt x="1222205" y="403662"/>
                  </a:cubicBezTo>
                  <a:cubicBezTo>
                    <a:pt x="1184621" y="432881"/>
                    <a:pt x="1138537" y="445156"/>
                    <a:pt x="1092272" y="453157"/>
                  </a:cubicBezTo>
                  <a:cubicBezTo>
                    <a:pt x="1063913" y="456778"/>
                    <a:pt x="1034974" y="455728"/>
                    <a:pt x="1006361" y="455656"/>
                  </a:cubicBezTo>
                  <a:cubicBezTo>
                    <a:pt x="886448" y="451601"/>
                    <a:pt x="851578" y="339865"/>
                    <a:pt x="812041" y="246269"/>
                  </a:cubicBezTo>
                  <a:cubicBezTo>
                    <a:pt x="802708" y="222698"/>
                    <a:pt x="797138" y="205029"/>
                    <a:pt x="787407" y="191850"/>
                  </a:cubicBezTo>
                  <a:cubicBezTo>
                    <a:pt x="792290" y="178091"/>
                    <a:pt x="761580" y="170017"/>
                    <a:pt x="751777" y="167301"/>
                  </a:cubicBezTo>
                  <a:cubicBezTo>
                    <a:pt x="749606" y="166903"/>
                    <a:pt x="747436" y="166432"/>
                    <a:pt x="745302" y="165962"/>
                  </a:cubicBezTo>
                  <a:cubicBezTo>
                    <a:pt x="742553" y="165237"/>
                    <a:pt x="739695" y="164550"/>
                    <a:pt x="736620" y="163898"/>
                  </a:cubicBezTo>
                  <a:cubicBezTo>
                    <a:pt x="727071" y="161508"/>
                    <a:pt x="717521" y="158974"/>
                    <a:pt x="707682" y="157815"/>
                  </a:cubicBezTo>
                  <a:cubicBezTo>
                    <a:pt x="691513" y="156584"/>
                    <a:pt x="675090" y="157199"/>
                    <a:pt x="659030" y="159408"/>
                  </a:cubicBezTo>
                  <a:cubicBezTo>
                    <a:pt x="646695" y="161725"/>
                    <a:pt x="633564" y="164296"/>
                    <a:pt x="621627" y="169112"/>
                  </a:cubicBezTo>
                  <a:cubicBezTo>
                    <a:pt x="620542" y="168243"/>
                    <a:pt x="619203" y="167627"/>
                    <a:pt x="617684" y="167482"/>
                  </a:cubicBezTo>
                  <a:cubicBezTo>
                    <a:pt x="612945" y="167012"/>
                    <a:pt x="609039" y="170415"/>
                    <a:pt x="605747" y="173420"/>
                  </a:cubicBezTo>
                  <a:cubicBezTo>
                    <a:pt x="593340" y="184608"/>
                    <a:pt x="589975" y="201626"/>
                    <a:pt x="582777" y="216036"/>
                  </a:cubicBezTo>
                  <a:cubicBezTo>
                    <a:pt x="572613" y="237580"/>
                    <a:pt x="565269" y="260318"/>
                    <a:pt x="555141" y="281861"/>
                  </a:cubicBezTo>
                  <a:cubicBezTo>
                    <a:pt x="527541" y="335484"/>
                    <a:pt x="498313" y="394828"/>
                    <a:pt x="443801" y="425604"/>
                  </a:cubicBezTo>
                  <a:cubicBezTo>
                    <a:pt x="404047" y="454352"/>
                    <a:pt x="358758" y="456706"/>
                    <a:pt x="311372" y="453266"/>
                  </a:cubicBezTo>
                  <a:cubicBezTo>
                    <a:pt x="253821" y="449283"/>
                    <a:pt x="195185" y="436104"/>
                    <a:pt x="151198" y="395733"/>
                  </a:cubicBezTo>
                  <a:cubicBezTo>
                    <a:pt x="129929" y="376145"/>
                    <a:pt x="109998" y="354348"/>
                    <a:pt x="97011" y="328025"/>
                  </a:cubicBezTo>
                  <a:cubicBezTo>
                    <a:pt x="74982" y="279833"/>
                    <a:pt x="64890" y="226754"/>
                    <a:pt x="60296" y="174144"/>
                  </a:cubicBezTo>
                  <a:cubicBezTo>
                    <a:pt x="58741" y="144382"/>
                    <a:pt x="68145" y="123599"/>
                    <a:pt x="29006" y="120775"/>
                  </a:cubicBezTo>
                  <a:cubicBezTo>
                    <a:pt x="21772" y="119472"/>
                    <a:pt x="14320" y="118892"/>
                    <a:pt x="7230" y="116865"/>
                  </a:cubicBezTo>
                  <a:cubicBezTo>
                    <a:pt x="4915" y="115742"/>
                    <a:pt x="1262" y="115199"/>
                    <a:pt x="972" y="112121"/>
                  </a:cubicBezTo>
                  <a:cubicBezTo>
                    <a:pt x="-1704" y="95249"/>
                    <a:pt x="1298" y="77507"/>
                    <a:pt x="8098" y="61938"/>
                  </a:cubicBezTo>
                  <a:cubicBezTo>
                    <a:pt x="13271" y="51438"/>
                    <a:pt x="24087" y="45681"/>
                    <a:pt x="34758" y="42133"/>
                  </a:cubicBezTo>
                  <a:cubicBezTo>
                    <a:pt x="65396" y="32248"/>
                    <a:pt x="96831" y="26672"/>
                    <a:pt x="129061" y="21712"/>
                  </a:cubicBezTo>
                  <a:cubicBezTo>
                    <a:pt x="186178" y="15267"/>
                    <a:pt x="242933" y="8895"/>
                    <a:pt x="300556" y="7845"/>
                  </a:cubicBezTo>
                  <a:cubicBezTo>
                    <a:pt x="341106" y="6722"/>
                    <a:pt x="381511" y="10741"/>
                    <a:pt x="421989" y="11972"/>
                  </a:cubicBezTo>
                  <a:cubicBezTo>
                    <a:pt x="468181" y="17005"/>
                    <a:pt x="582307" y="27034"/>
                    <a:pt x="597825" y="77833"/>
                  </a:cubicBezTo>
                  <a:cubicBezTo>
                    <a:pt x="599706" y="81200"/>
                    <a:pt x="602419" y="97856"/>
                    <a:pt x="607158" y="101802"/>
                  </a:cubicBezTo>
                  <a:cubicBezTo>
                    <a:pt x="606362" y="103070"/>
                    <a:pt x="606543" y="104120"/>
                    <a:pt x="608894" y="104373"/>
                  </a:cubicBezTo>
                  <a:cubicBezTo>
                    <a:pt x="614067" y="102889"/>
                    <a:pt x="618697" y="99992"/>
                    <a:pt x="623616" y="97928"/>
                  </a:cubicBezTo>
                  <a:cubicBezTo>
                    <a:pt x="646080" y="85944"/>
                    <a:pt x="671690" y="86161"/>
                    <a:pt x="696541" y="86342"/>
                  </a:cubicBezTo>
                  <a:cubicBezTo>
                    <a:pt x="724756" y="85582"/>
                    <a:pt x="751162" y="98254"/>
                    <a:pt x="776085" y="110202"/>
                  </a:cubicBezTo>
                  <a:cubicBezTo>
                    <a:pt x="780136" y="112484"/>
                    <a:pt x="783934" y="111144"/>
                    <a:pt x="786213" y="108465"/>
                  </a:cubicBezTo>
                  <a:cubicBezTo>
                    <a:pt x="788926" y="109913"/>
                    <a:pt x="793086" y="108754"/>
                    <a:pt x="793448" y="104952"/>
                  </a:cubicBezTo>
                  <a:cubicBezTo>
                    <a:pt x="810160" y="50967"/>
                    <a:pt x="889921" y="22110"/>
                    <a:pt x="940563" y="10596"/>
                  </a:cubicBezTo>
                  <a:cubicBezTo>
                    <a:pt x="1003251" y="-2474"/>
                    <a:pt x="1068036" y="-1062"/>
                    <a:pt x="1131664" y="2305"/>
                  </a:cubicBezTo>
                  <a:cubicBezTo>
                    <a:pt x="1172359" y="5563"/>
                    <a:pt x="1212728" y="4695"/>
                    <a:pt x="1253386" y="10053"/>
                  </a:cubicBezTo>
                  <a:cubicBezTo>
                    <a:pt x="1295347" y="14724"/>
                    <a:pt x="1337560" y="17729"/>
                    <a:pt x="1378544" y="28483"/>
                  </a:cubicBezTo>
                  <a:cubicBezTo>
                    <a:pt x="1413849" y="39924"/>
                    <a:pt x="1417358" y="82033"/>
                    <a:pt x="1418190" y="1141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962001" y="1368331"/>
              <a:ext cx="406465" cy="277417"/>
            </a:xfrm>
            <a:custGeom>
              <a:rect b="b" l="l" r="r" t="t"/>
              <a:pathLst>
                <a:path extrusionOk="0" h="554833" w="812929">
                  <a:moveTo>
                    <a:pt x="791354" y="7380"/>
                  </a:moveTo>
                  <a:cubicBezTo>
                    <a:pt x="804557" y="15816"/>
                    <a:pt x="817326" y="31929"/>
                    <a:pt x="811466" y="48294"/>
                  </a:cubicBezTo>
                  <a:cubicBezTo>
                    <a:pt x="804702" y="66905"/>
                    <a:pt x="785169" y="80953"/>
                    <a:pt x="765093" y="77188"/>
                  </a:cubicBezTo>
                  <a:cubicBezTo>
                    <a:pt x="755760" y="72843"/>
                    <a:pt x="749321" y="63574"/>
                    <a:pt x="739157" y="60677"/>
                  </a:cubicBezTo>
                  <a:cubicBezTo>
                    <a:pt x="712353" y="52639"/>
                    <a:pt x="686236" y="69403"/>
                    <a:pt x="662940" y="80845"/>
                  </a:cubicBezTo>
                  <a:cubicBezTo>
                    <a:pt x="616386" y="107276"/>
                    <a:pt x="570302" y="134504"/>
                    <a:pt x="523711" y="160899"/>
                  </a:cubicBezTo>
                  <a:cubicBezTo>
                    <a:pt x="485983" y="184325"/>
                    <a:pt x="446554" y="208222"/>
                    <a:pt x="421920" y="246312"/>
                  </a:cubicBezTo>
                  <a:cubicBezTo>
                    <a:pt x="411575" y="261120"/>
                    <a:pt x="401519" y="276110"/>
                    <a:pt x="392874" y="291969"/>
                  </a:cubicBezTo>
                  <a:cubicBezTo>
                    <a:pt x="384011" y="309023"/>
                    <a:pt x="376234" y="326619"/>
                    <a:pt x="365346" y="342514"/>
                  </a:cubicBezTo>
                  <a:cubicBezTo>
                    <a:pt x="350660" y="362718"/>
                    <a:pt x="334237" y="380858"/>
                    <a:pt x="315862" y="398129"/>
                  </a:cubicBezTo>
                  <a:cubicBezTo>
                    <a:pt x="293832" y="415798"/>
                    <a:pt x="271188" y="432670"/>
                    <a:pt x="248725" y="449796"/>
                  </a:cubicBezTo>
                  <a:cubicBezTo>
                    <a:pt x="227998" y="463917"/>
                    <a:pt x="209224" y="480500"/>
                    <a:pt x="189220" y="495562"/>
                  </a:cubicBezTo>
                  <a:cubicBezTo>
                    <a:pt x="175873" y="505737"/>
                    <a:pt x="162597" y="516056"/>
                    <a:pt x="149864" y="526954"/>
                  </a:cubicBezTo>
                  <a:cubicBezTo>
                    <a:pt x="148490" y="528221"/>
                    <a:pt x="147694" y="529778"/>
                    <a:pt x="147405" y="531444"/>
                  </a:cubicBezTo>
                  <a:cubicBezTo>
                    <a:pt x="139049" y="532240"/>
                    <a:pt x="130656" y="533109"/>
                    <a:pt x="122301" y="534015"/>
                  </a:cubicBezTo>
                  <a:cubicBezTo>
                    <a:pt x="89383" y="537382"/>
                    <a:pt x="56574" y="541618"/>
                    <a:pt x="24381" y="549403"/>
                  </a:cubicBezTo>
                  <a:cubicBezTo>
                    <a:pt x="16640" y="551104"/>
                    <a:pt x="8284" y="552734"/>
                    <a:pt x="0" y="554834"/>
                  </a:cubicBezTo>
                  <a:cubicBezTo>
                    <a:pt x="18412" y="534304"/>
                    <a:pt x="40514" y="516997"/>
                    <a:pt x="59360" y="496830"/>
                  </a:cubicBezTo>
                  <a:cubicBezTo>
                    <a:pt x="156375" y="399903"/>
                    <a:pt x="260662" y="310471"/>
                    <a:pt x="367661" y="224732"/>
                  </a:cubicBezTo>
                  <a:cubicBezTo>
                    <a:pt x="445469" y="165714"/>
                    <a:pt x="528522" y="112635"/>
                    <a:pt x="611937" y="61655"/>
                  </a:cubicBezTo>
                  <a:cubicBezTo>
                    <a:pt x="647892" y="40148"/>
                    <a:pt x="754168" y="-21006"/>
                    <a:pt x="791354" y="73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635485" y="1360483"/>
              <a:ext cx="192629" cy="327663"/>
            </a:xfrm>
            <a:custGeom>
              <a:rect b="b" l="l" r="r" t="t"/>
              <a:pathLst>
                <a:path extrusionOk="0" h="655326" w="385258">
                  <a:moveTo>
                    <a:pt x="383939" y="19708"/>
                  </a:moveTo>
                  <a:cubicBezTo>
                    <a:pt x="388931" y="38681"/>
                    <a:pt x="379309" y="63990"/>
                    <a:pt x="362669" y="74743"/>
                  </a:cubicBezTo>
                  <a:cubicBezTo>
                    <a:pt x="327003" y="102406"/>
                    <a:pt x="299186" y="72679"/>
                    <a:pt x="276469" y="117721"/>
                  </a:cubicBezTo>
                  <a:cubicBezTo>
                    <a:pt x="258274" y="154327"/>
                    <a:pt x="239754" y="190969"/>
                    <a:pt x="229047" y="230652"/>
                  </a:cubicBezTo>
                  <a:cubicBezTo>
                    <a:pt x="217073" y="279713"/>
                    <a:pt x="214252" y="330511"/>
                    <a:pt x="196274" y="378269"/>
                  </a:cubicBezTo>
                  <a:cubicBezTo>
                    <a:pt x="189257" y="399088"/>
                    <a:pt x="179960" y="418929"/>
                    <a:pt x="170157" y="438554"/>
                  </a:cubicBezTo>
                  <a:cubicBezTo>
                    <a:pt x="158618" y="466361"/>
                    <a:pt x="144909" y="492937"/>
                    <a:pt x="128450" y="518173"/>
                  </a:cubicBezTo>
                  <a:cubicBezTo>
                    <a:pt x="103780" y="559558"/>
                    <a:pt x="83596" y="603840"/>
                    <a:pt x="54079" y="642147"/>
                  </a:cubicBezTo>
                  <a:cubicBezTo>
                    <a:pt x="50859" y="646745"/>
                    <a:pt x="47314" y="651054"/>
                    <a:pt x="43697" y="655327"/>
                  </a:cubicBezTo>
                  <a:cubicBezTo>
                    <a:pt x="42901" y="626216"/>
                    <a:pt x="36209" y="590407"/>
                    <a:pt x="13637" y="573571"/>
                  </a:cubicBezTo>
                  <a:cubicBezTo>
                    <a:pt x="9369" y="570203"/>
                    <a:pt x="4775" y="567488"/>
                    <a:pt x="0" y="565243"/>
                  </a:cubicBezTo>
                  <a:cubicBezTo>
                    <a:pt x="72" y="565062"/>
                    <a:pt x="181" y="564881"/>
                    <a:pt x="253" y="564700"/>
                  </a:cubicBezTo>
                  <a:cubicBezTo>
                    <a:pt x="7633" y="547031"/>
                    <a:pt x="15844" y="529760"/>
                    <a:pt x="22970" y="512018"/>
                  </a:cubicBezTo>
                  <a:cubicBezTo>
                    <a:pt x="44457" y="462994"/>
                    <a:pt x="61132" y="411941"/>
                    <a:pt x="87140" y="364981"/>
                  </a:cubicBezTo>
                  <a:cubicBezTo>
                    <a:pt x="100561" y="339165"/>
                    <a:pt x="112570" y="312661"/>
                    <a:pt x="125122" y="286411"/>
                  </a:cubicBezTo>
                  <a:cubicBezTo>
                    <a:pt x="148273" y="244410"/>
                    <a:pt x="171785" y="202591"/>
                    <a:pt x="195912" y="161170"/>
                  </a:cubicBezTo>
                  <a:cubicBezTo>
                    <a:pt x="211937" y="137309"/>
                    <a:pt x="225032" y="111747"/>
                    <a:pt x="239175" y="86800"/>
                  </a:cubicBezTo>
                  <a:cubicBezTo>
                    <a:pt x="252342" y="69348"/>
                    <a:pt x="265545" y="51897"/>
                    <a:pt x="279291" y="34915"/>
                  </a:cubicBezTo>
                  <a:cubicBezTo>
                    <a:pt x="297196" y="9824"/>
                    <a:pt x="305010" y="7977"/>
                    <a:pt x="334527" y="1858"/>
                  </a:cubicBezTo>
                  <a:cubicBezTo>
                    <a:pt x="344149" y="-278"/>
                    <a:pt x="354458" y="-1509"/>
                    <a:pt x="363429" y="3524"/>
                  </a:cubicBezTo>
                  <a:cubicBezTo>
                    <a:pt x="370881" y="7941"/>
                    <a:pt x="379671" y="11743"/>
                    <a:pt x="383939" y="197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6963935" y="1669481"/>
              <a:ext cx="23965" cy="12854"/>
            </a:xfrm>
            <a:custGeom>
              <a:rect b="b" l="l" r="r" t="t"/>
              <a:pathLst>
                <a:path extrusionOk="0" h="25709" w="47930">
                  <a:moveTo>
                    <a:pt x="47929" y="16148"/>
                  </a:moveTo>
                  <a:cubicBezTo>
                    <a:pt x="48038" y="23317"/>
                    <a:pt x="40694" y="25345"/>
                    <a:pt x="34654" y="25707"/>
                  </a:cubicBezTo>
                  <a:cubicBezTo>
                    <a:pt x="22174" y="25780"/>
                    <a:pt x="5860" y="24078"/>
                    <a:pt x="0" y="11260"/>
                  </a:cubicBezTo>
                  <a:cubicBezTo>
                    <a:pt x="8103" y="-435"/>
                    <a:pt x="25972" y="181"/>
                    <a:pt x="38850" y="0"/>
                  </a:cubicBezTo>
                  <a:cubicBezTo>
                    <a:pt x="36643" y="7422"/>
                    <a:pt x="45433" y="10391"/>
                    <a:pt x="47929" y="161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600821" y="1665427"/>
              <a:ext cx="19754" cy="14685"/>
            </a:xfrm>
            <a:custGeom>
              <a:rect b="b" l="l" r="r" t="t"/>
              <a:pathLst>
                <a:path extrusionOk="0" h="29371" w="39509">
                  <a:moveTo>
                    <a:pt x="34276" y="6952"/>
                  </a:moveTo>
                  <a:cubicBezTo>
                    <a:pt x="40860" y="13614"/>
                    <a:pt x="42741" y="27807"/>
                    <a:pt x="30912" y="29364"/>
                  </a:cubicBezTo>
                  <a:cubicBezTo>
                    <a:pt x="-1933" y="29907"/>
                    <a:pt x="-15823" y="1702"/>
                    <a:pt x="25884" y="0"/>
                  </a:cubicBezTo>
                  <a:cubicBezTo>
                    <a:pt x="26825" y="4091"/>
                    <a:pt x="30840" y="5467"/>
                    <a:pt x="34276" y="6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8"/>
          <p:cNvGrpSpPr/>
          <p:nvPr/>
        </p:nvGrpSpPr>
        <p:grpSpPr>
          <a:xfrm rot="8248666">
            <a:off x="7677892" y="4273285"/>
            <a:ext cx="402223" cy="421578"/>
            <a:chOff x="4025097" y="1131682"/>
            <a:chExt cx="708689" cy="742792"/>
          </a:xfrm>
        </p:grpSpPr>
        <p:sp>
          <p:nvSpPr>
            <p:cNvPr id="327" name="Google Shape;327;p8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2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b="1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Open Sans"/>
              <a:buChar char="■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5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3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6.jpg"/><Relationship Id="rId8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"/>
          <p:cNvSpPr txBox="1"/>
          <p:nvPr/>
        </p:nvSpPr>
        <p:spPr>
          <a:xfrm>
            <a:off x="2976623" y="1854179"/>
            <a:ext cx="5346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Student Resume Presentation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337" name="Google Shape;337;p11"/>
          <p:cNvPicPr preferRelativeResize="0"/>
          <p:nvPr/>
        </p:nvPicPr>
        <p:blipFill rotWithShape="1">
          <a:blip r:embed="rId3">
            <a:alphaModFix/>
          </a:blip>
          <a:srcRect b="1203" l="17824" r="12764" t="5486"/>
          <a:stretch/>
        </p:blipFill>
        <p:spPr>
          <a:xfrm>
            <a:off x="0" y="0"/>
            <a:ext cx="2555572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11"/>
          <p:cNvGrpSpPr/>
          <p:nvPr/>
        </p:nvGrpSpPr>
        <p:grpSpPr>
          <a:xfrm>
            <a:off x="2010364" y="3709425"/>
            <a:ext cx="1221103" cy="1004356"/>
            <a:chOff x="2010364" y="3709425"/>
            <a:chExt cx="1221103" cy="1004356"/>
          </a:xfrm>
        </p:grpSpPr>
        <p:grpSp>
          <p:nvGrpSpPr>
            <p:cNvPr id="339" name="Google Shape;339;p11"/>
            <p:cNvGrpSpPr/>
            <p:nvPr/>
          </p:nvGrpSpPr>
          <p:grpSpPr>
            <a:xfrm>
              <a:off x="2010364" y="3709425"/>
              <a:ext cx="1221103" cy="1004356"/>
              <a:chOff x="4020728" y="7418849"/>
              <a:chExt cx="2442206" cy="2008711"/>
            </a:xfrm>
          </p:grpSpPr>
          <p:sp>
            <p:nvSpPr>
              <p:cNvPr id="340" name="Google Shape;340;p11"/>
              <p:cNvSpPr/>
              <p:nvPr/>
            </p:nvSpPr>
            <p:spPr>
              <a:xfrm>
                <a:off x="4383866" y="7418849"/>
                <a:ext cx="1636528" cy="2008711"/>
              </a:xfrm>
              <a:custGeom>
                <a:rect b="b" l="l" r="r" t="t"/>
                <a:pathLst>
                  <a:path extrusionOk="0" h="2008711" w="1636528">
                    <a:moveTo>
                      <a:pt x="1584664" y="571681"/>
                    </a:moveTo>
                    <a:cubicBezTo>
                      <a:pt x="1556871" y="560595"/>
                      <a:pt x="1523315" y="563819"/>
                      <a:pt x="1499039" y="581692"/>
                    </a:cubicBezTo>
                    <a:cubicBezTo>
                      <a:pt x="1487072" y="590335"/>
                      <a:pt x="1479843" y="603667"/>
                      <a:pt x="1473005" y="616364"/>
                    </a:cubicBezTo>
                    <a:cubicBezTo>
                      <a:pt x="1458303" y="643711"/>
                      <a:pt x="1443845" y="671107"/>
                      <a:pt x="1429094" y="698454"/>
                    </a:cubicBezTo>
                    <a:cubicBezTo>
                      <a:pt x="1386257" y="770239"/>
                      <a:pt x="1357634" y="849008"/>
                      <a:pt x="1316116" y="921478"/>
                    </a:cubicBezTo>
                    <a:cubicBezTo>
                      <a:pt x="1302537" y="945407"/>
                      <a:pt x="1277724" y="1007035"/>
                      <a:pt x="1250371" y="1013237"/>
                    </a:cubicBezTo>
                    <a:cubicBezTo>
                      <a:pt x="1254572" y="976465"/>
                      <a:pt x="1265708" y="941060"/>
                      <a:pt x="1274500" y="905265"/>
                    </a:cubicBezTo>
                    <a:cubicBezTo>
                      <a:pt x="1295503" y="818780"/>
                      <a:pt x="1317777" y="732588"/>
                      <a:pt x="1336435" y="645566"/>
                    </a:cubicBezTo>
                    <a:cubicBezTo>
                      <a:pt x="1340245" y="615436"/>
                      <a:pt x="1349477" y="585843"/>
                      <a:pt x="1354117" y="555712"/>
                    </a:cubicBezTo>
                    <a:cubicBezTo>
                      <a:pt x="1375022" y="473818"/>
                      <a:pt x="1390067" y="390458"/>
                      <a:pt x="1408774" y="308027"/>
                    </a:cubicBezTo>
                    <a:cubicBezTo>
                      <a:pt x="1420155" y="261390"/>
                      <a:pt x="1433148" y="208650"/>
                      <a:pt x="1409165" y="163771"/>
                    </a:cubicBezTo>
                    <a:cubicBezTo>
                      <a:pt x="1390506" y="131248"/>
                      <a:pt x="1348011" y="113668"/>
                      <a:pt x="1316018" y="138622"/>
                    </a:cubicBezTo>
                    <a:cubicBezTo>
                      <a:pt x="1299264" y="149170"/>
                      <a:pt x="1286907" y="161769"/>
                      <a:pt x="1274891" y="178128"/>
                    </a:cubicBezTo>
                    <a:cubicBezTo>
                      <a:pt x="1229807" y="236778"/>
                      <a:pt x="1197667" y="303632"/>
                      <a:pt x="1171829" y="372634"/>
                    </a:cubicBezTo>
                    <a:cubicBezTo>
                      <a:pt x="1137735" y="464002"/>
                      <a:pt x="1109991" y="558886"/>
                      <a:pt x="1070671" y="648594"/>
                    </a:cubicBezTo>
                    <a:cubicBezTo>
                      <a:pt x="1052892" y="693131"/>
                      <a:pt x="1036089" y="738107"/>
                      <a:pt x="1014939" y="781227"/>
                    </a:cubicBezTo>
                    <a:cubicBezTo>
                      <a:pt x="1007661" y="795193"/>
                      <a:pt x="1001019" y="810234"/>
                      <a:pt x="988612" y="820392"/>
                    </a:cubicBezTo>
                    <a:cubicBezTo>
                      <a:pt x="1002533" y="756761"/>
                      <a:pt x="1027639" y="696158"/>
                      <a:pt x="1040192" y="632186"/>
                    </a:cubicBezTo>
                    <a:cubicBezTo>
                      <a:pt x="1064126" y="536667"/>
                      <a:pt x="1079072" y="439097"/>
                      <a:pt x="1105839" y="344212"/>
                    </a:cubicBezTo>
                    <a:cubicBezTo>
                      <a:pt x="1123912" y="268080"/>
                      <a:pt x="1146429" y="192241"/>
                      <a:pt x="1156736" y="114644"/>
                    </a:cubicBezTo>
                    <a:cubicBezTo>
                      <a:pt x="1159910" y="71524"/>
                      <a:pt x="1141252" y="23178"/>
                      <a:pt x="1097487" y="8431"/>
                    </a:cubicBezTo>
                    <a:cubicBezTo>
                      <a:pt x="1075116" y="617"/>
                      <a:pt x="1049277" y="-3338"/>
                      <a:pt x="1026223" y="3547"/>
                    </a:cubicBezTo>
                    <a:cubicBezTo>
                      <a:pt x="966143" y="46472"/>
                      <a:pt x="939816" y="120944"/>
                      <a:pt x="911682" y="186479"/>
                    </a:cubicBezTo>
                    <a:cubicBezTo>
                      <a:pt x="899422" y="219881"/>
                      <a:pt x="882961" y="251428"/>
                      <a:pt x="868405" y="283854"/>
                    </a:cubicBezTo>
                    <a:cubicBezTo>
                      <a:pt x="853703" y="317940"/>
                      <a:pt x="842859" y="353589"/>
                      <a:pt x="829623" y="388212"/>
                    </a:cubicBezTo>
                    <a:cubicBezTo>
                      <a:pt x="804956" y="456091"/>
                      <a:pt x="779166" y="523531"/>
                      <a:pt x="752253" y="590579"/>
                    </a:cubicBezTo>
                    <a:cubicBezTo>
                      <a:pt x="737208" y="630819"/>
                      <a:pt x="725534" y="669593"/>
                      <a:pt x="708878" y="709930"/>
                    </a:cubicBezTo>
                    <a:cubicBezTo>
                      <a:pt x="694225" y="743185"/>
                      <a:pt x="681916" y="779957"/>
                      <a:pt x="654319" y="804863"/>
                    </a:cubicBezTo>
                    <a:cubicBezTo>
                      <a:pt x="661597" y="737618"/>
                      <a:pt x="680158" y="672181"/>
                      <a:pt x="690757" y="605230"/>
                    </a:cubicBezTo>
                    <a:cubicBezTo>
                      <a:pt x="717524" y="487833"/>
                      <a:pt x="751031" y="371804"/>
                      <a:pt x="769202" y="252551"/>
                    </a:cubicBezTo>
                    <a:cubicBezTo>
                      <a:pt x="776577" y="185063"/>
                      <a:pt x="804370" y="73038"/>
                      <a:pt x="719038" y="45544"/>
                    </a:cubicBezTo>
                    <a:cubicBezTo>
                      <a:pt x="663013" y="29478"/>
                      <a:pt x="642987" y="54530"/>
                      <a:pt x="610408" y="95062"/>
                    </a:cubicBezTo>
                    <a:cubicBezTo>
                      <a:pt x="550573" y="172513"/>
                      <a:pt x="514379" y="265346"/>
                      <a:pt x="487417" y="358618"/>
                    </a:cubicBezTo>
                    <a:cubicBezTo>
                      <a:pt x="465534" y="427084"/>
                      <a:pt x="454739" y="498381"/>
                      <a:pt x="433345" y="566895"/>
                    </a:cubicBezTo>
                    <a:cubicBezTo>
                      <a:pt x="422355" y="601323"/>
                      <a:pt x="409802" y="635409"/>
                      <a:pt x="402524" y="670911"/>
                    </a:cubicBezTo>
                    <a:cubicBezTo>
                      <a:pt x="390069" y="730293"/>
                      <a:pt x="384989" y="790847"/>
                      <a:pt x="375758" y="850718"/>
                    </a:cubicBezTo>
                    <a:cubicBezTo>
                      <a:pt x="371166" y="886659"/>
                      <a:pt x="365354" y="922699"/>
                      <a:pt x="363400" y="958934"/>
                    </a:cubicBezTo>
                    <a:cubicBezTo>
                      <a:pt x="356268" y="948581"/>
                      <a:pt x="350407" y="937300"/>
                      <a:pt x="346206" y="924994"/>
                    </a:cubicBezTo>
                    <a:cubicBezTo>
                      <a:pt x="311918" y="841439"/>
                      <a:pt x="300293" y="745529"/>
                      <a:pt x="238602" y="675746"/>
                    </a:cubicBezTo>
                    <a:cubicBezTo>
                      <a:pt x="200503" y="634432"/>
                      <a:pt x="155566" y="594486"/>
                      <a:pt x="99052" y="582522"/>
                    </a:cubicBezTo>
                    <a:cubicBezTo>
                      <a:pt x="67645" y="574562"/>
                      <a:pt x="25736" y="578518"/>
                      <a:pt x="10448" y="611334"/>
                    </a:cubicBezTo>
                    <a:cubicBezTo>
                      <a:pt x="-17980" y="669837"/>
                      <a:pt x="19191" y="760082"/>
                      <a:pt x="32330" y="821271"/>
                    </a:cubicBezTo>
                    <a:cubicBezTo>
                      <a:pt x="48889" y="890127"/>
                      <a:pt x="68769" y="958201"/>
                      <a:pt x="84057" y="1027399"/>
                    </a:cubicBezTo>
                    <a:cubicBezTo>
                      <a:pt x="104376" y="1102554"/>
                      <a:pt x="106770" y="1180591"/>
                      <a:pt x="113071" y="1257748"/>
                    </a:cubicBezTo>
                    <a:cubicBezTo>
                      <a:pt x="118004" y="1328411"/>
                      <a:pt x="124403" y="1399171"/>
                      <a:pt x="138519" y="1468662"/>
                    </a:cubicBezTo>
                    <a:cubicBezTo>
                      <a:pt x="148385" y="1518228"/>
                      <a:pt x="155956" y="1568722"/>
                      <a:pt x="174175" y="1616091"/>
                    </a:cubicBezTo>
                    <a:cubicBezTo>
                      <a:pt x="198842" y="1676890"/>
                      <a:pt x="231226" y="1735832"/>
                      <a:pt x="272011" y="1787254"/>
                    </a:cubicBezTo>
                    <a:cubicBezTo>
                      <a:pt x="323885" y="1847320"/>
                      <a:pt x="390362" y="1896837"/>
                      <a:pt x="464801" y="1924770"/>
                    </a:cubicBezTo>
                    <a:cubicBezTo>
                      <a:pt x="484535" y="1935367"/>
                      <a:pt x="502216" y="1949724"/>
                      <a:pt x="523073" y="1958270"/>
                    </a:cubicBezTo>
                    <a:cubicBezTo>
                      <a:pt x="559609" y="1974190"/>
                      <a:pt x="598050" y="1982785"/>
                      <a:pt x="637272" y="1989182"/>
                    </a:cubicBezTo>
                    <a:cubicBezTo>
                      <a:pt x="708048" y="2005444"/>
                      <a:pt x="780876" y="2004760"/>
                      <a:pt x="853019" y="2007300"/>
                    </a:cubicBezTo>
                    <a:cubicBezTo>
                      <a:pt x="1001995" y="2015211"/>
                      <a:pt x="1066080" y="1991477"/>
                      <a:pt x="1178569" y="1895226"/>
                    </a:cubicBezTo>
                    <a:cubicBezTo>
                      <a:pt x="1199035" y="1874325"/>
                      <a:pt x="1220478" y="1854352"/>
                      <a:pt x="1241188" y="1833744"/>
                    </a:cubicBezTo>
                    <a:cubicBezTo>
                      <a:pt x="1272693" y="1800439"/>
                      <a:pt x="1296383" y="1761274"/>
                      <a:pt x="1318753" y="1721524"/>
                    </a:cubicBezTo>
                    <a:cubicBezTo>
                      <a:pt x="1351333" y="1668392"/>
                      <a:pt x="1374583" y="1610573"/>
                      <a:pt x="1396563" y="1552510"/>
                    </a:cubicBezTo>
                    <a:cubicBezTo>
                      <a:pt x="1425088" y="1479747"/>
                      <a:pt x="1447020" y="1404689"/>
                      <a:pt x="1465190" y="1328704"/>
                    </a:cubicBezTo>
                    <a:cubicBezTo>
                      <a:pt x="1484581" y="1254281"/>
                      <a:pt x="1503533" y="1179760"/>
                      <a:pt x="1516623" y="1103921"/>
                    </a:cubicBezTo>
                    <a:cubicBezTo>
                      <a:pt x="1528834" y="1041072"/>
                      <a:pt x="1552768" y="978321"/>
                      <a:pt x="1572990" y="917327"/>
                    </a:cubicBezTo>
                    <a:cubicBezTo>
                      <a:pt x="1598634" y="858287"/>
                      <a:pt x="1616853" y="796366"/>
                      <a:pt x="1629015" y="733126"/>
                    </a:cubicBezTo>
                    <a:cubicBezTo>
                      <a:pt x="1636244" y="696549"/>
                      <a:pt x="1642252" y="657921"/>
                      <a:pt x="1627159" y="622419"/>
                    </a:cubicBezTo>
                    <a:cubicBezTo>
                      <a:pt x="1618709" y="601909"/>
                      <a:pt x="1606107" y="580324"/>
                      <a:pt x="1584664" y="5716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6117943" y="7711732"/>
                <a:ext cx="183174" cy="380238"/>
              </a:xfrm>
              <a:custGeom>
                <a:rect b="b" l="l" r="r" t="t"/>
                <a:pathLst>
                  <a:path extrusionOk="0" h="380238" w="183174">
                    <a:moveTo>
                      <a:pt x="149517" y="122236"/>
                    </a:moveTo>
                    <a:cubicBezTo>
                      <a:pt x="116156" y="69935"/>
                      <a:pt x="67164" y="24373"/>
                      <a:pt x="9283" y="835"/>
                    </a:cubicBezTo>
                    <a:cubicBezTo>
                      <a:pt x="5083" y="-1460"/>
                      <a:pt x="-1707" y="1128"/>
                      <a:pt x="394" y="6744"/>
                    </a:cubicBezTo>
                    <a:cubicBezTo>
                      <a:pt x="3227" y="12897"/>
                      <a:pt x="10700" y="15192"/>
                      <a:pt x="15828" y="19245"/>
                    </a:cubicBezTo>
                    <a:cubicBezTo>
                      <a:pt x="76347" y="59240"/>
                      <a:pt x="135742" y="115009"/>
                      <a:pt x="151910" y="188552"/>
                    </a:cubicBezTo>
                    <a:cubicBezTo>
                      <a:pt x="160995" y="239681"/>
                      <a:pt x="161825" y="292764"/>
                      <a:pt x="151031" y="343698"/>
                    </a:cubicBezTo>
                    <a:cubicBezTo>
                      <a:pt x="149224" y="355857"/>
                      <a:pt x="138868" y="376368"/>
                      <a:pt x="157087" y="380177"/>
                    </a:cubicBezTo>
                    <a:cubicBezTo>
                      <a:pt x="173890" y="381544"/>
                      <a:pt x="172767" y="360106"/>
                      <a:pt x="175795" y="348532"/>
                    </a:cubicBezTo>
                    <a:cubicBezTo>
                      <a:pt x="181314" y="320306"/>
                      <a:pt x="183952" y="291445"/>
                      <a:pt x="182975" y="262682"/>
                    </a:cubicBezTo>
                    <a:cubicBezTo>
                      <a:pt x="181656" y="214190"/>
                      <a:pt x="175893" y="164038"/>
                      <a:pt x="149517" y="1222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6269196" y="7658350"/>
                <a:ext cx="193738" cy="357595"/>
              </a:xfrm>
              <a:custGeom>
                <a:rect b="b" l="l" r="r" t="t"/>
                <a:pathLst>
                  <a:path extrusionOk="0" h="357595" w="193738">
                    <a:moveTo>
                      <a:pt x="193593" y="320802"/>
                    </a:moveTo>
                    <a:cubicBezTo>
                      <a:pt x="193788" y="297459"/>
                      <a:pt x="192958" y="274166"/>
                      <a:pt x="190565" y="250969"/>
                    </a:cubicBezTo>
                    <a:cubicBezTo>
                      <a:pt x="186510" y="210926"/>
                      <a:pt x="178353" y="170442"/>
                      <a:pt x="158864" y="134842"/>
                    </a:cubicBezTo>
                    <a:cubicBezTo>
                      <a:pt x="138301" y="98754"/>
                      <a:pt x="106943" y="70186"/>
                      <a:pt x="76024" y="43035"/>
                    </a:cubicBezTo>
                    <a:cubicBezTo>
                      <a:pt x="59807" y="29410"/>
                      <a:pt x="42761" y="16518"/>
                      <a:pt x="24102" y="6507"/>
                    </a:cubicBezTo>
                    <a:cubicBezTo>
                      <a:pt x="21806" y="1184"/>
                      <a:pt x="16140" y="647"/>
                      <a:pt x="10865" y="159"/>
                    </a:cubicBezTo>
                    <a:cubicBezTo>
                      <a:pt x="656" y="-1697"/>
                      <a:pt x="-4277" y="13246"/>
                      <a:pt x="4662" y="18129"/>
                    </a:cubicBezTo>
                    <a:cubicBezTo>
                      <a:pt x="33334" y="34538"/>
                      <a:pt x="58830" y="55780"/>
                      <a:pt x="82374" y="78879"/>
                    </a:cubicBezTo>
                    <a:cubicBezTo>
                      <a:pt x="103914" y="100366"/>
                      <a:pt x="125503" y="122585"/>
                      <a:pt x="139522" y="149883"/>
                    </a:cubicBezTo>
                    <a:cubicBezTo>
                      <a:pt x="167021" y="208142"/>
                      <a:pt x="168926" y="272359"/>
                      <a:pt x="167168" y="336429"/>
                    </a:cubicBezTo>
                    <a:cubicBezTo>
                      <a:pt x="163407" y="343705"/>
                      <a:pt x="164628" y="353276"/>
                      <a:pt x="172981" y="356695"/>
                    </a:cubicBezTo>
                    <a:cubicBezTo>
                      <a:pt x="193984" y="362994"/>
                      <a:pt x="194179" y="334671"/>
                      <a:pt x="193593" y="3208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4020728" y="8997101"/>
                <a:ext cx="192194" cy="414206"/>
              </a:xfrm>
              <a:custGeom>
                <a:rect b="b" l="l" r="r" t="t"/>
                <a:pathLst>
                  <a:path extrusionOk="0" h="414206" w="192194">
                    <a:moveTo>
                      <a:pt x="173860" y="383242"/>
                    </a:moveTo>
                    <a:cubicBezTo>
                      <a:pt x="133856" y="356481"/>
                      <a:pt x="95464" y="323518"/>
                      <a:pt x="75047" y="278786"/>
                    </a:cubicBezTo>
                    <a:cubicBezTo>
                      <a:pt x="50234" y="221797"/>
                      <a:pt x="22929" y="164222"/>
                      <a:pt x="16042" y="101714"/>
                    </a:cubicBezTo>
                    <a:cubicBezTo>
                      <a:pt x="13307" y="70510"/>
                      <a:pt x="19315" y="39598"/>
                      <a:pt x="21562" y="8539"/>
                    </a:cubicBezTo>
                    <a:cubicBezTo>
                      <a:pt x="21366" y="5365"/>
                      <a:pt x="21122" y="1605"/>
                      <a:pt x="17801" y="189"/>
                    </a:cubicBezTo>
                    <a:cubicBezTo>
                      <a:pt x="15603" y="-690"/>
                      <a:pt x="12281" y="1654"/>
                      <a:pt x="13356" y="4047"/>
                    </a:cubicBezTo>
                    <a:cubicBezTo>
                      <a:pt x="-13558" y="92289"/>
                      <a:pt x="3343" y="156067"/>
                      <a:pt x="36166" y="238987"/>
                    </a:cubicBezTo>
                    <a:cubicBezTo>
                      <a:pt x="64301" y="321272"/>
                      <a:pt x="101179" y="362976"/>
                      <a:pt x="172248" y="411614"/>
                    </a:cubicBezTo>
                    <a:cubicBezTo>
                      <a:pt x="181235" y="418939"/>
                      <a:pt x="195009" y="409514"/>
                      <a:pt x="191688" y="398576"/>
                    </a:cubicBezTo>
                    <a:cubicBezTo>
                      <a:pt x="189148" y="390616"/>
                      <a:pt x="179819" y="388223"/>
                      <a:pt x="173860" y="383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4221452" y="8968493"/>
                <a:ext cx="197453" cy="390425"/>
              </a:xfrm>
              <a:custGeom>
                <a:rect b="b" l="l" r="r" t="t"/>
                <a:pathLst>
                  <a:path extrusionOk="0" h="390425" w="197453">
                    <a:moveTo>
                      <a:pt x="191422" y="367410"/>
                    </a:moveTo>
                    <a:cubicBezTo>
                      <a:pt x="172812" y="356716"/>
                      <a:pt x="153372" y="346363"/>
                      <a:pt x="139256" y="329808"/>
                    </a:cubicBezTo>
                    <a:cubicBezTo>
                      <a:pt x="124554" y="312521"/>
                      <a:pt x="113808" y="292353"/>
                      <a:pt x="101597" y="273307"/>
                    </a:cubicBezTo>
                    <a:cubicBezTo>
                      <a:pt x="82498" y="242054"/>
                      <a:pt x="60469" y="212558"/>
                      <a:pt x="43716" y="179937"/>
                    </a:cubicBezTo>
                    <a:cubicBezTo>
                      <a:pt x="16656" y="126513"/>
                      <a:pt x="11967" y="63566"/>
                      <a:pt x="13725" y="4135"/>
                    </a:cubicBezTo>
                    <a:cubicBezTo>
                      <a:pt x="15923" y="2963"/>
                      <a:pt x="14897" y="863"/>
                      <a:pt x="12699" y="277"/>
                    </a:cubicBezTo>
                    <a:cubicBezTo>
                      <a:pt x="9085" y="-1188"/>
                      <a:pt x="6936" y="3500"/>
                      <a:pt x="5812" y="6332"/>
                    </a:cubicBezTo>
                    <a:cubicBezTo>
                      <a:pt x="-4689" y="51553"/>
                      <a:pt x="244" y="100045"/>
                      <a:pt x="11039" y="144972"/>
                    </a:cubicBezTo>
                    <a:cubicBezTo>
                      <a:pt x="21638" y="186334"/>
                      <a:pt x="45279" y="222178"/>
                      <a:pt x="67650" y="257973"/>
                    </a:cubicBezTo>
                    <a:cubicBezTo>
                      <a:pt x="102281" y="313693"/>
                      <a:pt x="117374" y="356081"/>
                      <a:pt x="179113" y="388653"/>
                    </a:cubicBezTo>
                    <a:cubicBezTo>
                      <a:pt x="193034" y="396613"/>
                      <a:pt x="205147" y="375663"/>
                      <a:pt x="191422" y="36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345;p11"/>
            <p:cNvSpPr/>
            <p:nvPr/>
          </p:nvSpPr>
          <p:spPr>
            <a:xfrm>
              <a:off x="3058971" y="3855866"/>
              <a:ext cx="91587" cy="190119"/>
            </a:xfrm>
            <a:custGeom>
              <a:rect b="b" l="l" r="r" t="t"/>
              <a:pathLst>
                <a:path extrusionOk="0" h="380238" w="183174">
                  <a:moveTo>
                    <a:pt x="149517" y="122236"/>
                  </a:moveTo>
                  <a:cubicBezTo>
                    <a:pt x="116156" y="69935"/>
                    <a:pt x="67164" y="24373"/>
                    <a:pt x="9283" y="835"/>
                  </a:cubicBezTo>
                  <a:cubicBezTo>
                    <a:pt x="5083" y="-1460"/>
                    <a:pt x="-1707" y="1128"/>
                    <a:pt x="394" y="6744"/>
                  </a:cubicBezTo>
                  <a:cubicBezTo>
                    <a:pt x="3227" y="12897"/>
                    <a:pt x="10700" y="15192"/>
                    <a:pt x="15828" y="19245"/>
                  </a:cubicBezTo>
                  <a:cubicBezTo>
                    <a:pt x="76347" y="59240"/>
                    <a:pt x="135742" y="115009"/>
                    <a:pt x="151910" y="188552"/>
                  </a:cubicBezTo>
                  <a:cubicBezTo>
                    <a:pt x="160995" y="239681"/>
                    <a:pt x="161825" y="292764"/>
                    <a:pt x="151031" y="343698"/>
                  </a:cubicBezTo>
                  <a:cubicBezTo>
                    <a:pt x="149224" y="355857"/>
                    <a:pt x="138868" y="376368"/>
                    <a:pt x="157087" y="380177"/>
                  </a:cubicBezTo>
                  <a:cubicBezTo>
                    <a:pt x="173890" y="381544"/>
                    <a:pt x="172767" y="360106"/>
                    <a:pt x="175795" y="348532"/>
                  </a:cubicBezTo>
                  <a:cubicBezTo>
                    <a:pt x="181314" y="320306"/>
                    <a:pt x="183952" y="291445"/>
                    <a:pt x="182975" y="262682"/>
                  </a:cubicBezTo>
                  <a:cubicBezTo>
                    <a:pt x="181656" y="214190"/>
                    <a:pt x="175893" y="164038"/>
                    <a:pt x="149517" y="1222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3134598" y="3829175"/>
              <a:ext cx="96869" cy="178797"/>
            </a:xfrm>
            <a:custGeom>
              <a:rect b="b" l="l" r="r" t="t"/>
              <a:pathLst>
                <a:path extrusionOk="0" h="357595" w="193738">
                  <a:moveTo>
                    <a:pt x="193593" y="320802"/>
                  </a:moveTo>
                  <a:cubicBezTo>
                    <a:pt x="193788" y="297459"/>
                    <a:pt x="192958" y="274166"/>
                    <a:pt x="190565" y="250969"/>
                  </a:cubicBezTo>
                  <a:cubicBezTo>
                    <a:pt x="186510" y="210926"/>
                    <a:pt x="178353" y="170442"/>
                    <a:pt x="158864" y="134842"/>
                  </a:cubicBezTo>
                  <a:cubicBezTo>
                    <a:pt x="138301" y="98754"/>
                    <a:pt x="106943" y="70186"/>
                    <a:pt x="76024" y="43035"/>
                  </a:cubicBezTo>
                  <a:cubicBezTo>
                    <a:pt x="59807" y="29410"/>
                    <a:pt x="42761" y="16518"/>
                    <a:pt x="24102" y="6507"/>
                  </a:cubicBezTo>
                  <a:cubicBezTo>
                    <a:pt x="21806" y="1184"/>
                    <a:pt x="16140" y="647"/>
                    <a:pt x="10865" y="159"/>
                  </a:cubicBezTo>
                  <a:cubicBezTo>
                    <a:pt x="656" y="-1697"/>
                    <a:pt x="-4277" y="13246"/>
                    <a:pt x="4662" y="18129"/>
                  </a:cubicBezTo>
                  <a:cubicBezTo>
                    <a:pt x="33334" y="34538"/>
                    <a:pt x="58830" y="55780"/>
                    <a:pt x="82374" y="78879"/>
                  </a:cubicBezTo>
                  <a:cubicBezTo>
                    <a:pt x="103914" y="100366"/>
                    <a:pt x="125503" y="122585"/>
                    <a:pt x="139522" y="149883"/>
                  </a:cubicBezTo>
                  <a:cubicBezTo>
                    <a:pt x="167021" y="208142"/>
                    <a:pt x="168926" y="272359"/>
                    <a:pt x="167168" y="336429"/>
                  </a:cubicBezTo>
                  <a:cubicBezTo>
                    <a:pt x="163407" y="343705"/>
                    <a:pt x="164628" y="353276"/>
                    <a:pt x="172981" y="356695"/>
                  </a:cubicBezTo>
                  <a:cubicBezTo>
                    <a:pt x="193984" y="362994"/>
                    <a:pt x="194179" y="334671"/>
                    <a:pt x="193593" y="3208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2010364" y="4498550"/>
              <a:ext cx="96097" cy="207103"/>
            </a:xfrm>
            <a:custGeom>
              <a:rect b="b" l="l" r="r" t="t"/>
              <a:pathLst>
                <a:path extrusionOk="0" h="414206" w="192194">
                  <a:moveTo>
                    <a:pt x="173860" y="383242"/>
                  </a:moveTo>
                  <a:cubicBezTo>
                    <a:pt x="133856" y="356481"/>
                    <a:pt x="95464" y="323518"/>
                    <a:pt x="75047" y="278786"/>
                  </a:cubicBezTo>
                  <a:cubicBezTo>
                    <a:pt x="50234" y="221797"/>
                    <a:pt x="22929" y="164222"/>
                    <a:pt x="16042" y="101714"/>
                  </a:cubicBezTo>
                  <a:cubicBezTo>
                    <a:pt x="13307" y="70510"/>
                    <a:pt x="19315" y="39598"/>
                    <a:pt x="21562" y="8539"/>
                  </a:cubicBezTo>
                  <a:cubicBezTo>
                    <a:pt x="21366" y="5365"/>
                    <a:pt x="21122" y="1605"/>
                    <a:pt x="17801" y="189"/>
                  </a:cubicBezTo>
                  <a:cubicBezTo>
                    <a:pt x="15603" y="-690"/>
                    <a:pt x="12281" y="1654"/>
                    <a:pt x="13356" y="4047"/>
                  </a:cubicBezTo>
                  <a:cubicBezTo>
                    <a:pt x="-13558" y="92289"/>
                    <a:pt x="3343" y="156067"/>
                    <a:pt x="36166" y="238987"/>
                  </a:cubicBezTo>
                  <a:cubicBezTo>
                    <a:pt x="64301" y="321272"/>
                    <a:pt x="101179" y="362976"/>
                    <a:pt x="172248" y="411614"/>
                  </a:cubicBezTo>
                  <a:cubicBezTo>
                    <a:pt x="181235" y="418939"/>
                    <a:pt x="195009" y="409514"/>
                    <a:pt x="191688" y="398576"/>
                  </a:cubicBezTo>
                  <a:cubicBezTo>
                    <a:pt x="189148" y="390616"/>
                    <a:pt x="179819" y="388223"/>
                    <a:pt x="173860" y="383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2110726" y="4484246"/>
              <a:ext cx="98726" cy="195213"/>
            </a:xfrm>
            <a:custGeom>
              <a:rect b="b" l="l" r="r" t="t"/>
              <a:pathLst>
                <a:path extrusionOk="0" h="390425" w="197453">
                  <a:moveTo>
                    <a:pt x="191422" y="367410"/>
                  </a:moveTo>
                  <a:cubicBezTo>
                    <a:pt x="172812" y="356716"/>
                    <a:pt x="153372" y="346363"/>
                    <a:pt x="139256" y="329808"/>
                  </a:cubicBezTo>
                  <a:cubicBezTo>
                    <a:pt x="124554" y="312521"/>
                    <a:pt x="113808" y="292353"/>
                    <a:pt x="101597" y="273307"/>
                  </a:cubicBezTo>
                  <a:cubicBezTo>
                    <a:pt x="82498" y="242054"/>
                    <a:pt x="60469" y="212558"/>
                    <a:pt x="43716" y="179937"/>
                  </a:cubicBezTo>
                  <a:cubicBezTo>
                    <a:pt x="16656" y="126513"/>
                    <a:pt x="11967" y="63566"/>
                    <a:pt x="13725" y="4135"/>
                  </a:cubicBezTo>
                  <a:cubicBezTo>
                    <a:pt x="15923" y="2963"/>
                    <a:pt x="14897" y="863"/>
                    <a:pt x="12699" y="277"/>
                  </a:cubicBezTo>
                  <a:cubicBezTo>
                    <a:pt x="9085" y="-1188"/>
                    <a:pt x="6936" y="3500"/>
                    <a:pt x="5812" y="6332"/>
                  </a:cubicBezTo>
                  <a:cubicBezTo>
                    <a:pt x="-4689" y="51553"/>
                    <a:pt x="244" y="100045"/>
                    <a:pt x="11039" y="144972"/>
                  </a:cubicBezTo>
                  <a:cubicBezTo>
                    <a:pt x="21638" y="186334"/>
                    <a:pt x="45279" y="222178"/>
                    <a:pt x="67650" y="257973"/>
                  </a:cubicBezTo>
                  <a:cubicBezTo>
                    <a:pt x="102281" y="313693"/>
                    <a:pt x="117374" y="356081"/>
                    <a:pt x="179113" y="388653"/>
                  </a:cubicBezTo>
                  <a:cubicBezTo>
                    <a:pt x="193034" y="396613"/>
                    <a:pt x="205147" y="375663"/>
                    <a:pt x="191422" y="367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2205508" y="3721119"/>
              <a:ext cx="791481" cy="979085"/>
            </a:xfrm>
            <a:custGeom>
              <a:rect b="b" l="l" r="r" t="t"/>
              <a:pathLst>
                <a:path extrusionOk="0" h="1958169" w="1582963">
                  <a:moveTo>
                    <a:pt x="1582961" y="641027"/>
                  </a:moveTo>
                  <a:cubicBezTo>
                    <a:pt x="1583157" y="685857"/>
                    <a:pt x="1570213" y="729905"/>
                    <a:pt x="1559369" y="773123"/>
                  </a:cubicBezTo>
                  <a:cubicBezTo>
                    <a:pt x="1549991" y="809602"/>
                    <a:pt x="1537585" y="844860"/>
                    <a:pt x="1522345" y="879239"/>
                  </a:cubicBezTo>
                  <a:cubicBezTo>
                    <a:pt x="1508278" y="921382"/>
                    <a:pt x="1492843" y="963135"/>
                    <a:pt x="1480339" y="1005767"/>
                  </a:cubicBezTo>
                  <a:cubicBezTo>
                    <a:pt x="1466711" y="1049523"/>
                    <a:pt x="1459287" y="1094792"/>
                    <a:pt x="1450690" y="1139670"/>
                  </a:cubicBezTo>
                  <a:cubicBezTo>
                    <a:pt x="1417866" y="1278407"/>
                    <a:pt x="1386752" y="1418267"/>
                    <a:pt x="1331900" y="1550363"/>
                  </a:cubicBezTo>
                  <a:cubicBezTo>
                    <a:pt x="1314706" y="1598611"/>
                    <a:pt x="1292042" y="1644710"/>
                    <a:pt x="1265813" y="1688661"/>
                  </a:cubicBezTo>
                  <a:cubicBezTo>
                    <a:pt x="1242123" y="1731341"/>
                    <a:pt x="1215942" y="1772948"/>
                    <a:pt x="1179699" y="1806301"/>
                  </a:cubicBezTo>
                  <a:cubicBezTo>
                    <a:pt x="1149611" y="1834381"/>
                    <a:pt x="1122649" y="1865976"/>
                    <a:pt x="1087188" y="1887708"/>
                  </a:cubicBezTo>
                  <a:cubicBezTo>
                    <a:pt x="1059395" y="1908657"/>
                    <a:pt x="1031993" y="1928581"/>
                    <a:pt x="998583" y="1940302"/>
                  </a:cubicBezTo>
                  <a:cubicBezTo>
                    <a:pt x="933913" y="1963351"/>
                    <a:pt x="864456" y="1958175"/>
                    <a:pt x="797099" y="1956417"/>
                  </a:cubicBezTo>
                  <a:cubicBezTo>
                    <a:pt x="738485" y="1953682"/>
                    <a:pt x="679627" y="1953926"/>
                    <a:pt x="622088" y="1940985"/>
                  </a:cubicBezTo>
                  <a:cubicBezTo>
                    <a:pt x="579300" y="1933221"/>
                    <a:pt x="536561" y="1925212"/>
                    <a:pt x="497095" y="1906020"/>
                  </a:cubicBezTo>
                  <a:cubicBezTo>
                    <a:pt x="460999" y="1883605"/>
                    <a:pt x="424853" y="1862314"/>
                    <a:pt x="384312" y="1847713"/>
                  </a:cubicBezTo>
                  <a:cubicBezTo>
                    <a:pt x="382114" y="1846785"/>
                    <a:pt x="379867" y="1846541"/>
                    <a:pt x="377718" y="1846882"/>
                  </a:cubicBezTo>
                  <a:cubicBezTo>
                    <a:pt x="366289" y="1839508"/>
                    <a:pt x="355201" y="1831695"/>
                    <a:pt x="344455" y="1823296"/>
                  </a:cubicBezTo>
                  <a:cubicBezTo>
                    <a:pt x="300251" y="1789600"/>
                    <a:pt x="260051" y="1749605"/>
                    <a:pt x="231917" y="1701357"/>
                  </a:cubicBezTo>
                  <a:cubicBezTo>
                    <a:pt x="208130" y="1660874"/>
                    <a:pt x="184147" y="1620000"/>
                    <a:pt x="168712" y="1575512"/>
                  </a:cubicBezTo>
                  <a:cubicBezTo>
                    <a:pt x="152300" y="1528388"/>
                    <a:pt x="145755" y="1481507"/>
                    <a:pt x="135791" y="1431843"/>
                  </a:cubicBezTo>
                  <a:cubicBezTo>
                    <a:pt x="114885" y="1323969"/>
                    <a:pt x="112785" y="1213751"/>
                    <a:pt x="102332" y="1104607"/>
                  </a:cubicBezTo>
                  <a:cubicBezTo>
                    <a:pt x="88411" y="991117"/>
                    <a:pt x="52022" y="881973"/>
                    <a:pt x="25939" y="770974"/>
                  </a:cubicBezTo>
                  <a:cubicBezTo>
                    <a:pt x="13923" y="720577"/>
                    <a:pt x="-4785" y="669253"/>
                    <a:pt x="1126" y="616805"/>
                  </a:cubicBezTo>
                  <a:cubicBezTo>
                    <a:pt x="6499" y="583501"/>
                    <a:pt x="34291" y="578617"/>
                    <a:pt x="62768" y="584673"/>
                  </a:cubicBezTo>
                  <a:cubicBezTo>
                    <a:pt x="115422" y="594879"/>
                    <a:pt x="156550" y="632872"/>
                    <a:pt x="191962" y="670962"/>
                  </a:cubicBezTo>
                  <a:cubicBezTo>
                    <a:pt x="246619" y="734593"/>
                    <a:pt x="258782" y="820638"/>
                    <a:pt x="288284" y="896819"/>
                  </a:cubicBezTo>
                  <a:cubicBezTo>
                    <a:pt x="307333" y="956006"/>
                    <a:pt x="343087" y="993852"/>
                    <a:pt x="399650" y="1019148"/>
                  </a:cubicBezTo>
                  <a:cubicBezTo>
                    <a:pt x="497974" y="1056603"/>
                    <a:pt x="581010" y="1100945"/>
                    <a:pt x="640307" y="1191922"/>
                  </a:cubicBezTo>
                  <a:cubicBezTo>
                    <a:pt x="663558" y="1224836"/>
                    <a:pt x="678699" y="1263122"/>
                    <a:pt x="685049" y="1303166"/>
                  </a:cubicBezTo>
                  <a:cubicBezTo>
                    <a:pt x="686710" y="1310247"/>
                    <a:pt x="694623" y="1314349"/>
                    <a:pt x="701461" y="1312444"/>
                  </a:cubicBezTo>
                  <a:cubicBezTo>
                    <a:pt x="719875" y="1305754"/>
                    <a:pt x="706687" y="1282021"/>
                    <a:pt x="705076" y="1268201"/>
                  </a:cubicBezTo>
                  <a:cubicBezTo>
                    <a:pt x="695062" y="1225959"/>
                    <a:pt x="672203" y="1188260"/>
                    <a:pt x="646267" y="1153929"/>
                  </a:cubicBezTo>
                  <a:cubicBezTo>
                    <a:pt x="579545" y="1065687"/>
                    <a:pt x="501882" y="1031405"/>
                    <a:pt x="403459" y="991020"/>
                  </a:cubicBezTo>
                  <a:cubicBezTo>
                    <a:pt x="384410" y="982034"/>
                    <a:pt x="367070" y="970119"/>
                    <a:pt x="352661" y="955420"/>
                  </a:cubicBezTo>
                  <a:cubicBezTo>
                    <a:pt x="352710" y="952929"/>
                    <a:pt x="352808" y="950487"/>
                    <a:pt x="353101" y="948046"/>
                  </a:cubicBezTo>
                  <a:cubicBezTo>
                    <a:pt x="365605" y="854138"/>
                    <a:pt x="380649" y="760426"/>
                    <a:pt x="396230" y="667007"/>
                  </a:cubicBezTo>
                  <a:cubicBezTo>
                    <a:pt x="408442" y="606843"/>
                    <a:pt x="433890" y="550440"/>
                    <a:pt x="447517" y="490667"/>
                  </a:cubicBezTo>
                  <a:cubicBezTo>
                    <a:pt x="479999" y="353688"/>
                    <a:pt x="514142" y="211191"/>
                    <a:pt x="598741" y="95797"/>
                  </a:cubicBezTo>
                  <a:cubicBezTo>
                    <a:pt x="613199" y="77533"/>
                    <a:pt x="627754" y="56778"/>
                    <a:pt x="648123" y="44960"/>
                  </a:cubicBezTo>
                  <a:cubicBezTo>
                    <a:pt x="682558" y="37440"/>
                    <a:pt x="718166" y="54385"/>
                    <a:pt x="723148" y="91499"/>
                  </a:cubicBezTo>
                  <a:cubicBezTo>
                    <a:pt x="731207" y="136426"/>
                    <a:pt x="721976" y="182721"/>
                    <a:pt x="715724" y="228039"/>
                  </a:cubicBezTo>
                  <a:cubicBezTo>
                    <a:pt x="705515" y="283954"/>
                    <a:pt x="695942" y="339331"/>
                    <a:pt x="682119" y="394709"/>
                  </a:cubicBezTo>
                  <a:cubicBezTo>
                    <a:pt x="660334" y="476261"/>
                    <a:pt x="640112" y="558254"/>
                    <a:pt x="625312" y="641320"/>
                  </a:cubicBezTo>
                  <a:cubicBezTo>
                    <a:pt x="618327" y="675308"/>
                    <a:pt x="610708" y="711055"/>
                    <a:pt x="604358" y="747045"/>
                  </a:cubicBezTo>
                  <a:cubicBezTo>
                    <a:pt x="602453" y="757838"/>
                    <a:pt x="601281" y="768825"/>
                    <a:pt x="600353" y="779715"/>
                  </a:cubicBezTo>
                  <a:cubicBezTo>
                    <a:pt x="599669" y="788164"/>
                    <a:pt x="598008" y="797442"/>
                    <a:pt x="602795" y="805011"/>
                  </a:cubicBezTo>
                  <a:cubicBezTo>
                    <a:pt x="611587" y="818929"/>
                    <a:pt x="629855" y="812532"/>
                    <a:pt x="640210" y="803888"/>
                  </a:cubicBezTo>
                  <a:cubicBezTo>
                    <a:pt x="661408" y="787431"/>
                    <a:pt x="675134" y="763795"/>
                    <a:pt x="686612" y="740013"/>
                  </a:cubicBezTo>
                  <a:cubicBezTo>
                    <a:pt x="707957" y="696161"/>
                    <a:pt x="724223" y="650110"/>
                    <a:pt x="739804" y="603962"/>
                  </a:cubicBezTo>
                  <a:cubicBezTo>
                    <a:pt x="783081" y="495258"/>
                    <a:pt x="824061" y="381914"/>
                    <a:pt x="865628" y="271892"/>
                  </a:cubicBezTo>
                  <a:cubicBezTo>
                    <a:pt x="897475" y="207968"/>
                    <a:pt x="920676" y="140187"/>
                    <a:pt x="952767" y="76312"/>
                  </a:cubicBezTo>
                  <a:cubicBezTo>
                    <a:pt x="962683" y="56778"/>
                    <a:pt x="975480" y="38905"/>
                    <a:pt x="989938" y="22448"/>
                  </a:cubicBezTo>
                  <a:cubicBezTo>
                    <a:pt x="997264" y="15758"/>
                    <a:pt x="1002540" y="4673"/>
                    <a:pt x="1012064" y="1303"/>
                  </a:cubicBezTo>
                  <a:cubicBezTo>
                    <a:pt x="1054413" y="-5729"/>
                    <a:pt x="1100669" y="15855"/>
                    <a:pt x="1104576" y="62345"/>
                  </a:cubicBezTo>
                  <a:cubicBezTo>
                    <a:pt x="1110242" y="103219"/>
                    <a:pt x="1094173" y="143019"/>
                    <a:pt x="1086260" y="182574"/>
                  </a:cubicBezTo>
                  <a:cubicBezTo>
                    <a:pt x="1064963" y="276531"/>
                    <a:pt x="1036780" y="368827"/>
                    <a:pt x="1017877" y="463272"/>
                  </a:cubicBezTo>
                  <a:cubicBezTo>
                    <a:pt x="1004542" y="530272"/>
                    <a:pt x="989010" y="600202"/>
                    <a:pt x="971035" y="666762"/>
                  </a:cubicBezTo>
                  <a:cubicBezTo>
                    <a:pt x="958042" y="711592"/>
                    <a:pt x="941093" y="755787"/>
                    <a:pt x="933718" y="801984"/>
                  </a:cubicBezTo>
                  <a:cubicBezTo>
                    <a:pt x="928345" y="839341"/>
                    <a:pt x="967323" y="829721"/>
                    <a:pt x="983588" y="810822"/>
                  </a:cubicBezTo>
                  <a:cubicBezTo>
                    <a:pt x="1011234" y="779422"/>
                    <a:pt x="1024324" y="738011"/>
                    <a:pt x="1041664" y="700507"/>
                  </a:cubicBezTo>
                  <a:cubicBezTo>
                    <a:pt x="1058614" y="655873"/>
                    <a:pt x="1078151" y="612313"/>
                    <a:pt x="1095784" y="567923"/>
                  </a:cubicBezTo>
                  <a:cubicBezTo>
                    <a:pt x="1125433" y="485784"/>
                    <a:pt x="1151956" y="402425"/>
                    <a:pt x="1184633" y="321409"/>
                  </a:cubicBezTo>
                  <a:cubicBezTo>
                    <a:pt x="1202657" y="274919"/>
                    <a:pt x="1225467" y="230334"/>
                    <a:pt x="1254090" y="189460"/>
                  </a:cubicBezTo>
                  <a:cubicBezTo>
                    <a:pt x="1265569" y="172954"/>
                    <a:pt x="1278512" y="152346"/>
                    <a:pt x="1296243" y="140089"/>
                  </a:cubicBezTo>
                  <a:cubicBezTo>
                    <a:pt x="1304595" y="134717"/>
                    <a:pt x="1313192" y="128320"/>
                    <a:pt x="1323303" y="127050"/>
                  </a:cubicBezTo>
                  <a:cubicBezTo>
                    <a:pt x="1343280" y="127685"/>
                    <a:pt x="1360962" y="143751"/>
                    <a:pt x="1367214" y="162260"/>
                  </a:cubicBezTo>
                  <a:cubicBezTo>
                    <a:pt x="1376641" y="192683"/>
                    <a:pt x="1371952" y="223351"/>
                    <a:pt x="1364137" y="253872"/>
                  </a:cubicBezTo>
                  <a:cubicBezTo>
                    <a:pt x="1343476" y="332104"/>
                    <a:pt x="1330190" y="411947"/>
                    <a:pt x="1310457" y="490423"/>
                  </a:cubicBezTo>
                  <a:cubicBezTo>
                    <a:pt x="1287402" y="584673"/>
                    <a:pt x="1255848" y="676480"/>
                    <a:pt x="1233917" y="771023"/>
                  </a:cubicBezTo>
                  <a:cubicBezTo>
                    <a:pt x="1222243" y="825277"/>
                    <a:pt x="1211058" y="879629"/>
                    <a:pt x="1197577" y="933493"/>
                  </a:cubicBezTo>
                  <a:cubicBezTo>
                    <a:pt x="1194402" y="945995"/>
                    <a:pt x="1190055" y="958106"/>
                    <a:pt x="1185659" y="970167"/>
                  </a:cubicBezTo>
                  <a:cubicBezTo>
                    <a:pt x="1182972" y="979983"/>
                    <a:pt x="1190543" y="986576"/>
                    <a:pt x="1198309" y="986917"/>
                  </a:cubicBezTo>
                  <a:cubicBezTo>
                    <a:pt x="1197968" y="1004156"/>
                    <a:pt x="1212035" y="1017487"/>
                    <a:pt x="1230547" y="1013337"/>
                  </a:cubicBezTo>
                  <a:cubicBezTo>
                    <a:pt x="1257753" y="1008307"/>
                    <a:pt x="1271967" y="979348"/>
                    <a:pt x="1286669" y="958643"/>
                  </a:cubicBezTo>
                  <a:cubicBezTo>
                    <a:pt x="1308503" y="918013"/>
                    <a:pt x="1330825" y="877481"/>
                    <a:pt x="1351535" y="836265"/>
                  </a:cubicBezTo>
                  <a:cubicBezTo>
                    <a:pt x="1365749" y="806769"/>
                    <a:pt x="1377862" y="776199"/>
                    <a:pt x="1393004" y="747192"/>
                  </a:cubicBezTo>
                  <a:cubicBezTo>
                    <a:pt x="1415278" y="706757"/>
                    <a:pt x="1437502" y="666274"/>
                    <a:pt x="1459042" y="625449"/>
                  </a:cubicBezTo>
                  <a:cubicBezTo>
                    <a:pt x="1468372" y="609920"/>
                    <a:pt x="1474331" y="591509"/>
                    <a:pt x="1487519" y="578764"/>
                  </a:cubicBezTo>
                  <a:cubicBezTo>
                    <a:pt x="1504712" y="564016"/>
                    <a:pt x="1530209" y="561184"/>
                    <a:pt x="1550626" y="570706"/>
                  </a:cubicBezTo>
                  <a:cubicBezTo>
                    <a:pt x="1572557" y="585845"/>
                    <a:pt x="1580324" y="615536"/>
                    <a:pt x="1582961" y="6410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0"/>
          <p:cNvSpPr/>
          <p:nvPr/>
        </p:nvSpPr>
        <p:spPr>
          <a:xfrm>
            <a:off x="0" y="3828882"/>
            <a:ext cx="9144000" cy="13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20"/>
          <p:cNvSpPr txBox="1"/>
          <p:nvPr/>
        </p:nvSpPr>
        <p:spPr>
          <a:xfrm>
            <a:off x="514350" y="4246843"/>
            <a:ext cx="6459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Character References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741" name="Google Shape;741;p20"/>
          <p:cNvSpPr txBox="1"/>
          <p:nvPr/>
        </p:nvSpPr>
        <p:spPr>
          <a:xfrm>
            <a:off x="514350" y="694471"/>
            <a:ext cx="3614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 Number: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123-456-7890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 Address: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hello@reallygreatsite.com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2" name="Google Shape;742;p20"/>
          <p:cNvSpPr txBox="1"/>
          <p:nvPr/>
        </p:nvSpPr>
        <p:spPr>
          <a:xfrm>
            <a:off x="514350" y="1881679"/>
            <a:ext cx="3614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 Number: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123-456-7890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 Address: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hello@reallygreatsite.com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3" name="Google Shape;743;p20"/>
          <p:cNvSpPr txBox="1"/>
          <p:nvPr/>
        </p:nvSpPr>
        <p:spPr>
          <a:xfrm>
            <a:off x="5015409" y="694471"/>
            <a:ext cx="3614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 Number: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123-456-7890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 Address: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hello@reallygreatsite.com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4" name="Google Shape;744;p20"/>
          <p:cNvSpPr txBox="1"/>
          <p:nvPr/>
        </p:nvSpPr>
        <p:spPr>
          <a:xfrm>
            <a:off x="5015409" y="1881679"/>
            <a:ext cx="3614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 Number: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123-456-7890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 Address: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hello@reallygreatsite.com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45" name="Google Shape;745;p20"/>
          <p:cNvGrpSpPr/>
          <p:nvPr/>
        </p:nvGrpSpPr>
        <p:grpSpPr>
          <a:xfrm rot="-681919">
            <a:off x="3471480" y="-246950"/>
            <a:ext cx="904245" cy="881440"/>
            <a:chOff x="4193734" y="2425108"/>
            <a:chExt cx="602210" cy="586976"/>
          </a:xfrm>
        </p:grpSpPr>
        <p:sp>
          <p:nvSpPr>
            <p:cNvPr id="746" name="Google Shape;746;p20"/>
            <p:cNvSpPr/>
            <p:nvPr/>
          </p:nvSpPr>
          <p:spPr>
            <a:xfrm>
              <a:off x="4193734" y="2425108"/>
              <a:ext cx="602210" cy="586976"/>
            </a:xfrm>
            <a:custGeom>
              <a:rect b="b" l="l" r="r" t="t"/>
              <a:pathLst>
                <a:path extrusionOk="0" h="1173952" w="1204420">
                  <a:moveTo>
                    <a:pt x="1188463" y="484139"/>
                  </a:moveTo>
                  <a:cubicBezTo>
                    <a:pt x="1177936" y="447265"/>
                    <a:pt x="1166736" y="410294"/>
                    <a:pt x="1151055" y="375252"/>
                  </a:cubicBezTo>
                  <a:cubicBezTo>
                    <a:pt x="1125884" y="319868"/>
                    <a:pt x="1093992" y="268148"/>
                    <a:pt x="1056416" y="220115"/>
                  </a:cubicBezTo>
                  <a:cubicBezTo>
                    <a:pt x="1015010" y="168925"/>
                    <a:pt x="967004" y="120241"/>
                    <a:pt x="909580" y="87271"/>
                  </a:cubicBezTo>
                  <a:cubicBezTo>
                    <a:pt x="883541" y="71075"/>
                    <a:pt x="855913" y="57940"/>
                    <a:pt x="826888" y="47987"/>
                  </a:cubicBezTo>
                  <a:cubicBezTo>
                    <a:pt x="809907" y="42082"/>
                    <a:pt x="792082" y="39335"/>
                    <a:pt x="774860" y="34298"/>
                  </a:cubicBezTo>
                  <a:cubicBezTo>
                    <a:pt x="760504" y="30128"/>
                    <a:pt x="746750" y="23838"/>
                    <a:pt x="731984" y="20946"/>
                  </a:cubicBezTo>
                  <a:cubicBezTo>
                    <a:pt x="712955" y="20223"/>
                    <a:pt x="694408" y="13065"/>
                    <a:pt x="676126" y="7979"/>
                  </a:cubicBezTo>
                  <a:cubicBezTo>
                    <a:pt x="666009" y="5280"/>
                    <a:pt x="655531" y="4846"/>
                    <a:pt x="645294" y="2629"/>
                  </a:cubicBezTo>
                  <a:cubicBezTo>
                    <a:pt x="645053" y="2581"/>
                    <a:pt x="644812" y="2533"/>
                    <a:pt x="644571" y="2485"/>
                  </a:cubicBezTo>
                  <a:lnTo>
                    <a:pt x="643511" y="2244"/>
                  </a:lnTo>
                  <a:cubicBezTo>
                    <a:pt x="642283" y="1882"/>
                    <a:pt x="641006" y="1954"/>
                    <a:pt x="639826" y="2292"/>
                  </a:cubicBezTo>
                  <a:cubicBezTo>
                    <a:pt x="629348" y="-142"/>
                    <a:pt x="618268" y="267"/>
                    <a:pt x="607549" y="388"/>
                  </a:cubicBezTo>
                  <a:cubicBezTo>
                    <a:pt x="598011" y="267"/>
                    <a:pt x="588448" y="315"/>
                    <a:pt x="578909" y="605"/>
                  </a:cubicBezTo>
                  <a:cubicBezTo>
                    <a:pt x="564963" y="-335"/>
                    <a:pt x="551016" y="-287"/>
                    <a:pt x="537094" y="1520"/>
                  </a:cubicBezTo>
                  <a:cubicBezTo>
                    <a:pt x="517607" y="4605"/>
                    <a:pt x="498458" y="9257"/>
                    <a:pt x="479405" y="14414"/>
                  </a:cubicBezTo>
                  <a:cubicBezTo>
                    <a:pt x="470276" y="16174"/>
                    <a:pt x="461171" y="18150"/>
                    <a:pt x="452210" y="20681"/>
                  </a:cubicBezTo>
                  <a:cubicBezTo>
                    <a:pt x="441299" y="23645"/>
                    <a:pt x="430507" y="27260"/>
                    <a:pt x="419813" y="31140"/>
                  </a:cubicBezTo>
                  <a:cubicBezTo>
                    <a:pt x="259825" y="76691"/>
                    <a:pt x="123780" y="195026"/>
                    <a:pt x="51855" y="344547"/>
                  </a:cubicBezTo>
                  <a:cubicBezTo>
                    <a:pt x="31020" y="392002"/>
                    <a:pt x="16182" y="442155"/>
                    <a:pt x="7775" y="493321"/>
                  </a:cubicBezTo>
                  <a:cubicBezTo>
                    <a:pt x="959" y="538125"/>
                    <a:pt x="-559" y="583603"/>
                    <a:pt x="164" y="628864"/>
                  </a:cubicBezTo>
                  <a:cubicBezTo>
                    <a:pt x="2356" y="730594"/>
                    <a:pt x="36078" y="830925"/>
                    <a:pt x="90708" y="916363"/>
                  </a:cubicBezTo>
                  <a:cubicBezTo>
                    <a:pt x="128019" y="971891"/>
                    <a:pt x="176435" y="1019562"/>
                    <a:pt x="228849" y="1060799"/>
                  </a:cubicBezTo>
                  <a:cubicBezTo>
                    <a:pt x="275482" y="1097480"/>
                    <a:pt x="329269" y="1123485"/>
                    <a:pt x="385247" y="1142525"/>
                  </a:cubicBezTo>
                  <a:cubicBezTo>
                    <a:pt x="420102" y="1154768"/>
                    <a:pt x="455920" y="1164384"/>
                    <a:pt x="492580" y="1169180"/>
                  </a:cubicBezTo>
                  <a:cubicBezTo>
                    <a:pt x="535239" y="1174362"/>
                    <a:pt x="578331" y="1173663"/>
                    <a:pt x="621207" y="1173856"/>
                  </a:cubicBezTo>
                  <a:cubicBezTo>
                    <a:pt x="624410" y="1173904"/>
                    <a:pt x="627614" y="1173952"/>
                    <a:pt x="630817" y="1173952"/>
                  </a:cubicBezTo>
                  <a:cubicBezTo>
                    <a:pt x="690891" y="1173952"/>
                    <a:pt x="750579" y="1163902"/>
                    <a:pt x="807907" y="1145995"/>
                  </a:cubicBezTo>
                  <a:cubicBezTo>
                    <a:pt x="925453" y="1113483"/>
                    <a:pt x="1037556" y="1046989"/>
                    <a:pt x="1105048" y="943187"/>
                  </a:cubicBezTo>
                  <a:cubicBezTo>
                    <a:pt x="1141854" y="882766"/>
                    <a:pt x="1168326" y="816489"/>
                    <a:pt x="1185428" y="747898"/>
                  </a:cubicBezTo>
                  <a:cubicBezTo>
                    <a:pt x="1207997" y="662075"/>
                    <a:pt x="1212213" y="570179"/>
                    <a:pt x="1188463" y="484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4200653" y="2431737"/>
              <a:ext cx="588018" cy="573153"/>
            </a:xfrm>
            <a:custGeom>
              <a:rect b="b" l="l" r="r" t="t"/>
              <a:pathLst>
                <a:path extrusionOk="0" h="1146306" w="1176035">
                  <a:moveTo>
                    <a:pt x="441865" y="634454"/>
                  </a:moveTo>
                  <a:cubicBezTo>
                    <a:pt x="500927" y="634454"/>
                    <a:pt x="504058" y="511202"/>
                    <a:pt x="502083" y="468182"/>
                  </a:cubicBezTo>
                  <a:cubicBezTo>
                    <a:pt x="499987" y="432031"/>
                    <a:pt x="495025" y="393735"/>
                    <a:pt x="475731" y="362331"/>
                  </a:cubicBezTo>
                  <a:cubicBezTo>
                    <a:pt x="474888" y="360861"/>
                    <a:pt x="473539" y="359030"/>
                    <a:pt x="471853" y="357198"/>
                  </a:cubicBezTo>
                  <a:cubicBezTo>
                    <a:pt x="468650" y="350787"/>
                    <a:pt x="463278" y="345123"/>
                    <a:pt x="458027" y="341942"/>
                  </a:cubicBezTo>
                  <a:cubicBezTo>
                    <a:pt x="449332" y="336351"/>
                    <a:pt x="437481" y="333314"/>
                    <a:pt x="427749" y="337002"/>
                  </a:cubicBezTo>
                  <a:cubicBezTo>
                    <a:pt x="406288" y="338592"/>
                    <a:pt x="386392" y="368308"/>
                    <a:pt x="379286" y="389204"/>
                  </a:cubicBezTo>
                  <a:cubicBezTo>
                    <a:pt x="355367" y="442563"/>
                    <a:pt x="367531" y="604063"/>
                    <a:pt x="425003" y="631537"/>
                  </a:cubicBezTo>
                  <a:cubicBezTo>
                    <a:pt x="431098" y="633514"/>
                    <a:pt x="436710" y="634454"/>
                    <a:pt x="441865" y="634454"/>
                  </a:cubicBezTo>
                  <a:close/>
                  <a:moveTo>
                    <a:pt x="792046" y="585601"/>
                  </a:moveTo>
                  <a:cubicBezTo>
                    <a:pt x="808811" y="544027"/>
                    <a:pt x="804740" y="497802"/>
                    <a:pt x="802813" y="453963"/>
                  </a:cubicBezTo>
                  <a:cubicBezTo>
                    <a:pt x="797634" y="419474"/>
                    <a:pt x="800163" y="358789"/>
                    <a:pt x="764153" y="341532"/>
                  </a:cubicBezTo>
                  <a:cubicBezTo>
                    <a:pt x="758588" y="338399"/>
                    <a:pt x="740475" y="334302"/>
                    <a:pt x="731442" y="337797"/>
                  </a:cubicBezTo>
                  <a:cubicBezTo>
                    <a:pt x="725589" y="337291"/>
                    <a:pt x="717712" y="340327"/>
                    <a:pt x="714461" y="342858"/>
                  </a:cubicBezTo>
                  <a:cubicBezTo>
                    <a:pt x="712076" y="344328"/>
                    <a:pt x="708920" y="348232"/>
                    <a:pt x="706488" y="352691"/>
                  </a:cubicBezTo>
                  <a:cubicBezTo>
                    <a:pt x="696853" y="361777"/>
                    <a:pt x="690590" y="375587"/>
                    <a:pt x="685724" y="387228"/>
                  </a:cubicBezTo>
                  <a:cubicBezTo>
                    <a:pt x="672043" y="421499"/>
                    <a:pt x="671802" y="459289"/>
                    <a:pt x="674403" y="495633"/>
                  </a:cubicBezTo>
                  <a:cubicBezTo>
                    <a:pt x="678908" y="538316"/>
                    <a:pt x="682184" y="611968"/>
                    <a:pt x="727203" y="631586"/>
                  </a:cubicBezTo>
                  <a:cubicBezTo>
                    <a:pt x="731587" y="633176"/>
                    <a:pt x="735850" y="633875"/>
                    <a:pt x="739969" y="633875"/>
                  </a:cubicBezTo>
                  <a:cubicBezTo>
                    <a:pt x="764731" y="633923"/>
                    <a:pt x="783977" y="607798"/>
                    <a:pt x="792046" y="585601"/>
                  </a:cubicBezTo>
                  <a:close/>
                  <a:moveTo>
                    <a:pt x="892418" y="667207"/>
                  </a:moveTo>
                  <a:cubicBezTo>
                    <a:pt x="894971" y="657639"/>
                    <a:pt x="880615" y="654216"/>
                    <a:pt x="878278" y="663567"/>
                  </a:cubicBezTo>
                  <a:cubicBezTo>
                    <a:pt x="868354" y="690223"/>
                    <a:pt x="854769" y="714950"/>
                    <a:pt x="840582" y="739967"/>
                  </a:cubicBezTo>
                  <a:cubicBezTo>
                    <a:pt x="824973" y="766936"/>
                    <a:pt x="803463" y="789518"/>
                    <a:pt x="778533" y="808028"/>
                  </a:cubicBezTo>
                  <a:cubicBezTo>
                    <a:pt x="753819" y="829646"/>
                    <a:pt x="725468" y="843552"/>
                    <a:pt x="694396" y="854711"/>
                  </a:cubicBezTo>
                  <a:cubicBezTo>
                    <a:pt x="654580" y="865412"/>
                    <a:pt x="612258" y="865098"/>
                    <a:pt x="571551" y="860278"/>
                  </a:cubicBezTo>
                  <a:cubicBezTo>
                    <a:pt x="502276" y="849481"/>
                    <a:pt x="430977" y="823717"/>
                    <a:pt x="382923" y="770479"/>
                  </a:cubicBezTo>
                  <a:cubicBezTo>
                    <a:pt x="370349" y="757994"/>
                    <a:pt x="357583" y="745534"/>
                    <a:pt x="347659" y="730760"/>
                  </a:cubicBezTo>
                  <a:cubicBezTo>
                    <a:pt x="333231" y="709986"/>
                    <a:pt x="323186" y="686680"/>
                    <a:pt x="312492" y="663857"/>
                  </a:cubicBezTo>
                  <a:lnTo>
                    <a:pt x="312516" y="663857"/>
                  </a:lnTo>
                  <a:cubicBezTo>
                    <a:pt x="313407" y="662459"/>
                    <a:pt x="312516" y="660916"/>
                    <a:pt x="311119" y="660338"/>
                  </a:cubicBezTo>
                  <a:cubicBezTo>
                    <a:pt x="310131" y="658964"/>
                    <a:pt x="308156" y="658554"/>
                    <a:pt x="306759" y="659591"/>
                  </a:cubicBezTo>
                  <a:cubicBezTo>
                    <a:pt x="302399" y="663953"/>
                    <a:pt x="306783" y="670822"/>
                    <a:pt x="307939" y="675835"/>
                  </a:cubicBezTo>
                  <a:cubicBezTo>
                    <a:pt x="315912" y="698947"/>
                    <a:pt x="326655" y="721192"/>
                    <a:pt x="340457" y="741389"/>
                  </a:cubicBezTo>
                  <a:cubicBezTo>
                    <a:pt x="349032" y="754331"/>
                    <a:pt x="359871" y="765514"/>
                    <a:pt x="370735" y="776552"/>
                  </a:cubicBezTo>
                  <a:cubicBezTo>
                    <a:pt x="384079" y="790627"/>
                    <a:pt x="397351" y="804967"/>
                    <a:pt x="413562" y="815788"/>
                  </a:cubicBezTo>
                  <a:cubicBezTo>
                    <a:pt x="471058" y="854831"/>
                    <a:pt x="540623" y="875317"/>
                    <a:pt x="609825" y="877727"/>
                  </a:cubicBezTo>
                  <a:cubicBezTo>
                    <a:pt x="613824" y="877968"/>
                    <a:pt x="617846" y="878064"/>
                    <a:pt x="621845" y="878064"/>
                  </a:cubicBezTo>
                  <a:cubicBezTo>
                    <a:pt x="636803" y="878064"/>
                    <a:pt x="651713" y="876570"/>
                    <a:pt x="666575" y="874787"/>
                  </a:cubicBezTo>
                  <a:cubicBezTo>
                    <a:pt x="678932" y="873558"/>
                    <a:pt x="691337" y="871581"/>
                    <a:pt x="702995" y="867026"/>
                  </a:cubicBezTo>
                  <a:cubicBezTo>
                    <a:pt x="720627" y="860350"/>
                    <a:pt x="738018" y="852783"/>
                    <a:pt x="754421" y="843480"/>
                  </a:cubicBezTo>
                  <a:cubicBezTo>
                    <a:pt x="770849" y="833791"/>
                    <a:pt x="785277" y="821211"/>
                    <a:pt x="800067" y="809233"/>
                  </a:cubicBezTo>
                  <a:cubicBezTo>
                    <a:pt x="824901" y="790169"/>
                    <a:pt x="843761" y="764526"/>
                    <a:pt x="858888" y="737364"/>
                  </a:cubicBezTo>
                  <a:cubicBezTo>
                    <a:pt x="871148" y="714516"/>
                    <a:pt x="883722" y="691789"/>
                    <a:pt x="892418" y="667207"/>
                  </a:cubicBezTo>
                  <a:close/>
                  <a:moveTo>
                    <a:pt x="1175781" y="575069"/>
                  </a:moveTo>
                  <a:cubicBezTo>
                    <a:pt x="1177732" y="636092"/>
                    <a:pt x="1168410" y="696754"/>
                    <a:pt x="1150898" y="755150"/>
                  </a:cubicBezTo>
                  <a:cubicBezTo>
                    <a:pt x="1135073" y="813595"/>
                    <a:pt x="1110432" y="869412"/>
                    <a:pt x="1079480" y="921374"/>
                  </a:cubicBezTo>
                  <a:cubicBezTo>
                    <a:pt x="1032967" y="993242"/>
                    <a:pt x="963331" y="1047011"/>
                    <a:pt x="886637" y="1083620"/>
                  </a:cubicBezTo>
                  <a:cubicBezTo>
                    <a:pt x="827960" y="1109456"/>
                    <a:pt x="765959" y="1128472"/>
                    <a:pt x="702754" y="1139414"/>
                  </a:cubicBezTo>
                  <a:cubicBezTo>
                    <a:pt x="642753" y="1148982"/>
                    <a:pt x="581619" y="1146234"/>
                    <a:pt x="521088" y="1144860"/>
                  </a:cubicBezTo>
                  <a:cubicBezTo>
                    <a:pt x="469155" y="1143149"/>
                    <a:pt x="418259" y="1130930"/>
                    <a:pt x="369530" y="1113288"/>
                  </a:cubicBezTo>
                  <a:cubicBezTo>
                    <a:pt x="328558" y="1098442"/>
                    <a:pt x="288212" y="1080945"/>
                    <a:pt x="252081" y="1056314"/>
                  </a:cubicBezTo>
                  <a:cubicBezTo>
                    <a:pt x="161296" y="993772"/>
                    <a:pt x="82843" y="908938"/>
                    <a:pt x="41823" y="805449"/>
                  </a:cubicBezTo>
                  <a:cubicBezTo>
                    <a:pt x="13978" y="736882"/>
                    <a:pt x="-1992" y="663447"/>
                    <a:pt x="200" y="589192"/>
                  </a:cubicBezTo>
                  <a:cubicBezTo>
                    <a:pt x="-306" y="485077"/>
                    <a:pt x="21204" y="378455"/>
                    <a:pt x="75930" y="288872"/>
                  </a:cubicBezTo>
                  <a:cubicBezTo>
                    <a:pt x="137040" y="185986"/>
                    <a:pt x="229920" y="102549"/>
                    <a:pt x="338482" y="52684"/>
                  </a:cubicBezTo>
                  <a:cubicBezTo>
                    <a:pt x="340891" y="52034"/>
                    <a:pt x="343323" y="51407"/>
                    <a:pt x="345708" y="50732"/>
                  </a:cubicBezTo>
                  <a:cubicBezTo>
                    <a:pt x="364352" y="44852"/>
                    <a:pt x="382875" y="38609"/>
                    <a:pt x="401711" y="33356"/>
                  </a:cubicBezTo>
                  <a:cubicBezTo>
                    <a:pt x="429026" y="25065"/>
                    <a:pt x="455739" y="16461"/>
                    <a:pt x="484210" y="12508"/>
                  </a:cubicBezTo>
                  <a:cubicBezTo>
                    <a:pt x="502661" y="9568"/>
                    <a:pt x="520654" y="4097"/>
                    <a:pt x="539322" y="2555"/>
                  </a:cubicBezTo>
                  <a:cubicBezTo>
                    <a:pt x="544982" y="1783"/>
                    <a:pt x="550667" y="1253"/>
                    <a:pt x="556376" y="916"/>
                  </a:cubicBezTo>
                  <a:cubicBezTo>
                    <a:pt x="556472" y="892"/>
                    <a:pt x="556568" y="892"/>
                    <a:pt x="556665" y="892"/>
                  </a:cubicBezTo>
                  <a:cubicBezTo>
                    <a:pt x="568347" y="193"/>
                    <a:pt x="580126" y="193"/>
                    <a:pt x="591904" y="0"/>
                  </a:cubicBezTo>
                  <a:cubicBezTo>
                    <a:pt x="602792" y="145"/>
                    <a:pt x="613679" y="747"/>
                    <a:pt x="624495" y="1928"/>
                  </a:cubicBezTo>
                  <a:cubicBezTo>
                    <a:pt x="624952" y="2193"/>
                    <a:pt x="625458" y="2386"/>
                    <a:pt x="625964" y="2531"/>
                  </a:cubicBezTo>
                  <a:cubicBezTo>
                    <a:pt x="634683" y="5230"/>
                    <a:pt x="643788" y="6049"/>
                    <a:pt x="652773" y="7471"/>
                  </a:cubicBezTo>
                  <a:cubicBezTo>
                    <a:pt x="674452" y="12749"/>
                    <a:pt x="695432" y="21402"/>
                    <a:pt x="717953" y="22414"/>
                  </a:cubicBezTo>
                  <a:cubicBezTo>
                    <a:pt x="742763" y="30126"/>
                    <a:pt x="767284" y="38778"/>
                    <a:pt x="792841" y="43936"/>
                  </a:cubicBezTo>
                  <a:cubicBezTo>
                    <a:pt x="815338" y="49865"/>
                    <a:pt x="836824" y="59336"/>
                    <a:pt x="857925" y="69025"/>
                  </a:cubicBezTo>
                  <a:cubicBezTo>
                    <a:pt x="875388" y="79147"/>
                    <a:pt x="893116" y="88860"/>
                    <a:pt x="910146" y="99705"/>
                  </a:cubicBezTo>
                  <a:cubicBezTo>
                    <a:pt x="944374" y="124288"/>
                    <a:pt x="976049" y="152606"/>
                    <a:pt x="1004255" y="183913"/>
                  </a:cubicBezTo>
                  <a:cubicBezTo>
                    <a:pt x="1054429" y="240647"/>
                    <a:pt x="1096172" y="305044"/>
                    <a:pt x="1126763" y="374430"/>
                  </a:cubicBezTo>
                  <a:cubicBezTo>
                    <a:pt x="1152319" y="438418"/>
                    <a:pt x="1173830" y="505707"/>
                    <a:pt x="1175781" y="5750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20"/>
          <p:cNvGrpSpPr/>
          <p:nvPr/>
        </p:nvGrpSpPr>
        <p:grpSpPr>
          <a:xfrm rot="739255">
            <a:off x="3165433" y="3479340"/>
            <a:ext cx="817796" cy="702216"/>
            <a:chOff x="7926499" y="1314388"/>
            <a:chExt cx="696079" cy="597702"/>
          </a:xfrm>
        </p:grpSpPr>
        <p:sp>
          <p:nvSpPr>
            <p:cNvPr id="749" name="Google Shape;749;p20"/>
            <p:cNvSpPr/>
            <p:nvPr/>
          </p:nvSpPr>
          <p:spPr>
            <a:xfrm>
              <a:off x="7926499" y="1314388"/>
              <a:ext cx="696079" cy="597702"/>
            </a:xfrm>
            <a:custGeom>
              <a:rect b="b" l="l" r="r" t="t"/>
              <a:pathLst>
                <a:path extrusionOk="0" h="1195404" w="1392159">
                  <a:moveTo>
                    <a:pt x="1388261" y="541053"/>
                  </a:moveTo>
                  <a:cubicBezTo>
                    <a:pt x="1385700" y="485969"/>
                    <a:pt x="1379268" y="428851"/>
                    <a:pt x="1364094" y="375298"/>
                  </a:cubicBezTo>
                  <a:cubicBezTo>
                    <a:pt x="1337894" y="280000"/>
                    <a:pt x="1298524" y="177907"/>
                    <a:pt x="1217084" y="116640"/>
                  </a:cubicBezTo>
                  <a:cubicBezTo>
                    <a:pt x="1181167" y="94946"/>
                    <a:pt x="1142744" y="76483"/>
                    <a:pt x="1103124" y="62614"/>
                  </a:cubicBezTo>
                  <a:cubicBezTo>
                    <a:pt x="1069044" y="52616"/>
                    <a:pt x="1033879" y="46601"/>
                    <a:pt x="999159" y="39360"/>
                  </a:cubicBezTo>
                  <a:cubicBezTo>
                    <a:pt x="992755" y="38052"/>
                    <a:pt x="986324" y="36965"/>
                    <a:pt x="979892" y="36046"/>
                  </a:cubicBezTo>
                  <a:cubicBezTo>
                    <a:pt x="978166" y="29391"/>
                    <a:pt x="973822" y="24099"/>
                    <a:pt x="966193" y="25297"/>
                  </a:cubicBezTo>
                  <a:cubicBezTo>
                    <a:pt x="941636" y="-4808"/>
                    <a:pt x="874201" y="-7787"/>
                    <a:pt x="843936" y="14993"/>
                  </a:cubicBezTo>
                  <a:cubicBezTo>
                    <a:pt x="838590" y="18557"/>
                    <a:pt x="835026" y="23570"/>
                    <a:pt x="833021" y="29224"/>
                  </a:cubicBezTo>
                  <a:cubicBezTo>
                    <a:pt x="804789" y="30588"/>
                    <a:pt x="776640" y="34125"/>
                    <a:pt x="748853" y="39527"/>
                  </a:cubicBezTo>
                  <a:cubicBezTo>
                    <a:pt x="702272" y="48216"/>
                    <a:pt x="657111" y="65148"/>
                    <a:pt x="614150" y="84893"/>
                  </a:cubicBezTo>
                  <a:cubicBezTo>
                    <a:pt x="577703" y="105195"/>
                    <a:pt x="540311" y="125051"/>
                    <a:pt x="507846" y="151451"/>
                  </a:cubicBezTo>
                  <a:cubicBezTo>
                    <a:pt x="485655" y="172143"/>
                    <a:pt x="464718" y="194505"/>
                    <a:pt x="446035" y="218483"/>
                  </a:cubicBezTo>
                  <a:cubicBezTo>
                    <a:pt x="428717" y="242795"/>
                    <a:pt x="412958" y="268165"/>
                    <a:pt x="396754" y="293228"/>
                  </a:cubicBezTo>
                  <a:cubicBezTo>
                    <a:pt x="363899" y="350179"/>
                    <a:pt x="340845" y="412643"/>
                    <a:pt x="320464" y="474996"/>
                  </a:cubicBezTo>
                  <a:cubicBezTo>
                    <a:pt x="307378" y="520640"/>
                    <a:pt x="289782" y="565087"/>
                    <a:pt x="279174" y="611399"/>
                  </a:cubicBezTo>
                  <a:cubicBezTo>
                    <a:pt x="275359" y="628331"/>
                    <a:pt x="272380" y="645541"/>
                    <a:pt x="271071" y="662863"/>
                  </a:cubicBezTo>
                  <a:cubicBezTo>
                    <a:pt x="271044" y="667737"/>
                    <a:pt x="269763" y="673279"/>
                    <a:pt x="272129" y="677762"/>
                  </a:cubicBezTo>
                  <a:cubicBezTo>
                    <a:pt x="272157" y="677790"/>
                    <a:pt x="272213" y="677818"/>
                    <a:pt x="272241" y="677846"/>
                  </a:cubicBezTo>
                  <a:cubicBezTo>
                    <a:pt x="254783" y="681104"/>
                    <a:pt x="239191" y="691102"/>
                    <a:pt x="225994" y="702770"/>
                  </a:cubicBezTo>
                  <a:cubicBezTo>
                    <a:pt x="211098" y="715692"/>
                    <a:pt x="195785" y="728140"/>
                    <a:pt x="181529" y="741731"/>
                  </a:cubicBezTo>
                  <a:cubicBezTo>
                    <a:pt x="125398" y="797623"/>
                    <a:pt x="71829" y="856968"/>
                    <a:pt x="30232" y="924668"/>
                  </a:cubicBezTo>
                  <a:cubicBezTo>
                    <a:pt x="-112546" y="1160574"/>
                    <a:pt x="290422" y="1069230"/>
                    <a:pt x="406276" y="1105712"/>
                  </a:cubicBezTo>
                  <a:cubicBezTo>
                    <a:pt x="446007" y="1114652"/>
                    <a:pt x="484319" y="1130497"/>
                    <a:pt x="519262" y="1151829"/>
                  </a:cubicBezTo>
                  <a:cubicBezTo>
                    <a:pt x="554566" y="1171769"/>
                    <a:pt x="581657" y="1196192"/>
                    <a:pt x="624953" y="1195385"/>
                  </a:cubicBezTo>
                  <a:cubicBezTo>
                    <a:pt x="695868" y="1196220"/>
                    <a:pt x="762524" y="1162468"/>
                    <a:pt x="819211" y="1122393"/>
                  </a:cubicBezTo>
                  <a:cubicBezTo>
                    <a:pt x="865375" y="1086107"/>
                    <a:pt x="904048" y="1041549"/>
                    <a:pt x="943139" y="998021"/>
                  </a:cubicBezTo>
                  <a:cubicBezTo>
                    <a:pt x="966360" y="968975"/>
                    <a:pt x="993312" y="943243"/>
                    <a:pt x="1016839" y="914448"/>
                  </a:cubicBezTo>
                  <a:cubicBezTo>
                    <a:pt x="1033879" y="895678"/>
                    <a:pt x="1048301" y="873455"/>
                    <a:pt x="1054399" y="848642"/>
                  </a:cubicBezTo>
                  <a:cubicBezTo>
                    <a:pt x="1054650" y="847611"/>
                    <a:pt x="1054761" y="846609"/>
                    <a:pt x="1054845" y="845606"/>
                  </a:cubicBezTo>
                  <a:cubicBezTo>
                    <a:pt x="1114010" y="847333"/>
                    <a:pt x="1171645" y="833770"/>
                    <a:pt x="1226913" y="813580"/>
                  </a:cubicBezTo>
                  <a:cubicBezTo>
                    <a:pt x="1251581" y="806423"/>
                    <a:pt x="1273995" y="794225"/>
                    <a:pt x="1295796" y="780914"/>
                  </a:cubicBezTo>
                  <a:cubicBezTo>
                    <a:pt x="1328093" y="762534"/>
                    <a:pt x="1359388" y="740227"/>
                    <a:pt x="1384419" y="712629"/>
                  </a:cubicBezTo>
                  <a:cubicBezTo>
                    <a:pt x="1385839" y="710540"/>
                    <a:pt x="1386507" y="708507"/>
                    <a:pt x="1386619" y="706586"/>
                  </a:cubicBezTo>
                  <a:cubicBezTo>
                    <a:pt x="1386841" y="705527"/>
                    <a:pt x="1386953" y="704441"/>
                    <a:pt x="1386869" y="703355"/>
                  </a:cubicBezTo>
                  <a:cubicBezTo>
                    <a:pt x="1387203" y="688818"/>
                    <a:pt x="1388707" y="675674"/>
                    <a:pt x="1390071" y="660218"/>
                  </a:cubicBezTo>
                  <a:cubicBezTo>
                    <a:pt x="1394415" y="620199"/>
                    <a:pt x="1391073" y="581323"/>
                    <a:pt x="1388261" y="541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7936668" y="1636072"/>
              <a:ext cx="506715" cy="265643"/>
            </a:xfrm>
            <a:custGeom>
              <a:rect b="b" l="l" r="r" t="t"/>
              <a:pathLst>
                <a:path extrusionOk="0" h="531285" w="1013429">
                  <a:moveTo>
                    <a:pt x="1000288" y="185585"/>
                  </a:moveTo>
                  <a:cubicBezTo>
                    <a:pt x="1005076" y="190096"/>
                    <a:pt x="1009420" y="195081"/>
                    <a:pt x="1013429" y="200233"/>
                  </a:cubicBezTo>
                  <a:cubicBezTo>
                    <a:pt x="1008278" y="223793"/>
                    <a:pt x="992937" y="243900"/>
                    <a:pt x="977039" y="261528"/>
                  </a:cubicBezTo>
                  <a:cubicBezTo>
                    <a:pt x="952593" y="291020"/>
                    <a:pt x="924917" y="317671"/>
                    <a:pt x="901167" y="347747"/>
                  </a:cubicBezTo>
                  <a:cubicBezTo>
                    <a:pt x="868591" y="383199"/>
                    <a:pt x="836294" y="420154"/>
                    <a:pt x="799514" y="451567"/>
                  </a:cubicBezTo>
                  <a:cubicBezTo>
                    <a:pt x="771365" y="474431"/>
                    <a:pt x="739847" y="493730"/>
                    <a:pt x="706686" y="508378"/>
                  </a:cubicBezTo>
                  <a:cubicBezTo>
                    <a:pt x="660606" y="526452"/>
                    <a:pt x="605700" y="543078"/>
                    <a:pt x="558535" y="520019"/>
                  </a:cubicBezTo>
                  <a:cubicBezTo>
                    <a:pt x="492547" y="477021"/>
                    <a:pt x="425335" y="442043"/>
                    <a:pt x="345566" y="434134"/>
                  </a:cubicBezTo>
                  <a:cubicBezTo>
                    <a:pt x="242714" y="423579"/>
                    <a:pt x="136828" y="443379"/>
                    <a:pt x="36622" y="411214"/>
                  </a:cubicBezTo>
                  <a:cubicBezTo>
                    <a:pt x="-39082" y="383533"/>
                    <a:pt x="21504" y="297202"/>
                    <a:pt x="50182" y="254566"/>
                  </a:cubicBezTo>
                  <a:cubicBezTo>
                    <a:pt x="103278" y="180739"/>
                    <a:pt x="164504" y="111090"/>
                    <a:pt x="234139" y="52580"/>
                  </a:cubicBezTo>
                  <a:cubicBezTo>
                    <a:pt x="238622" y="49600"/>
                    <a:pt x="243745" y="47038"/>
                    <a:pt x="248951" y="44615"/>
                  </a:cubicBezTo>
                  <a:cubicBezTo>
                    <a:pt x="249926" y="45924"/>
                    <a:pt x="251903" y="46258"/>
                    <a:pt x="253322" y="47149"/>
                  </a:cubicBezTo>
                  <a:cubicBezTo>
                    <a:pt x="254937" y="47818"/>
                    <a:pt x="256190" y="45116"/>
                    <a:pt x="254325" y="44531"/>
                  </a:cubicBezTo>
                  <a:cubicBezTo>
                    <a:pt x="280942" y="32946"/>
                    <a:pt x="309092" y="25650"/>
                    <a:pt x="337408" y="19496"/>
                  </a:cubicBezTo>
                  <a:cubicBezTo>
                    <a:pt x="368452" y="13007"/>
                    <a:pt x="399386" y="5237"/>
                    <a:pt x="430987" y="1951"/>
                  </a:cubicBezTo>
                  <a:cubicBezTo>
                    <a:pt x="529522" y="-5290"/>
                    <a:pt x="629756" y="7576"/>
                    <a:pt x="722779" y="41357"/>
                  </a:cubicBezTo>
                  <a:cubicBezTo>
                    <a:pt x="802019" y="69623"/>
                    <a:pt x="881371" y="102317"/>
                    <a:pt x="949864" y="151582"/>
                  </a:cubicBezTo>
                  <a:cubicBezTo>
                    <a:pt x="950755" y="155620"/>
                    <a:pt x="954096" y="159017"/>
                    <a:pt x="958301" y="160298"/>
                  </a:cubicBezTo>
                  <a:cubicBezTo>
                    <a:pt x="961948" y="162470"/>
                    <a:pt x="965623" y="164448"/>
                    <a:pt x="969382" y="166313"/>
                  </a:cubicBezTo>
                  <a:cubicBezTo>
                    <a:pt x="976566" y="171995"/>
                    <a:pt x="983638" y="177898"/>
                    <a:pt x="990543" y="184053"/>
                  </a:cubicBezTo>
                  <a:cubicBezTo>
                    <a:pt x="993271" y="186309"/>
                    <a:pt x="997030" y="186699"/>
                    <a:pt x="1000288" y="1855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8064735" y="1338872"/>
              <a:ext cx="400784" cy="392164"/>
            </a:xfrm>
            <a:custGeom>
              <a:rect b="b" l="l" r="r" t="t"/>
              <a:pathLst>
                <a:path extrusionOk="0" h="784328" w="801567">
                  <a:moveTo>
                    <a:pt x="783912" y="337581"/>
                  </a:moveTo>
                  <a:cubicBezTo>
                    <a:pt x="797193" y="411268"/>
                    <a:pt x="801704" y="486460"/>
                    <a:pt x="801565" y="561623"/>
                  </a:cubicBezTo>
                  <a:cubicBezTo>
                    <a:pt x="797611" y="625397"/>
                    <a:pt x="792042" y="688418"/>
                    <a:pt x="786669" y="752331"/>
                  </a:cubicBezTo>
                  <a:cubicBezTo>
                    <a:pt x="785416" y="762105"/>
                    <a:pt x="783940" y="771908"/>
                    <a:pt x="782938" y="781767"/>
                  </a:cubicBezTo>
                  <a:cubicBezTo>
                    <a:pt x="782910" y="782296"/>
                    <a:pt x="782938" y="782825"/>
                    <a:pt x="782994" y="783326"/>
                  </a:cubicBezTo>
                  <a:cubicBezTo>
                    <a:pt x="781072" y="783605"/>
                    <a:pt x="779123" y="783883"/>
                    <a:pt x="777202" y="784162"/>
                  </a:cubicBezTo>
                  <a:cubicBezTo>
                    <a:pt x="776618" y="784189"/>
                    <a:pt x="776061" y="784273"/>
                    <a:pt x="775504" y="784329"/>
                  </a:cubicBezTo>
                  <a:cubicBezTo>
                    <a:pt x="772525" y="778843"/>
                    <a:pt x="767764" y="773997"/>
                    <a:pt x="763364" y="769680"/>
                  </a:cubicBezTo>
                  <a:cubicBezTo>
                    <a:pt x="752951" y="757650"/>
                    <a:pt x="739503" y="749434"/>
                    <a:pt x="725109" y="743029"/>
                  </a:cubicBezTo>
                  <a:cubicBezTo>
                    <a:pt x="711187" y="731834"/>
                    <a:pt x="696458" y="721641"/>
                    <a:pt x="681201" y="712284"/>
                  </a:cubicBezTo>
                  <a:cubicBezTo>
                    <a:pt x="640049" y="685940"/>
                    <a:pt x="596252" y="664023"/>
                    <a:pt x="551008" y="645531"/>
                  </a:cubicBezTo>
                  <a:cubicBezTo>
                    <a:pt x="483489" y="618100"/>
                    <a:pt x="414105" y="593482"/>
                    <a:pt x="341825" y="582398"/>
                  </a:cubicBezTo>
                  <a:cubicBezTo>
                    <a:pt x="260803" y="571899"/>
                    <a:pt x="177358" y="569616"/>
                    <a:pt x="98034" y="592090"/>
                  </a:cubicBezTo>
                  <a:cubicBezTo>
                    <a:pt x="79407" y="596907"/>
                    <a:pt x="21411" y="609077"/>
                    <a:pt x="0" y="626678"/>
                  </a:cubicBezTo>
                  <a:cubicBezTo>
                    <a:pt x="585" y="624840"/>
                    <a:pt x="835" y="622862"/>
                    <a:pt x="1420" y="621024"/>
                  </a:cubicBezTo>
                  <a:cubicBezTo>
                    <a:pt x="13559" y="567806"/>
                    <a:pt x="31212" y="517957"/>
                    <a:pt x="49922" y="466353"/>
                  </a:cubicBezTo>
                  <a:cubicBezTo>
                    <a:pt x="72781" y="396537"/>
                    <a:pt x="97589" y="327166"/>
                    <a:pt x="133060" y="262306"/>
                  </a:cubicBezTo>
                  <a:cubicBezTo>
                    <a:pt x="164940" y="210480"/>
                    <a:pt x="198714" y="159350"/>
                    <a:pt x="244487" y="118607"/>
                  </a:cubicBezTo>
                  <a:cubicBezTo>
                    <a:pt x="320275" y="60877"/>
                    <a:pt x="411460" y="18603"/>
                    <a:pt x="506181" y="5152"/>
                  </a:cubicBezTo>
                  <a:cubicBezTo>
                    <a:pt x="522525" y="2562"/>
                    <a:pt x="538980" y="863"/>
                    <a:pt x="555518" y="0"/>
                  </a:cubicBezTo>
                  <a:cubicBezTo>
                    <a:pt x="556799" y="5486"/>
                    <a:pt x="559333" y="10722"/>
                    <a:pt x="562980" y="14983"/>
                  </a:cubicBezTo>
                  <a:cubicBezTo>
                    <a:pt x="580354" y="33780"/>
                    <a:pt x="607529" y="36008"/>
                    <a:pt x="631529" y="38097"/>
                  </a:cubicBezTo>
                  <a:cubicBezTo>
                    <a:pt x="642388" y="39378"/>
                    <a:pt x="654249" y="38821"/>
                    <a:pt x="665191" y="35869"/>
                  </a:cubicBezTo>
                  <a:cubicBezTo>
                    <a:pt x="665386" y="36231"/>
                    <a:pt x="665609" y="36593"/>
                    <a:pt x="665776" y="36927"/>
                  </a:cubicBezTo>
                  <a:cubicBezTo>
                    <a:pt x="674435" y="49765"/>
                    <a:pt x="684124" y="61824"/>
                    <a:pt x="692700" y="74746"/>
                  </a:cubicBezTo>
                  <a:cubicBezTo>
                    <a:pt x="716227" y="112174"/>
                    <a:pt x="735995" y="152304"/>
                    <a:pt x="751726" y="193743"/>
                  </a:cubicBezTo>
                  <a:cubicBezTo>
                    <a:pt x="768293" y="240250"/>
                    <a:pt x="775977" y="289097"/>
                    <a:pt x="783912" y="337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8352447" y="1323939"/>
              <a:ext cx="53975" cy="23650"/>
            </a:xfrm>
            <a:custGeom>
              <a:rect b="b" l="l" r="r" t="t"/>
              <a:pathLst>
                <a:path extrusionOk="0" h="47300" w="107950">
                  <a:moveTo>
                    <a:pt x="105918" y="16194"/>
                  </a:moveTo>
                  <a:cubicBezTo>
                    <a:pt x="105500" y="19146"/>
                    <a:pt x="107839" y="21541"/>
                    <a:pt x="107951" y="24353"/>
                  </a:cubicBezTo>
                  <a:cubicBezTo>
                    <a:pt x="104192" y="39893"/>
                    <a:pt x="88544" y="46159"/>
                    <a:pt x="73843" y="47301"/>
                  </a:cubicBezTo>
                  <a:cubicBezTo>
                    <a:pt x="51513" y="46966"/>
                    <a:pt x="26956" y="46855"/>
                    <a:pt x="7438" y="34713"/>
                  </a:cubicBezTo>
                  <a:cubicBezTo>
                    <a:pt x="-3810" y="26999"/>
                    <a:pt x="-2000" y="13214"/>
                    <a:pt x="10835" y="8452"/>
                  </a:cubicBezTo>
                  <a:cubicBezTo>
                    <a:pt x="37063" y="-4359"/>
                    <a:pt x="83171" y="-3245"/>
                    <a:pt x="105918" y="161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8402413" y="1342131"/>
              <a:ext cx="209696" cy="386859"/>
            </a:xfrm>
            <a:custGeom>
              <a:rect b="b" l="l" r="r" t="t"/>
              <a:pathLst>
                <a:path extrusionOk="0" h="773718" w="419393">
                  <a:moveTo>
                    <a:pt x="419228" y="553046"/>
                  </a:moveTo>
                  <a:cubicBezTo>
                    <a:pt x="420063" y="576689"/>
                    <a:pt x="417558" y="599943"/>
                    <a:pt x="415469" y="623586"/>
                  </a:cubicBezTo>
                  <a:cubicBezTo>
                    <a:pt x="414857" y="631301"/>
                    <a:pt x="414133" y="639015"/>
                    <a:pt x="414077" y="646757"/>
                  </a:cubicBezTo>
                  <a:cubicBezTo>
                    <a:pt x="381529" y="679952"/>
                    <a:pt x="341380" y="704208"/>
                    <a:pt x="300869" y="726431"/>
                  </a:cubicBezTo>
                  <a:cubicBezTo>
                    <a:pt x="265648" y="741247"/>
                    <a:pt x="229090" y="753528"/>
                    <a:pt x="192198" y="763470"/>
                  </a:cubicBezTo>
                  <a:cubicBezTo>
                    <a:pt x="171177" y="767369"/>
                    <a:pt x="150100" y="770655"/>
                    <a:pt x="128968" y="773718"/>
                  </a:cubicBezTo>
                  <a:cubicBezTo>
                    <a:pt x="129524" y="770878"/>
                    <a:pt x="129803" y="767954"/>
                    <a:pt x="129970" y="765419"/>
                  </a:cubicBezTo>
                  <a:cubicBezTo>
                    <a:pt x="131195" y="755589"/>
                    <a:pt x="132643" y="745786"/>
                    <a:pt x="133562" y="735956"/>
                  </a:cubicBezTo>
                  <a:cubicBezTo>
                    <a:pt x="136513" y="698221"/>
                    <a:pt x="138685" y="660319"/>
                    <a:pt x="142276" y="622584"/>
                  </a:cubicBezTo>
                  <a:cubicBezTo>
                    <a:pt x="147901" y="570813"/>
                    <a:pt x="148430" y="519154"/>
                    <a:pt x="144030" y="467244"/>
                  </a:cubicBezTo>
                  <a:cubicBezTo>
                    <a:pt x="141636" y="428507"/>
                    <a:pt x="139269" y="388878"/>
                    <a:pt x="131835" y="350642"/>
                  </a:cubicBezTo>
                  <a:cubicBezTo>
                    <a:pt x="119417" y="277177"/>
                    <a:pt x="108253" y="201791"/>
                    <a:pt x="72670" y="135289"/>
                  </a:cubicBezTo>
                  <a:cubicBezTo>
                    <a:pt x="53180" y="95437"/>
                    <a:pt x="29875" y="58538"/>
                    <a:pt x="0" y="25816"/>
                  </a:cubicBezTo>
                  <a:cubicBezTo>
                    <a:pt x="11499" y="20747"/>
                    <a:pt x="21105" y="12393"/>
                    <a:pt x="26089" y="0"/>
                  </a:cubicBezTo>
                  <a:cubicBezTo>
                    <a:pt x="34247" y="1170"/>
                    <a:pt x="42377" y="2590"/>
                    <a:pt x="50451" y="4372"/>
                  </a:cubicBezTo>
                  <a:cubicBezTo>
                    <a:pt x="85032" y="11752"/>
                    <a:pt x="120420" y="17127"/>
                    <a:pt x="153998" y="28517"/>
                  </a:cubicBezTo>
                  <a:cubicBezTo>
                    <a:pt x="188217" y="41550"/>
                    <a:pt x="221489" y="57814"/>
                    <a:pt x="252923" y="76556"/>
                  </a:cubicBezTo>
                  <a:cubicBezTo>
                    <a:pt x="297527" y="108303"/>
                    <a:pt x="326094" y="156760"/>
                    <a:pt x="349733" y="205161"/>
                  </a:cubicBezTo>
                  <a:cubicBezTo>
                    <a:pt x="378800" y="266818"/>
                    <a:pt x="396536" y="333654"/>
                    <a:pt x="408119" y="400686"/>
                  </a:cubicBezTo>
                  <a:cubicBezTo>
                    <a:pt x="414189" y="451760"/>
                    <a:pt x="416834" y="500997"/>
                    <a:pt x="419228" y="5530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20"/>
          <p:cNvGrpSpPr/>
          <p:nvPr/>
        </p:nvGrpSpPr>
        <p:grpSpPr>
          <a:xfrm rot="1334929">
            <a:off x="8604527" y="304797"/>
            <a:ext cx="1075232" cy="617124"/>
            <a:chOff x="6930705" y="1353252"/>
            <a:chExt cx="904297" cy="519017"/>
          </a:xfrm>
        </p:grpSpPr>
        <p:sp>
          <p:nvSpPr>
            <p:cNvPr id="755" name="Google Shape;755;p20"/>
            <p:cNvSpPr/>
            <p:nvPr/>
          </p:nvSpPr>
          <p:spPr>
            <a:xfrm>
              <a:off x="6930705" y="1353252"/>
              <a:ext cx="904297" cy="519017"/>
            </a:xfrm>
            <a:custGeom>
              <a:rect b="b" l="l" r="r" t="t"/>
              <a:pathLst>
                <a:path extrusionOk="0" h="1038033" w="1808594">
                  <a:moveTo>
                    <a:pt x="1780223" y="6219"/>
                  </a:moveTo>
                  <a:cubicBezTo>
                    <a:pt x="1767381" y="-1565"/>
                    <a:pt x="1751972" y="-1131"/>
                    <a:pt x="1737901" y="2562"/>
                  </a:cubicBezTo>
                  <a:cubicBezTo>
                    <a:pt x="1720646" y="6292"/>
                    <a:pt x="1701221" y="8899"/>
                    <a:pt x="1688705" y="22621"/>
                  </a:cubicBezTo>
                  <a:cubicBezTo>
                    <a:pt x="1668015" y="47532"/>
                    <a:pt x="1646673" y="72406"/>
                    <a:pt x="1629165" y="99634"/>
                  </a:cubicBezTo>
                  <a:cubicBezTo>
                    <a:pt x="1616396" y="125486"/>
                    <a:pt x="1601131" y="149853"/>
                    <a:pt x="1585938" y="174257"/>
                  </a:cubicBezTo>
                  <a:cubicBezTo>
                    <a:pt x="1557579" y="225961"/>
                    <a:pt x="1526036" y="276072"/>
                    <a:pt x="1502343" y="330165"/>
                  </a:cubicBezTo>
                  <a:cubicBezTo>
                    <a:pt x="1489682" y="357973"/>
                    <a:pt x="1475539" y="383788"/>
                    <a:pt x="1462625" y="411849"/>
                  </a:cubicBezTo>
                  <a:cubicBezTo>
                    <a:pt x="1450507" y="438896"/>
                    <a:pt x="1440813" y="466920"/>
                    <a:pt x="1430286" y="494619"/>
                  </a:cubicBezTo>
                  <a:cubicBezTo>
                    <a:pt x="1420520" y="521702"/>
                    <a:pt x="1408438" y="548206"/>
                    <a:pt x="1401854" y="576302"/>
                  </a:cubicBezTo>
                  <a:cubicBezTo>
                    <a:pt x="1401854" y="576411"/>
                    <a:pt x="1401818" y="576520"/>
                    <a:pt x="1401818" y="576628"/>
                  </a:cubicBezTo>
                  <a:cubicBezTo>
                    <a:pt x="1383334" y="570038"/>
                    <a:pt x="1362571" y="568916"/>
                    <a:pt x="1343508" y="564680"/>
                  </a:cubicBezTo>
                  <a:cubicBezTo>
                    <a:pt x="1313774" y="561168"/>
                    <a:pt x="1283931" y="558633"/>
                    <a:pt x="1254197" y="555013"/>
                  </a:cubicBezTo>
                  <a:cubicBezTo>
                    <a:pt x="1215709" y="551754"/>
                    <a:pt x="1177076" y="551754"/>
                    <a:pt x="1138552" y="548640"/>
                  </a:cubicBezTo>
                  <a:cubicBezTo>
                    <a:pt x="1044683" y="544585"/>
                    <a:pt x="945353" y="545961"/>
                    <a:pt x="861612" y="594008"/>
                  </a:cubicBezTo>
                  <a:cubicBezTo>
                    <a:pt x="839185" y="607115"/>
                    <a:pt x="806087" y="632206"/>
                    <a:pt x="801927" y="660520"/>
                  </a:cubicBezTo>
                  <a:cubicBezTo>
                    <a:pt x="783190" y="651541"/>
                    <a:pt x="763258" y="644119"/>
                    <a:pt x="743038" y="639122"/>
                  </a:cubicBezTo>
                  <a:cubicBezTo>
                    <a:pt x="722419" y="635212"/>
                    <a:pt x="701186" y="637782"/>
                    <a:pt x="680459" y="639484"/>
                  </a:cubicBezTo>
                  <a:cubicBezTo>
                    <a:pt x="662264" y="640968"/>
                    <a:pt x="645733" y="649658"/>
                    <a:pt x="631300" y="660376"/>
                  </a:cubicBezTo>
                  <a:cubicBezTo>
                    <a:pt x="631264" y="660412"/>
                    <a:pt x="631191" y="660448"/>
                    <a:pt x="631155" y="660520"/>
                  </a:cubicBezTo>
                  <a:cubicBezTo>
                    <a:pt x="631879" y="652482"/>
                    <a:pt x="629419" y="644046"/>
                    <a:pt x="627827" y="636189"/>
                  </a:cubicBezTo>
                  <a:cubicBezTo>
                    <a:pt x="623812" y="614899"/>
                    <a:pt x="605328" y="601394"/>
                    <a:pt x="587205" y="592089"/>
                  </a:cubicBezTo>
                  <a:cubicBezTo>
                    <a:pt x="556928" y="576411"/>
                    <a:pt x="522745" y="570654"/>
                    <a:pt x="489430" y="564970"/>
                  </a:cubicBezTo>
                  <a:cubicBezTo>
                    <a:pt x="462228" y="560082"/>
                    <a:pt x="434664" y="558380"/>
                    <a:pt x="407064" y="557583"/>
                  </a:cubicBezTo>
                  <a:cubicBezTo>
                    <a:pt x="350562" y="552876"/>
                    <a:pt x="294024" y="554542"/>
                    <a:pt x="237630" y="559104"/>
                  </a:cubicBezTo>
                  <a:cubicBezTo>
                    <a:pt x="240814" y="556533"/>
                    <a:pt x="243961" y="553999"/>
                    <a:pt x="247108" y="551500"/>
                  </a:cubicBezTo>
                  <a:cubicBezTo>
                    <a:pt x="273984" y="531514"/>
                    <a:pt x="299269" y="509572"/>
                    <a:pt x="326796" y="490491"/>
                  </a:cubicBezTo>
                  <a:cubicBezTo>
                    <a:pt x="347089" y="474415"/>
                    <a:pt x="368142" y="459244"/>
                    <a:pt x="388254" y="443023"/>
                  </a:cubicBezTo>
                  <a:cubicBezTo>
                    <a:pt x="407968" y="425282"/>
                    <a:pt x="425802" y="405296"/>
                    <a:pt x="441501" y="383933"/>
                  </a:cubicBezTo>
                  <a:cubicBezTo>
                    <a:pt x="451701" y="369233"/>
                    <a:pt x="459768" y="353229"/>
                    <a:pt x="467437" y="337153"/>
                  </a:cubicBezTo>
                  <a:cubicBezTo>
                    <a:pt x="477203" y="318000"/>
                    <a:pt x="488815" y="300838"/>
                    <a:pt x="501294" y="283168"/>
                  </a:cubicBezTo>
                  <a:cubicBezTo>
                    <a:pt x="519887" y="255180"/>
                    <a:pt x="548030" y="236715"/>
                    <a:pt x="575557" y="218502"/>
                  </a:cubicBezTo>
                  <a:cubicBezTo>
                    <a:pt x="609307" y="197321"/>
                    <a:pt x="644214" y="177986"/>
                    <a:pt x="678976" y="158471"/>
                  </a:cubicBezTo>
                  <a:cubicBezTo>
                    <a:pt x="708818" y="141164"/>
                    <a:pt x="737793" y="121612"/>
                    <a:pt x="770348" y="109663"/>
                  </a:cubicBezTo>
                  <a:cubicBezTo>
                    <a:pt x="796429" y="100032"/>
                    <a:pt x="799431" y="111075"/>
                    <a:pt x="819326" y="122879"/>
                  </a:cubicBezTo>
                  <a:cubicBezTo>
                    <a:pt x="850507" y="134103"/>
                    <a:pt x="885378" y="109265"/>
                    <a:pt x="892396" y="78344"/>
                  </a:cubicBezTo>
                  <a:cubicBezTo>
                    <a:pt x="896592" y="56330"/>
                    <a:pt x="882484" y="35040"/>
                    <a:pt x="864506" y="23526"/>
                  </a:cubicBezTo>
                  <a:cubicBezTo>
                    <a:pt x="819182" y="-12681"/>
                    <a:pt x="710229" y="50537"/>
                    <a:pt x="666532" y="76172"/>
                  </a:cubicBezTo>
                  <a:cubicBezTo>
                    <a:pt x="580694" y="128708"/>
                    <a:pt x="495615" y="183200"/>
                    <a:pt x="415673" y="244391"/>
                  </a:cubicBezTo>
                  <a:cubicBezTo>
                    <a:pt x="325096" y="318036"/>
                    <a:pt x="235677" y="393673"/>
                    <a:pt x="152081" y="475284"/>
                  </a:cubicBezTo>
                  <a:cubicBezTo>
                    <a:pt x="132910" y="494691"/>
                    <a:pt x="113413" y="513736"/>
                    <a:pt x="94639" y="533505"/>
                  </a:cubicBezTo>
                  <a:cubicBezTo>
                    <a:pt x="88092" y="540566"/>
                    <a:pt x="55862" y="570545"/>
                    <a:pt x="44829" y="590423"/>
                  </a:cubicBezTo>
                  <a:cubicBezTo>
                    <a:pt x="33362" y="594840"/>
                    <a:pt x="22872" y="600996"/>
                    <a:pt x="15167" y="610554"/>
                  </a:cubicBezTo>
                  <a:cubicBezTo>
                    <a:pt x="1928" y="629310"/>
                    <a:pt x="-5488" y="667436"/>
                    <a:pt x="4894" y="688509"/>
                  </a:cubicBezTo>
                  <a:cubicBezTo>
                    <a:pt x="18278" y="703788"/>
                    <a:pt x="41031" y="700095"/>
                    <a:pt x="59081" y="705454"/>
                  </a:cubicBezTo>
                  <a:cubicBezTo>
                    <a:pt x="62337" y="717583"/>
                    <a:pt x="59298" y="730654"/>
                    <a:pt x="60817" y="743109"/>
                  </a:cubicBezTo>
                  <a:cubicBezTo>
                    <a:pt x="61866" y="761032"/>
                    <a:pt x="65086" y="778701"/>
                    <a:pt x="68233" y="796334"/>
                  </a:cubicBezTo>
                  <a:cubicBezTo>
                    <a:pt x="76082" y="842643"/>
                    <a:pt x="88779" y="890111"/>
                    <a:pt x="116379" y="928780"/>
                  </a:cubicBezTo>
                  <a:cubicBezTo>
                    <a:pt x="177909" y="1012419"/>
                    <a:pt x="258502" y="1035591"/>
                    <a:pt x="358556" y="1036243"/>
                  </a:cubicBezTo>
                  <a:cubicBezTo>
                    <a:pt x="391618" y="1037655"/>
                    <a:pt x="425151" y="1031464"/>
                    <a:pt x="454234" y="1015207"/>
                  </a:cubicBezTo>
                  <a:cubicBezTo>
                    <a:pt x="476480" y="1001955"/>
                    <a:pt x="499160" y="988558"/>
                    <a:pt x="516379" y="968789"/>
                  </a:cubicBezTo>
                  <a:cubicBezTo>
                    <a:pt x="566550" y="912523"/>
                    <a:pt x="594078" y="841593"/>
                    <a:pt x="622908" y="773089"/>
                  </a:cubicBezTo>
                  <a:cubicBezTo>
                    <a:pt x="626778" y="763096"/>
                    <a:pt x="630793" y="753754"/>
                    <a:pt x="639366" y="746657"/>
                  </a:cubicBezTo>
                  <a:cubicBezTo>
                    <a:pt x="639692" y="746440"/>
                    <a:pt x="639945" y="746151"/>
                    <a:pt x="640198" y="745897"/>
                  </a:cubicBezTo>
                  <a:cubicBezTo>
                    <a:pt x="644756" y="744485"/>
                    <a:pt x="649386" y="743290"/>
                    <a:pt x="654053" y="742276"/>
                  </a:cubicBezTo>
                  <a:cubicBezTo>
                    <a:pt x="683823" y="736483"/>
                    <a:pt x="714751" y="735361"/>
                    <a:pt x="744087" y="743073"/>
                  </a:cubicBezTo>
                  <a:cubicBezTo>
                    <a:pt x="744883" y="743688"/>
                    <a:pt x="745859" y="744195"/>
                    <a:pt x="746981" y="744521"/>
                  </a:cubicBezTo>
                  <a:cubicBezTo>
                    <a:pt x="762752" y="749590"/>
                    <a:pt x="782249" y="751799"/>
                    <a:pt x="791509" y="767332"/>
                  </a:cubicBezTo>
                  <a:cubicBezTo>
                    <a:pt x="821171" y="824974"/>
                    <a:pt x="837449" y="889495"/>
                    <a:pt x="872826" y="944421"/>
                  </a:cubicBezTo>
                  <a:cubicBezTo>
                    <a:pt x="907009" y="1001375"/>
                    <a:pt x="953275" y="1033310"/>
                    <a:pt x="1020303" y="1037510"/>
                  </a:cubicBezTo>
                  <a:cubicBezTo>
                    <a:pt x="1050507" y="1038198"/>
                    <a:pt x="1081001" y="1038778"/>
                    <a:pt x="1111097" y="1035338"/>
                  </a:cubicBezTo>
                  <a:cubicBezTo>
                    <a:pt x="1170637" y="1025634"/>
                    <a:pt x="1232457" y="1006662"/>
                    <a:pt x="1274128" y="960606"/>
                  </a:cubicBezTo>
                  <a:cubicBezTo>
                    <a:pt x="1309252" y="921394"/>
                    <a:pt x="1328387" y="871247"/>
                    <a:pt x="1340686" y="820738"/>
                  </a:cubicBezTo>
                  <a:cubicBezTo>
                    <a:pt x="1350381" y="787680"/>
                    <a:pt x="1358628" y="754587"/>
                    <a:pt x="1362607" y="720154"/>
                  </a:cubicBezTo>
                  <a:cubicBezTo>
                    <a:pt x="1391726" y="720588"/>
                    <a:pt x="1434555" y="727974"/>
                    <a:pt x="1448698" y="700059"/>
                  </a:cubicBezTo>
                  <a:cubicBezTo>
                    <a:pt x="1452316" y="698647"/>
                    <a:pt x="1455426" y="694881"/>
                    <a:pt x="1457633" y="691550"/>
                  </a:cubicBezTo>
                  <a:cubicBezTo>
                    <a:pt x="1462263" y="685359"/>
                    <a:pt x="1467978" y="680072"/>
                    <a:pt x="1472500" y="673772"/>
                  </a:cubicBezTo>
                  <a:cubicBezTo>
                    <a:pt x="1502958" y="635574"/>
                    <a:pt x="1524300" y="591401"/>
                    <a:pt x="1548499" y="549256"/>
                  </a:cubicBezTo>
                  <a:cubicBezTo>
                    <a:pt x="1563547" y="524309"/>
                    <a:pt x="1579500" y="499760"/>
                    <a:pt x="1590062" y="472424"/>
                  </a:cubicBezTo>
                  <a:cubicBezTo>
                    <a:pt x="1602288" y="445703"/>
                    <a:pt x="1616106" y="419742"/>
                    <a:pt x="1624643" y="391501"/>
                  </a:cubicBezTo>
                  <a:cubicBezTo>
                    <a:pt x="1641608" y="344685"/>
                    <a:pt x="1643960" y="294574"/>
                    <a:pt x="1656295" y="246708"/>
                  </a:cubicBezTo>
                  <a:cubicBezTo>
                    <a:pt x="1665012" y="216945"/>
                    <a:pt x="1676370" y="189464"/>
                    <a:pt x="1691057" y="161910"/>
                  </a:cubicBezTo>
                  <a:cubicBezTo>
                    <a:pt x="1702451" y="139317"/>
                    <a:pt x="1705417" y="118932"/>
                    <a:pt x="1735766" y="120236"/>
                  </a:cubicBezTo>
                  <a:cubicBezTo>
                    <a:pt x="1766260" y="117557"/>
                    <a:pt x="1797116" y="95905"/>
                    <a:pt x="1805001" y="65454"/>
                  </a:cubicBezTo>
                  <a:cubicBezTo>
                    <a:pt x="1813502" y="36561"/>
                    <a:pt x="1807569" y="19797"/>
                    <a:pt x="1780223" y="6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6939576" y="1635508"/>
              <a:ext cx="709094" cy="227926"/>
            </a:xfrm>
            <a:custGeom>
              <a:rect b="b" l="l" r="r" t="t"/>
              <a:pathLst>
                <a:path extrusionOk="0" h="455851" w="1418189">
                  <a:moveTo>
                    <a:pt x="99724" y="106183"/>
                  </a:moveTo>
                  <a:cubicBezTo>
                    <a:pt x="115423" y="97457"/>
                    <a:pt x="118317" y="77471"/>
                    <a:pt x="104065" y="65776"/>
                  </a:cubicBezTo>
                  <a:cubicBezTo>
                    <a:pt x="104174" y="61504"/>
                    <a:pt x="98675" y="61142"/>
                    <a:pt x="95673" y="59911"/>
                  </a:cubicBezTo>
                  <a:cubicBezTo>
                    <a:pt x="78853" y="55312"/>
                    <a:pt x="59753" y="54805"/>
                    <a:pt x="43873" y="62771"/>
                  </a:cubicBezTo>
                  <a:cubicBezTo>
                    <a:pt x="16925" y="78919"/>
                    <a:pt x="44163" y="107414"/>
                    <a:pt x="66228" y="109515"/>
                  </a:cubicBezTo>
                  <a:cubicBezTo>
                    <a:pt x="77370" y="111651"/>
                    <a:pt x="89451" y="111578"/>
                    <a:pt x="99724" y="106183"/>
                  </a:cubicBezTo>
                  <a:close/>
                  <a:moveTo>
                    <a:pt x="529639" y="228528"/>
                  </a:moveTo>
                  <a:cubicBezTo>
                    <a:pt x="551379" y="176969"/>
                    <a:pt x="567331" y="103142"/>
                    <a:pt x="509238" y="69687"/>
                  </a:cubicBezTo>
                  <a:cubicBezTo>
                    <a:pt x="470822" y="41481"/>
                    <a:pt x="423218" y="41988"/>
                    <a:pt x="377713" y="40540"/>
                  </a:cubicBezTo>
                  <a:cubicBezTo>
                    <a:pt x="352175" y="38512"/>
                    <a:pt x="326601" y="38983"/>
                    <a:pt x="301026" y="38910"/>
                  </a:cubicBezTo>
                  <a:cubicBezTo>
                    <a:pt x="275054" y="38440"/>
                    <a:pt x="248395" y="40540"/>
                    <a:pt x="224051" y="50098"/>
                  </a:cubicBezTo>
                  <a:cubicBezTo>
                    <a:pt x="200538" y="61757"/>
                    <a:pt x="177894" y="76964"/>
                    <a:pt x="159771" y="96045"/>
                  </a:cubicBezTo>
                  <a:cubicBezTo>
                    <a:pt x="140636" y="115525"/>
                    <a:pt x="131303" y="141848"/>
                    <a:pt x="124901" y="167881"/>
                  </a:cubicBezTo>
                  <a:cubicBezTo>
                    <a:pt x="116509" y="220309"/>
                    <a:pt x="126203" y="275742"/>
                    <a:pt x="148485" y="323644"/>
                  </a:cubicBezTo>
                  <a:cubicBezTo>
                    <a:pt x="155901" y="335194"/>
                    <a:pt x="163172" y="347034"/>
                    <a:pt x="172179" y="357426"/>
                  </a:cubicBezTo>
                  <a:cubicBezTo>
                    <a:pt x="182307" y="367636"/>
                    <a:pt x="193267" y="377158"/>
                    <a:pt x="204336" y="386391"/>
                  </a:cubicBezTo>
                  <a:cubicBezTo>
                    <a:pt x="234396" y="406812"/>
                    <a:pt x="271799" y="415321"/>
                    <a:pt x="307827" y="416045"/>
                  </a:cubicBezTo>
                  <a:cubicBezTo>
                    <a:pt x="360350" y="419557"/>
                    <a:pt x="414284" y="397941"/>
                    <a:pt x="448286" y="357462"/>
                  </a:cubicBezTo>
                  <a:cubicBezTo>
                    <a:pt x="484387" y="320856"/>
                    <a:pt x="509961" y="275851"/>
                    <a:pt x="529639" y="228528"/>
                  </a:cubicBezTo>
                  <a:close/>
                  <a:moveTo>
                    <a:pt x="1274041" y="240150"/>
                  </a:moveTo>
                  <a:cubicBezTo>
                    <a:pt x="1312384" y="141486"/>
                    <a:pt x="1296866" y="69904"/>
                    <a:pt x="1185345" y="44305"/>
                  </a:cubicBezTo>
                  <a:cubicBezTo>
                    <a:pt x="1147942" y="35724"/>
                    <a:pt x="1109599" y="28845"/>
                    <a:pt x="1071147" y="29171"/>
                  </a:cubicBezTo>
                  <a:cubicBezTo>
                    <a:pt x="1029729" y="30691"/>
                    <a:pt x="988022" y="33371"/>
                    <a:pt x="948051" y="45247"/>
                  </a:cubicBezTo>
                  <a:cubicBezTo>
                    <a:pt x="924141" y="53140"/>
                    <a:pt x="900556" y="63749"/>
                    <a:pt x="882650" y="81925"/>
                  </a:cubicBezTo>
                  <a:cubicBezTo>
                    <a:pt x="877369" y="87464"/>
                    <a:pt x="867349" y="94018"/>
                    <a:pt x="870062" y="102744"/>
                  </a:cubicBezTo>
                  <a:cubicBezTo>
                    <a:pt x="850276" y="131384"/>
                    <a:pt x="851505" y="168931"/>
                    <a:pt x="856063" y="202060"/>
                  </a:cubicBezTo>
                  <a:cubicBezTo>
                    <a:pt x="864962" y="241454"/>
                    <a:pt x="879648" y="279435"/>
                    <a:pt x="897951" y="315425"/>
                  </a:cubicBezTo>
                  <a:cubicBezTo>
                    <a:pt x="914121" y="345296"/>
                    <a:pt x="936403" y="372379"/>
                    <a:pt x="962411" y="394103"/>
                  </a:cubicBezTo>
                  <a:cubicBezTo>
                    <a:pt x="990988" y="413329"/>
                    <a:pt x="1027197" y="418471"/>
                    <a:pt x="1060766" y="422128"/>
                  </a:cubicBezTo>
                  <a:cubicBezTo>
                    <a:pt x="1110757" y="424481"/>
                    <a:pt x="1165124" y="410578"/>
                    <a:pt x="1199489" y="372234"/>
                  </a:cubicBezTo>
                  <a:cubicBezTo>
                    <a:pt x="1236096" y="335846"/>
                    <a:pt x="1257546" y="288378"/>
                    <a:pt x="1274041" y="240150"/>
                  </a:cubicBezTo>
                  <a:close/>
                  <a:moveTo>
                    <a:pt x="1362556" y="104916"/>
                  </a:moveTo>
                  <a:cubicBezTo>
                    <a:pt x="1376989" y="99232"/>
                    <a:pt x="1384079" y="80513"/>
                    <a:pt x="1377061" y="66645"/>
                  </a:cubicBezTo>
                  <a:cubicBezTo>
                    <a:pt x="1373516" y="57593"/>
                    <a:pt x="1361977" y="43690"/>
                    <a:pt x="1351451" y="50316"/>
                  </a:cubicBezTo>
                  <a:cubicBezTo>
                    <a:pt x="1304462" y="41698"/>
                    <a:pt x="1286846" y="87609"/>
                    <a:pt x="1335209" y="104047"/>
                  </a:cubicBezTo>
                  <a:cubicBezTo>
                    <a:pt x="1343891" y="106727"/>
                    <a:pt x="1353802" y="107849"/>
                    <a:pt x="1362556" y="104916"/>
                  </a:cubicBezTo>
                  <a:close/>
                  <a:moveTo>
                    <a:pt x="1418190" y="114185"/>
                  </a:moveTo>
                  <a:cubicBezTo>
                    <a:pt x="1417539" y="123237"/>
                    <a:pt x="1414392" y="134135"/>
                    <a:pt x="1404516" y="136561"/>
                  </a:cubicBezTo>
                  <a:cubicBezTo>
                    <a:pt x="1390373" y="139567"/>
                    <a:pt x="1375578" y="139639"/>
                    <a:pt x="1361145" y="138698"/>
                  </a:cubicBezTo>
                  <a:cubicBezTo>
                    <a:pt x="1346350" y="138480"/>
                    <a:pt x="1328481" y="133158"/>
                    <a:pt x="1327287" y="154013"/>
                  </a:cubicBezTo>
                  <a:cubicBezTo>
                    <a:pt x="1323525" y="188917"/>
                    <a:pt x="1314193" y="222916"/>
                    <a:pt x="1304571" y="256588"/>
                  </a:cubicBezTo>
                  <a:cubicBezTo>
                    <a:pt x="1291042" y="311442"/>
                    <a:pt x="1267892" y="367962"/>
                    <a:pt x="1222205" y="403662"/>
                  </a:cubicBezTo>
                  <a:cubicBezTo>
                    <a:pt x="1184621" y="432881"/>
                    <a:pt x="1138537" y="445156"/>
                    <a:pt x="1092272" y="453157"/>
                  </a:cubicBezTo>
                  <a:cubicBezTo>
                    <a:pt x="1063913" y="456778"/>
                    <a:pt x="1034974" y="455728"/>
                    <a:pt x="1006361" y="455656"/>
                  </a:cubicBezTo>
                  <a:cubicBezTo>
                    <a:pt x="886448" y="451601"/>
                    <a:pt x="851578" y="339865"/>
                    <a:pt x="812041" y="246269"/>
                  </a:cubicBezTo>
                  <a:cubicBezTo>
                    <a:pt x="802708" y="222698"/>
                    <a:pt x="797138" y="205029"/>
                    <a:pt x="787407" y="191850"/>
                  </a:cubicBezTo>
                  <a:cubicBezTo>
                    <a:pt x="792290" y="178091"/>
                    <a:pt x="761580" y="170017"/>
                    <a:pt x="751777" y="167301"/>
                  </a:cubicBezTo>
                  <a:cubicBezTo>
                    <a:pt x="749606" y="166903"/>
                    <a:pt x="747436" y="166432"/>
                    <a:pt x="745302" y="165962"/>
                  </a:cubicBezTo>
                  <a:cubicBezTo>
                    <a:pt x="742553" y="165237"/>
                    <a:pt x="739695" y="164550"/>
                    <a:pt x="736620" y="163898"/>
                  </a:cubicBezTo>
                  <a:cubicBezTo>
                    <a:pt x="727071" y="161508"/>
                    <a:pt x="717521" y="158974"/>
                    <a:pt x="707682" y="157815"/>
                  </a:cubicBezTo>
                  <a:cubicBezTo>
                    <a:pt x="691513" y="156584"/>
                    <a:pt x="675090" y="157199"/>
                    <a:pt x="659030" y="159408"/>
                  </a:cubicBezTo>
                  <a:cubicBezTo>
                    <a:pt x="646695" y="161725"/>
                    <a:pt x="633564" y="164296"/>
                    <a:pt x="621627" y="169112"/>
                  </a:cubicBezTo>
                  <a:cubicBezTo>
                    <a:pt x="620542" y="168243"/>
                    <a:pt x="619203" y="167627"/>
                    <a:pt x="617684" y="167482"/>
                  </a:cubicBezTo>
                  <a:cubicBezTo>
                    <a:pt x="612945" y="167012"/>
                    <a:pt x="609039" y="170415"/>
                    <a:pt x="605747" y="173420"/>
                  </a:cubicBezTo>
                  <a:cubicBezTo>
                    <a:pt x="593340" y="184608"/>
                    <a:pt x="589975" y="201626"/>
                    <a:pt x="582777" y="216036"/>
                  </a:cubicBezTo>
                  <a:cubicBezTo>
                    <a:pt x="572613" y="237580"/>
                    <a:pt x="565269" y="260318"/>
                    <a:pt x="555141" y="281861"/>
                  </a:cubicBezTo>
                  <a:cubicBezTo>
                    <a:pt x="527541" y="335484"/>
                    <a:pt x="498313" y="394828"/>
                    <a:pt x="443801" y="425604"/>
                  </a:cubicBezTo>
                  <a:cubicBezTo>
                    <a:pt x="404047" y="454352"/>
                    <a:pt x="358758" y="456706"/>
                    <a:pt x="311372" y="453266"/>
                  </a:cubicBezTo>
                  <a:cubicBezTo>
                    <a:pt x="253821" y="449283"/>
                    <a:pt x="195185" y="436104"/>
                    <a:pt x="151198" y="395733"/>
                  </a:cubicBezTo>
                  <a:cubicBezTo>
                    <a:pt x="129929" y="376145"/>
                    <a:pt x="109998" y="354348"/>
                    <a:pt x="97011" y="328025"/>
                  </a:cubicBezTo>
                  <a:cubicBezTo>
                    <a:pt x="74982" y="279833"/>
                    <a:pt x="64890" y="226754"/>
                    <a:pt x="60296" y="174144"/>
                  </a:cubicBezTo>
                  <a:cubicBezTo>
                    <a:pt x="58741" y="144382"/>
                    <a:pt x="68145" y="123599"/>
                    <a:pt x="29006" y="120775"/>
                  </a:cubicBezTo>
                  <a:cubicBezTo>
                    <a:pt x="21772" y="119472"/>
                    <a:pt x="14320" y="118892"/>
                    <a:pt x="7230" y="116865"/>
                  </a:cubicBezTo>
                  <a:cubicBezTo>
                    <a:pt x="4915" y="115742"/>
                    <a:pt x="1262" y="115199"/>
                    <a:pt x="972" y="112121"/>
                  </a:cubicBezTo>
                  <a:cubicBezTo>
                    <a:pt x="-1704" y="95249"/>
                    <a:pt x="1298" y="77507"/>
                    <a:pt x="8098" y="61938"/>
                  </a:cubicBezTo>
                  <a:cubicBezTo>
                    <a:pt x="13271" y="51438"/>
                    <a:pt x="24087" y="45681"/>
                    <a:pt x="34758" y="42133"/>
                  </a:cubicBezTo>
                  <a:cubicBezTo>
                    <a:pt x="65396" y="32248"/>
                    <a:pt x="96831" y="26672"/>
                    <a:pt x="129061" y="21712"/>
                  </a:cubicBezTo>
                  <a:cubicBezTo>
                    <a:pt x="186178" y="15267"/>
                    <a:pt x="242933" y="8895"/>
                    <a:pt x="300556" y="7845"/>
                  </a:cubicBezTo>
                  <a:cubicBezTo>
                    <a:pt x="341106" y="6722"/>
                    <a:pt x="381511" y="10741"/>
                    <a:pt x="421989" y="11972"/>
                  </a:cubicBezTo>
                  <a:cubicBezTo>
                    <a:pt x="468181" y="17005"/>
                    <a:pt x="582307" y="27034"/>
                    <a:pt x="597825" y="77833"/>
                  </a:cubicBezTo>
                  <a:cubicBezTo>
                    <a:pt x="599706" y="81200"/>
                    <a:pt x="602419" y="97856"/>
                    <a:pt x="607158" y="101802"/>
                  </a:cubicBezTo>
                  <a:cubicBezTo>
                    <a:pt x="606362" y="103070"/>
                    <a:pt x="606543" y="104120"/>
                    <a:pt x="608894" y="104373"/>
                  </a:cubicBezTo>
                  <a:cubicBezTo>
                    <a:pt x="614067" y="102889"/>
                    <a:pt x="618697" y="99992"/>
                    <a:pt x="623616" y="97928"/>
                  </a:cubicBezTo>
                  <a:cubicBezTo>
                    <a:pt x="646080" y="85944"/>
                    <a:pt x="671690" y="86161"/>
                    <a:pt x="696541" y="86342"/>
                  </a:cubicBezTo>
                  <a:cubicBezTo>
                    <a:pt x="724756" y="85582"/>
                    <a:pt x="751162" y="98254"/>
                    <a:pt x="776085" y="110202"/>
                  </a:cubicBezTo>
                  <a:cubicBezTo>
                    <a:pt x="780136" y="112484"/>
                    <a:pt x="783934" y="111144"/>
                    <a:pt x="786213" y="108465"/>
                  </a:cubicBezTo>
                  <a:cubicBezTo>
                    <a:pt x="788926" y="109913"/>
                    <a:pt x="793086" y="108754"/>
                    <a:pt x="793448" y="104952"/>
                  </a:cubicBezTo>
                  <a:cubicBezTo>
                    <a:pt x="810160" y="50967"/>
                    <a:pt x="889921" y="22110"/>
                    <a:pt x="940563" y="10596"/>
                  </a:cubicBezTo>
                  <a:cubicBezTo>
                    <a:pt x="1003251" y="-2474"/>
                    <a:pt x="1068036" y="-1062"/>
                    <a:pt x="1131664" y="2305"/>
                  </a:cubicBezTo>
                  <a:cubicBezTo>
                    <a:pt x="1172359" y="5563"/>
                    <a:pt x="1212728" y="4695"/>
                    <a:pt x="1253386" y="10053"/>
                  </a:cubicBezTo>
                  <a:cubicBezTo>
                    <a:pt x="1295347" y="14724"/>
                    <a:pt x="1337560" y="17729"/>
                    <a:pt x="1378544" y="28483"/>
                  </a:cubicBezTo>
                  <a:cubicBezTo>
                    <a:pt x="1413849" y="39924"/>
                    <a:pt x="1417358" y="82033"/>
                    <a:pt x="1418190" y="1141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6962001" y="1368331"/>
              <a:ext cx="406465" cy="277417"/>
            </a:xfrm>
            <a:custGeom>
              <a:rect b="b" l="l" r="r" t="t"/>
              <a:pathLst>
                <a:path extrusionOk="0" h="554833" w="812929">
                  <a:moveTo>
                    <a:pt x="791354" y="7380"/>
                  </a:moveTo>
                  <a:cubicBezTo>
                    <a:pt x="804557" y="15816"/>
                    <a:pt x="817326" y="31929"/>
                    <a:pt x="811466" y="48294"/>
                  </a:cubicBezTo>
                  <a:cubicBezTo>
                    <a:pt x="804702" y="66905"/>
                    <a:pt x="785169" y="80953"/>
                    <a:pt x="765093" y="77188"/>
                  </a:cubicBezTo>
                  <a:cubicBezTo>
                    <a:pt x="755760" y="72843"/>
                    <a:pt x="749321" y="63574"/>
                    <a:pt x="739157" y="60677"/>
                  </a:cubicBezTo>
                  <a:cubicBezTo>
                    <a:pt x="712353" y="52639"/>
                    <a:pt x="686236" y="69403"/>
                    <a:pt x="662940" y="80845"/>
                  </a:cubicBezTo>
                  <a:cubicBezTo>
                    <a:pt x="616386" y="107276"/>
                    <a:pt x="570302" y="134504"/>
                    <a:pt x="523711" y="160899"/>
                  </a:cubicBezTo>
                  <a:cubicBezTo>
                    <a:pt x="485983" y="184325"/>
                    <a:pt x="446554" y="208222"/>
                    <a:pt x="421920" y="246312"/>
                  </a:cubicBezTo>
                  <a:cubicBezTo>
                    <a:pt x="411575" y="261120"/>
                    <a:pt x="401519" y="276110"/>
                    <a:pt x="392874" y="291969"/>
                  </a:cubicBezTo>
                  <a:cubicBezTo>
                    <a:pt x="384011" y="309023"/>
                    <a:pt x="376234" y="326619"/>
                    <a:pt x="365346" y="342514"/>
                  </a:cubicBezTo>
                  <a:cubicBezTo>
                    <a:pt x="350660" y="362718"/>
                    <a:pt x="334237" y="380858"/>
                    <a:pt x="315862" y="398129"/>
                  </a:cubicBezTo>
                  <a:cubicBezTo>
                    <a:pt x="293832" y="415798"/>
                    <a:pt x="271188" y="432670"/>
                    <a:pt x="248725" y="449796"/>
                  </a:cubicBezTo>
                  <a:cubicBezTo>
                    <a:pt x="227998" y="463917"/>
                    <a:pt x="209224" y="480500"/>
                    <a:pt x="189220" y="495562"/>
                  </a:cubicBezTo>
                  <a:cubicBezTo>
                    <a:pt x="175873" y="505737"/>
                    <a:pt x="162597" y="516056"/>
                    <a:pt x="149864" y="526954"/>
                  </a:cubicBezTo>
                  <a:cubicBezTo>
                    <a:pt x="148490" y="528221"/>
                    <a:pt x="147694" y="529778"/>
                    <a:pt x="147405" y="531444"/>
                  </a:cubicBezTo>
                  <a:cubicBezTo>
                    <a:pt x="139049" y="532240"/>
                    <a:pt x="130656" y="533109"/>
                    <a:pt x="122301" y="534015"/>
                  </a:cubicBezTo>
                  <a:cubicBezTo>
                    <a:pt x="89383" y="537382"/>
                    <a:pt x="56574" y="541618"/>
                    <a:pt x="24381" y="549403"/>
                  </a:cubicBezTo>
                  <a:cubicBezTo>
                    <a:pt x="16640" y="551104"/>
                    <a:pt x="8284" y="552734"/>
                    <a:pt x="0" y="554834"/>
                  </a:cubicBezTo>
                  <a:cubicBezTo>
                    <a:pt x="18412" y="534304"/>
                    <a:pt x="40514" y="516997"/>
                    <a:pt x="59360" y="496830"/>
                  </a:cubicBezTo>
                  <a:cubicBezTo>
                    <a:pt x="156375" y="399903"/>
                    <a:pt x="260662" y="310471"/>
                    <a:pt x="367661" y="224732"/>
                  </a:cubicBezTo>
                  <a:cubicBezTo>
                    <a:pt x="445469" y="165714"/>
                    <a:pt x="528522" y="112635"/>
                    <a:pt x="611937" y="61655"/>
                  </a:cubicBezTo>
                  <a:cubicBezTo>
                    <a:pt x="647892" y="40148"/>
                    <a:pt x="754168" y="-21006"/>
                    <a:pt x="791354" y="73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7635485" y="1360483"/>
              <a:ext cx="192629" cy="327663"/>
            </a:xfrm>
            <a:custGeom>
              <a:rect b="b" l="l" r="r" t="t"/>
              <a:pathLst>
                <a:path extrusionOk="0" h="655326" w="385258">
                  <a:moveTo>
                    <a:pt x="383939" y="19708"/>
                  </a:moveTo>
                  <a:cubicBezTo>
                    <a:pt x="388931" y="38681"/>
                    <a:pt x="379309" y="63990"/>
                    <a:pt x="362669" y="74743"/>
                  </a:cubicBezTo>
                  <a:cubicBezTo>
                    <a:pt x="327003" y="102406"/>
                    <a:pt x="299186" y="72679"/>
                    <a:pt x="276469" y="117721"/>
                  </a:cubicBezTo>
                  <a:cubicBezTo>
                    <a:pt x="258274" y="154327"/>
                    <a:pt x="239754" y="190969"/>
                    <a:pt x="229047" y="230652"/>
                  </a:cubicBezTo>
                  <a:cubicBezTo>
                    <a:pt x="217073" y="279713"/>
                    <a:pt x="214252" y="330511"/>
                    <a:pt x="196274" y="378269"/>
                  </a:cubicBezTo>
                  <a:cubicBezTo>
                    <a:pt x="189257" y="399088"/>
                    <a:pt x="179960" y="418929"/>
                    <a:pt x="170157" y="438554"/>
                  </a:cubicBezTo>
                  <a:cubicBezTo>
                    <a:pt x="158618" y="466361"/>
                    <a:pt x="144909" y="492937"/>
                    <a:pt x="128450" y="518173"/>
                  </a:cubicBezTo>
                  <a:cubicBezTo>
                    <a:pt x="103780" y="559558"/>
                    <a:pt x="83596" y="603840"/>
                    <a:pt x="54079" y="642147"/>
                  </a:cubicBezTo>
                  <a:cubicBezTo>
                    <a:pt x="50859" y="646745"/>
                    <a:pt x="47314" y="651054"/>
                    <a:pt x="43697" y="655327"/>
                  </a:cubicBezTo>
                  <a:cubicBezTo>
                    <a:pt x="42901" y="626216"/>
                    <a:pt x="36209" y="590407"/>
                    <a:pt x="13637" y="573571"/>
                  </a:cubicBezTo>
                  <a:cubicBezTo>
                    <a:pt x="9369" y="570203"/>
                    <a:pt x="4775" y="567488"/>
                    <a:pt x="0" y="565243"/>
                  </a:cubicBezTo>
                  <a:cubicBezTo>
                    <a:pt x="72" y="565062"/>
                    <a:pt x="181" y="564881"/>
                    <a:pt x="253" y="564700"/>
                  </a:cubicBezTo>
                  <a:cubicBezTo>
                    <a:pt x="7633" y="547031"/>
                    <a:pt x="15844" y="529760"/>
                    <a:pt x="22970" y="512018"/>
                  </a:cubicBezTo>
                  <a:cubicBezTo>
                    <a:pt x="44457" y="462994"/>
                    <a:pt x="61132" y="411941"/>
                    <a:pt x="87140" y="364981"/>
                  </a:cubicBezTo>
                  <a:cubicBezTo>
                    <a:pt x="100561" y="339165"/>
                    <a:pt x="112570" y="312661"/>
                    <a:pt x="125122" y="286411"/>
                  </a:cubicBezTo>
                  <a:cubicBezTo>
                    <a:pt x="148273" y="244410"/>
                    <a:pt x="171785" y="202591"/>
                    <a:pt x="195912" y="161170"/>
                  </a:cubicBezTo>
                  <a:cubicBezTo>
                    <a:pt x="211937" y="137309"/>
                    <a:pt x="225032" y="111747"/>
                    <a:pt x="239175" y="86800"/>
                  </a:cubicBezTo>
                  <a:cubicBezTo>
                    <a:pt x="252342" y="69348"/>
                    <a:pt x="265545" y="51897"/>
                    <a:pt x="279291" y="34915"/>
                  </a:cubicBezTo>
                  <a:cubicBezTo>
                    <a:pt x="297196" y="9824"/>
                    <a:pt x="305010" y="7977"/>
                    <a:pt x="334527" y="1858"/>
                  </a:cubicBezTo>
                  <a:cubicBezTo>
                    <a:pt x="344149" y="-278"/>
                    <a:pt x="354458" y="-1509"/>
                    <a:pt x="363429" y="3524"/>
                  </a:cubicBezTo>
                  <a:cubicBezTo>
                    <a:pt x="370881" y="7941"/>
                    <a:pt x="379671" y="11743"/>
                    <a:pt x="383939" y="197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6963935" y="1669481"/>
              <a:ext cx="23965" cy="12854"/>
            </a:xfrm>
            <a:custGeom>
              <a:rect b="b" l="l" r="r" t="t"/>
              <a:pathLst>
                <a:path extrusionOk="0" h="25709" w="47930">
                  <a:moveTo>
                    <a:pt x="47929" y="16148"/>
                  </a:moveTo>
                  <a:cubicBezTo>
                    <a:pt x="48038" y="23317"/>
                    <a:pt x="40694" y="25345"/>
                    <a:pt x="34654" y="25707"/>
                  </a:cubicBezTo>
                  <a:cubicBezTo>
                    <a:pt x="22174" y="25780"/>
                    <a:pt x="5860" y="24078"/>
                    <a:pt x="0" y="11260"/>
                  </a:cubicBezTo>
                  <a:cubicBezTo>
                    <a:pt x="8103" y="-435"/>
                    <a:pt x="25972" y="181"/>
                    <a:pt x="38850" y="0"/>
                  </a:cubicBezTo>
                  <a:cubicBezTo>
                    <a:pt x="36643" y="7422"/>
                    <a:pt x="45433" y="10391"/>
                    <a:pt x="47929" y="161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7600821" y="1665427"/>
              <a:ext cx="19754" cy="14685"/>
            </a:xfrm>
            <a:custGeom>
              <a:rect b="b" l="l" r="r" t="t"/>
              <a:pathLst>
                <a:path extrusionOk="0" h="29371" w="39509">
                  <a:moveTo>
                    <a:pt x="34276" y="6952"/>
                  </a:moveTo>
                  <a:cubicBezTo>
                    <a:pt x="40860" y="13614"/>
                    <a:pt x="42741" y="27807"/>
                    <a:pt x="30912" y="29364"/>
                  </a:cubicBezTo>
                  <a:cubicBezTo>
                    <a:pt x="-1933" y="29907"/>
                    <a:pt x="-15823" y="1702"/>
                    <a:pt x="25884" y="0"/>
                  </a:cubicBezTo>
                  <a:cubicBezTo>
                    <a:pt x="26825" y="4091"/>
                    <a:pt x="30840" y="5467"/>
                    <a:pt x="34276" y="6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20"/>
          <p:cNvGrpSpPr/>
          <p:nvPr/>
        </p:nvGrpSpPr>
        <p:grpSpPr>
          <a:xfrm rot="1125992">
            <a:off x="7292556" y="4516925"/>
            <a:ext cx="708661" cy="742762"/>
            <a:chOff x="4025097" y="1131682"/>
            <a:chExt cx="708689" cy="742792"/>
          </a:xfrm>
        </p:grpSpPr>
        <p:sp>
          <p:nvSpPr>
            <p:cNvPr id="762" name="Google Shape;762;p20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1"/>
          <p:cNvSpPr/>
          <p:nvPr/>
        </p:nvSpPr>
        <p:spPr>
          <a:xfrm>
            <a:off x="577508" y="1979765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1"/>
          <p:cNvSpPr/>
          <p:nvPr/>
        </p:nvSpPr>
        <p:spPr>
          <a:xfrm>
            <a:off x="514350" y="514350"/>
            <a:ext cx="415701" cy="415692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21"/>
          <p:cNvSpPr/>
          <p:nvPr/>
        </p:nvSpPr>
        <p:spPr>
          <a:xfrm>
            <a:off x="514350" y="3420959"/>
            <a:ext cx="415942" cy="255535"/>
          </a:xfrm>
          <a:custGeom>
            <a:rect b="b" l="l" r="r" t="t"/>
            <a:pathLst>
              <a:path extrusionOk="0" h="511069" w="831884">
                <a:moveTo>
                  <a:pt x="831668" y="355031"/>
                </a:moveTo>
                <a:cubicBezTo>
                  <a:pt x="827649" y="279185"/>
                  <a:pt x="764957" y="217728"/>
                  <a:pt x="688910" y="215114"/>
                </a:cubicBezTo>
                <a:cubicBezTo>
                  <a:pt x="676989" y="214697"/>
                  <a:pt x="665067" y="215713"/>
                  <a:pt x="653496" y="218095"/>
                </a:cubicBezTo>
                <a:cubicBezTo>
                  <a:pt x="650311" y="218761"/>
                  <a:pt x="647227" y="217079"/>
                  <a:pt x="645993" y="214031"/>
                </a:cubicBezTo>
                <a:cubicBezTo>
                  <a:pt x="623300" y="157638"/>
                  <a:pt x="569295" y="121197"/>
                  <a:pt x="508438" y="121197"/>
                </a:cubicBezTo>
                <a:cubicBezTo>
                  <a:pt x="486362" y="121197"/>
                  <a:pt x="465104" y="125944"/>
                  <a:pt x="445279" y="135287"/>
                </a:cubicBezTo>
                <a:cubicBezTo>
                  <a:pt x="443678" y="136037"/>
                  <a:pt x="442278" y="135620"/>
                  <a:pt x="441594" y="135287"/>
                </a:cubicBezTo>
                <a:cubicBezTo>
                  <a:pt x="440927" y="134971"/>
                  <a:pt x="439727" y="134188"/>
                  <a:pt x="439310" y="132539"/>
                </a:cubicBezTo>
                <a:cubicBezTo>
                  <a:pt x="419335" y="54511"/>
                  <a:pt x="349024" y="0"/>
                  <a:pt x="268291" y="0"/>
                </a:cubicBezTo>
                <a:cubicBezTo>
                  <a:pt x="170952" y="0"/>
                  <a:pt x="91754" y="79094"/>
                  <a:pt x="91754" y="176308"/>
                </a:cubicBezTo>
                <a:cubicBezTo>
                  <a:pt x="91754" y="180005"/>
                  <a:pt x="91870" y="183736"/>
                  <a:pt x="92087" y="187383"/>
                </a:cubicBezTo>
                <a:cubicBezTo>
                  <a:pt x="92370" y="191963"/>
                  <a:pt x="90086" y="196177"/>
                  <a:pt x="86118" y="198376"/>
                </a:cubicBezTo>
                <a:cubicBezTo>
                  <a:pt x="32997" y="227805"/>
                  <a:pt x="0" y="283732"/>
                  <a:pt x="0" y="344322"/>
                </a:cubicBezTo>
                <a:cubicBezTo>
                  <a:pt x="0" y="436273"/>
                  <a:pt x="74880" y="511070"/>
                  <a:pt x="166934" y="511070"/>
                </a:cubicBezTo>
                <a:lnTo>
                  <a:pt x="683691" y="511070"/>
                </a:lnTo>
                <a:cubicBezTo>
                  <a:pt x="724758" y="511070"/>
                  <a:pt x="762940" y="494681"/>
                  <a:pt x="791218" y="464903"/>
                </a:cubicBezTo>
                <a:cubicBezTo>
                  <a:pt x="819479" y="435141"/>
                  <a:pt x="833852" y="396135"/>
                  <a:pt x="831668" y="355031"/>
                </a:cubicBezTo>
                <a:close/>
                <a:moveTo>
                  <a:pt x="779130" y="453444"/>
                </a:moveTo>
                <a:cubicBezTo>
                  <a:pt x="754036" y="479875"/>
                  <a:pt x="720139" y="494415"/>
                  <a:pt x="683691" y="494415"/>
                </a:cubicBezTo>
                <a:lnTo>
                  <a:pt x="166934" y="494415"/>
                </a:lnTo>
                <a:cubicBezTo>
                  <a:pt x="84084" y="494415"/>
                  <a:pt x="16673" y="427080"/>
                  <a:pt x="16673" y="344322"/>
                </a:cubicBezTo>
                <a:cubicBezTo>
                  <a:pt x="16673" y="289777"/>
                  <a:pt x="46385" y="239430"/>
                  <a:pt x="94205" y="212932"/>
                </a:cubicBezTo>
                <a:cubicBezTo>
                  <a:pt x="103708" y="207669"/>
                  <a:pt x="109411" y="197243"/>
                  <a:pt x="108727" y="186351"/>
                </a:cubicBezTo>
                <a:cubicBezTo>
                  <a:pt x="108527" y="183053"/>
                  <a:pt x="108410" y="179672"/>
                  <a:pt x="108410" y="176308"/>
                </a:cubicBezTo>
                <a:cubicBezTo>
                  <a:pt x="108427" y="88271"/>
                  <a:pt x="180139" y="16655"/>
                  <a:pt x="268291" y="16655"/>
                </a:cubicBezTo>
                <a:cubicBezTo>
                  <a:pt x="341404" y="16655"/>
                  <a:pt x="405079" y="66003"/>
                  <a:pt x="423153" y="136669"/>
                </a:cubicBezTo>
                <a:cubicBezTo>
                  <a:pt x="424704" y="142715"/>
                  <a:pt x="428839" y="147695"/>
                  <a:pt x="434491" y="150360"/>
                </a:cubicBezTo>
                <a:cubicBezTo>
                  <a:pt x="440177" y="153041"/>
                  <a:pt x="446713" y="153041"/>
                  <a:pt x="452398" y="150360"/>
                </a:cubicBezTo>
                <a:cubicBezTo>
                  <a:pt x="469989" y="142066"/>
                  <a:pt x="488846" y="137869"/>
                  <a:pt x="508454" y="137869"/>
                </a:cubicBezTo>
                <a:cubicBezTo>
                  <a:pt x="562476" y="137869"/>
                  <a:pt x="610395" y="170212"/>
                  <a:pt x="630537" y="220260"/>
                </a:cubicBezTo>
                <a:cubicBezTo>
                  <a:pt x="634755" y="230753"/>
                  <a:pt x="645826" y="236715"/>
                  <a:pt x="656881" y="234417"/>
                </a:cubicBezTo>
                <a:cubicBezTo>
                  <a:pt x="667151" y="232285"/>
                  <a:pt x="677739" y="231402"/>
                  <a:pt x="688343" y="231769"/>
                </a:cubicBezTo>
                <a:cubicBezTo>
                  <a:pt x="755820" y="234084"/>
                  <a:pt x="811476" y="288611"/>
                  <a:pt x="815028" y="355914"/>
                </a:cubicBezTo>
                <a:cubicBezTo>
                  <a:pt x="816945" y="392404"/>
                  <a:pt x="804207" y="427030"/>
                  <a:pt x="779130" y="45344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21"/>
          <p:cNvSpPr/>
          <p:nvPr/>
        </p:nvSpPr>
        <p:spPr>
          <a:xfrm>
            <a:off x="4793970" y="0"/>
            <a:ext cx="4350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21"/>
          <p:cNvGrpSpPr/>
          <p:nvPr/>
        </p:nvGrpSpPr>
        <p:grpSpPr>
          <a:xfrm>
            <a:off x="1124578" y="517922"/>
            <a:ext cx="2330325" cy="822630"/>
            <a:chOff x="0" y="9525"/>
            <a:chExt cx="6214200" cy="2193681"/>
          </a:xfrm>
        </p:grpSpPr>
        <p:sp>
          <p:nvSpPr>
            <p:cNvPr id="773" name="Google Shape;773;p21"/>
            <p:cNvSpPr txBox="1"/>
            <p:nvPr/>
          </p:nvSpPr>
          <p:spPr>
            <a:xfrm>
              <a:off x="0" y="9525"/>
              <a:ext cx="621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21"/>
            <p:cNvSpPr txBox="1"/>
            <p:nvPr/>
          </p:nvSpPr>
          <p:spPr>
            <a:xfrm>
              <a:off x="0" y="1119606"/>
              <a:ext cx="6214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75" name="Google Shape;775;p21"/>
          <p:cNvGrpSpPr/>
          <p:nvPr/>
        </p:nvGrpSpPr>
        <p:grpSpPr>
          <a:xfrm>
            <a:off x="1124578" y="1971226"/>
            <a:ext cx="2330325" cy="822630"/>
            <a:chOff x="0" y="9525"/>
            <a:chExt cx="6214200" cy="2193681"/>
          </a:xfrm>
        </p:grpSpPr>
        <p:sp>
          <p:nvSpPr>
            <p:cNvPr id="776" name="Google Shape;776;p21"/>
            <p:cNvSpPr txBox="1"/>
            <p:nvPr/>
          </p:nvSpPr>
          <p:spPr>
            <a:xfrm>
              <a:off x="0" y="9525"/>
              <a:ext cx="621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77" name="Google Shape;777;p21"/>
            <p:cNvSpPr txBox="1"/>
            <p:nvPr/>
          </p:nvSpPr>
          <p:spPr>
            <a:xfrm>
              <a:off x="0" y="1119606"/>
              <a:ext cx="6214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78" name="Google Shape;778;p21"/>
          <p:cNvGrpSpPr/>
          <p:nvPr/>
        </p:nvGrpSpPr>
        <p:grpSpPr>
          <a:xfrm>
            <a:off x="1124578" y="3424531"/>
            <a:ext cx="2330325" cy="822630"/>
            <a:chOff x="0" y="9525"/>
            <a:chExt cx="6214200" cy="2193681"/>
          </a:xfrm>
        </p:grpSpPr>
        <p:sp>
          <p:nvSpPr>
            <p:cNvPr id="779" name="Google Shape;779;p21"/>
            <p:cNvSpPr txBox="1"/>
            <p:nvPr/>
          </p:nvSpPr>
          <p:spPr>
            <a:xfrm>
              <a:off x="0" y="9525"/>
              <a:ext cx="621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80" name="Google Shape;780;p21"/>
            <p:cNvSpPr txBox="1"/>
            <p:nvPr/>
          </p:nvSpPr>
          <p:spPr>
            <a:xfrm>
              <a:off x="0" y="1119606"/>
              <a:ext cx="6214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781" name="Google Shape;781;p21"/>
          <p:cNvSpPr txBox="1"/>
          <p:nvPr/>
        </p:nvSpPr>
        <p:spPr>
          <a:xfrm>
            <a:off x="5455348" y="404374"/>
            <a:ext cx="3027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782" name="Google Shape;782;p21"/>
          <p:cNvGrpSpPr/>
          <p:nvPr/>
        </p:nvGrpSpPr>
        <p:grpSpPr>
          <a:xfrm>
            <a:off x="4057825" y="1784494"/>
            <a:ext cx="1887610" cy="1766533"/>
            <a:chOff x="4057825" y="1784494"/>
            <a:chExt cx="1887610" cy="1766533"/>
          </a:xfrm>
        </p:grpSpPr>
        <p:sp>
          <p:nvSpPr>
            <p:cNvPr id="783" name="Google Shape;783;p21"/>
            <p:cNvSpPr/>
            <p:nvPr/>
          </p:nvSpPr>
          <p:spPr>
            <a:xfrm flipH="1" rot="-6446363">
              <a:off x="4319235" y="1892847"/>
              <a:ext cx="1364789" cy="1549826"/>
            </a:xfrm>
            <a:custGeom>
              <a:rect b="b" l="l" r="r" t="t"/>
              <a:pathLst>
                <a:path extrusionOk="0" h="3096518" w="2726818">
                  <a:moveTo>
                    <a:pt x="2713406" y="720264"/>
                  </a:moveTo>
                  <a:cubicBezTo>
                    <a:pt x="2680210" y="689545"/>
                    <a:pt x="2646394" y="657774"/>
                    <a:pt x="2616295" y="623648"/>
                  </a:cubicBezTo>
                  <a:cubicBezTo>
                    <a:pt x="2570155" y="572677"/>
                    <a:pt x="2517883" y="527776"/>
                    <a:pt x="2467345" y="481264"/>
                  </a:cubicBezTo>
                  <a:cubicBezTo>
                    <a:pt x="2410738" y="425586"/>
                    <a:pt x="2350787" y="374119"/>
                    <a:pt x="2289473" y="323210"/>
                  </a:cubicBezTo>
                  <a:cubicBezTo>
                    <a:pt x="2258940" y="294040"/>
                    <a:pt x="2225372" y="268461"/>
                    <a:pt x="2192857" y="241582"/>
                  </a:cubicBezTo>
                  <a:cubicBezTo>
                    <a:pt x="2147770" y="202007"/>
                    <a:pt x="2102311" y="161069"/>
                    <a:pt x="2054932" y="123971"/>
                  </a:cubicBezTo>
                  <a:cubicBezTo>
                    <a:pt x="2006252" y="88917"/>
                    <a:pt x="1965872" y="43272"/>
                    <a:pt x="1914777" y="11438"/>
                  </a:cubicBezTo>
                  <a:cubicBezTo>
                    <a:pt x="1904744" y="6546"/>
                    <a:pt x="1892977" y="-2868"/>
                    <a:pt x="1881395" y="848"/>
                  </a:cubicBezTo>
                  <a:cubicBezTo>
                    <a:pt x="1880280" y="1343"/>
                    <a:pt x="1879475" y="2272"/>
                    <a:pt x="1878856" y="3201"/>
                  </a:cubicBezTo>
                  <a:cubicBezTo>
                    <a:pt x="1873715" y="1157"/>
                    <a:pt x="1866655" y="4811"/>
                    <a:pt x="1861700" y="6793"/>
                  </a:cubicBezTo>
                  <a:cubicBezTo>
                    <a:pt x="1779949" y="50456"/>
                    <a:pt x="1702656" y="102109"/>
                    <a:pt x="1625053" y="152708"/>
                  </a:cubicBezTo>
                  <a:cubicBezTo>
                    <a:pt x="1625115" y="152646"/>
                    <a:pt x="1625239" y="152584"/>
                    <a:pt x="1625301" y="152522"/>
                  </a:cubicBezTo>
                  <a:cubicBezTo>
                    <a:pt x="1625549" y="152336"/>
                    <a:pt x="1625859" y="152151"/>
                    <a:pt x="1626106" y="151965"/>
                  </a:cubicBezTo>
                  <a:cubicBezTo>
                    <a:pt x="1616878" y="158220"/>
                    <a:pt x="1607588" y="164351"/>
                    <a:pt x="1598360" y="170669"/>
                  </a:cubicBezTo>
                  <a:cubicBezTo>
                    <a:pt x="1598422" y="170669"/>
                    <a:pt x="1598422" y="170607"/>
                    <a:pt x="1598484" y="170607"/>
                  </a:cubicBezTo>
                  <a:cubicBezTo>
                    <a:pt x="1598794" y="170421"/>
                    <a:pt x="1599041" y="170235"/>
                    <a:pt x="1599351" y="170049"/>
                  </a:cubicBezTo>
                  <a:cubicBezTo>
                    <a:pt x="1589751" y="176552"/>
                    <a:pt x="1579966" y="183117"/>
                    <a:pt x="1570243" y="189682"/>
                  </a:cubicBezTo>
                  <a:cubicBezTo>
                    <a:pt x="1570366" y="189620"/>
                    <a:pt x="1570490" y="189496"/>
                    <a:pt x="1570614" y="189434"/>
                  </a:cubicBezTo>
                  <a:cubicBezTo>
                    <a:pt x="1570738" y="189372"/>
                    <a:pt x="1570800" y="189311"/>
                    <a:pt x="1570924" y="189249"/>
                  </a:cubicBezTo>
                  <a:cubicBezTo>
                    <a:pt x="1571048" y="189187"/>
                    <a:pt x="1571171" y="189063"/>
                    <a:pt x="1571295" y="189001"/>
                  </a:cubicBezTo>
                  <a:cubicBezTo>
                    <a:pt x="1426372" y="287970"/>
                    <a:pt x="1282315" y="390470"/>
                    <a:pt x="1148291" y="503993"/>
                  </a:cubicBezTo>
                  <a:cubicBezTo>
                    <a:pt x="1124509" y="524493"/>
                    <a:pt x="1099922" y="544312"/>
                    <a:pt x="1078617" y="567475"/>
                  </a:cubicBezTo>
                  <a:cubicBezTo>
                    <a:pt x="1065301" y="580667"/>
                    <a:pt x="1062762" y="595097"/>
                    <a:pt x="1076573" y="609094"/>
                  </a:cubicBezTo>
                  <a:cubicBezTo>
                    <a:pt x="1108592" y="645449"/>
                    <a:pt x="1131136" y="688554"/>
                    <a:pt x="1161174" y="726334"/>
                  </a:cubicBezTo>
                  <a:cubicBezTo>
                    <a:pt x="1167924" y="733766"/>
                    <a:pt x="1173746" y="743489"/>
                    <a:pt x="1183655" y="746772"/>
                  </a:cubicBezTo>
                  <a:cubicBezTo>
                    <a:pt x="1204651" y="750735"/>
                    <a:pt x="1220134" y="730235"/>
                    <a:pt x="1235803" y="719335"/>
                  </a:cubicBezTo>
                  <a:cubicBezTo>
                    <a:pt x="1266708" y="692332"/>
                    <a:pt x="1299532" y="667621"/>
                    <a:pt x="1331180" y="641485"/>
                  </a:cubicBezTo>
                  <a:cubicBezTo>
                    <a:pt x="1379117" y="601662"/>
                    <a:pt x="1428106" y="563140"/>
                    <a:pt x="1478891" y="527094"/>
                  </a:cubicBezTo>
                  <a:cubicBezTo>
                    <a:pt x="1511282" y="500401"/>
                    <a:pt x="1543673" y="474080"/>
                    <a:pt x="1578604" y="450669"/>
                  </a:cubicBezTo>
                  <a:cubicBezTo>
                    <a:pt x="1616259" y="421003"/>
                    <a:pt x="1658126" y="397159"/>
                    <a:pt x="1694171" y="365387"/>
                  </a:cubicBezTo>
                  <a:cubicBezTo>
                    <a:pt x="1708725" y="352009"/>
                    <a:pt x="1727243" y="343215"/>
                    <a:pt x="1742912" y="331323"/>
                  </a:cubicBezTo>
                  <a:cubicBezTo>
                    <a:pt x="1730959" y="415862"/>
                    <a:pt x="1721545" y="500649"/>
                    <a:pt x="1719130" y="586055"/>
                  </a:cubicBezTo>
                  <a:cubicBezTo>
                    <a:pt x="1704638" y="729306"/>
                    <a:pt x="1679121" y="872001"/>
                    <a:pt x="1641280" y="1010979"/>
                  </a:cubicBezTo>
                  <a:cubicBezTo>
                    <a:pt x="1623319" y="1070125"/>
                    <a:pt x="1609880" y="1130510"/>
                    <a:pt x="1591238" y="1189409"/>
                  </a:cubicBezTo>
                  <a:cubicBezTo>
                    <a:pt x="1574702" y="1237531"/>
                    <a:pt x="1549371" y="1281999"/>
                    <a:pt x="1525589" y="1326776"/>
                  </a:cubicBezTo>
                  <a:cubicBezTo>
                    <a:pt x="1479758" y="1395460"/>
                    <a:pt x="1421417" y="1466993"/>
                    <a:pt x="1355582" y="1530723"/>
                  </a:cubicBezTo>
                  <a:cubicBezTo>
                    <a:pt x="1342948" y="1485264"/>
                    <a:pt x="1325297" y="1414598"/>
                    <a:pt x="1293277" y="1379544"/>
                  </a:cubicBezTo>
                  <a:cubicBezTo>
                    <a:pt x="1256860" y="1319716"/>
                    <a:pt x="1219143" y="1260941"/>
                    <a:pt x="1180125" y="1202105"/>
                  </a:cubicBezTo>
                  <a:cubicBezTo>
                    <a:pt x="1119802" y="1125370"/>
                    <a:pt x="1050499" y="1053341"/>
                    <a:pt x="965465" y="1004166"/>
                  </a:cubicBezTo>
                  <a:cubicBezTo>
                    <a:pt x="937161" y="987073"/>
                    <a:pt x="909477" y="968617"/>
                    <a:pt x="878944" y="955672"/>
                  </a:cubicBezTo>
                  <a:cubicBezTo>
                    <a:pt x="830450" y="935606"/>
                    <a:pt x="779169" y="923405"/>
                    <a:pt x="728384" y="910585"/>
                  </a:cubicBezTo>
                  <a:cubicBezTo>
                    <a:pt x="643659" y="888165"/>
                    <a:pt x="555095" y="891324"/>
                    <a:pt x="468574" y="899437"/>
                  </a:cubicBezTo>
                  <a:cubicBezTo>
                    <a:pt x="398032" y="906559"/>
                    <a:pt x="331392" y="932386"/>
                    <a:pt x="265619" y="957469"/>
                  </a:cubicBezTo>
                  <a:cubicBezTo>
                    <a:pt x="225858" y="973509"/>
                    <a:pt x="188822" y="995558"/>
                    <a:pt x="151786" y="1016863"/>
                  </a:cubicBezTo>
                  <a:cubicBezTo>
                    <a:pt x="115183" y="1038663"/>
                    <a:pt x="78333" y="1063251"/>
                    <a:pt x="58452" y="1102268"/>
                  </a:cubicBezTo>
                  <a:cubicBezTo>
                    <a:pt x="34732" y="1145746"/>
                    <a:pt x="15285" y="1192381"/>
                    <a:pt x="5004" y="1240875"/>
                  </a:cubicBezTo>
                  <a:cubicBezTo>
                    <a:pt x="-1685" y="1274753"/>
                    <a:pt x="111" y="1309559"/>
                    <a:pt x="545" y="1343870"/>
                  </a:cubicBezTo>
                  <a:cubicBezTo>
                    <a:pt x="1598" y="1401963"/>
                    <a:pt x="7605" y="1460490"/>
                    <a:pt x="28663" y="1515053"/>
                  </a:cubicBezTo>
                  <a:cubicBezTo>
                    <a:pt x="44022" y="1555682"/>
                    <a:pt x="59877" y="1596434"/>
                    <a:pt x="80129" y="1634894"/>
                  </a:cubicBezTo>
                  <a:cubicBezTo>
                    <a:pt x="100505" y="1672364"/>
                    <a:pt x="126269" y="1706675"/>
                    <a:pt x="151848" y="1740676"/>
                  </a:cubicBezTo>
                  <a:cubicBezTo>
                    <a:pt x="232051" y="1843795"/>
                    <a:pt x="333188" y="1931802"/>
                    <a:pt x="453215" y="1985127"/>
                  </a:cubicBezTo>
                  <a:cubicBezTo>
                    <a:pt x="549831" y="2034116"/>
                    <a:pt x="657966" y="2055359"/>
                    <a:pt x="765668" y="2059323"/>
                  </a:cubicBezTo>
                  <a:cubicBezTo>
                    <a:pt x="830079" y="2060500"/>
                    <a:pt x="893994" y="2051457"/>
                    <a:pt x="957661" y="2044397"/>
                  </a:cubicBezTo>
                  <a:cubicBezTo>
                    <a:pt x="1004916" y="2040062"/>
                    <a:pt x="1051056" y="2029409"/>
                    <a:pt x="1096577" y="2016589"/>
                  </a:cubicBezTo>
                  <a:cubicBezTo>
                    <a:pt x="1095215" y="2062296"/>
                    <a:pt x="1078679" y="2105711"/>
                    <a:pt x="1061461" y="2147516"/>
                  </a:cubicBezTo>
                  <a:cubicBezTo>
                    <a:pt x="1034334" y="2211369"/>
                    <a:pt x="995936" y="2270825"/>
                    <a:pt x="961872" y="2331458"/>
                  </a:cubicBezTo>
                  <a:cubicBezTo>
                    <a:pt x="933693" y="2386145"/>
                    <a:pt x="896657" y="2435134"/>
                    <a:pt x="859497" y="2483875"/>
                  </a:cubicBezTo>
                  <a:cubicBezTo>
                    <a:pt x="827973" y="2528467"/>
                    <a:pt x="790565" y="2567919"/>
                    <a:pt x="750990" y="2605326"/>
                  </a:cubicBezTo>
                  <a:cubicBezTo>
                    <a:pt x="653693" y="2707145"/>
                    <a:pt x="529517" y="2775643"/>
                    <a:pt x="418099" y="2859872"/>
                  </a:cubicBezTo>
                  <a:cubicBezTo>
                    <a:pt x="362792" y="2891148"/>
                    <a:pt x="460151" y="2947198"/>
                    <a:pt x="482943" y="2970361"/>
                  </a:cubicBezTo>
                  <a:cubicBezTo>
                    <a:pt x="538001" y="3011794"/>
                    <a:pt x="592069" y="3054838"/>
                    <a:pt x="647004" y="3096519"/>
                  </a:cubicBezTo>
                  <a:cubicBezTo>
                    <a:pt x="647190" y="3096333"/>
                    <a:pt x="647437" y="3096209"/>
                    <a:pt x="647623" y="3096085"/>
                  </a:cubicBezTo>
                  <a:cubicBezTo>
                    <a:pt x="652949" y="3092555"/>
                    <a:pt x="658462" y="3089458"/>
                    <a:pt x="664221" y="3086548"/>
                  </a:cubicBezTo>
                  <a:cubicBezTo>
                    <a:pt x="665274" y="3085990"/>
                    <a:pt x="666389" y="3085433"/>
                    <a:pt x="667442" y="3084937"/>
                  </a:cubicBezTo>
                  <a:cubicBezTo>
                    <a:pt x="670291" y="3083575"/>
                    <a:pt x="673140" y="3082212"/>
                    <a:pt x="675989" y="3080974"/>
                  </a:cubicBezTo>
                  <a:cubicBezTo>
                    <a:pt x="676113" y="3080912"/>
                    <a:pt x="676174" y="3080912"/>
                    <a:pt x="676298" y="3080850"/>
                  </a:cubicBezTo>
                  <a:cubicBezTo>
                    <a:pt x="679209" y="3079549"/>
                    <a:pt x="682120" y="3078372"/>
                    <a:pt x="685093" y="3077196"/>
                  </a:cubicBezTo>
                  <a:cubicBezTo>
                    <a:pt x="685155" y="3077134"/>
                    <a:pt x="685217" y="3077072"/>
                    <a:pt x="685279" y="3077010"/>
                  </a:cubicBezTo>
                  <a:cubicBezTo>
                    <a:pt x="719837" y="3053104"/>
                    <a:pt x="751299" y="3025172"/>
                    <a:pt x="783071" y="2997735"/>
                  </a:cubicBezTo>
                  <a:cubicBezTo>
                    <a:pt x="821470" y="2963610"/>
                    <a:pt x="857329" y="2926822"/>
                    <a:pt x="894303" y="2891148"/>
                  </a:cubicBezTo>
                  <a:cubicBezTo>
                    <a:pt x="931092" y="2854050"/>
                    <a:pt x="962120" y="2811688"/>
                    <a:pt x="996617" y="2772546"/>
                  </a:cubicBezTo>
                  <a:cubicBezTo>
                    <a:pt x="1047155" y="2713462"/>
                    <a:pt x="1091003" y="2649237"/>
                    <a:pt x="1132932" y="2583959"/>
                  </a:cubicBezTo>
                  <a:cubicBezTo>
                    <a:pt x="1170464" y="2532121"/>
                    <a:pt x="1204155" y="2477806"/>
                    <a:pt x="1233016" y="2420641"/>
                  </a:cubicBezTo>
                  <a:cubicBezTo>
                    <a:pt x="1257480" y="2374625"/>
                    <a:pt x="1283244" y="2329414"/>
                    <a:pt x="1308203" y="2283707"/>
                  </a:cubicBezTo>
                  <a:cubicBezTo>
                    <a:pt x="1328269" y="2245866"/>
                    <a:pt x="1339170" y="2207220"/>
                    <a:pt x="1353600" y="2166467"/>
                  </a:cubicBezTo>
                  <a:cubicBezTo>
                    <a:pt x="1371127" y="2117602"/>
                    <a:pt x="1381904" y="2066755"/>
                    <a:pt x="1396024" y="2016899"/>
                  </a:cubicBezTo>
                  <a:cubicBezTo>
                    <a:pt x="1406987" y="1978995"/>
                    <a:pt x="1418011" y="1940969"/>
                    <a:pt x="1421974" y="1901579"/>
                  </a:cubicBezTo>
                  <a:cubicBezTo>
                    <a:pt x="1422160" y="1895448"/>
                    <a:pt x="1423461" y="1888325"/>
                    <a:pt x="1423585" y="1881451"/>
                  </a:cubicBezTo>
                  <a:cubicBezTo>
                    <a:pt x="1472760" y="1853766"/>
                    <a:pt x="1519519" y="1821995"/>
                    <a:pt x="1563616" y="1786755"/>
                  </a:cubicBezTo>
                  <a:cubicBezTo>
                    <a:pt x="1647907" y="1718752"/>
                    <a:pt x="1723589" y="1638734"/>
                    <a:pt x="1781744" y="1547073"/>
                  </a:cubicBezTo>
                  <a:cubicBezTo>
                    <a:pt x="1829619" y="1475478"/>
                    <a:pt x="1864921" y="1397318"/>
                    <a:pt x="1897002" y="1317672"/>
                  </a:cubicBezTo>
                  <a:cubicBezTo>
                    <a:pt x="1945372" y="1212386"/>
                    <a:pt x="1962713" y="1097190"/>
                    <a:pt x="1977949" y="983295"/>
                  </a:cubicBezTo>
                  <a:cubicBezTo>
                    <a:pt x="2008111" y="761140"/>
                    <a:pt x="1980426" y="537004"/>
                    <a:pt x="1958564" y="315592"/>
                  </a:cubicBezTo>
                  <a:cubicBezTo>
                    <a:pt x="1977825" y="328289"/>
                    <a:pt x="1993556" y="344887"/>
                    <a:pt x="2010959" y="359875"/>
                  </a:cubicBezTo>
                  <a:cubicBezTo>
                    <a:pt x="2027929" y="373500"/>
                    <a:pt x="2047066" y="384153"/>
                    <a:pt x="2064408" y="397220"/>
                  </a:cubicBezTo>
                  <a:cubicBezTo>
                    <a:pt x="2151052" y="462312"/>
                    <a:pt x="2238874" y="526042"/>
                    <a:pt x="2322484" y="595097"/>
                  </a:cubicBezTo>
                  <a:cubicBezTo>
                    <a:pt x="2347009" y="618322"/>
                    <a:pt x="2372402" y="640494"/>
                    <a:pt x="2398414" y="662047"/>
                  </a:cubicBezTo>
                  <a:cubicBezTo>
                    <a:pt x="2423311" y="685086"/>
                    <a:pt x="2445049" y="711408"/>
                    <a:pt x="2470628" y="733766"/>
                  </a:cubicBezTo>
                  <a:cubicBezTo>
                    <a:pt x="2489579" y="751169"/>
                    <a:pt x="2504629" y="772040"/>
                    <a:pt x="2524014" y="789568"/>
                  </a:cubicBezTo>
                  <a:cubicBezTo>
                    <a:pt x="2544019" y="808271"/>
                    <a:pt x="2566191" y="824436"/>
                    <a:pt x="2590097" y="837752"/>
                  </a:cubicBezTo>
                  <a:cubicBezTo>
                    <a:pt x="2601864" y="845307"/>
                    <a:pt x="2617905" y="849023"/>
                    <a:pt x="2628496" y="837566"/>
                  </a:cubicBezTo>
                  <a:cubicBezTo>
                    <a:pt x="2660144" y="806537"/>
                    <a:pt x="2702568" y="783436"/>
                    <a:pt x="2725855" y="745161"/>
                  </a:cubicBezTo>
                  <a:cubicBezTo>
                    <a:pt x="2729633" y="734385"/>
                    <a:pt x="2721643" y="725900"/>
                    <a:pt x="2713406" y="720264"/>
                  </a:cubicBezTo>
                  <a:close/>
                  <a:moveTo>
                    <a:pt x="1082271" y="1712620"/>
                  </a:moveTo>
                  <a:cubicBezTo>
                    <a:pt x="1018417" y="1731448"/>
                    <a:pt x="951963" y="1746065"/>
                    <a:pt x="884642" y="1745074"/>
                  </a:cubicBezTo>
                  <a:cubicBezTo>
                    <a:pt x="838873" y="1746932"/>
                    <a:pt x="794405" y="1738756"/>
                    <a:pt x="751238" y="1722840"/>
                  </a:cubicBezTo>
                  <a:cubicBezTo>
                    <a:pt x="690853" y="1707542"/>
                    <a:pt x="633998" y="1682211"/>
                    <a:pt x="580550" y="1650440"/>
                  </a:cubicBezTo>
                  <a:cubicBezTo>
                    <a:pt x="474891" y="1588754"/>
                    <a:pt x="408004" y="1479256"/>
                    <a:pt x="368428" y="1366104"/>
                  </a:cubicBezTo>
                  <a:cubicBezTo>
                    <a:pt x="352078" y="1314638"/>
                    <a:pt x="350220" y="1254500"/>
                    <a:pt x="385088" y="1209599"/>
                  </a:cubicBezTo>
                  <a:cubicBezTo>
                    <a:pt x="406084" y="1172872"/>
                    <a:pt x="432281" y="1167608"/>
                    <a:pt x="470804" y="1159681"/>
                  </a:cubicBezTo>
                  <a:cubicBezTo>
                    <a:pt x="563084" y="1138190"/>
                    <a:pt x="652888" y="1181109"/>
                    <a:pt x="727517" y="1232143"/>
                  </a:cubicBezTo>
                  <a:cubicBezTo>
                    <a:pt x="821841" y="1298721"/>
                    <a:pt x="899815" y="1386480"/>
                    <a:pt x="964164" y="1482167"/>
                  </a:cubicBezTo>
                  <a:cubicBezTo>
                    <a:pt x="989247" y="1518150"/>
                    <a:pt x="1007084" y="1559769"/>
                    <a:pt x="1029070" y="1597796"/>
                  </a:cubicBezTo>
                  <a:cubicBezTo>
                    <a:pt x="1050561" y="1634089"/>
                    <a:pt x="1065425" y="1673231"/>
                    <a:pt x="1082271" y="171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4" name="Google Shape;784;p21"/>
            <p:cNvGrpSpPr/>
            <p:nvPr/>
          </p:nvGrpSpPr>
          <p:grpSpPr>
            <a:xfrm flipH="1" rot="-6447393">
              <a:off x="4330612" y="1906046"/>
              <a:ext cx="1328562" cy="1523738"/>
              <a:chOff x="8671071" y="3797841"/>
              <a:chExt cx="2656969" cy="3047300"/>
            </a:xfrm>
          </p:grpSpPr>
          <p:sp>
            <p:nvSpPr>
              <p:cNvPr id="785" name="Google Shape;785;p21"/>
              <p:cNvSpPr/>
              <p:nvPr/>
            </p:nvSpPr>
            <p:spPr>
              <a:xfrm>
                <a:off x="8671071" y="3797841"/>
                <a:ext cx="2656969" cy="2014509"/>
              </a:xfrm>
              <a:custGeom>
                <a:rect b="b" l="l" r="r" t="t"/>
                <a:pathLst>
                  <a:path extrusionOk="0" h="2014509" w="2656969">
                    <a:moveTo>
                      <a:pt x="2449556" y="524451"/>
                    </a:moveTo>
                    <a:cubicBezTo>
                      <a:pt x="2398337" y="478063"/>
                      <a:pt x="2349224" y="429507"/>
                      <a:pt x="2296643" y="384543"/>
                    </a:cubicBezTo>
                    <a:cubicBezTo>
                      <a:pt x="2232418" y="328927"/>
                      <a:pt x="2166645" y="275293"/>
                      <a:pt x="2103473" y="218562"/>
                    </a:cubicBezTo>
                    <a:cubicBezTo>
                      <a:pt x="2060057" y="180040"/>
                      <a:pt x="2017324" y="143252"/>
                      <a:pt x="1972236" y="107330"/>
                    </a:cubicBezTo>
                    <a:cubicBezTo>
                      <a:pt x="1939659" y="78717"/>
                      <a:pt x="1909560" y="47193"/>
                      <a:pt x="1875311" y="20376"/>
                    </a:cubicBezTo>
                    <a:cubicBezTo>
                      <a:pt x="1867321" y="13378"/>
                      <a:pt x="1857474" y="8051"/>
                      <a:pt x="1850104" y="434"/>
                    </a:cubicBezTo>
                    <a:cubicBezTo>
                      <a:pt x="1848989" y="434"/>
                      <a:pt x="1847874" y="310"/>
                      <a:pt x="1846883" y="0"/>
                    </a:cubicBezTo>
                    <a:cubicBezTo>
                      <a:pt x="1827932" y="13997"/>
                      <a:pt x="1808856" y="27498"/>
                      <a:pt x="1788914" y="39947"/>
                    </a:cubicBezTo>
                    <a:cubicBezTo>
                      <a:pt x="1633028" y="141394"/>
                      <a:pt x="1479929" y="246618"/>
                      <a:pt x="1331475" y="358532"/>
                    </a:cubicBezTo>
                    <a:cubicBezTo>
                      <a:pt x="1241610" y="427835"/>
                      <a:pt x="1148400" y="494909"/>
                      <a:pt x="1069188" y="576351"/>
                    </a:cubicBezTo>
                    <a:cubicBezTo>
                      <a:pt x="1103623" y="614997"/>
                      <a:pt x="1126724" y="661137"/>
                      <a:pt x="1159610" y="700031"/>
                    </a:cubicBezTo>
                    <a:cubicBezTo>
                      <a:pt x="1224826" y="648317"/>
                      <a:pt x="1288060" y="594126"/>
                      <a:pt x="1354019" y="543216"/>
                    </a:cubicBezTo>
                    <a:cubicBezTo>
                      <a:pt x="1395019" y="510640"/>
                      <a:pt x="1438619" y="481469"/>
                      <a:pt x="1478133" y="446972"/>
                    </a:cubicBezTo>
                    <a:cubicBezTo>
                      <a:pt x="1519318" y="418173"/>
                      <a:pt x="1558832" y="386897"/>
                      <a:pt x="1601256" y="359770"/>
                    </a:cubicBezTo>
                    <a:cubicBezTo>
                      <a:pt x="1629993" y="338032"/>
                      <a:pt x="1656810" y="313692"/>
                      <a:pt x="1687839" y="295050"/>
                    </a:cubicBezTo>
                    <a:cubicBezTo>
                      <a:pt x="1694651" y="290839"/>
                      <a:pt x="1700597" y="284397"/>
                      <a:pt x="1708834" y="283221"/>
                    </a:cubicBezTo>
                    <a:cubicBezTo>
                      <a:pt x="1711745" y="282663"/>
                      <a:pt x="1714532" y="283097"/>
                      <a:pt x="1716947" y="284212"/>
                    </a:cubicBezTo>
                    <a:cubicBezTo>
                      <a:pt x="1717814" y="282354"/>
                      <a:pt x="1718929" y="280743"/>
                      <a:pt x="1720416" y="279319"/>
                    </a:cubicBezTo>
                    <a:cubicBezTo>
                      <a:pt x="1722459" y="277894"/>
                      <a:pt x="1725370" y="277833"/>
                      <a:pt x="1727228" y="279752"/>
                    </a:cubicBezTo>
                    <a:cubicBezTo>
                      <a:pt x="1731626" y="284955"/>
                      <a:pt x="1730882" y="292635"/>
                      <a:pt x="1731440" y="299014"/>
                    </a:cubicBezTo>
                    <a:cubicBezTo>
                      <a:pt x="1732431" y="320752"/>
                      <a:pt x="1731935" y="342491"/>
                      <a:pt x="1730201" y="364229"/>
                    </a:cubicBezTo>
                    <a:cubicBezTo>
                      <a:pt x="1719425" y="455581"/>
                      <a:pt x="1722459" y="547800"/>
                      <a:pt x="1711435" y="639027"/>
                    </a:cubicBezTo>
                    <a:cubicBezTo>
                      <a:pt x="1693041" y="777572"/>
                      <a:pt x="1668206" y="915807"/>
                      <a:pt x="1627764" y="1049768"/>
                    </a:cubicBezTo>
                    <a:cubicBezTo>
                      <a:pt x="1607016" y="1125761"/>
                      <a:pt x="1590789" y="1203858"/>
                      <a:pt x="1551462" y="1272976"/>
                    </a:cubicBezTo>
                    <a:cubicBezTo>
                      <a:pt x="1525945" y="1328592"/>
                      <a:pt x="1491263" y="1378572"/>
                      <a:pt x="1451564" y="1425084"/>
                    </a:cubicBezTo>
                    <a:cubicBezTo>
                      <a:pt x="1412608" y="1473020"/>
                      <a:pt x="1370493" y="1518913"/>
                      <a:pt x="1324538" y="1560222"/>
                    </a:cubicBezTo>
                    <a:cubicBezTo>
                      <a:pt x="1257403" y="1624199"/>
                      <a:pt x="1181163" y="1680001"/>
                      <a:pt x="1095757" y="1716851"/>
                    </a:cubicBezTo>
                    <a:cubicBezTo>
                      <a:pt x="1010785" y="1751348"/>
                      <a:pt x="917885" y="1767203"/>
                      <a:pt x="826286" y="1764664"/>
                    </a:cubicBezTo>
                    <a:cubicBezTo>
                      <a:pt x="780889" y="1764107"/>
                      <a:pt x="737535" y="1750481"/>
                      <a:pt x="694801" y="1736608"/>
                    </a:cubicBezTo>
                    <a:cubicBezTo>
                      <a:pt x="635469" y="1721311"/>
                      <a:pt x="580349" y="1694060"/>
                      <a:pt x="527829" y="1663031"/>
                    </a:cubicBezTo>
                    <a:cubicBezTo>
                      <a:pt x="423844" y="1600355"/>
                      <a:pt x="354107" y="1494945"/>
                      <a:pt x="312859" y="1382784"/>
                    </a:cubicBezTo>
                    <a:cubicBezTo>
                      <a:pt x="293288" y="1332741"/>
                      <a:pt x="283379" y="1273595"/>
                      <a:pt x="303074" y="1222129"/>
                    </a:cubicBezTo>
                    <a:cubicBezTo>
                      <a:pt x="317504" y="1187880"/>
                      <a:pt x="338809" y="1152330"/>
                      <a:pt x="371386" y="1132945"/>
                    </a:cubicBezTo>
                    <a:cubicBezTo>
                      <a:pt x="481503" y="1088848"/>
                      <a:pt x="583631" y="1110092"/>
                      <a:pt x="681424" y="1172334"/>
                    </a:cubicBezTo>
                    <a:cubicBezTo>
                      <a:pt x="806529" y="1249627"/>
                      <a:pt x="905312" y="1363894"/>
                      <a:pt x="981862" y="1488380"/>
                    </a:cubicBezTo>
                    <a:cubicBezTo>
                      <a:pt x="1015925" y="1554401"/>
                      <a:pt x="1055253" y="1618254"/>
                      <a:pt x="1079469" y="1688734"/>
                    </a:cubicBezTo>
                    <a:cubicBezTo>
                      <a:pt x="1155709" y="1656095"/>
                      <a:pt x="1230028" y="1603823"/>
                      <a:pt x="1297536" y="1542509"/>
                    </a:cubicBezTo>
                    <a:cubicBezTo>
                      <a:pt x="1297040" y="1541580"/>
                      <a:pt x="1296607" y="1540528"/>
                      <a:pt x="1296297" y="1539413"/>
                    </a:cubicBezTo>
                    <a:cubicBezTo>
                      <a:pt x="1282734" y="1490300"/>
                      <a:pt x="1270657" y="1439576"/>
                      <a:pt x="1248175" y="1393684"/>
                    </a:cubicBezTo>
                    <a:cubicBezTo>
                      <a:pt x="1246379" y="1393374"/>
                      <a:pt x="1244521" y="1392755"/>
                      <a:pt x="1242849" y="1391640"/>
                    </a:cubicBezTo>
                    <a:cubicBezTo>
                      <a:pt x="1235912" y="1387490"/>
                      <a:pt x="1232320" y="1379749"/>
                      <a:pt x="1227675" y="1373432"/>
                    </a:cubicBezTo>
                    <a:cubicBezTo>
                      <a:pt x="1184879" y="1308402"/>
                      <a:pt x="1148091" y="1239842"/>
                      <a:pt x="1099225" y="1179457"/>
                    </a:cubicBezTo>
                    <a:cubicBezTo>
                      <a:pt x="1059526" y="1137032"/>
                      <a:pt x="1020880" y="1091078"/>
                      <a:pt x="973934" y="1057015"/>
                    </a:cubicBezTo>
                    <a:cubicBezTo>
                      <a:pt x="909586" y="1012361"/>
                      <a:pt x="844184" y="969255"/>
                      <a:pt x="767635" y="949870"/>
                    </a:cubicBezTo>
                    <a:cubicBezTo>
                      <a:pt x="703596" y="932838"/>
                      <a:pt x="639061" y="913330"/>
                      <a:pt x="572236" y="913268"/>
                    </a:cubicBezTo>
                    <a:cubicBezTo>
                      <a:pt x="515319" y="912834"/>
                      <a:pt x="457969" y="914506"/>
                      <a:pt x="401857" y="924478"/>
                    </a:cubicBezTo>
                    <a:cubicBezTo>
                      <a:pt x="354974" y="933829"/>
                      <a:pt x="309948" y="950613"/>
                      <a:pt x="265233" y="967273"/>
                    </a:cubicBezTo>
                    <a:cubicBezTo>
                      <a:pt x="227515" y="979970"/>
                      <a:pt x="193142" y="999788"/>
                      <a:pt x="158707" y="1018926"/>
                    </a:cubicBezTo>
                    <a:cubicBezTo>
                      <a:pt x="124768" y="1039611"/>
                      <a:pt x="86555" y="1057758"/>
                      <a:pt x="63330" y="1091202"/>
                    </a:cubicBezTo>
                    <a:cubicBezTo>
                      <a:pt x="34469" y="1138023"/>
                      <a:pt x="13288" y="1189428"/>
                      <a:pt x="3069" y="1243310"/>
                    </a:cubicBezTo>
                    <a:cubicBezTo>
                      <a:pt x="-2629" y="1297811"/>
                      <a:pt x="344" y="1352374"/>
                      <a:pt x="5980" y="1406690"/>
                    </a:cubicBezTo>
                    <a:cubicBezTo>
                      <a:pt x="11368" y="1455183"/>
                      <a:pt x="29762" y="1500704"/>
                      <a:pt x="48218" y="1545482"/>
                    </a:cubicBezTo>
                    <a:cubicBezTo>
                      <a:pt x="64569" y="1586234"/>
                      <a:pt x="84697" y="1625933"/>
                      <a:pt x="110833" y="1661173"/>
                    </a:cubicBezTo>
                    <a:cubicBezTo>
                      <a:pt x="184843" y="1767141"/>
                      <a:pt x="277681" y="1862518"/>
                      <a:pt x="393187" y="1922532"/>
                    </a:cubicBezTo>
                    <a:cubicBezTo>
                      <a:pt x="437221" y="1945199"/>
                      <a:pt x="482308" y="1966566"/>
                      <a:pt x="529440" y="1982049"/>
                    </a:cubicBezTo>
                    <a:cubicBezTo>
                      <a:pt x="592674" y="2000815"/>
                      <a:pt x="658632" y="2010415"/>
                      <a:pt x="724405" y="2014255"/>
                    </a:cubicBezTo>
                    <a:cubicBezTo>
                      <a:pt x="799159" y="2016361"/>
                      <a:pt x="873355" y="2004965"/>
                      <a:pt x="947365" y="1996232"/>
                    </a:cubicBezTo>
                    <a:cubicBezTo>
                      <a:pt x="992576" y="1990720"/>
                      <a:pt x="1036611" y="1978891"/>
                      <a:pt x="1080088" y="1965451"/>
                    </a:cubicBezTo>
                    <a:cubicBezTo>
                      <a:pt x="1155585" y="1944828"/>
                      <a:pt x="1229099" y="1917082"/>
                      <a:pt x="1298341" y="1880665"/>
                    </a:cubicBezTo>
                    <a:cubicBezTo>
                      <a:pt x="1480734" y="1795011"/>
                      <a:pt x="1641451" y="1658448"/>
                      <a:pt x="1743207" y="1483487"/>
                    </a:cubicBezTo>
                    <a:cubicBezTo>
                      <a:pt x="1775846" y="1432764"/>
                      <a:pt x="1799814" y="1378077"/>
                      <a:pt x="1822543" y="1322584"/>
                    </a:cubicBezTo>
                    <a:cubicBezTo>
                      <a:pt x="1842362" y="1276382"/>
                      <a:pt x="1862305" y="1229870"/>
                      <a:pt x="1875620" y="1181253"/>
                    </a:cubicBezTo>
                    <a:cubicBezTo>
                      <a:pt x="1916930" y="1011494"/>
                      <a:pt x="1933094" y="836037"/>
                      <a:pt x="1924981" y="661571"/>
                    </a:cubicBezTo>
                    <a:cubicBezTo>
                      <a:pt x="1923928" y="586322"/>
                      <a:pt x="1913028" y="511878"/>
                      <a:pt x="1908383" y="436877"/>
                    </a:cubicBezTo>
                    <a:cubicBezTo>
                      <a:pt x="1909869" y="404486"/>
                      <a:pt x="1873762" y="263154"/>
                      <a:pt x="1911170" y="259934"/>
                    </a:cubicBezTo>
                    <a:cubicBezTo>
                      <a:pt x="1922194" y="259191"/>
                      <a:pt x="1931422" y="267552"/>
                      <a:pt x="1940402" y="272878"/>
                    </a:cubicBezTo>
                    <a:cubicBezTo>
                      <a:pt x="1967343" y="289848"/>
                      <a:pt x="1987905" y="314435"/>
                      <a:pt x="2013793" y="332643"/>
                    </a:cubicBezTo>
                    <a:cubicBezTo>
                      <a:pt x="2116107" y="403495"/>
                      <a:pt x="2214953" y="479673"/>
                      <a:pt x="2311754" y="557895"/>
                    </a:cubicBezTo>
                    <a:cubicBezTo>
                      <a:pt x="2336651" y="581120"/>
                      <a:pt x="2359814" y="601867"/>
                      <a:pt x="2385579" y="623048"/>
                    </a:cubicBezTo>
                    <a:cubicBezTo>
                      <a:pt x="2411591" y="646026"/>
                      <a:pt x="2433267" y="673338"/>
                      <a:pt x="2459465" y="696130"/>
                    </a:cubicBezTo>
                    <a:cubicBezTo>
                      <a:pt x="2496253" y="733166"/>
                      <a:pt x="2529388" y="775156"/>
                      <a:pt x="2577386" y="798629"/>
                    </a:cubicBezTo>
                    <a:cubicBezTo>
                      <a:pt x="2603460" y="774785"/>
                      <a:pt x="2632816" y="754657"/>
                      <a:pt x="2656970" y="728768"/>
                    </a:cubicBezTo>
                    <a:cubicBezTo>
                      <a:pt x="2584818" y="663305"/>
                      <a:pt x="2522946" y="588118"/>
                      <a:pt x="2449556" y="5244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9074663" y="5678753"/>
                <a:ext cx="964795" cy="1166388"/>
              </a:xfrm>
              <a:custGeom>
                <a:rect b="b" l="l" r="r" t="t"/>
                <a:pathLst>
                  <a:path extrusionOk="0" h="1166388" w="964795">
                    <a:moveTo>
                      <a:pt x="729512" y="102128"/>
                    </a:moveTo>
                    <a:cubicBezTo>
                      <a:pt x="711489" y="107702"/>
                      <a:pt x="693466" y="113276"/>
                      <a:pt x="675320" y="118540"/>
                    </a:cubicBezTo>
                    <a:cubicBezTo>
                      <a:pt x="701765" y="188029"/>
                      <a:pt x="608060" y="354196"/>
                      <a:pt x="573935" y="411175"/>
                    </a:cubicBezTo>
                    <a:cubicBezTo>
                      <a:pt x="543588" y="465304"/>
                      <a:pt x="515408" y="520673"/>
                      <a:pt x="476762" y="569538"/>
                    </a:cubicBezTo>
                    <a:cubicBezTo>
                      <a:pt x="447653" y="608123"/>
                      <a:pt x="420403" y="648379"/>
                      <a:pt x="387083" y="683557"/>
                    </a:cubicBezTo>
                    <a:cubicBezTo>
                      <a:pt x="343110" y="727716"/>
                      <a:pt x="300005" y="773175"/>
                      <a:pt x="251387" y="812254"/>
                    </a:cubicBezTo>
                    <a:cubicBezTo>
                      <a:pt x="170502" y="876417"/>
                      <a:pt x="82371" y="930795"/>
                      <a:pt x="0" y="992728"/>
                    </a:cubicBezTo>
                    <a:cubicBezTo>
                      <a:pt x="66888" y="1056953"/>
                      <a:pt x="144057" y="1109596"/>
                      <a:pt x="217448" y="1166389"/>
                    </a:cubicBezTo>
                    <a:cubicBezTo>
                      <a:pt x="218934" y="1164779"/>
                      <a:pt x="220606" y="1163478"/>
                      <a:pt x="222340" y="1162673"/>
                    </a:cubicBezTo>
                    <a:cubicBezTo>
                      <a:pt x="240858" y="1150162"/>
                      <a:pt x="258633" y="1136537"/>
                      <a:pt x="275975" y="1122416"/>
                    </a:cubicBezTo>
                    <a:cubicBezTo>
                      <a:pt x="335802" y="1073365"/>
                      <a:pt x="390861" y="1019111"/>
                      <a:pt x="445548" y="964424"/>
                    </a:cubicBezTo>
                    <a:cubicBezTo>
                      <a:pt x="524760" y="874621"/>
                      <a:pt x="602177" y="781474"/>
                      <a:pt x="665411" y="679903"/>
                    </a:cubicBezTo>
                    <a:cubicBezTo>
                      <a:pt x="724743" y="599885"/>
                      <a:pt x="768468" y="512807"/>
                      <a:pt x="816218" y="426101"/>
                    </a:cubicBezTo>
                    <a:cubicBezTo>
                      <a:pt x="886946" y="312701"/>
                      <a:pt x="912276" y="179978"/>
                      <a:pt x="952223" y="54439"/>
                    </a:cubicBezTo>
                    <a:cubicBezTo>
                      <a:pt x="957178" y="36479"/>
                      <a:pt x="961142" y="18270"/>
                      <a:pt x="964796" y="0"/>
                    </a:cubicBezTo>
                    <a:cubicBezTo>
                      <a:pt x="952967" y="6317"/>
                      <a:pt x="940952" y="12325"/>
                      <a:pt x="928875" y="18085"/>
                    </a:cubicBezTo>
                    <a:cubicBezTo>
                      <a:pt x="864836" y="51405"/>
                      <a:pt x="799063" y="81938"/>
                      <a:pt x="729512" y="1021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7" name="Google Shape;787;p21"/>
          <p:cNvGrpSpPr/>
          <p:nvPr/>
        </p:nvGrpSpPr>
        <p:grpSpPr>
          <a:xfrm rot="1992685">
            <a:off x="6755124" y="4188175"/>
            <a:ext cx="1120117" cy="1122544"/>
            <a:chOff x="8335122" y="1816156"/>
            <a:chExt cx="929437" cy="931451"/>
          </a:xfrm>
        </p:grpSpPr>
        <p:grpSp>
          <p:nvGrpSpPr>
            <p:cNvPr id="788" name="Google Shape;788;p21"/>
            <p:cNvGrpSpPr/>
            <p:nvPr/>
          </p:nvGrpSpPr>
          <p:grpSpPr>
            <a:xfrm rot="-1220487">
              <a:off x="8438814" y="1919000"/>
              <a:ext cx="722053" cy="725763"/>
              <a:chOff x="16877283" y="3836587"/>
              <a:chExt cx="1444164" cy="1451484"/>
            </a:xfrm>
          </p:grpSpPr>
          <p:sp>
            <p:nvSpPr>
              <p:cNvPr id="789" name="Google Shape;789;p21"/>
              <p:cNvSpPr/>
              <p:nvPr/>
            </p:nvSpPr>
            <p:spPr>
              <a:xfrm>
                <a:off x="16877283" y="3857206"/>
                <a:ext cx="1240536" cy="1399547"/>
              </a:xfrm>
              <a:custGeom>
                <a:rect b="b" l="l" r="r" t="t"/>
                <a:pathLst>
                  <a:path extrusionOk="0" h="1399547" w="1240536">
                    <a:moveTo>
                      <a:pt x="1210798" y="695019"/>
                    </a:moveTo>
                    <a:cubicBezTo>
                      <a:pt x="1219396" y="691013"/>
                      <a:pt x="1229097" y="688488"/>
                      <a:pt x="1236620" y="682594"/>
                    </a:cubicBezTo>
                    <a:cubicBezTo>
                      <a:pt x="1244230" y="675163"/>
                      <a:pt x="1239815" y="663202"/>
                      <a:pt x="1231363" y="658616"/>
                    </a:cubicBezTo>
                    <a:cubicBezTo>
                      <a:pt x="1204931" y="642939"/>
                      <a:pt x="1171789" y="645059"/>
                      <a:pt x="1144864" y="630021"/>
                    </a:cubicBezTo>
                    <a:cubicBezTo>
                      <a:pt x="1055431" y="583573"/>
                      <a:pt x="984269" y="510650"/>
                      <a:pt x="913891" y="439817"/>
                    </a:cubicBezTo>
                    <a:cubicBezTo>
                      <a:pt x="884903" y="414241"/>
                      <a:pt x="862973" y="382685"/>
                      <a:pt x="840695" y="351420"/>
                    </a:cubicBezTo>
                    <a:cubicBezTo>
                      <a:pt x="803748" y="305175"/>
                      <a:pt x="769503" y="256579"/>
                      <a:pt x="743188" y="203425"/>
                    </a:cubicBezTo>
                    <a:cubicBezTo>
                      <a:pt x="712370" y="138892"/>
                      <a:pt x="685851" y="71165"/>
                      <a:pt x="655992" y="6021"/>
                    </a:cubicBezTo>
                    <a:cubicBezTo>
                      <a:pt x="652913" y="273"/>
                      <a:pt x="644780" y="-1730"/>
                      <a:pt x="639290" y="1638"/>
                    </a:cubicBezTo>
                    <a:cubicBezTo>
                      <a:pt x="631070" y="6282"/>
                      <a:pt x="632900" y="16095"/>
                      <a:pt x="636734" y="23062"/>
                    </a:cubicBezTo>
                    <a:cubicBezTo>
                      <a:pt x="625174" y="75345"/>
                      <a:pt x="608124" y="128092"/>
                      <a:pt x="583028" y="175643"/>
                    </a:cubicBezTo>
                    <a:cubicBezTo>
                      <a:pt x="567111" y="203512"/>
                      <a:pt x="548086" y="229436"/>
                      <a:pt x="527463" y="253995"/>
                    </a:cubicBezTo>
                    <a:cubicBezTo>
                      <a:pt x="492550" y="296060"/>
                      <a:pt x="457143" y="337863"/>
                      <a:pt x="416653" y="374702"/>
                    </a:cubicBezTo>
                    <a:cubicBezTo>
                      <a:pt x="374943" y="412761"/>
                      <a:pt x="334947" y="452038"/>
                      <a:pt x="289926" y="486729"/>
                    </a:cubicBezTo>
                    <a:cubicBezTo>
                      <a:pt x="232008" y="533090"/>
                      <a:pt x="169095" y="572513"/>
                      <a:pt x="104816" y="609410"/>
                    </a:cubicBezTo>
                    <a:cubicBezTo>
                      <a:pt x="83351" y="621544"/>
                      <a:pt x="61334" y="632750"/>
                      <a:pt x="38765" y="642736"/>
                    </a:cubicBezTo>
                    <a:cubicBezTo>
                      <a:pt x="29442" y="646800"/>
                      <a:pt x="20089" y="650778"/>
                      <a:pt x="10591" y="654406"/>
                    </a:cubicBezTo>
                    <a:cubicBezTo>
                      <a:pt x="6263" y="655626"/>
                      <a:pt x="2603" y="658529"/>
                      <a:pt x="977" y="662767"/>
                    </a:cubicBezTo>
                    <a:cubicBezTo>
                      <a:pt x="-1957" y="669241"/>
                      <a:pt x="2022" y="677340"/>
                      <a:pt x="8848" y="679082"/>
                    </a:cubicBezTo>
                    <a:cubicBezTo>
                      <a:pt x="39288" y="683901"/>
                      <a:pt x="70716" y="678472"/>
                      <a:pt x="101069" y="685091"/>
                    </a:cubicBezTo>
                    <a:cubicBezTo>
                      <a:pt x="136186" y="692639"/>
                      <a:pt x="169559" y="706602"/>
                      <a:pt x="201655" y="722511"/>
                    </a:cubicBezTo>
                    <a:cubicBezTo>
                      <a:pt x="261083" y="752586"/>
                      <a:pt x="317926" y="788089"/>
                      <a:pt x="365474" y="835118"/>
                    </a:cubicBezTo>
                    <a:cubicBezTo>
                      <a:pt x="404309" y="870389"/>
                      <a:pt x="442620" y="906793"/>
                      <a:pt x="470591" y="951586"/>
                    </a:cubicBezTo>
                    <a:cubicBezTo>
                      <a:pt x="514015" y="1016352"/>
                      <a:pt x="564061" y="1076706"/>
                      <a:pt x="598510" y="1147133"/>
                    </a:cubicBezTo>
                    <a:cubicBezTo>
                      <a:pt x="622995" y="1193697"/>
                      <a:pt x="648120" y="1239158"/>
                      <a:pt x="668133" y="1288218"/>
                    </a:cubicBezTo>
                    <a:cubicBezTo>
                      <a:pt x="679345" y="1315681"/>
                      <a:pt x="688668" y="1343869"/>
                      <a:pt x="699212" y="1371534"/>
                    </a:cubicBezTo>
                    <a:cubicBezTo>
                      <a:pt x="702727" y="1379460"/>
                      <a:pt x="704179" y="1388778"/>
                      <a:pt x="710046" y="1395397"/>
                    </a:cubicBezTo>
                    <a:cubicBezTo>
                      <a:pt x="714839" y="1400477"/>
                      <a:pt x="723146" y="1400884"/>
                      <a:pt x="728607" y="1396674"/>
                    </a:cubicBezTo>
                    <a:cubicBezTo>
                      <a:pt x="738221" y="1387153"/>
                      <a:pt x="736943" y="1371883"/>
                      <a:pt x="740777" y="1359545"/>
                    </a:cubicBezTo>
                    <a:cubicBezTo>
                      <a:pt x="750449" y="1317045"/>
                      <a:pt x="759598" y="1274313"/>
                      <a:pt x="772814" y="1232742"/>
                    </a:cubicBezTo>
                    <a:cubicBezTo>
                      <a:pt x="783881" y="1195932"/>
                      <a:pt x="795470" y="1159296"/>
                      <a:pt x="808860" y="1123299"/>
                    </a:cubicBezTo>
                    <a:cubicBezTo>
                      <a:pt x="829832" y="1068084"/>
                      <a:pt x="845981" y="1010837"/>
                      <a:pt x="871919" y="957625"/>
                    </a:cubicBezTo>
                    <a:cubicBezTo>
                      <a:pt x="921355" y="856745"/>
                      <a:pt x="1038585" y="782109"/>
                      <a:pt x="1134756" y="728549"/>
                    </a:cubicBezTo>
                    <a:cubicBezTo>
                      <a:pt x="1159387" y="716414"/>
                      <a:pt x="1185441" y="705760"/>
                      <a:pt x="1210798" y="6950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21"/>
              <p:cNvSpPr/>
              <p:nvPr/>
            </p:nvSpPr>
            <p:spPr>
              <a:xfrm>
                <a:off x="17989563" y="3836587"/>
                <a:ext cx="331884" cy="408235"/>
              </a:xfrm>
              <a:custGeom>
                <a:rect b="b" l="l" r="r" t="t"/>
                <a:pathLst>
                  <a:path extrusionOk="0" h="408235" w="331884">
                    <a:moveTo>
                      <a:pt x="274219" y="112714"/>
                    </a:moveTo>
                    <a:cubicBezTo>
                      <a:pt x="242355" y="90332"/>
                      <a:pt x="213629" y="61680"/>
                      <a:pt x="196027" y="26669"/>
                    </a:cubicBezTo>
                    <a:cubicBezTo>
                      <a:pt x="194255" y="22983"/>
                      <a:pt x="191438" y="14912"/>
                      <a:pt x="186326" y="13345"/>
                    </a:cubicBezTo>
                    <a:cubicBezTo>
                      <a:pt x="186994" y="9774"/>
                      <a:pt x="187981" y="5884"/>
                      <a:pt x="186558" y="2342"/>
                    </a:cubicBezTo>
                    <a:cubicBezTo>
                      <a:pt x="185803" y="49"/>
                      <a:pt x="182491" y="-996"/>
                      <a:pt x="180952" y="1239"/>
                    </a:cubicBezTo>
                    <a:cubicBezTo>
                      <a:pt x="174388" y="11893"/>
                      <a:pt x="168898" y="23679"/>
                      <a:pt x="162537" y="34653"/>
                    </a:cubicBezTo>
                    <a:cubicBezTo>
                      <a:pt x="149118" y="59473"/>
                      <a:pt x="131661" y="81681"/>
                      <a:pt x="113014" y="103047"/>
                    </a:cubicBezTo>
                    <a:cubicBezTo>
                      <a:pt x="84694" y="137187"/>
                      <a:pt x="48415" y="163226"/>
                      <a:pt x="8071" y="181341"/>
                    </a:cubicBezTo>
                    <a:cubicBezTo>
                      <a:pt x="2842" y="183896"/>
                      <a:pt x="-585" y="189412"/>
                      <a:pt x="83" y="195305"/>
                    </a:cubicBezTo>
                    <a:cubicBezTo>
                      <a:pt x="722" y="204159"/>
                      <a:pt x="9813" y="208020"/>
                      <a:pt x="16755" y="211416"/>
                    </a:cubicBezTo>
                    <a:cubicBezTo>
                      <a:pt x="26805" y="216293"/>
                      <a:pt x="35316" y="220270"/>
                      <a:pt x="45598" y="225467"/>
                    </a:cubicBezTo>
                    <a:cubicBezTo>
                      <a:pt x="45540" y="225438"/>
                      <a:pt x="45424" y="225380"/>
                      <a:pt x="45308" y="225322"/>
                    </a:cubicBezTo>
                    <a:cubicBezTo>
                      <a:pt x="44930" y="225147"/>
                      <a:pt x="44581" y="224973"/>
                      <a:pt x="44204" y="224770"/>
                    </a:cubicBezTo>
                    <a:cubicBezTo>
                      <a:pt x="44727" y="225002"/>
                      <a:pt x="45220" y="225264"/>
                      <a:pt x="45714" y="225525"/>
                    </a:cubicBezTo>
                    <a:cubicBezTo>
                      <a:pt x="46150" y="225757"/>
                      <a:pt x="46615" y="225960"/>
                      <a:pt x="47050" y="226193"/>
                    </a:cubicBezTo>
                    <a:cubicBezTo>
                      <a:pt x="46237" y="225815"/>
                      <a:pt x="46092" y="225757"/>
                      <a:pt x="45947" y="225670"/>
                    </a:cubicBezTo>
                    <a:cubicBezTo>
                      <a:pt x="45859" y="225612"/>
                      <a:pt x="45743" y="225583"/>
                      <a:pt x="45656" y="225525"/>
                    </a:cubicBezTo>
                    <a:cubicBezTo>
                      <a:pt x="108105" y="257864"/>
                      <a:pt x="162595" y="315982"/>
                      <a:pt x="184583" y="383448"/>
                    </a:cubicBezTo>
                    <a:cubicBezTo>
                      <a:pt x="188155" y="391896"/>
                      <a:pt x="188998" y="406382"/>
                      <a:pt x="200645" y="408036"/>
                    </a:cubicBezTo>
                    <a:cubicBezTo>
                      <a:pt x="212409" y="410011"/>
                      <a:pt x="216940" y="396889"/>
                      <a:pt x="218683" y="387541"/>
                    </a:cubicBezTo>
                    <a:cubicBezTo>
                      <a:pt x="221907" y="374536"/>
                      <a:pt x="224782" y="361501"/>
                      <a:pt x="228123" y="348554"/>
                    </a:cubicBezTo>
                    <a:cubicBezTo>
                      <a:pt x="236575" y="315663"/>
                      <a:pt x="245841" y="282743"/>
                      <a:pt x="263646" y="253365"/>
                    </a:cubicBezTo>
                    <a:cubicBezTo>
                      <a:pt x="281829" y="220125"/>
                      <a:pt x="312443" y="195479"/>
                      <a:pt x="331149" y="162907"/>
                    </a:cubicBezTo>
                    <a:cubicBezTo>
                      <a:pt x="338381" y="136722"/>
                      <a:pt x="290339" y="126010"/>
                      <a:pt x="274219" y="1127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1"/>
              <p:cNvSpPr/>
              <p:nvPr/>
            </p:nvSpPr>
            <p:spPr>
              <a:xfrm>
                <a:off x="18195988" y="4903778"/>
                <a:ext cx="58" cy="116"/>
              </a:xfrm>
              <a:custGeom>
                <a:rect b="b" l="l" r="r" t="t"/>
                <a:pathLst>
                  <a:path extrusionOk="0" h="116" w="58">
                    <a:moveTo>
                      <a:pt x="0" y="0"/>
                    </a:moveTo>
                    <a:cubicBezTo>
                      <a:pt x="29" y="29"/>
                      <a:pt x="29" y="87"/>
                      <a:pt x="58" y="116"/>
                    </a:cubicBezTo>
                    <a:cubicBezTo>
                      <a:pt x="58" y="116"/>
                      <a:pt x="58" y="116"/>
                      <a:pt x="58" y="116"/>
                    </a:cubicBezTo>
                    <a:cubicBezTo>
                      <a:pt x="29" y="87"/>
                      <a:pt x="0" y="2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1"/>
              <p:cNvSpPr/>
              <p:nvPr/>
            </p:nvSpPr>
            <p:spPr>
              <a:xfrm>
                <a:off x="17965531" y="4874386"/>
                <a:ext cx="351566" cy="413685"/>
              </a:xfrm>
              <a:custGeom>
                <a:rect b="b" l="l" r="r" t="t"/>
                <a:pathLst>
                  <a:path extrusionOk="0" h="413685" w="351566">
                    <a:moveTo>
                      <a:pt x="339871" y="168301"/>
                    </a:moveTo>
                    <a:cubicBezTo>
                      <a:pt x="322821" y="152247"/>
                      <a:pt x="303361" y="138981"/>
                      <a:pt x="287647" y="121505"/>
                    </a:cubicBezTo>
                    <a:cubicBezTo>
                      <a:pt x="262929" y="94594"/>
                      <a:pt x="246663" y="61993"/>
                      <a:pt x="230513" y="29508"/>
                    </a:cubicBezTo>
                    <a:cubicBezTo>
                      <a:pt x="230542" y="29596"/>
                      <a:pt x="230571" y="29654"/>
                      <a:pt x="230601" y="29712"/>
                    </a:cubicBezTo>
                    <a:cubicBezTo>
                      <a:pt x="227086" y="23238"/>
                      <a:pt x="224762" y="16300"/>
                      <a:pt x="223397" y="9071"/>
                    </a:cubicBezTo>
                    <a:cubicBezTo>
                      <a:pt x="222729" y="6052"/>
                      <a:pt x="220376" y="3294"/>
                      <a:pt x="217733" y="1727"/>
                    </a:cubicBezTo>
                    <a:cubicBezTo>
                      <a:pt x="206928" y="-4457"/>
                      <a:pt x="195716" y="7126"/>
                      <a:pt x="200218" y="18129"/>
                    </a:cubicBezTo>
                    <a:cubicBezTo>
                      <a:pt x="150608" y="87075"/>
                      <a:pt x="99574" y="125801"/>
                      <a:pt x="17897" y="150709"/>
                    </a:cubicBezTo>
                    <a:cubicBezTo>
                      <a:pt x="-35664" y="167459"/>
                      <a:pt x="46507" y="211614"/>
                      <a:pt x="62744" y="227290"/>
                    </a:cubicBezTo>
                    <a:cubicBezTo>
                      <a:pt x="82553" y="243431"/>
                      <a:pt x="98093" y="264274"/>
                      <a:pt x="107794" y="287905"/>
                    </a:cubicBezTo>
                    <a:cubicBezTo>
                      <a:pt x="117583" y="310838"/>
                      <a:pt x="123886" y="334120"/>
                      <a:pt x="126616" y="359841"/>
                    </a:cubicBezTo>
                    <a:cubicBezTo>
                      <a:pt x="127865" y="371482"/>
                      <a:pt x="128736" y="383152"/>
                      <a:pt x="129927" y="394822"/>
                    </a:cubicBezTo>
                    <a:cubicBezTo>
                      <a:pt x="130305" y="401557"/>
                      <a:pt x="131902" y="408814"/>
                      <a:pt x="138351" y="412269"/>
                    </a:cubicBezTo>
                    <a:cubicBezTo>
                      <a:pt x="158392" y="420426"/>
                      <a:pt x="168007" y="391222"/>
                      <a:pt x="177679" y="378710"/>
                    </a:cubicBezTo>
                    <a:cubicBezTo>
                      <a:pt x="197982" y="345500"/>
                      <a:pt x="220376" y="313625"/>
                      <a:pt x="245995" y="283898"/>
                    </a:cubicBezTo>
                    <a:cubicBezTo>
                      <a:pt x="271032" y="251617"/>
                      <a:pt x="308211" y="232660"/>
                      <a:pt x="339407" y="207201"/>
                    </a:cubicBezTo>
                    <a:cubicBezTo>
                      <a:pt x="356747" y="195996"/>
                      <a:pt x="354307" y="180755"/>
                      <a:pt x="339871" y="168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3" name="Google Shape;793;p21"/>
            <p:cNvSpPr/>
            <p:nvPr/>
          </p:nvSpPr>
          <p:spPr>
            <a:xfrm rot="-1209253">
              <a:off x="8473210" y="1967719"/>
              <a:ext cx="569174" cy="654378"/>
            </a:xfrm>
            <a:custGeom>
              <a:rect b="b" l="l" r="r" t="t"/>
              <a:pathLst>
                <a:path extrusionOk="0" h="1304782" w="1136857">
                  <a:moveTo>
                    <a:pt x="1079115" y="610704"/>
                  </a:moveTo>
                  <a:cubicBezTo>
                    <a:pt x="1097472" y="619007"/>
                    <a:pt x="1117513" y="621881"/>
                    <a:pt x="1136858" y="626932"/>
                  </a:cubicBezTo>
                  <a:cubicBezTo>
                    <a:pt x="1060322" y="656339"/>
                    <a:pt x="989653" y="698491"/>
                    <a:pt x="923806" y="747145"/>
                  </a:cubicBezTo>
                  <a:cubicBezTo>
                    <a:pt x="899407" y="764389"/>
                    <a:pt x="877739" y="785116"/>
                    <a:pt x="856652" y="806250"/>
                  </a:cubicBezTo>
                  <a:cubicBezTo>
                    <a:pt x="824527" y="836151"/>
                    <a:pt x="798037" y="871423"/>
                    <a:pt x="780726" y="911919"/>
                  </a:cubicBezTo>
                  <a:cubicBezTo>
                    <a:pt x="762253" y="951749"/>
                    <a:pt x="749095" y="993784"/>
                    <a:pt x="734223" y="1035065"/>
                  </a:cubicBezTo>
                  <a:cubicBezTo>
                    <a:pt x="701256" y="1123055"/>
                    <a:pt x="672849" y="1212728"/>
                    <a:pt x="653650" y="1304782"/>
                  </a:cubicBezTo>
                  <a:cubicBezTo>
                    <a:pt x="633695" y="1246839"/>
                    <a:pt x="610052" y="1190317"/>
                    <a:pt x="580803" y="1136437"/>
                  </a:cubicBezTo>
                  <a:cubicBezTo>
                    <a:pt x="546441" y="1068739"/>
                    <a:pt x="508972" y="1002609"/>
                    <a:pt x="461918" y="942807"/>
                  </a:cubicBezTo>
                  <a:cubicBezTo>
                    <a:pt x="432901" y="903588"/>
                    <a:pt x="409112" y="860333"/>
                    <a:pt x="374518" y="825468"/>
                  </a:cubicBezTo>
                  <a:cubicBezTo>
                    <a:pt x="320987" y="772459"/>
                    <a:pt x="266119" y="719218"/>
                    <a:pt x="199546" y="682699"/>
                  </a:cubicBezTo>
                  <a:cubicBezTo>
                    <a:pt x="137968" y="648472"/>
                    <a:pt x="72237" y="612330"/>
                    <a:pt x="0" y="611633"/>
                  </a:cubicBezTo>
                  <a:cubicBezTo>
                    <a:pt x="88793" y="567246"/>
                    <a:pt x="172940" y="513047"/>
                    <a:pt x="250260" y="450778"/>
                  </a:cubicBezTo>
                  <a:cubicBezTo>
                    <a:pt x="308177" y="401949"/>
                    <a:pt x="364265" y="350508"/>
                    <a:pt x="416432" y="295642"/>
                  </a:cubicBezTo>
                  <a:cubicBezTo>
                    <a:pt x="505574" y="193804"/>
                    <a:pt x="555445" y="137167"/>
                    <a:pt x="582516" y="0"/>
                  </a:cubicBezTo>
                  <a:cubicBezTo>
                    <a:pt x="617749" y="74781"/>
                    <a:pt x="643948" y="154207"/>
                    <a:pt x="688476" y="224315"/>
                  </a:cubicBezTo>
                  <a:cubicBezTo>
                    <a:pt x="710580" y="262634"/>
                    <a:pt x="739190" y="296309"/>
                    <a:pt x="765302" y="331842"/>
                  </a:cubicBezTo>
                  <a:cubicBezTo>
                    <a:pt x="789672" y="369465"/>
                    <a:pt x="820722" y="401340"/>
                    <a:pt x="853224" y="431966"/>
                  </a:cubicBezTo>
                  <a:cubicBezTo>
                    <a:pt x="894266" y="476498"/>
                    <a:pt x="940217" y="515776"/>
                    <a:pt x="987184" y="553863"/>
                  </a:cubicBezTo>
                  <a:cubicBezTo>
                    <a:pt x="1015620" y="575868"/>
                    <a:pt x="1046583" y="595318"/>
                    <a:pt x="1079115" y="610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1"/>
            <p:cNvSpPr/>
            <p:nvPr/>
          </p:nvSpPr>
          <p:spPr>
            <a:xfrm rot="-1209253">
              <a:off x="8902972" y="1858184"/>
              <a:ext cx="135910" cy="158258"/>
            </a:xfrm>
            <a:custGeom>
              <a:rect b="b" l="l" r="r" t="t"/>
              <a:pathLst>
                <a:path extrusionOk="0" h="315556" w="271463">
                  <a:moveTo>
                    <a:pt x="213226" y="82010"/>
                  </a:moveTo>
                  <a:cubicBezTo>
                    <a:pt x="230828" y="96641"/>
                    <a:pt x="252177" y="105176"/>
                    <a:pt x="271463" y="117165"/>
                  </a:cubicBezTo>
                  <a:cubicBezTo>
                    <a:pt x="210641" y="189014"/>
                    <a:pt x="187637" y="221180"/>
                    <a:pt x="166840" y="315556"/>
                  </a:cubicBezTo>
                  <a:cubicBezTo>
                    <a:pt x="138782" y="246407"/>
                    <a:pt x="77146" y="187098"/>
                    <a:pt x="9585" y="156385"/>
                  </a:cubicBezTo>
                  <a:cubicBezTo>
                    <a:pt x="6419" y="154875"/>
                    <a:pt x="3195" y="153395"/>
                    <a:pt x="0" y="151885"/>
                  </a:cubicBezTo>
                  <a:cubicBezTo>
                    <a:pt x="33200" y="134612"/>
                    <a:pt x="62739" y="111156"/>
                    <a:pt x="86673" y="82329"/>
                  </a:cubicBezTo>
                  <a:cubicBezTo>
                    <a:pt x="108022" y="56986"/>
                    <a:pt x="128993" y="30714"/>
                    <a:pt x="142035" y="0"/>
                  </a:cubicBezTo>
                  <a:cubicBezTo>
                    <a:pt x="158939" y="32252"/>
                    <a:pt x="184790" y="59599"/>
                    <a:pt x="213226" y="82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1"/>
            <p:cNvSpPr/>
            <p:nvPr/>
          </p:nvSpPr>
          <p:spPr>
            <a:xfrm rot="-1209253">
              <a:off x="9069486" y="2343783"/>
              <a:ext cx="148663" cy="170182"/>
            </a:xfrm>
            <a:custGeom>
              <a:rect b="b" l="l" r="r" t="t"/>
              <a:pathLst>
                <a:path extrusionOk="0" h="339331" w="296936">
                  <a:moveTo>
                    <a:pt x="237131" y="98847"/>
                  </a:moveTo>
                  <a:cubicBezTo>
                    <a:pt x="254239" y="120126"/>
                    <a:pt x="277331" y="135280"/>
                    <a:pt x="296937" y="153975"/>
                  </a:cubicBezTo>
                  <a:cubicBezTo>
                    <a:pt x="273642" y="173919"/>
                    <a:pt x="246019" y="188056"/>
                    <a:pt x="223625" y="209045"/>
                  </a:cubicBezTo>
                  <a:cubicBezTo>
                    <a:pt x="184442" y="247219"/>
                    <a:pt x="153334" y="292855"/>
                    <a:pt x="124810" y="339332"/>
                  </a:cubicBezTo>
                  <a:cubicBezTo>
                    <a:pt x="124607" y="336806"/>
                    <a:pt x="124375" y="334280"/>
                    <a:pt x="124142" y="331755"/>
                  </a:cubicBezTo>
                  <a:cubicBezTo>
                    <a:pt x="119582" y="282955"/>
                    <a:pt x="104333" y="232182"/>
                    <a:pt x="70959" y="194878"/>
                  </a:cubicBezTo>
                  <a:cubicBezTo>
                    <a:pt x="50598" y="171625"/>
                    <a:pt x="22888" y="156878"/>
                    <a:pt x="0" y="136528"/>
                  </a:cubicBezTo>
                  <a:cubicBezTo>
                    <a:pt x="74619" y="110924"/>
                    <a:pt x="137010" y="68946"/>
                    <a:pt x="177703" y="0"/>
                  </a:cubicBezTo>
                  <a:cubicBezTo>
                    <a:pt x="194782" y="34401"/>
                    <a:pt x="211454" y="69846"/>
                    <a:pt x="237131" y="98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6" name="Google Shape;796;p21"/>
          <p:cNvSpPr/>
          <p:nvPr/>
        </p:nvSpPr>
        <p:spPr>
          <a:xfrm rot="-8367651">
            <a:off x="9382966" y="2191513"/>
            <a:ext cx="132634" cy="163147"/>
          </a:xfrm>
          <a:custGeom>
            <a:rect b="b" l="l" r="r" t="t"/>
            <a:pathLst>
              <a:path extrusionOk="0" h="326278" w="265255">
                <a:moveTo>
                  <a:pt x="160364" y="326119"/>
                </a:moveTo>
                <a:cubicBezTo>
                  <a:pt x="151055" y="324797"/>
                  <a:pt x="150381" y="313219"/>
                  <a:pt x="147526" y="306467"/>
                </a:cubicBezTo>
                <a:cubicBezTo>
                  <a:pt x="129953" y="252546"/>
                  <a:pt x="86402" y="206096"/>
                  <a:pt x="36490" y="180249"/>
                </a:cubicBezTo>
                <a:cubicBezTo>
                  <a:pt x="36560" y="180295"/>
                  <a:pt x="36653" y="180318"/>
                  <a:pt x="36722" y="180365"/>
                </a:cubicBezTo>
                <a:cubicBezTo>
                  <a:pt x="36838" y="180434"/>
                  <a:pt x="36954" y="180481"/>
                  <a:pt x="37605" y="180782"/>
                </a:cubicBezTo>
                <a:cubicBezTo>
                  <a:pt x="37256" y="180597"/>
                  <a:pt x="36885" y="180434"/>
                  <a:pt x="36537" y="180249"/>
                </a:cubicBezTo>
                <a:cubicBezTo>
                  <a:pt x="36142" y="180040"/>
                  <a:pt x="35747" y="179831"/>
                  <a:pt x="35329" y="179645"/>
                </a:cubicBezTo>
                <a:cubicBezTo>
                  <a:pt x="35631" y="179808"/>
                  <a:pt x="35910" y="179947"/>
                  <a:pt x="36212" y="180086"/>
                </a:cubicBezTo>
                <a:cubicBezTo>
                  <a:pt x="36304" y="180133"/>
                  <a:pt x="36397" y="180179"/>
                  <a:pt x="36444" y="180202"/>
                </a:cubicBezTo>
                <a:cubicBezTo>
                  <a:pt x="28226" y="176049"/>
                  <a:pt x="21424" y="172870"/>
                  <a:pt x="13392" y="168973"/>
                </a:cubicBezTo>
                <a:cubicBezTo>
                  <a:pt x="7843" y="166258"/>
                  <a:pt x="577" y="163172"/>
                  <a:pt x="66" y="156095"/>
                </a:cubicBezTo>
                <a:cubicBezTo>
                  <a:pt x="-468" y="151385"/>
                  <a:pt x="2272" y="146977"/>
                  <a:pt x="6450" y="144935"/>
                </a:cubicBezTo>
                <a:cubicBezTo>
                  <a:pt x="38696" y="130457"/>
                  <a:pt x="67691" y="109645"/>
                  <a:pt x="90325" y="82360"/>
                </a:cubicBezTo>
                <a:cubicBezTo>
                  <a:pt x="105229" y="65283"/>
                  <a:pt x="119181" y="47533"/>
                  <a:pt x="129906" y="27696"/>
                </a:cubicBezTo>
                <a:cubicBezTo>
                  <a:pt x="134990" y="18925"/>
                  <a:pt x="139378" y="9505"/>
                  <a:pt x="144624" y="990"/>
                </a:cubicBezTo>
                <a:cubicBezTo>
                  <a:pt x="145855" y="-796"/>
                  <a:pt x="148501" y="39"/>
                  <a:pt x="149105" y="1872"/>
                </a:cubicBezTo>
                <a:cubicBezTo>
                  <a:pt x="150242" y="4703"/>
                  <a:pt x="149453" y="7812"/>
                  <a:pt x="148919" y="10666"/>
                </a:cubicBezTo>
                <a:cubicBezTo>
                  <a:pt x="153005" y="11918"/>
                  <a:pt x="155257" y="18369"/>
                  <a:pt x="156673" y="21315"/>
                </a:cubicBezTo>
                <a:cubicBezTo>
                  <a:pt x="170741" y="49297"/>
                  <a:pt x="193700" y="72197"/>
                  <a:pt x="219167" y="90086"/>
                </a:cubicBezTo>
                <a:cubicBezTo>
                  <a:pt x="232051" y="100712"/>
                  <a:pt x="270448" y="109274"/>
                  <a:pt x="264667" y="130202"/>
                </a:cubicBezTo>
                <a:cubicBezTo>
                  <a:pt x="249717" y="156235"/>
                  <a:pt x="225249" y="175933"/>
                  <a:pt x="210716" y="202499"/>
                </a:cubicBezTo>
                <a:cubicBezTo>
                  <a:pt x="196486" y="225980"/>
                  <a:pt x="189080" y="252291"/>
                  <a:pt x="182325" y="278579"/>
                </a:cubicBezTo>
                <a:cubicBezTo>
                  <a:pt x="179655" y="288927"/>
                  <a:pt x="177357" y="299344"/>
                  <a:pt x="174780" y="309739"/>
                </a:cubicBezTo>
                <a:cubicBezTo>
                  <a:pt x="173387" y="317210"/>
                  <a:pt x="169766" y="327697"/>
                  <a:pt x="160364" y="326119"/>
                </a:cubicBezTo>
                <a:close/>
                <a:moveTo>
                  <a:pt x="34749" y="158091"/>
                </a:moveTo>
                <a:cubicBezTo>
                  <a:pt x="88723" y="182638"/>
                  <a:pt x="137985" y="230040"/>
                  <a:pt x="160410" y="285330"/>
                </a:cubicBezTo>
                <a:cubicBezTo>
                  <a:pt x="177055" y="209878"/>
                  <a:pt x="195441" y="184170"/>
                  <a:pt x="244053" y="126745"/>
                </a:cubicBezTo>
                <a:cubicBezTo>
                  <a:pt x="228638" y="117186"/>
                  <a:pt x="211575" y="110341"/>
                  <a:pt x="197507" y="98647"/>
                </a:cubicBezTo>
                <a:cubicBezTo>
                  <a:pt x="174757" y="80735"/>
                  <a:pt x="154119" y="58856"/>
                  <a:pt x="140585" y="33102"/>
                </a:cubicBezTo>
                <a:cubicBezTo>
                  <a:pt x="130138" y="57673"/>
                  <a:pt x="113400" y="78670"/>
                  <a:pt x="96338" y="98903"/>
                </a:cubicBezTo>
                <a:cubicBezTo>
                  <a:pt x="77209" y="121919"/>
                  <a:pt x="53599" y="140689"/>
                  <a:pt x="27065" y="154494"/>
                </a:cubicBezTo>
                <a:cubicBezTo>
                  <a:pt x="29642" y="155701"/>
                  <a:pt x="32195" y="156884"/>
                  <a:pt x="34749" y="1580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21"/>
          <p:cNvSpPr/>
          <p:nvPr/>
        </p:nvSpPr>
        <p:spPr>
          <a:xfrm rot="-8367651">
            <a:off x="9392614" y="2210571"/>
            <a:ext cx="108487" cy="126109"/>
          </a:xfrm>
          <a:custGeom>
            <a:rect b="b" l="l" r="r" t="t"/>
            <a:pathLst>
              <a:path extrusionOk="0" h="252205" w="216964">
                <a:moveTo>
                  <a:pt x="170419" y="65546"/>
                </a:moveTo>
                <a:cubicBezTo>
                  <a:pt x="184487" y="77239"/>
                  <a:pt x="201550" y="84061"/>
                  <a:pt x="216965" y="93643"/>
                </a:cubicBezTo>
                <a:cubicBezTo>
                  <a:pt x="168353" y="151068"/>
                  <a:pt x="149967" y="176776"/>
                  <a:pt x="133345" y="252205"/>
                </a:cubicBezTo>
                <a:cubicBezTo>
                  <a:pt x="110920" y="196938"/>
                  <a:pt x="61658" y="149537"/>
                  <a:pt x="7661" y="124989"/>
                </a:cubicBezTo>
                <a:cubicBezTo>
                  <a:pt x="5130" y="123782"/>
                  <a:pt x="2554" y="122599"/>
                  <a:pt x="0" y="121393"/>
                </a:cubicBezTo>
                <a:cubicBezTo>
                  <a:pt x="26534" y="107587"/>
                  <a:pt x="50144" y="88840"/>
                  <a:pt x="69273" y="65801"/>
                </a:cubicBezTo>
                <a:cubicBezTo>
                  <a:pt x="86335" y="45545"/>
                  <a:pt x="103096" y="24548"/>
                  <a:pt x="113520" y="0"/>
                </a:cubicBezTo>
                <a:cubicBezTo>
                  <a:pt x="127031" y="25777"/>
                  <a:pt x="147692" y="47634"/>
                  <a:pt x="170419" y="65546"/>
                </a:cubicBezTo>
                <a:close/>
              </a:path>
            </a:pathLst>
          </a:custGeom>
          <a:solidFill>
            <a:srgbClr val="F4872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8" name="Google Shape;798;p21"/>
          <p:cNvGrpSpPr/>
          <p:nvPr/>
        </p:nvGrpSpPr>
        <p:grpSpPr>
          <a:xfrm rot="-7159264">
            <a:off x="8779627" y="1881904"/>
            <a:ext cx="743431" cy="745042"/>
            <a:chOff x="8335122" y="1816156"/>
            <a:chExt cx="929437" cy="931451"/>
          </a:xfrm>
        </p:grpSpPr>
        <p:grpSp>
          <p:nvGrpSpPr>
            <p:cNvPr id="799" name="Google Shape;799;p21"/>
            <p:cNvGrpSpPr/>
            <p:nvPr/>
          </p:nvGrpSpPr>
          <p:grpSpPr>
            <a:xfrm rot="-1220487">
              <a:off x="8438814" y="1919000"/>
              <a:ext cx="722053" cy="725763"/>
              <a:chOff x="16877283" y="3836587"/>
              <a:chExt cx="1444164" cy="1451484"/>
            </a:xfrm>
          </p:grpSpPr>
          <p:sp>
            <p:nvSpPr>
              <p:cNvPr id="800" name="Google Shape;800;p21"/>
              <p:cNvSpPr/>
              <p:nvPr/>
            </p:nvSpPr>
            <p:spPr>
              <a:xfrm>
                <a:off x="16877283" y="3857206"/>
                <a:ext cx="1240536" cy="1399547"/>
              </a:xfrm>
              <a:custGeom>
                <a:rect b="b" l="l" r="r" t="t"/>
                <a:pathLst>
                  <a:path extrusionOk="0" h="1399547" w="1240536">
                    <a:moveTo>
                      <a:pt x="1210798" y="695019"/>
                    </a:moveTo>
                    <a:cubicBezTo>
                      <a:pt x="1219396" y="691013"/>
                      <a:pt x="1229097" y="688488"/>
                      <a:pt x="1236620" y="682594"/>
                    </a:cubicBezTo>
                    <a:cubicBezTo>
                      <a:pt x="1244230" y="675163"/>
                      <a:pt x="1239815" y="663202"/>
                      <a:pt x="1231363" y="658616"/>
                    </a:cubicBezTo>
                    <a:cubicBezTo>
                      <a:pt x="1204931" y="642939"/>
                      <a:pt x="1171789" y="645059"/>
                      <a:pt x="1144864" y="630021"/>
                    </a:cubicBezTo>
                    <a:cubicBezTo>
                      <a:pt x="1055431" y="583573"/>
                      <a:pt x="984269" y="510650"/>
                      <a:pt x="913891" y="439817"/>
                    </a:cubicBezTo>
                    <a:cubicBezTo>
                      <a:pt x="884903" y="414241"/>
                      <a:pt x="862973" y="382685"/>
                      <a:pt x="840695" y="351420"/>
                    </a:cubicBezTo>
                    <a:cubicBezTo>
                      <a:pt x="803748" y="305175"/>
                      <a:pt x="769503" y="256579"/>
                      <a:pt x="743188" y="203425"/>
                    </a:cubicBezTo>
                    <a:cubicBezTo>
                      <a:pt x="712370" y="138892"/>
                      <a:pt x="685851" y="71165"/>
                      <a:pt x="655992" y="6021"/>
                    </a:cubicBezTo>
                    <a:cubicBezTo>
                      <a:pt x="652913" y="273"/>
                      <a:pt x="644780" y="-1730"/>
                      <a:pt x="639290" y="1638"/>
                    </a:cubicBezTo>
                    <a:cubicBezTo>
                      <a:pt x="631070" y="6282"/>
                      <a:pt x="632900" y="16095"/>
                      <a:pt x="636734" y="23062"/>
                    </a:cubicBezTo>
                    <a:cubicBezTo>
                      <a:pt x="625174" y="75345"/>
                      <a:pt x="608124" y="128092"/>
                      <a:pt x="583028" y="175643"/>
                    </a:cubicBezTo>
                    <a:cubicBezTo>
                      <a:pt x="567111" y="203512"/>
                      <a:pt x="548086" y="229436"/>
                      <a:pt x="527463" y="253995"/>
                    </a:cubicBezTo>
                    <a:cubicBezTo>
                      <a:pt x="492550" y="296060"/>
                      <a:pt x="457143" y="337863"/>
                      <a:pt x="416653" y="374702"/>
                    </a:cubicBezTo>
                    <a:cubicBezTo>
                      <a:pt x="374943" y="412761"/>
                      <a:pt x="334947" y="452038"/>
                      <a:pt x="289926" y="486729"/>
                    </a:cubicBezTo>
                    <a:cubicBezTo>
                      <a:pt x="232008" y="533090"/>
                      <a:pt x="169095" y="572513"/>
                      <a:pt x="104816" y="609410"/>
                    </a:cubicBezTo>
                    <a:cubicBezTo>
                      <a:pt x="83351" y="621544"/>
                      <a:pt x="61334" y="632750"/>
                      <a:pt x="38765" y="642736"/>
                    </a:cubicBezTo>
                    <a:cubicBezTo>
                      <a:pt x="29442" y="646800"/>
                      <a:pt x="20089" y="650778"/>
                      <a:pt x="10591" y="654406"/>
                    </a:cubicBezTo>
                    <a:cubicBezTo>
                      <a:pt x="6263" y="655626"/>
                      <a:pt x="2603" y="658529"/>
                      <a:pt x="977" y="662767"/>
                    </a:cubicBezTo>
                    <a:cubicBezTo>
                      <a:pt x="-1957" y="669241"/>
                      <a:pt x="2022" y="677340"/>
                      <a:pt x="8848" y="679082"/>
                    </a:cubicBezTo>
                    <a:cubicBezTo>
                      <a:pt x="39288" y="683901"/>
                      <a:pt x="70716" y="678472"/>
                      <a:pt x="101069" y="685091"/>
                    </a:cubicBezTo>
                    <a:cubicBezTo>
                      <a:pt x="136186" y="692639"/>
                      <a:pt x="169559" y="706602"/>
                      <a:pt x="201655" y="722511"/>
                    </a:cubicBezTo>
                    <a:cubicBezTo>
                      <a:pt x="261083" y="752586"/>
                      <a:pt x="317926" y="788089"/>
                      <a:pt x="365474" y="835118"/>
                    </a:cubicBezTo>
                    <a:cubicBezTo>
                      <a:pt x="404309" y="870389"/>
                      <a:pt x="442620" y="906793"/>
                      <a:pt x="470591" y="951586"/>
                    </a:cubicBezTo>
                    <a:cubicBezTo>
                      <a:pt x="514015" y="1016352"/>
                      <a:pt x="564061" y="1076706"/>
                      <a:pt x="598510" y="1147133"/>
                    </a:cubicBezTo>
                    <a:cubicBezTo>
                      <a:pt x="622995" y="1193697"/>
                      <a:pt x="648120" y="1239158"/>
                      <a:pt x="668133" y="1288218"/>
                    </a:cubicBezTo>
                    <a:cubicBezTo>
                      <a:pt x="679345" y="1315681"/>
                      <a:pt x="688668" y="1343869"/>
                      <a:pt x="699212" y="1371534"/>
                    </a:cubicBezTo>
                    <a:cubicBezTo>
                      <a:pt x="702727" y="1379460"/>
                      <a:pt x="704179" y="1388778"/>
                      <a:pt x="710046" y="1395397"/>
                    </a:cubicBezTo>
                    <a:cubicBezTo>
                      <a:pt x="714839" y="1400477"/>
                      <a:pt x="723146" y="1400884"/>
                      <a:pt x="728607" y="1396674"/>
                    </a:cubicBezTo>
                    <a:cubicBezTo>
                      <a:pt x="738221" y="1387153"/>
                      <a:pt x="736943" y="1371883"/>
                      <a:pt x="740777" y="1359545"/>
                    </a:cubicBezTo>
                    <a:cubicBezTo>
                      <a:pt x="750449" y="1317045"/>
                      <a:pt x="759598" y="1274313"/>
                      <a:pt x="772814" y="1232742"/>
                    </a:cubicBezTo>
                    <a:cubicBezTo>
                      <a:pt x="783881" y="1195932"/>
                      <a:pt x="795470" y="1159296"/>
                      <a:pt x="808860" y="1123299"/>
                    </a:cubicBezTo>
                    <a:cubicBezTo>
                      <a:pt x="829832" y="1068084"/>
                      <a:pt x="845981" y="1010837"/>
                      <a:pt x="871919" y="957625"/>
                    </a:cubicBezTo>
                    <a:cubicBezTo>
                      <a:pt x="921355" y="856745"/>
                      <a:pt x="1038585" y="782109"/>
                      <a:pt x="1134756" y="728549"/>
                    </a:cubicBezTo>
                    <a:cubicBezTo>
                      <a:pt x="1159387" y="716414"/>
                      <a:pt x="1185441" y="705760"/>
                      <a:pt x="1210798" y="6950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21"/>
              <p:cNvSpPr/>
              <p:nvPr/>
            </p:nvSpPr>
            <p:spPr>
              <a:xfrm>
                <a:off x="17989563" y="3836587"/>
                <a:ext cx="331884" cy="408235"/>
              </a:xfrm>
              <a:custGeom>
                <a:rect b="b" l="l" r="r" t="t"/>
                <a:pathLst>
                  <a:path extrusionOk="0" h="408235" w="331884">
                    <a:moveTo>
                      <a:pt x="274219" y="112714"/>
                    </a:moveTo>
                    <a:cubicBezTo>
                      <a:pt x="242355" y="90332"/>
                      <a:pt x="213629" y="61680"/>
                      <a:pt x="196027" y="26669"/>
                    </a:cubicBezTo>
                    <a:cubicBezTo>
                      <a:pt x="194255" y="22983"/>
                      <a:pt x="191438" y="14912"/>
                      <a:pt x="186326" y="13345"/>
                    </a:cubicBezTo>
                    <a:cubicBezTo>
                      <a:pt x="186994" y="9774"/>
                      <a:pt x="187981" y="5884"/>
                      <a:pt x="186558" y="2342"/>
                    </a:cubicBezTo>
                    <a:cubicBezTo>
                      <a:pt x="185803" y="49"/>
                      <a:pt x="182491" y="-996"/>
                      <a:pt x="180952" y="1239"/>
                    </a:cubicBezTo>
                    <a:cubicBezTo>
                      <a:pt x="174388" y="11893"/>
                      <a:pt x="168898" y="23679"/>
                      <a:pt x="162537" y="34653"/>
                    </a:cubicBezTo>
                    <a:cubicBezTo>
                      <a:pt x="149118" y="59473"/>
                      <a:pt x="131661" y="81681"/>
                      <a:pt x="113014" y="103047"/>
                    </a:cubicBezTo>
                    <a:cubicBezTo>
                      <a:pt x="84694" y="137187"/>
                      <a:pt x="48415" y="163226"/>
                      <a:pt x="8071" y="181341"/>
                    </a:cubicBezTo>
                    <a:cubicBezTo>
                      <a:pt x="2842" y="183896"/>
                      <a:pt x="-585" y="189412"/>
                      <a:pt x="83" y="195305"/>
                    </a:cubicBezTo>
                    <a:cubicBezTo>
                      <a:pt x="722" y="204159"/>
                      <a:pt x="9813" y="208020"/>
                      <a:pt x="16755" y="211416"/>
                    </a:cubicBezTo>
                    <a:cubicBezTo>
                      <a:pt x="26805" y="216293"/>
                      <a:pt x="35316" y="220270"/>
                      <a:pt x="45598" y="225467"/>
                    </a:cubicBezTo>
                    <a:cubicBezTo>
                      <a:pt x="45540" y="225438"/>
                      <a:pt x="45424" y="225380"/>
                      <a:pt x="45308" y="225322"/>
                    </a:cubicBezTo>
                    <a:cubicBezTo>
                      <a:pt x="44930" y="225147"/>
                      <a:pt x="44581" y="224973"/>
                      <a:pt x="44204" y="224770"/>
                    </a:cubicBezTo>
                    <a:cubicBezTo>
                      <a:pt x="44727" y="225002"/>
                      <a:pt x="45220" y="225264"/>
                      <a:pt x="45714" y="225525"/>
                    </a:cubicBezTo>
                    <a:cubicBezTo>
                      <a:pt x="46150" y="225757"/>
                      <a:pt x="46615" y="225960"/>
                      <a:pt x="47050" y="226193"/>
                    </a:cubicBezTo>
                    <a:cubicBezTo>
                      <a:pt x="46237" y="225815"/>
                      <a:pt x="46092" y="225757"/>
                      <a:pt x="45947" y="225670"/>
                    </a:cubicBezTo>
                    <a:cubicBezTo>
                      <a:pt x="45859" y="225612"/>
                      <a:pt x="45743" y="225583"/>
                      <a:pt x="45656" y="225525"/>
                    </a:cubicBezTo>
                    <a:cubicBezTo>
                      <a:pt x="108105" y="257864"/>
                      <a:pt x="162595" y="315982"/>
                      <a:pt x="184583" y="383448"/>
                    </a:cubicBezTo>
                    <a:cubicBezTo>
                      <a:pt x="188155" y="391896"/>
                      <a:pt x="188998" y="406382"/>
                      <a:pt x="200645" y="408036"/>
                    </a:cubicBezTo>
                    <a:cubicBezTo>
                      <a:pt x="212409" y="410011"/>
                      <a:pt x="216940" y="396889"/>
                      <a:pt x="218683" y="387541"/>
                    </a:cubicBezTo>
                    <a:cubicBezTo>
                      <a:pt x="221907" y="374536"/>
                      <a:pt x="224782" y="361501"/>
                      <a:pt x="228123" y="348554"/>
                    </a:cubicBezTo>
                    <a:cubicBezTo>
                      <a:pt x="236575" y="315663"/>
                      <a:pt x="245841" y="282743"/>
                      <a:pt x="263646" y="253365"/>
                    </a:cubicBezTo>
                    <a:cubicBezTo>
                      <a:pt x="281829" y="220125"/>
                      <a:pt x="312443" y="195479"/>
                      <a:pt x="331149" y="162907"/>
                    </a:cubicBezTo>
                    <a:cubicBezTo>
                      <a:pt x="338381" y="136722"/>
                      <a:pt x="290339" y="126010"/>
                      <a:pt x="274219" y="1127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21"/>
              <p:cNvSpPr/>
              <p:nvPr/>
            </p:nvSpPr>
            <p:spPr>
              <a:xfrm>
                <a:off x="18195988" y="4903778"/>
                <a:ext cx="58" cy="116"/>
              </a:xfrm>
              <a:custGeom>
                <a:rect b="b" l="l" r="r" t="t"/>
                <a:pathLst>
                  <a:path extrusionOk="0" h="116" w="58">
                    <a:moveTo>
                      <a:pt x="0" y="0"/>
                    </a:moveTo>
                    <a:cubicBezTo>
                      <a:pt x="29" y="29"/>
                      <a:pt x="29" y="87"/>
                      <a:pt x="58" y="116"/>
                    </a:cubicBezTo>
                    <a:cubicBezTo>
                      <a:pt x="58" y="116"/>
                      <a:pt x="58" y="116"/>
                      <a:pt x="58" y="116"/>
                    </a:cubicBezTo>
                    <a:cubicBezTo>
                      <a:pt x="29" y="87"/>
                      <a:pt x="0" y="2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21"/>
              <p:cNvSpPr/>
              <p:nvPr/>
            </p:nvSpPr>
            <p:spPr>
              <a:xfrm>
                <a:off x="17965531" y="4874386"/>
                <a:ext cx="351566" cy="413685"/>
              </a:xfrm>
              <a:custGeom>
                <a:rect b="b" l="l" r="r" t="t"/>
                <a:pathLst>
                  <a:path extrusionOk="0" h="413685" w="351566">
                    <a:moveTo>
                      <a:pt x="339871" y="168301"/>
                    </a:moveTo>
                    <a:cubicBezTo>
                      <a:pt x="322821" y="152247"/>
                      <a:pt x="303361" y="138981"/>
                      <a:pt x="287647" y="121505"/>
                    </a:cubicBezTo>
                    <a:cubicBezTo>
                      <a:pt x="262929" y="94594"/>
                      <a:pt x="246663" y="61993"/>
                      <a:pt x="230513" y="29508"/>
                    </a:cubicBezTo>
                    <a:cubicBezTo>
                      <a:pt x="230542" y="29596"/>
                      <a:pt x="230571" y="29654"/>
                      <a:pt x="230601" y="29712"/>
                    </a:cubicBezTo>
                    <a:cubicBezTo>
                      <a:pt x="227086" y="23238"/>
                      <a:pt x="224762" y="16300"/>
                      <a:pt x="223397" y="9071"/>
                    </a:cubicBezTo>
                    <a:cubicBezTo>
                      <a:pt x="222729" y="6052"/>
                      <a:pt x="220376" y="3294"/>
                      <a:pt x="217733" y="1727"/>
                    </a:cubicBezTo>
                    <a:cubicBezTo>
                      <a:pt x="206928" y="-4457"/>
                      <a:pt x="195716" y="7126"/>
                      <a:pt x="200218" y="18129"/>
                    </a:cubicBezTo>
                    <a:cubicBezTo>
                      <a:pt x="150608" y="87075"/>
                      <a:pt x="99574" y="125801"/>
                      <a:pt x="17897" y="150709"/>
                    </a:cubicBezTo>
                    <a:cubicBezTo>
                      <a:pt x="-35664" y="167459"/>
                      <a:pt x="46507" y="211614"/>
                      <a:pt x="62744" y="227290"/>
                    </a:cubicBezTo>
                    <a:cubicBezTo>
                      <a:pt x="82553" y="243431"/>
                      <a:pt x="98093" y="264274"/>
                      <a:pt x="107794" y="287905"/>
                    </a:cubicBezTo>
                    <a:cubicBezTo>
                      <a:pt x="117583" y="310838"/>
                      <a:pt x="123886" y="334120"/>
                      <a:pt x="126616" y="359841"/>
                    </a:cubicBezTo>
                    <a:cubicBezTo>
                      <a:pt x="127865" y="371482"/>
                      <a:pt x="128736" y="383152"/>
                      <a:pt x="129927" y="394822"/>
                    </a:cubicBezTo>
                    <a:cubicBezTo>
                      <a:pt x="130305" y="401557"/>
                      <a:pt x="131902" y="408814"/>
                      <a:pt x="138351" y="412269"/>
                    </a:cubicBezTo>
                    <a:cubicBezTo>
                      <a:pt x="158392" y="420426"/>
                      <a:pt x="168007" y="391222"/>
                      <a:pt x="177679" y="378710"/>
                    </a:cubicBezTo>
                    <a:cubicBezTo>
                      <a:pt x="197982" y="345500"/>
                      <a:pt x="220376" y="313625"/>
                      <a:pt x="245995" y="283898"/>
                    </a:cubicBezTo>
                    <a:cubicBezTo>
                      <a:pt x="271032" y="251617"/>
                      <a:pt x="308211" y="232660"/>
                      <a:pt x="339407" y="207201"/>
                    </a:cubicBezTo>
                    <a:cubicBezTo>
                      <a:pt x="356747" y="195996"/>
                      <a:pt x="354307" y="180755"/>
                      <a:pt x="339871" y="168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4" name="Google Shape;804;p21"/>
            <p:cNvSpPr/>
            <p:nvPr/>
          </p:nvSpPr>
          <p:spPr>
            <a:xfrm rot="-1209253">
              <a:off x="8473210" y="1967719"/>
              <a:ext cx="569174" cy="654378"/>
            </a:xfrm>
            <a:custGeom>
              <a:rect b="b" l="l" r="r" t="t"/>
              <a:pathLst>
                <a:path extrusionOk="0" h="1304782" w="1136857">
                  <a:moveTo>
                    <a:pt x="1079115" y="610704"/>
                  </a:moveTo>
                  <a:cubicBezTo>
                    <a:pt x="1097472" y="619007"/>
                    <a:pt x="1117513" y="621881"/>
                    <a:pt x="1136858" y="626932"/>
                  </a:cubicBezTo>
                  <a:cubicBezTo>
                    <a:pt x="1060322" y="656339"/>
                    <a:pt x="989653" y="698491"/>
                    <a:pt x="923806" y="747145"/>
                  </a:cubicBezTo>
                  <a:cubicBezTo>
                    <a:pt x="899407" y="764389"/>
                    <a:pt x="877739" y="785116"/>
                    <a:pt x="856652" y="806250"/>
                  </a:cubicBezTo>
                  <a:cubicBezTo>
                    <a:pt x="824527" y="836151"/>
                    <a:pt x="798037" y="871423"/>
                    <a:pt x="780726" y="911919"/>
                  </a:cubicBezTo>
                  <a:cubicBezTo>
                    <a:pt x="762253" y="951749"/>
                    <a:pt x="749095" y="993784"/>
                    <a:pt x="734223" y="1035065"/>
                  </a:cubicBezTo>
                  <a:cubicBezTo>
                    <a:pt x="701256" y="1123055"/>
                    <a:pt x="672849" y="1212728"/>
                    <a:pt x="653650" y="1304782"/>
                  </a:cubicBezTo>
                  <a:cubicBezTo>
                    <a:pt x="633695" y="1246839"/>
                    <a:pt x="610052" y="1190317"/>
                    <a:pt x="580803" y="1136437"/>
                  </a:cubicBezTo>
                  <a:cubicBezTo>
                    <a:pt x="546441" y="1068739"/>
                    <a:pt x="508972" y="1002609"/>
                    <a:pt x="461918" y="942807"/>
                  </a:cubicBezTo>
                  <a:cubicBezTo>
                    <a:pt x="432901" y="903588"/>
                    <a:pt x="409112" y="860333"/>
                    <a:pt x="374518" y="825468"/>
                  </a:cubicBezTo>
                  <a:cubicBezTo>
                    <a:pt x="320987" y="772459"/>
                    <a:pt x="266119" y="719218"/>
                    <a:pt x="199546" y="682699"/>
                  </a:cubicBezTo>
                  <a:cubicBezTo>
                    <a:pt x="137968" y="648472"/>
                    <a:pt x="72237" y="612330"/>
                    <a:pt x="0" y="611633"/>
                  </a:cubicBezTo>
                  <a:cubicBezTo>
                    <a:pt x="88793" y="567246"/>
                    <a:pt x="172940" y="513047"/>
                    <a:pt x="250260" y="450778"/>
                  </a:cubicBezTo>
                  <a:cubicBezTo>
                    <a:pt x="308177" y="401949"/>
                    <a:pt x="364265" y="350508"/>
                    <a:pt x="416432" y="295642"/>
                  </a:cubicBezTo>
                  <a:cubicBezTo>
                    <a:pt x="505574" y="193804"/>
                    <a:pt x="555445" y="137167"/>
                    <a:pt x="582516" y="0"/>
                  </a:cubicBezTo>
                  <a:cubicBezTo>
                    <a:pt x="617749" y="74781"/>
                    <a:pt x="643948" y="154207"/>
                    <a:pt x="688476" y="224315"/>
                  </a:cubicBezTo>
                  <a:cubicBezTo>
                    <a:pt x="710580" y="262634"/>
                    <a:pt x="739190" y="296309"/>
                    <a:pt x="765302" y="331842"/>
                  </a:cubicBezTo>
                  <a:cubicBezTo>
                    <a:pt x="789672" y="369465"/>
                    <a:pt x="820722" y="401340"/>
                    <a:pt x="853224" y="431966"/>
                  </a:cubicBezTo>
                  <a:cubicBezTo>
                    <a:pt x="894266" y="476498"/>
                    <a:pt x="940217" y="515776"/>
                    <a:pt x="987184" y="553863"/>
                  </a:cubicBezTo>
                  <a:cubicBezTo>
                    <a:pt x="1015620" y="575868"/>
                    <a:pt x="1046583" y="595318"/>
                    <a:pt x="1079115" y="610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1"/>
            <p:cNvSpPr/>
            <p:nvPr/>
          </p:nvSpPr>
          <p:spPr>
            <a:xfrm rot="-1209253">
              <a:off x="8902972" y="1858184"/>
              <a:ext cx="135910" cy="158258"/>
            </a:xfrm>
            <a:custGeom>
              <a:rect b="b" l="l" r="r" t="t"/>
              <a:pathLst>
                <a:path extrusionOk="0" h="315556" w="271463">
                  <a:moveTo>
                    <a:pt x="213226" y="82010"/>
                  </a:moveTo>
                  <a:cubicBezTo>
                    <a:pt x="230828" y="96641"/>
                    <a:pt x="252177" y="105176"/>
                    <a:pt x="271463" y="117165"/>
                  </a:cubicBezTo>
                  <a:cubicBezTo>
                    <a:pt x="210641" y="189014"/>
                    <a:pt x="187637" y="221180"/>
                    <a:pt x="166840" y="315556"/>
                  </a:cubicBezTo>
                  <a:cubicBezTo>
                    <a:pt x="138782" y="246407"/>
                    <a:pt x="77146" y="187098"/>
                    <a:pt x="9585" y="156385"/>
                  </a:cubicBezTo>
                  <a:cubicBezTo>
                    <a:pt x="6419" y="154875"/>
                    <a:pt x="3195" y="153395"/>
                    <a:pt x="0" y="151885"/>
                  </a:cubicBezTo>
                  <a:cubicBezTo>
                    <a:pt x="33200" y="134612"/>
                    <a:pt x="62739" y="111156"/>
                    <a:pt x="86673" y="82329"/>
                  </a:cubicBezTo>
                  <a:cubicBezTo>
                    <a:pt x="108022" y="56986"/>
                    <a:pt x="128993" y="30714"/>
                    <a:pt x="142035" y="0"/>
                  </a:cubicBezTo>
                  <a:cubicBezTo>
                    <a:pt x="158939" y="32252"/>
                    <a:pt x="184790" y="59599"/>
                    <a:pt x="213226" y="82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1"/>
            <p:cNvSpPr/>
            <p:nvPr/>
          </p:nvSpPr>
          <p:spPr>
            <a:xfrm rot="-1209253">
              <a:off x="9069486" y="2343783"/>
              <a:ext cx="148663" cy="170182"/>
            </a:xfrm>
            <a:custGeom>
              <a:rect b="b" l="l" r="r" t="t"/>
              <a:pathLst>
                <a:path extrusionOk="0" h="339331" w="296936">
                  <a:moveTo>
                    <a:pt x="237131" y="98847"/>
                  </a:moveTo>
                  <a:cubicBezTo>
                    <a:pt x="254239" y="120126"/>
                    <a:pt x="277331" y="135280"/>
                    <a:pt x="296937" y="153975"/>
                  </a:cubicBezTo>
                  <a:cubicBezTo>
                    <a:pt x="273642" y="173919"/>
                    <a:pt x="246019" y="188056"/>
                    <a:pt x="223625" y="209045"/>
                  </a:cubicBezTo>
                  <a:cubicBezTo>
                    <a:pt x="184442" y="247219"/>
                    <a:pt x="153334" y="292855"/>
                    <a:pt x="124810" y="339332"/>
                  </a:cubicBezTo>
                  <a:cubicBezTo>
                    <a:pt x="124607" y="336806"/>
                    <a:pt x="124375" y="334280"/>
                    <a:pt x="124142" y="331755"/>
                  </a:cubicBezTo>
                  <a:cubicBezTo>
                    <a:pt x="119582" y="282955"/>
                    <a:pt x="104333" y="232182"/>
                    <a:pt x="70959" y="194878"/>
                  </a:cubicBezTo>
                  <a:cubicBezTo>
                    <a:pt x="50598" y="171625"/>
                    <a:pt x="22888" y="156878"/>
                    <a:pt x="0" y="136528"/>
                  </a:cubicBezTo>
                  <a:cubicBezTo>
                    <a:pt x="74619" y="110924"/>
                    <a:pt x="137010" y="68946"/>
                    <a:pt x="177703" y="0"/>
                  </a:cubicBezTo>
                  <a:cubicBezTo>
                    <a:pt x="194782" y="34401"/>
                    <a:pt x="211454" y="69846"/>
                    <a:pt x="237131" y="98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2"/>
          <p:cNvGrpSpPr/>
          <p:nvPr/>
        </p:nvGrpSpPr>
        <p:grpSpPr>
          <a:xfrm>
            <a:off x="1445275" y="1300713"/>
            <a:ext cx="6253425" cy="2542050"/>
            <a:chOff x="0" y="0"/>
            <a:chExt cx="16675800" cy="6778800"/>
          </a:xfrm>
        </p:grpSpPr>
        <p:sp>
          <p:nvSpPr>
            <p:cNvPr id="812" name="Google Shape;812;p22"/>
            <p:cNvSpPr/>
            <p:nvPr/>
          </p:nvSpPr>
          <p:spPr>
            <a:xfrm>
              <a:off x="0" y="0"/>
              <a:ext cx="16675800" cy="677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2"/>
            <p:cNvSpPr txBox="1"/>
            <p:nvPr/>
          </p:nvSpPr>
          <p:spPr>
            <a:xfrm>
              <a:off x="2028403" y="4346797"/>
              <a:ext cx="12619200" cy="1026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Thank you for listening.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14" name="Google Shape;814;p22"/>
            <p:cNvSpPr txBox="1"/>
            <p:nvPr/>
          </p:nvSpPr>
          <p:spPr>
            <a:xfrm>
              <a:off x="2028403" y="1110091"/>
              <a:ext cx="12619200" cy="2873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It's so lovely to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meet all of you!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815" name="Google Shape;815;p22"/>
          <p:cNvGrpSpPr/>
          <p:nvPr/>
        </p:nvGrpSpPr>
        <p:grpSpPr>
          <a:xfrm>
            <a:off x="5121814" y="-181198"/>
            <a:ext cx="1163807" cy="767151"/>
            <a:chOff x="5121814" y="-181198"/>
            <a:chExt cx="1163807" cy="767151"/>
          </a:xfrm>
        </p:grpSpPr>
        <p:sp>
          <p:nvSpPr>
            <p:cNvPr id="816" name="Google Shape;816;p22"/>
            <p:cNvSpPr/>
            <p:nvPr/>
          </p:nvSpPr>
          <p:spPr>
            <a:xfrm rot="-692077">
              <a:off x="5167375" y="-79647"/>
              <a:ext cx="1072684" cy="564049"/>
            </a:xfrm>
            <a:custGeom>
              <a:rect b="b" l="l" r="r" t="t"/>
              <a:pathLst>
                <a:path extrusionOk="0" h="1127872" w="2144939">
                  <a:moveTo>
                    <a:pt x="2144754" y="570522"/>
                  </a:moveTo>
                  <a:cubicBezTo>
                    <a:pt x="2140121" y="554795"/>
                    <a:pt x="2119916" y="546310"/>
                    <a:pt x="2108762" y="534053"/>
                  </a:cubicBezTo>
                  <a:cubicBezTo>
                    <a:pt x="2018031" y="451344"/>
                    <a:pt x="1924425" y="371677"/>
                    <a:pt x="1824685" y="299939"/>
                  </a:cubicBezTo>
                  <a:cubicBezTo>
                    <a:pt x="1713834" y="221986"/>
                    <a:pt x="1597663" y="148234"/>
                    <a:pt x="1471497" y="97623"/>
                  </a:cubicBezTo>
                  <a:cubicBezTo>
                    <a:pt x="1320965" y="36983"/>
                    <a:pt x="1162324" y="2143"/>
                    <a:pt x="999737" y="0"/>
                  </a:cubicBezTo>
                  <a:cubicBezTo>
                    <a:pt x="722695" y="2228"/>
                    <a:pt x="506742" y="42340"/>
                    <a:pt x="286155" y="220744"/>
                  </a:cubicBezTo>
                  <a:cubicBezTo>
                    <a:pt x="195509" y="289311"/>
                    <a:pt x="111342" y="366706"/>
                    <a:pt x="38199" y="453787"/>
                  </a:cubicBezTo>
                  <a:cubicBezTo>
                    <a:pt x="24729" y="471614"/>
                    <a:pt x="6797" y="490256"/>
                    <a:pt x="3880" y="513097"/>
                  </a:cubicBezTo>
                  <a:cubicBezTo>
                    <a:pt x="3880" y="513526"/>
                    <a:pt x="4008" y="513911"/>
                    <a:pt x="4094" y="514297"/>
                  </a:cubicBezTo>
                  <a:cubicBezTo>
                    <a:pt x="-3027" y="526211"/>
                    <a:pt x="877" y="542024"/>
                    <a:pt x="2936" y="555138"/>
                  </a:cubicBezTo>
                  <a:cubicBezTo>
                    <a:pt x="37255" y="677701"/>
                    <a:pt x="140856" y="766582"/>
                    <a:pt x="241797" y="837077"/>
                  </a:cubicBezTo>
                  <a:cubicBezTo>
                    <a:pt x="324078" y="893431"/>
                    <a:pt x="410219" y="941428"/>
                    <a:pt x="501765" y="982054"/>
                  </a:cubicBezTo>
                  <a:cubicBezTo>
                    <a:pt x="541104" y="997696"/>
                    <a:pt x="581901" y="1009610"/>
                    <a:pt x="621368" y="1024995"/>
                  </a:cubicBezTo>
                  <a:cubicBezTo>
                    <a:pt x="653285" y="1036908"/>
                    <a:pt x="684558" y="1050964"/>
                    <a:pt x="717547" y="1059664"/>
                  </a:cubicBezTo>
                  <a:cubicBezTo>
                    <a:pt x="787001" y="1076891"/>
                    <a:pt x="857441" y="1090476"/>
                    <a:pt x="928568" y="1099476"/>
                  </a:cubicBezTo>
                  <a:cubicBezTo>
                    <a:pt x="1007759" y="1114389"/>
                    <a:pt x="1087980" y="1126303"/>
                    <a:pt x="1168716" y="1127503"/>
                  </a:cubicBezTo>
                  <a:cubicBezTo>
                    <a:pt x="1255715" y="1130288"/>
                    <a:pt x="1341899" y="1117389"/>
                    <a:pt x="1423408" y="1086534"/>
                  </a:cubicBezTo>
                  <a:cubicBezTo>
                    <a:pt x="1525722" y="1054264"/>
                    <a:pt x="1623875" y="1009310"/>
                    <a:pt x="1717437" y="957027"/>
                  </a:cubicBezTo>
                  <a:cubicBezTo>
                    <a:pt x="1772134" y="924072"/>
                    <a:pt x="1824127" y="886789"/>
                    <a:pt x="1875091" y="848263"/>
                  </a:cubicBezTo>
                  <a:cubicBezTo>
                    <a:pt x="1918891" y="819764"/>
                    <a:pt x="1957114" y="785009"/>
                    <a:pt x="1988945" y="743612"/>
                  </a:cubicBezTo>
                  <a:cubicBezTo>
                    <a:pt x="2018331" y="711899"/>
                    <a:pt x="2053208" y="685758"/>
                    <a:pt x="2080534" y="652074"/>
                  </a:cubicBezTo>
                  <a:cubicBezTo>
                    <a:pt x="2099625" y="630862"/>
                    <a:pt x="2122618" y="612306"/>
                    <a:pt x="2137762" y="587707"/>
                  </a:cubicBezTo>
                  <a:cubicBezTo>
                    <a:pt x="2138148" y="587107"/>
                    <a:pt x="2138362" y="586464"/>
                    <a:pt x="2138663" y="585821"/>
                  </a:cubicBezTo>
                  <a:cubicBezTo>
                    <a:pt x="2142953" y="582136"/>
                    <a:pt x="2145698" y="576651"/>
                    <a:pt x="2144754" y="5705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2"/>
            <p:cNvSpPr/>
            <p:nvPr/>
          </p:nvSpPr>
          <p:spPr>
            <a:xfrm rot="-692077">
              <a:off x="5489261" y="-6079"/>
              <a:ext cx="408650" cy="380789"/>
            </a:xfrm>
            <a:custGeom>
              <a:rect b="b" l="l" r="r" t="t"/>
              <a:pathLst>
                <a:path extrusionOk="0" h="761426" w="817136">
                  <a:moveTo>
                    <a:pt x="601856" y="451575"/>
                  </a:moveTo>
                  <a:cubicBezTo>
                    <a:pt x="627939" y="390678"/>
                    <a:pt x="621418" y="315940"/>
                    <a:pt x="588214" y="258686"/>
                  </a:cubicBezTo>
                  <a:cubicBezTo>
                    <a:pt x="551235" y="190976"/>
                    <a:pt x="484313" y="149579"/>
                    <a:pt x="406065" y="163721"/>
                  </a:cubicBezTo>
                  <a:cubicBezTo>
                    <a:pt x="383629" y="168306"/>
                    <a:pt x="316320" y="188534"/>
                    <a:pt x="311516" y="212232"/>
                  </a:cubicBezTo>
                  <a:cubicBezTo>
                    <a:pt x="263297" y="248444"/>
                    <a:pt x="239274" y="307112"/>
                    <a:pt x="236013" y="366080"/>
                  </a:cubicBezTo>
                  <a:cubicBezTo>
                    <a:pt x="229149" y="472445"/>
                    <a:pt x="314947" y="554768"/>
                    <a:pt x="417991" y="562696"/>
                  </a:cubicBezTo>
                  <a:cubicBezTo>
                    <a:pt x="494866" y="567025"/>
                    <a:pt x="570025" y="521513"/>
                    <a:pt x="601856" y="451575"/>
                  </a:cubicBezTo>
                  <a:close/>
                  <a:moveTo>
                    <a:pt x="812619" y="276942"/>
                  </a:moveTo>
                  <a:cubicBezTo>
                    <a:pt x="820813" y="312855"/>
                    <a:pt x="816137" y="349581"/>
                    <a:pt x="812061" y="385664"/>
                  </a:cubicBezTo>
                  <a:cubicBezTo>
                    <a:pt x="810045" y="415148"/>
                    <a:pt x="803782" y="444032"/>
                    <a:pt x="794344" y="471973"/>
                  </a:cubicBezTo>
                  <a:cubicBezTo>
                    <a:pt x="773109" y="527427"/>
                    <a:pt x="740377" y="583310"/>
                    <a:pt x="703741" y="630492"/>
                  </a:cubicBezTo>
                  <a:cubicBezTo>
                    <a:pt x="638706" y="699102"/>
                    <a:pt x="548146" y="746499"/>
                    <a:pt x="454670" y="760684"/>
                  </a:cubicBezTo>
                  <a:cubicBezTo>
                    <a:pt x="454884" y="760641"/>
                    <a:pt x="455184" y="760641"/>
                    <a:pt x="455399" y="760599"/>
                  </a:cubicBezTo>
                  <a:cubicBezTo>
                    <a:pt x="456128" y="760556"/>
                    <a:pt x="456814" y="760513"/>
                    <a:pt x="457544" y="760470"/>
                  </a:cubicBezTo>
                  <a:cubicBezTo>
                    <a:pt x="446133" y="761456"/>
                    <a:pt x="435108" y="761670"/>
                    <a:pt x="423267" y="761156"/>
                  </a:cubicBezTo>
                  <a:cubicBezTo>
                    <a:pt x="353814" y="758670"/>
                    <a:pt x="286677" y="741571"/>
                    <a:pt x="221771" y="716758"/>
                  </a:cubicBezTo>
                  <a:cubicBezTo>
                    <a:pt x="156479" y="680418"/>
                    <a:pt x="96892" y="627921"/>
                    <a:pt x="60514" y="562054"/>
                  </a:cubicBezTo>
                  <a:cubicBezTo>
                    <a:pt x="37949" y="517014"/>
                    <a:pt x="10408" y="470731"/>
                    <a:pt x="2600" y="419605"/>
                  </a:cubicBezTo>
                  <a:cubicBezTo>
                    <a:pt x="-8082" y="332439"/>
                    <a:pt x="14955" y="242616"/>
                    <a:pt x="56953" y="166035"/>
                  </a:cubicBezTo>
                  <a:cubicBezTo>
                    <a:pt x="75828" y="131580"/>
                    <a:pt x="105472" y="105610"/>
                    <a:pt x="138032" y="84397"/>
                  </a:cubicBezTo>
                  <a:cubicBezTo>
                    <a:pt x="167032" y="64341"/>
                    <a:pt x="197876" y="46599"/>
                    <a:pt x="231595" y="35843"/>
                  </a:cubicBezTo>
                  <a:cubicBezTo>
                    <a:pt x="293241" y="13001"/>
                    <a:pt x="360635" y="-2598"/>
                    <a:pt x="427257" y="359"/>
                  </a:cubicBezTo>
                  <a:cubicBezTo>
                    <a:pt x="466510" y="-26"/>
                    <a:pt x="515071" y="3445"/>
                    <a:pt x="560544" y="14330"/>
                  </a:cubicBezTo>
                  <a:cubicBezTo>
                    <a:pt x="562603" y="18658"/>
                    <a:pt x="566464" y="22087"/>
                    <a:pt x="571355" y="23501"/>
                  </a:cubicBezTo>
                  <a:cubicBezTo>
                    <a:pt x="605202" y="31772"/>
                    <a:pt x="637805" y="45571"/>
                    <a:pt x="666119" y="65798"/>
                  </a:cubicBezTo>
                  <a:cubicBezTo>
                    <a:pt x="668478" y="78055"/>
                    <a:pt x="683364" y="82211"/>
                    <a:pt x="691558" y="90397"/>
                  </a:cubicBezTo>
                  <a:cubicBezTo>
                    <a:pt x="699837" y="97682"/>
                    <a:pt x="707988" y="105739"/>
                    <a:pt x="716268" y="113752"/>
                  </a:cubicBezTo>
                  <a:cubicBezTo>
                    <a:pt x="761440" y="157978"/>
                    <a:pt x="798805" y="214461"/>
                    <a:pt x="812619" y="276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2"/>
            <p:cNvSpPr/>
            <p:nvPr/>
          </p:nvSpPr>
          <p:spPr>
            <a:xfrm rot="-692077">
              <a:off x="5176429" y="-61423"/>
              <a:ext cx="1043319" cy="529643"/>
            </a:xfrm>
            <a:custGeom>
              <a:rect b="b" l="l" r="r" t="t"/>
              <a:pathLst>
                <a:path extrusionOk="0" h="1059075" w="2086221">
                  <a:moveTo>
                    <a:pt x="1481088" y="487011"/>
                  </a:moveTo>
                  <a:cubicBezTo>
                    <a:pt x="1498291" y="389688"/>
                    <a:pt x="1465087" y="306208"/>
                    <a:pt x="1404814" y="230741"/>
                  </a:cubicBezTo>
                  <a:cubicBezTo>
                    <a:pt x="1392502" y="218870"/>
                    <a:pt x="1356424" y="175501"/>
                    <a:pt x="1330341" y="160374"/>
                  </a:cubicBezTo>
                  <a:cubicBezTo>
                    <a:pt x="1307776" y="137832"/>
                    <a:pt x="1278819" y="121762"/>
                    <a:pt x="1249133" y="110534"/>
                  </a:cubicBezTo>
                  <a:cubicBezTo>
                    <a:pt x="1238022" y="108091"/>
                    <a:pt x="1221978" y="99135"/>
                    <a:pt x="1209366" y="99435"/>
                  </a:cubicBezTo>
                  <a:cubicBezTo>
                    <a:pt x="1167153" y="86707"/>
                    <a:pt x="1121680" y="80664"/>
                    <a:pt x="1086760" y="79036"/>
                  </a:cubicBezTo>
                  <a:cubicBezTo>
                    <a:pt x="1019838" y="75822"/>
                    <a:pt x="952100" y="79422"/>
                    <a:pt x="888739" y="102777"/>
                  </a:cubicBezTo>
                  <a:cubicBezTo>
                    <a:pt x="848199" y="114734"/>
                    <a:pt x="808131" y="129004"/>
                    <a:pt x="772783" y="152746"/>
                  </a:cubicBezTo>
                  <a:cubicBezTo>
                    <a:pt x="738120" y="174816"/>
                    <a:pt x="702857" y="198171"/>
                    <a:pt x="678576" y="231984"/>
                  </a:cubicBezTo>
                  <a:cubicBezTo>
                    <a:pt x="622936" y="311436"/>
                    <a:pt x="595910" y="411287"/>
                    <a:pt x="599642" y="507881"/>
                  </a:cubicBezTo>
                  <a:cubicBezTo>
                    <a:pt x="601358" y="565049"/>
                    <a:pt x="627355" y="616946"/>
                    <a:pt x="653009" y="666829"/>
                  </a:cubicBezTo>
                  <a:cubicBezTo>
                    <a:pt x="690974" y="747909"/>
                    <a:pt x="759999" y="812191"/>
                    <a:pt x="837389" y="855688"/>
                  </a:cubicBezTo>
                  <a:cubicBezTo>
                    <a:pt x="909673" y="884958"/>
                    <a:pt x="987020" y="903686"/>
                    <a:pt x="1065225" y="905057"/>
                  </a:cubicBezTo>
                  <a:cubicBezTo>
                    <a:pt x="1073204" y="905014"/>
                    <a:pt x="1081269" y="905271"/>
                    <a:pt x="1089206" y="904371"/>
                  </a:cubicBezTo>
                  <a:cubicBezTo>
                    <a:pt x="1120050" y="902657"/>
                    <a:pt x="1150036" y="893100"/>
                    <a:pt x="1178607" y="881658"/>
                  </a:cubicBezTo>
                  <a:cubicBezTo>
                    <a:pt x="1241754" y="858903"/>
                    <a:pt x="1300784" y="824319"/>
                    <a:pt x="1349131" y="777522"/>
                  </a:cubicBezTo>
                  <a:cubicBezTo>
                    <a:pt x="1368049" y="758666"/>
                    <a:pt x="1384308" y="737367"/>
                    <a:pt x="1397607" y="714226"/>
                  </a:cubicBezTo>
                  <a:cubicBezTo>
                    <a:pt x="1441921" y="645444"/>
                    <a:pt x="1478171" y="570192"/>
                    <a:pt x="1481088" y="487011"/>
                  </a:cubicBezTo>
                  <a:close/>
                  <a:moveTo>
                    <a:pt x="2086221" y="540965"/>
                  </a:moveTo>
                  <a:cubicBezTo>
                    <a:pt x="2081502" y="547436"/>
                    <a:pt x="2077170" y="554764"/>
                    <a:pt x="2071807" y="559178"/>
                  </a:cubicBezTo>
                  <a:cubicBezTo>
                    <a:pt x="2038732" y="591576"/>
                    <a:pt x="2007673" y="629502"/>
                    <a:pt x="1971853" y="659715"/>
                  </a:cubicBezTo>
                  <a:cubicBezTo>
                    <a:pt x="1942595" y="685299"/>
                    <a:pt x="1922905" y="717354"/>
                    <a:pt x="1893691" y="743452"/>
                  </a:cubicBezTo>
                  <a:cubicBezTo>
                    <a:pt x="1799227" y="816605"/>
                    <a:pt x="1703434" y="887787"/>
                    <a:pt x="1594556" y="939169"/>
                  </a:cubicBezTo>
                  <a:cubicBezTo>
                    <a:pt x="1494473" y="986566"/>
                    <a:pt x="1390743" y="1027235"/>
                    <a:pt x="1282165" y="1050977"/>
                  </a:cubicBezTo>
                  <a:cubicBezTo>
                    <a:pt x="1192807" y="1065119"/>
                    <a:pt x="1101518" y="1058648"/>
                    <a:pt x="1012159" y="1047505"/>
                  </a:cubicBezTo>
                  <a:cubicBezTo>
                    <a:pt x="914564" y="1031221"/>
                    <a:pt x="817784" y="1018664"/>
                    <a:pt x="721218" y="995694"/>
                  </a:cubicBezTo>
                  <a:cubicBezTo>
                    <a:pt x="682695" y="986652"/>
                    <a:pt x="646531" y="970239"/>
                    <a:pt x="609509" y="956568"/>
                  </a:cubicBezTo>
                  <a:cubicBezTo>
                    <a:pt x="560518" y="937712"/>
                    <a:pt x="509383" y="924556"/>
                    <a:pt x="462365" y="900857"/>
                  </a:cubicBezTo>
                  <a:cubicBezTo>
                    <a:pt x="295188" y="817976"/>
                    <a:pt x="41827" y="678056"/>
                    <a:pt x="1673" y="481183"/>
                  </a:cubicBezTo>
                  <a:cubicBezTo>
                    <a:pt x="1416" y="479983"/>
                    <a:pt x="815" y="478911"/>
                    <a:pt x="0" y="478054"/>
                  </a:cubicBezTo>
                  <a:cubicBezTo>
                    <a:pt x="100212" y="361704"/>
                    <a:pt x="216297" y="259282"/>
                    <a:pt x="342334" y="171173"/>
                  </a:cubicBezTo>
                  <a:cubicBezTo>
                    <a:pt x="487719" y="64122"/>
                    <a:pt x="666650" y="14497"/>
                    <a:pt x="845454" y="5155"/>
                  </a:cubicBezTo>
                  <a:cubicBezTo>
                    <a:pt x="905341" y="2241"/>
                    <a:pt x="970761" y="-2388"/>
                    <a:pt x="1031850" y="1469"/>
                  </a:cubicBezTo>
                  <a:cubicBezTo>
                    <a:pt x="1122838" y="9397"/>
                    <a:pt x="1214299" y="21182"/>
                    <a:pt x="1302070" y="47195"/>
                  </a:cubicBezTo>
                  <a:cubicBezTo>
                    <a:pt x="1374956" y="70294"/>
                    <a:pt x="1447841" y="95106"/>
                    <a:pt x="1516608" y="128833"/>
                  </a:cubicBezTo>
                  <a:cubicBezTo>
                    <a:pt x="1570490" y="155574"/>
                    <a:pt x="1621668" y="187201"/>
                    <a:pt x="1673404" y="217842"/>
                  </a:cubicBezTo>
                  <a:cubicBezTo>
                    <a:pt x="1822993" y="309165"/>
                    <a:pt x="1955208" y="425172"/>
                    <a:pt x="2086221" y="5409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9" name="Google Shape;819;p22"/>
          <p:cNvGrpSpPr/>
          <p:nvPr/>
        </p:nvGrpSpPr>
        <p:grpSpPr>
          <a:xfrm>
            <a:off x="8051156" y="904619"/>
            <a:ext cx="492221" cy="503830"/>
            <a:chOff x="8051156" y="904619"/>
            <a:chExt cx="492221" cy="503830"/>
          </a:xfrm>
        </p:grpSpPr>
        <p:sp>
          <p:nvSpPr>
            <p:cNvPr id="820" name="Google Shape;820;p22"/>
            <p:cNvSpPr/>
            <p:nvPr/>
          </p:nvSpPr>
          <p:spPr>
            <a:xfrm rot="1116942">
              <a:off x="8105332" y="955363"/>
              <a:ext cx="383870" cy="402342"/>
            </a:xfrm>
            <a:custGeom>
              <a:rect b="b" l="l" r="r" t="t"/>
              <a:pathLst>
                <a:path extrusionOk="0" h="802720" w="765865">
                  <a:moveTo>
                    <a:pt x="762309" y="320610"/>
                  </a:moveTo>
                  <a:cubicBezTo>
                    <a:pt x="755658" y="318924"/>
                    <a:pt x="748622" y="319133"/>
                    <a:pt x="741810" y="318716"/>
                  </a:cubicBezTo>
                  <a:cubicBezTo>
                    <a:pt x="726147" y="318924"/>
                    <a:pt x="710854" y="315745"/>
                    <a:pt x="695367" y="314059"/>
                  </a:cubicBezTo>
                  <a:cubicBezTo>
                    <a:pt x="669085" y="312502"/>
                    <a:pt x="643092" y="307766"/>
                    <a:pt x="616682" y="307894"/>
                  </a:cubicBezTo>
                  <a:cubicBezTo>
                    <a:pt x="606015" y="307573"/>
                    <a:pt x="595444" y="305887"/>
                    <a:pt x="584873" y="304555"/>
                  </a:cubicBezTo>
                  <a:cubicBezTo>
                    <a:pt x="568423" y="302483"/>
                    <a:pt x="551828" y="301986"/>
                    <a:pt x="535313" y="300396"/>
                  </a:cubicBezTo>
                  <a:cubicBezTo>
                    <a:pt x="531217" y="300348"/>
                    <a:pt x="526847" y="300236"/>
                    <a:pt x="522606" y="300653"/>
                  </a:cubicBezTo>
                  <a:cubicBezTo>
                    <a:pt x="521835" y="300589"/>
                    <a:pt x="521080" y="300492"/>
                    <a:pt x="520405" y="300300"/>
                  </a:cubicBezTo>
                  <a:cubicBezTo>
                    <a:pt x="518461" y="299529"/>
                    <a:pt x="516469" y="298903"/>
                    <a:pt x="514638" y="297908"/>
                  </a:cubicBezTo>
                  <a:cubicBezTo>
                    <a:pt x="512887" y="279684"/>
                    <a:pt x="506557" y="262409"/>
                    <a:pt x="503328" y="244458"/>
                  </a:cubicBezTo>
                  <a:cubicBezTo>
                    <a:pt x="497256" y="218994"/>
                    <a:pt x="493031" y="193080"/>
                    <a:pt x="485737" y="167921"/>
                  </a:cubicBezTo>
                  <a:cubicBezTo>
                    <a:pt x="480259" y="148831"/>
                    <a:pt x="476677" y="129275"/>
                    <a:pt x="471664" y="110073"/>
                  </a:cubicBezTo>
                  <a:cubicBezTo>
                    <a:pt x="464355" y="85074"/>
                    <a:pt x="459118" y="59626"/>
                    <a:pt x="452997" y="34370"/>
                  </a:cubicBezTo>
                  <a:cubicBezTo>
                    <a:pt x="449511" y="23854"/>
                    <a:pt x="447503" y="12583"/>
                    <a:pt x="442507" y="2692"/>
                  </a:cubicBezTo>
                  <a:cubicBezTo>
                    <a:pt x="440997" y="124"/>
                    <a:pt x="437318" y="-920"/>
                    <a:pt x="434892" y="958"/>
                  </a:cubicBezTo>
                  <a:cubicBezTo>
                    <a:pt x="432980" y="2468"/>
                    <a:pt x="432402" y="4892"/>
                    <a:pt x="431486" y="7044"/>
                  </a:cubicBezTo>
                  <a:cubicBezTo>
                    <a:pt x="423245" y="27916"/>
                    <a:pt x="415437" y="48965"/>
                    <a:pt x="405863" y="69259"/>
                  </a:cubicBezTo>
                  <a:cubicBezTo>
                    <a:pt x="396433" y="88542"/>
                    <a:pt x="385734" y="107263"/>
                    <a:pt x="377075" y="126947"/>
                  </a:cubicBezTo>
                  <a:cubicBezTo>
                    <a:pt x="367532" y="148863"/>
                    <a:pt x="356560" y="170121"/>
                    <a:pt x="346519" y="191796"/>
                  </a:cubicBezTo>
                  <a:cubicBezTo>
                    <a:pt x="333925" y="221643"/>
                    <a:pt x="320478" y="251121"/>
                    <a:pt x="307819" y="280937"/>
                  </a:cubicBezTo>
                  <a:cubicBezTo>
                    <a:pt x="305891" y="285850"/>
                    <a:pt x="303883" y="290763"/>
                    <a:pt x="302277" y="295788"/>
                  </a:cubicBezTo>
                  <a:cubicBezTo>
                    <a:pt x="301988" y="296976"/>
                    <a:pt x="301506" y="298261"/>
                    <a:pt x="301184" y="299561"/>
                  </a:cubicBezTo>
                  <a:cubicBezTo>
                    <a:pt x="293923" y="299256"/>
                    <a:pt x="286646" y="300380"/>
                    <a:pt x="279160" y="300798"/>
                  </a:cubicBezTo>
                  <a:cubicBezTo>
                    <a:pt x="266051" y="302050"/>
                    <a:pt x="253022" y="303928"/>
                    <a:pt x="239897" y="305036"/>
                  </a:cubicBezTo>
                  <a:cubicBezTo>
                    <a:pt x="224748" y="305951"/>
                    <a:pt x="209583" y="305341"/>
                    <a:pt x="194418" y="305181"/>
                  </a:cubicBezTo>
                  <a:cubicBezTo>
                    <a:pt x="167975" y="304651"/>
                    <a:pt x="141532" y="305727"/>
                    <a:pt x="115090" y="305791"/>
                  </a:cubicBezTo>
                  <a:cubicBezTo>
                    <a:pt x="88036" y="305614"/>
                    <a:pt x="60935" y="304972"/>
                    <a:pt x="33978" y="307573"/>
                  </a:cubicBezTo>
                  <a:cubicBezTo>
                    <a:pt x="25801" y="308296"/>
                    <a:pt x="17656" y="309259"/>
                    <a:pt x="9479" y="309997"/>
                  </a:cubicBezTo>
                  <a:cubicBezTo>
                    <a:pt x="6572" y="310431"/>
                    <a:pt x="2893" y="309773"/>
                    <a:pt x="933" y="312454"/>
                  </a:cubicBezTo>
                  <a:cubicBezTo>
                    <a:pt x="-5493" y="322938"/>
                    <a:pt x="23118" y="341547"/>
                    <a:pt x="30476" y="347889"/>
                  </a:cubicBezTo>
                  <a:cubicBezTo>
                    <a:pt x="45529" y="360396"/>
                    <a:pt x="59152" y="374605"/>
                    <a:pt x="75233" y="385892"/>
                  </a:cubicBezTo>
                  <a:cubicBezTo>
                    <a:pt x="88358" y="395205"/>
                    <a:pt x="99989" y="406251"/>
                    <a:pt x="111604" y="417313"/>
                  </a:cubicBezTo>
                  <a:cubicBezTo>
                    <a:pt x="121419" y="426417"/>
                    <a:pt x="132022" y="434589"/>
                    <a:pt x="142239" y="443227"/>
                  </a:cubicBezTo>
                  <a:cubicBezTo>
                    <a:pt x="155444" y="455269"/>
                    <a:pt x="168280" y="467696"/>
                    <a:pt x="182224" y="478903"/>
                  </a:cubicBezTo>
                  <a:cubicBezTo>
                    <a:pt x="191928" y="487091"/>
                    <a:pt x="199317" y="497463"/>
                    <a:pt x="207864" y="506743"/>
                  </a:cubicBezTo>
                  <a:cubicBezTo>
                    <a:pt x="214724" y="513406"/>
                    <a:pt x="221583" y="520118"/>
                    <a:pt x="228829" y="526347"/>
                  </a:cubicBezTo>
                  <a:cubicBezTo>
                    <a:pt x="229776" y="527086"/>
                    <a:pt x="230965" y="527343"/>
                    <a:pt x="232106" y="527182"/>
                  </a:cubicBezTo>
                  <a:cubicBezTo>
                    <a:pt x="229873" y="534471"/>
                    <a:pt x="227849" y="541825"/>
                    <a:pt x="225985" y="549226"/>
                  </a:cubicBezTo>
                  <a:cubicBezTo>
                    <a:pt x="217551" y="582124"/>
                    <a:pt x="212169" y="615584"/>
                    <a:pt x="203350" y="648434"/>
                  </a:cubicBezTo>
                  <a:cubicBezTo>
                    <a:pt x="191381" y="686599"/>
                    <a:pt x="183188" y="725726"/>
                    <a:pt x="174594" y="764757"/>
                  </a:cubicBezTo>
                  <a:cubicBezTo>
                    <a:pt x="172810" y="773347"/>
                    <a:pt x="170706" y="783029"/>
                    <a:pt x="168666" y="791811"/>
                  </a:cubicBezTo>
                  <a:cubicBezTo>
                    <a:pt x="167846" y="795231"/>
                    <a:pt x="166144" y="799791"/>
                    <a:pt x="169903" y="802071"/>
                  </a:cubicBezTo>
                  <a:cubicBezTo>
                    <a:pt x="176698" y="805041"/>
                    <a:pt x="184152" y="797045"/>
                    <a:pt x="189839" y="793818"/>
                  </a:cubicBezTo>
                  <a:cubicBezTo>
                    <a:pt x="214659" y="776928"/>
                    <a:pt x="237809" y="757773"/>
                    <a:pt x="261874" y="739855"/>
                  </a:cubicBezTo>
                  <a:cubicBezTo>
                    <a:pt x="299305" y="709654"/>
                    <a:pt x="336929" y="679679"/>
                    <a:pt x="374247" y="649333"/>
                  </a:cubicBezTo>
                  <a:cubicBezTo>
                    <a:pt x="388175" y="638961"/>
                    <a:pt x="401975" y="628397"/>
                    <a:pt x="416080" y="618282"/>
                  </a:cubicBezTo>
                  <a:cubicBezTo>
                    <a:pt x="416658" y="617832"/>
                    <a:pt x="417301" y="617447"/>
                    <a:pt x="417944" y="617062"/>
                  </a:cubicBezTo>
                  <a:cubicBezTo>
                    <a:pt x="421622" y="615922"/>
                    <a:pt x="425237" y="613112"/>
                    <a:pt x="429205" y="614332"/>
                  </a:cubicBezTo>
                  <a:cubicBezTo>
                    <a:pt x="432627" y="615520"/>
                    <a:pt x="435358" y="618137"/>
                    <a:pt x="438956" y="618780"/>
                  </a:cubicBezTo>
                  <a:cubicBezTo>
                    <a:pt x="454186" y="629312"/>
                    <a:pt x="470974" y="637324"/>
                    <a:pt x="486669" y="647134"/>
                  </a:cubicBezTo>
                  <a:cubicBezTo>
                    <a:pt x="501336" y="657024"/>
                    <a:pt x="516453" y="666144"/>
                    <a:pt x="531924" y="674733"/>
                  </a:cubicBezTo>
                  <a:cubicBezTo>
                    <a:pt x="541787" y="680385"/>
                    <a:pt x="550960" y="687160"/>
                    <a:pt x="560680" y="693037"/>
                  </a:cubicBezTo>
                  <a:cubicBezTo>
                    <a:pt x="570800" y="699154"/>
                    <a:pt x="581194" y="704790"/>
                    <a:pt x="591251" y="710987"/>
                  </a:cubicBezTo>
                  <a:cubicBezTo>
                    <a:pt x="611171" y="724040"/>
                    <a:pt x="632023" y="735504"/>
                    <a:pt x="653358" y="746101"/>
                  </a:cubicBezTo>
                  <a:cubicBezTo>
                    <a:pt x="667736" y="753117"/>
                    <a:pt x="682820" y="759347"/>
                    <a:pt x="698789" y="761321"/>
                  </a:cubicBezTo>
                  <a:cubicBezTo>
                    <a:pt x="703624" y="762317"/>
                    <a:pt x="710275" y="760230"/>
                    <a:pt x="708861" y="754209"/>
                  </a:cubicBezTo>
                  <a:cubicBezTo>
                    <a:pt x="706837" y="748798"/>
                    <a:pt x="703785" y="743805"/>
                    <a:pt x="701327" y="738571"/>
                  </a:cubicBezTo>
                  <a:cubicBezTo>
                    <a:pt x="689503" y="712721"/>
                    <a:pt x="676427" y="687433"/>
                    <a:pt x="661342" y="663318"/>
                  </a:cubicBezTo>
                  <a:cubicBezTo>
                    <a:pt x="651574" y="648290"/>
                    <a:pt x="643446" y="632314"/>
                    <a:pt x="634706" y="616676"/>
                  </a:cubicBezTo>
                  <a:cubicBezTo>
                    <a:pt x="626047" y="601761"/>
                    <a:pt x="616923" y="587134"/>
                    <a:pt x="608424" y="572122"/>
                  </a:cubicBezTo>
                  <a:cubicBezTo>
                    <a:pt x="597195" y="553497"/>
                    <a:pt x="584102" y="536093"/>
                    <a:pt x="573612" y="517019"/>
                  </a:cubicBezTo>
                  <a:cubicBezTo>
                    <a:pt x="572953" y="515943"/>
                    <a:pt x="570126" y="511769"/>
                    <a:pt x="567571" y="509521"/>
                  </a:cubicBezTo>
                  <a:cubicBezTo>
                    <a:pt x="569853" y="508493"/>
                    <a:pt x="571957" y="505860"/>
                    <a:pt x="573724" y="504303"/>
                  </a:cubicBezTo>
                  <a:cubicBezTo>
                    <a:pt x="582367" y="496163"/>
                    <a:pt x="590592" y="488873"/>
                    <a:pt x="599813" y="481070"/>
                  </a:cubicBezTo>
                  <a:cubicBezTo>
                    <a:pt x="620248" y="462943"/>
                    <a:pt x="641566" y="445796"/>
                    <a:pt x="660940" y="426513"/>
                  </a:cubicBezTo>
                  <a:cubicBezTo>
                    <a:pt x="673037" y="415403"/>
                    <a:pt x="685407" y="404581"/>
                    <a:pt x="696700" y="392620"/>
                  </a:cubicBezTo>
                  <a:cubicBezTo>
                    <a:pt x="712894" y="376404"/>
                    <a:pt x="731818" y="363254"/>
                    <a:pt x="748638" y="347712"/>
                  </a:cubicBezTo>
                  <a:cubicBezTo>
                    <a:pt x="754100" y="342558"/>
                    <a:pt x="773844" y="327514"/>
                    <a:pt x="762309" y="320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2"/>
            <p:cNvSpPr/>
            <p:nvPr/>
          </p:nvSpPr>
          <p:spPr>
            <a:xfrm rot="1116942">
              <a:off x="8110107" y="962056"/>
              <a:ext cx="373930" cy="390181"/>
            </a:xfrm>
            <a:custGeom>
              <a:rect b="b" l="l" r="r" t="t"/>
              <a:pathLst>
                <a:path extrusionOk="0" h="778457" w="746034">
                  <a:moveTo>
                    <a:pt x="746034" y="314723"/>
                  </a:moveTo>
                  <a:cubicBezTo>
                    <a:pt x="739785" y="322895"/>
                    <a:pt x="731994" y="328498"/>
                    <a:pt x="724266" y="335483"/>
                  </a:cubicBezTo>
                  <a:cubicBezTo>
                    <a:pt x="714033" y="344538"/>
                    <a:pt x="703270" y="352983"/>
                    <a:pt x="692779" y="361718"/>
                  </a:cubicBezTo>
                  <a:cubicBezTo>
                    <a:pt x="682385" y="370644"/>
                    <a:pt x="673437" y="381081"/>
                    <a:pt x="663284" y="390264"/>
                  </a:cubicBezTo>
                  <a:cubicBezTo>
                    <a:pt x="648489" y="403013"/>
                    <a:pt x="635139" y="417334"/>
                    <a:pt x="620199" y="429906"/>
                  </a:cubicBezTo>
                  <a:cubicBezTo>
                    <a:pt x="605612" y="442124"/>
                    <a:pt x="591667" y="455097"/>
                    <a:pt x="577032" y="467299"/>
                  </a:cubicBezTo>
                  <a:cubicBezTo>
                    <a:pt x="570655" y="472839"/>
                    <a:pt x="564357" y="478506"/>
                    <a:pt x="558204" y="484302"/>
                  </a:cubicBezTo>
                  <a:cubicBezTo>
                    <a:pt x="555409" y="487128"/>
                    <a:pt x="549401" y="491078"/>
                    <a:pt x="553032" y="495429"/>
                  </a:cubicBezTo>
                  <a:cubicBezTo>
                    <a:pt x="553240" y="495606"/>
                    <a:pt x="553449" y="495750"/>
                    <a:pt x="553642" y="495894"/>
                  </a:cubicBezTo>
                  <a:cubicBezTo>
                    <a:pt x="554927" y="500085"/>
                    <a:pt x="558220" y="503585"/>
                    <a:pt x="559988" y="507663"/>
                  </a:cubicBezTo>
                  <a:cubicBezTo>
                    <a:pt x="566960" y="522354"/>
                    <a:pt x="575651" y="536034"/>
                    <a:pt x="584599" y="549585"/>
                  </a:cubicBezTo>
                  <a:cubicBezTo>
                    <a:pt x="599427" y="574969"/>
                    <a:pt x="614479" y="600288"/>
                    <a:pt x="628231" y="626282"/>
                  </a:cubicBezTo>
                  <a:cubicBezTo>
                    <a:pt x="638978" y="646818"/>
                    <a:pt x="652280" y="665908"/>
                    <a:pt x="662835" y="686587"/>
                  </a:cubicBezTo>
                  <a:cubicBezTo>
                    <a:pt x="672522" y="703671"/>
                    <a:pt x="679911" y="721749"/>
                    <a:pt x="688860" y="739250"/>
                  </a:cubicBezTo>
                  <a:cubicBezTo>
                    <a:pt x="672570" y="737002"/>
                    <a:pt x="657453" y="730082"/>
                    <a:pt x="642866" y="722809"/>
                  </a:cubicBezTo>
                  <a:cubicBezTo>
                    <a:pt x="617114" y="710382"/>
                    <a:pt x="593708" y="694792"/>
                    <a:pt x="569128" y="680422"/>
                  </a:cubicBezTo>
                  <a:cubicBezTo>
                    <a:pt x="556228" y="673357"/>
                    <a:pt x="544132" y="665009"/>
                    <a:pt x="531730" y="657125"/>
                  </a:cubicBezTo>
                  <a:cubicBezTo>
                    <a:pt x="516532" y="648022"/>
                    <a:pt x="500853" y="639785"/>
                    <a:pt x="486298" y="629670"/>
                  </a:cubicBezTo>
                  <a:cubicBezTo>
                    <a:pt x="472354" y="620213"/>
                    <a:pt x="457092" y="613020"/>
                    <a:pt x="442811" y="604126"/>
                  </a:cubicBezTo>
                  <a:cubicBezTo>
                    <a:pt x="441686" y="602761"/>
                    <a:pt x="440032" y="602038"/>
                    <a:pt x="438409" y="601300"/>
                  </a:cubicBezTo>
                  <a:cubicBezTo>
                    <a:pt x="438393" y="601300"/>
                    <a:pt x="438393" y="601300"/>
                    <a:pt x="438377" y="601284"/>
                  </a:cubicBezTo>
                  <a:cubicBezTo>
                    <a:pt x="436786" y="600224"/>
                    <a:pt x="435196" y="599148"/>
                    <a:pt x="433638" y="598024"/>
                  </a:cubicBezTo>
                  <a:cubicBezTo>
                    <a:pt x="432079" y="596965"/>
                    <a:pt x="430537" y="595889"/>
                    <a:pt x="428963" y="594845"/>
                  </a:cubicBezTo>
                  <a:cubicBezTo>
                    <a:pt x="427854" y="594171"/>
                    <a:pt x="426746" y="594059"/>
                    <a:pt x="425782" y="594332"/>
                  </a:cubicBezTo>
                  <a:cubicBezTo>
                    <a:pt x="420722" y="591939"/>
                    <a:pt x="414794" y="591634"/>
                    <a:pt x="410087" y="594348"/>
                  </a:cubicBezTo>
                  <a:cubicBezTo>
                    <a:pt x="408898" y="593818"/>
                    <a:pt x="407516" y="593802"/>
                    <a:pt x="406295" y="594556"/>
                  </a:cubicBezTo>
                  <a:cubicBezTo>
                    <a:pt x="398054" y="599421"/>
                    <a:pt x="390680" y="605635"/>
                    <a:pt x="382937" y="611222"/>
                  </a:cubicBezTo>
                  <a:cubicBezTo>
                    <a:pt x="368929" y="621658"/>
                    <a:pt x="354743" y="631870"/>
                    <a:pt x="341490" y="643253"/>
                  </a:cubicBezTo>
                  <a:cubicBezTo>
                    <a:pt x="327835" y="655022"/>
                    <a:pt x="313103" y="665426"/>
                    <a:pt x="299529" y="677275"/>
                  </a:cubicBezTo>
                  <a:cubicBezTo>
                    <a:pt x="285552" y="688867"/>
                    <a:pt x="270757" y="699416"/>
                    <a:pt x="256989" y="711265"/>
                  </a:cubicBezTo>
                  <a:cubicBezTo>
                    <a:pt x="227542" y="734241"/>
                    <a:pt x="198401" y="757618"/>
                    <a:pt x="167363" y="778458"/>
                  </a:cubicBezTo>
                  <a:cubicBezTo>
                    <a:pt x="177789" y="730275"/>
                    <a:pt x="187043" y="681803"/>
                    <a:pt x="201148" y="634519"/>
                  </a:cubicBezTo>
                  <a:cubicBezTo>
                    <a:pt x="208521" y="604752"/>
                    <a:pt x="213325" y="574407"/>
                    <a:pt x="219606" y="544399"/>
                  </a:cubicBezTo>
                  <a:cubicBezTo>
                    <a:pt x="221277" y="535793"/>
                    <a:pt x="223092" y="527235"/>
                    <a:pt x="224747" y="518613"/>
                  </a:cubicBezTo>
                  <a:cubicBezTo>
                    <a:pt x="224940" y="516173"/>
                    <a:pt x="226112" y="513202"/>
                    <a:pt x="225679" y="510746"/>
                  </a:cubicBezTo>
                  <a:lnTo>
                    <a:pt x="225679" y="510730"/>
                  </a:lnTo>
                  <a:cubicBezTo>
                    <a:pt x="226402" y="508306"/>
                    <a:pt x="224393" y="505945"/>
                    <a:pt x="222257" y="504581"/>
                  </a:cubicBezTo>
                  <a:cubicBezTo>
                    <a:pt x="216988" y="499587"/>
                    <a:pt x="211702" y="494610"/>
                    <a:pt x="206401" y="489649"/>
                  </a:cubicBezTo>
                  <a:cubicBezTo>
                    <a:pt x="201228" y="484640"/>
                    <a:pt x="196842" y="478924"/>
                    <a:pt x="192200" y="473433"/>
                  </a:cubicBezTo>
                  <a:cubicBezTo>
                    <a:pt x="183573" y="463109"/>
                    <a:pt x="172906" y="454824"/>
                    <a:pt x="162705" y="446138"/>
                  </a:cubicBezTo>
                  <a:cubicBezTo>
                    <a:pt x="147170" y="431463"/>
                    <a:pt x="131201" y="417350"/>
                    <a:pt x="114574" y="403928"/>
                  </a:cubicBezTo>
                  <a:cubicBezTo>
                    <a:pt x="103425" y="394359"/>
                    <a:pt x="93353" y="383425"/>
                    <a:pt x="81802" y="374289"/>
                  </a:cubicBezTo>
                  <a:cubicBezTo>
                    <a:pt x="64291" y="361396"/>
                    <a:pt x="47568" y="347621"/>
                    <a:pt x="31760" y="332673"/>
                  </a:cubicBezTo>
                  <a:cubicBezTo>
                    <a:pt x="21270" y="323312"/>
                    <a:pt x="8643" y="316152"/>
                    <a:pt x="0" y="304864"/>
                  </a:cubicBezTo>
                  <a:cubicBezTo>
                    <a:pt x="30170" y="301220"/>
                    <a:pt x="60500" y="299502"/>
                    <a:pt x="90895" y="300208"/>
                  </a:cubicBezTo>
                  <a:cubicBezTo>
                    <a:pt x="124277" y="300433"/>
                    <a:pt x="157644" y="298603"/>
                    <a:pt x="191043" y="299165"/>
                  </a:cubicBezTo>
                  <a:cubicBezTo>
                    <a:pt x="204361" y="299261"/>
                    <a:pt x="217694" y="299470"/>
                    <a:pt x="230980" y="298474"/>
                  </a:cubicBezTo>
                  <a:cubicBezTo>
                    <a:pt x="250772" y="296516"/>
                    <a:pt x="270403" y="292935"/>
                    <a:pt x="290275" y="291763"/>
                  </a:cubicBezTo>
                  <a:cubicBezTo>
                    <a:pt x="291882" y="291570"/>
                    <a:pt x="293617" y="291731"/>
                    <a:pt x="295271" y="291570"/>
                  </a:cubicBezTo>
                  <a:cubicBezTo>
                    <a:pt x="295287" y="291570"/>
                    <a:pt x="295287" y="291570"/>
                    <a:pt x="295287" y="291570"/>
                  </a:cubicBezTo>
                  <a:cubicBezTo>
                    <a:pt x="297906" y="291988"/>
                    <a:pt x="300075" y="289563"/>
                    <a:pt x="300717" y="287027"/>
                  </a:cubicBezTo>
                  <a:cubicBezTo>
                    <a:pt x="304541" y="278485"/>
                    <a:pt x="307272" y="269542"/>
                    <a:pt x="310501" y="260760"/>
                  </a:cubicBezTo>
                  <a:cubicBezTo>
                    <a:pt x="310935" y="258062"/>
                    <a:pt x="314758" y="247241"/>
                    <a:pt x="317377" y="238041"/>
                  </a:cubicBezTo>
                  <a:cubicBezTo>
                    <a:pt x="325891" y="219673"/>
                    <a:pt x="334293" y="201274"/>
                    <a:pt x="342261" y="182649"/>
                  </a:cubicBezTo>
                  <a:cubicBezTo>
                    <a:pt x="352045" y="161728"/>
                    <a:pt x="362904" y="141322"/>
                    <a:pt x="372302" y="120225"/>
                  </a:cubicBezTo>
                  <a:cubicBezTo>
                    <a:pt x="381668" y="98726"/>
                    <a:pt x="393540" y="78480"/>
                    <a:pt x="403821" y="57431"/>
                  </a:cubicBezTo>
                  <a:cubicBezTo>
                    <a:pt x="412641" y="38646"/>
                    <a:pt x="420143" y="19283"/>
                    <a:pt x="427838" y="0"/>
                  </a:cubicBezTo>
                  <a:cubicBezTo>
                    <a:pt x="434682" y="20471"/>
                    <a:pt x="439244" y="41520"/>
                    <a:pt x="443791" y="62585"/>
                  </a:cubicBezTo>
                  <a:cubicBezTo>
                    <a:pt x="448401" y="81498"/>
                    <a:pt x="454136" y="100107"/>
                    <a:pt x="458281" y="119133"/>
                  </a:cubicBezTo>
                  <a:cubicBezTo>
                    <a:pt x="462233" y="138496"/>
                    <a:pt x="467840" y="157442"/>
                    <a:pt x="472675" y="176596"/>
                  </a:cubicBezTo>
                  <a:cubicBezTo>
                    <a:pt x="479615" y="207824"/>
                    <a:pt x="485656" y="239293"/>
                    <a:pt x="493817" y="270216"/>
                  </a:cubicBezTo>
                  <a:cubicBezTo>
                    <a:pt x="494716" y="275129"/>
                    <a:pt x="495536" y="281391"/>
                    <a:pt x="496226" y="286722"/>
                  </a:cubicBezTo>
                  <a:cubicBezTo>
                    <a:pt x="496499" y="289258"/>
                    <a:pt x="496660" y="292261"/>
                    <a:pt x="499295" y="293529"/>
                  </a:cubicBezTo>
                  <a:cubicBezTo>
                    <a:pt x="500612" y="294300"/>
                    <a:pt x="501961" y="294123"/>
                    <a:pt x="503038" y="293417"/>
                  </a:cubicBezTo>
                  <a:cubicBezTo>
                    <a:pt x="518299" y="297158"/>
                    <a:pt x="534268" y="297158"/>
                    <a:pt x="549835" y="298876"/>
                  </a:cubicBezTo>
                  <a:cubicBezTo>
                    <a:pt x="577514" y="301975"/>
                    <a:pt x="605323" y="303114"/>
                    <a:pt x="633050" y="305555"/>
                  </a:cubicBezTo>
                  <a:cubicBezTo>
                    <a:pt x="635894" y="305475"/>
                    <a:pt x="640665" y="306470"/>
                    <a:pt x="643155" y="304768"/>
                  </a:cubicBezTo>
                  <a:cubicBezTo>
                    <a:pt x="655766" y="306165"/>
                    <a:pt x="668361" y="307755"/>
                    <a:pt x="681052" y="308589"/>
                  </a:cubicBezTo>
                  <a:cubicBezTo>
                    <a:pt x="692651" y="309280"/>
                    <a:pt x="703961" y="312170"/>
                    <a:pt x="715543" y="313021"/>
                  </a:cubicBezTo>
                  <a:cubicBezTo>
                    <a:pt x="725777" y="313775"/>
                    <a:pt x="735801" y="313631"/>
                    <a:pt x="746034" y="3147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2" name="Google Shape;822;p22"/>
          <p:cNvGrpSpPr/>
          <p:nvPr/>
        </p:nvGrpSpPr>
        <p:grpSpPr>
          <a:xfrm>
            <a:off x="2315229" y="253501"/>
            <a:ext cx="512934" cy="522332"/>
            <a:chOff x="2315229" y="253501"/>
            <a:chExt cx="512934" cy="522332"/>
          </a:xfrm>
        </p:grpSpPr>
        <p:sp>
          <p:nvSpPr>
            <p:cNvPr id="823" name="Google Shape;823;p22"/>
            <p:cNvSpPr/>
            <p:nvPr/>
          </p:nvSpPr>
          <p:spPr>
            <a:xfrm rot="-1432517">
              <a:off x="2380110" y="313861"/>
              <a:ext cx="383172" cy="401611"/>
            </a:xfrm>
            <a:custGeom>
              <a:rect b="b" l="l" r="r" t="t"/>
              <a:pathLst>
                <a:path extrusionOk="0" h="802720" w="765865">
                  <a:moveTo>
                    <a:pt x="762309" y="320610"/>
                  </a:moveTo>
                  <a:cubicBezTo>
                    <a:pt x="755658" y="318924"/>
                    <a:pt x="748622" y="319133"/>
                    <a:pt x="741810" y="318716"/>
                  </a:cubicBezTo>
                  <a:cubicBezTo>
                    <a:pt x="726147" y="318924"/>
                    <a:pt x="710854" y="315745"/>
                    <a:pt x="695367" y="314059"/>
                  </a:cubicBezTo>
                  <a:cubicBezTo>
                    <a:pt x="669085" y="312502"/>
                    <a:pt x="643092" y="307766"/>
                    <a:pt x="616682" y="307894"/>
                  </a:cubicBezTo>
                  <a:cubicBezTo>
                    <a:pt x="606015" y="307573"/>
                    <a:pt x="595444" y="305887"/>
                    <a:pt x="584873" y="304555"/>
                  </a:cubicBezTo>
                  <a:cubicBezTo>
                    <a:pt x="568423" y="302483"/>
                    <a:pt x="551828" y="301986"/>
                    <a:pt x="535313" y="300396"/>
                  </a:cubicBezTo>
                  <a:cubicBezTo>
                    <a:pt x="531217" y="300348"/>
                    <a:pt x="526847" y="300236"/>
                    <a:pt x="522606" y="300653"/>
                  </a:cubicBezTo>
                  <a:cubicBezTo>
                    <a:pt x="521835" y="300589"/>
                    <a:pt x="521080" y="300492"/>
                    <a:pt x="520405" y="300300"/>
                  </a:cubicBezTo>
                  <a:cubicBezTo>
                    <a:pt x="518461" y="299529"/>
                    <a:pt x="516469" y="298903"/>
                    <a:pt x="514638" y="297908"/>
                  </a:cubicBezTo>
                  <a:cubicBezTo>
                    <a:pt x="512887" y="279684"/>
                    <a:pt x="506557" y="262409"/>
                    <a:pt x="503328" y="244458"/>
                  </a:cubicBezTo>
                  <a:cubicBezTo>
                    <a:pt x="497256" y="218994"/>
                    <a:pt x="493031" y="193080"/>
                    <a:pt x="485737" y="167921"/>
                  </a:cubicBezTo>
                  <a:cubicBezTo>
                    <a:pt x="480259" y="148831"/>
                    <a:pt x="476677" y="129275"/>
                    <a:pt x="471664" y="110073"/>
                  </a:cubicBezTo>
                  <a:cubicBezTo>
                    <a:pt x="464355" y="85074"/>
                    <a:pt x="459118" y="59626"/>
                    <a:pt x="452997" y="34370"/>
                  </a:cubicBezTo>
                  <a:cubicBezTo>
                    <a:pt x="449511" y="23854"/>
                    <a:pt x="447503" y="12583"/>
                    <a:pt x="442507" y="2692"/>
                  </a:cubicBezTo>
                  <a:cubicBezTo>
                    <a:pt x="440997" y="124"/>
                    <a:pt x="437318" y="-920"/>
                    <a:pt x="434892" y="958"/>
                  </a:cubicBezTo>
                  <a:cubicBezTo>
                    <a:pt x="432980" y="2468"/>
                    <a:pt x="432402" y="4892"/>
                    <a:pt x="431486" y="7044"/>
                  </a:cubicBezTo>
                  <a:cubicBezTo>
                    <a:pt x="423245" y="27916"/>
                    <a:pt x="415437" y="48965"/>
                    <a:pt x="405863" y="69259"/>
                  </a:cubicBezTo>
                  <a:cubicBezTo>
                    <a:pt x="396433" y="88542"/>
                    <a:pt x="385734" y="107263"/>
                    <a:pt x="377075" y="126947"/>
                  </a:cubicBezTo>
                  <a:cubicBezTo>
                    <a:pt x="367532" y="148863"/>
                    <a:pt x="356560" y="170121"/>
                    <a:pt x="346519" y="191796"/>
                  </a:cubicBezTo>
                  <a:cubicBezTo>
                    <a:pt x="333925" y="221643"/>
                    <a:pt x="320478" y="251121"/>
                    <a:pt x="307819" y="280937"/>
                  </a:cubicBezTo>
                  <a:cubicBezTo>
                    <a:pt x="305891" y="285850"/>
                    <a:pt x="303883" y="290763"/>
                    <a:pt x="302277" y="295788"/>
                  </a:cubicBezTo>
                  <a:cubicBezTo>
                    <a:pt x="301988" y="296976"/>
                    <a:pt x="301506" y="298261"/>
                    <a:pt x="301184" y="299561"/>
                  </a:cubicBezTo>
                  <a:cubicBezTo>
                    <a:pt x="293923" y="299256"/>
                    <a:pt x="286646" y="300380"/>
                    <a:pt x="279160" y="300798"/>
                  </a:cubicBezTo>
                  <a:cubicBezTo>
                    <a:pt x="266051" y="302050"/>
                    <a:pt x="253022" y="303928"/>
                    <a:pt x="239897" y="305036"/>
                  </a:cubicBezTo>
                  <a:cubicBezTo>
                    <a:pt x="224748" y="305951"/>
                    <a:pt x="209583" y="305341"/>
                    <a:pt x="194418" y="305181"/>
                  </a:cubicBezTo>
                  <a:cubicBezTo>
                    <a:pt x="167975" y="304651"/>
                    <a:pt x="141532" y="305727"/>
                    <a:pt x="115090" y="305791"/>
                  </a:cubicBezTo>
                  <a:cubicBezTo>
                    <a:pt x="88036" y="305614"/>
                    <a:pt x="60935" y="304972"/>
                    <a:pt x="33978" y="307573"/>
                  </a:cubicBezTo>
                  <a:cubicBezTo>
                    <a:pt x="25801" y="308296"/>
                    <a:pt x="17656" y="309259"/>
                    <a:pt x="9479" y="309997"/>
                  </a:cubicBezTo>
                  <a:cubicBezTo>
                    <a:pt x="6572" y="310431"/>
                    <a:pt x="2893" y="309773"/>
                    <a:pt x="933" y="312454"/>
                  </a:cubicBezTo>
                  <a:cubicBezTo>
                    <a:pt x="-5493" y="322938"/>
                    <a:pt x="23118" y="341547"/>
                    <a:pt x="30476" y="347889"/>
                  </a:cubicBezTo>
                  <a:cubicBezTo>
                    <a:pt x="45529" y="360396"/>
                    <a:pt x="59152" y="374605"/>
                    <a:pt x="75233" y="385892"/>
                  </a:cubicBezTo>
                  <a:cubicBezTo>
                    <a:pt x="88358" y="395205"/>
                    <a:pt x="99989" y="406251"/>
                    <a:pt x="111604" y="417313"/>
                  </a:cubicBezTo>
                  <a:cubicBezTo>
                    <a:pt x="121419" y="426417"/>
                    <a:pt x="132022" y="434589"/>
                    <a:pt x="142239" y="443227"/>
                  </a:cubicBezTo>
                  <a:cubicBezTo>
                    <a:pt x="155444" y="455269"/>
                    <a:pt x="168280" y="467696"/>
                    <a:pt x="182224" y="478903"/>
                  </a:cubicBezTo>
                  <a:cubicBezTo>
                    <a:pt x="191928" y="487091"/>
                    <a:pt x="199317" y="497463"/>
                    <a:pt x="207864" y="506743"/>
                  </a:cubicBezTo>
                  <a:cubicBezTo>
                    <a:pt x="214724" y="513406"/>
                    <a:pt x="221583" y="520118"/>
                    <a:pt x="228829" y="526347"/>
                  </a:cubicBezTo>
                  <a:cubicBezTo>
                    <a:pt x="229776" y="527086"/>
                    <a:pt x="230965" y="527343"/>
                    <a:pt x="232106" y="527182"/>
                  </a:cubicBezTo>
                  <a:cubicBezTo>
                    <a:pt x="229873" y="534471"/>
                    <a:pt x="227849" y="541825"/>
                    <a:pt x="225985" y="549226"/>
                  </a:cubicBezTo>
                  <a:cubicBezTo>
                    <a:pt x="217551" y="582124"/>
                    <a:pt x="212169" y="615584"/>
                    <a:pt x="203350" y="648434"/>
                  </a:cubicBezTo>
                  <a:cubicBezTo>
                    <a:pt x="191381" y="686599"/>
                    <a:pt x="183188" y="725726"/>
                    <a:pt x="174594" y="764757"/>
                  </a:cubicBezTo>
                  <a:cubicBezTo>
                    <a:pt x="172810" y="773347"/>
                    <a:pt x="170706" y="783029"/>
                    <a:pt x="168666" y="791811"/>
                  </a:cubicBezTo>
                  <a:cubicBezTo>
                    <a:pt x="167846" y="795231"/>
                    <a:pt x="166144" y="799791"/>
                    <a:pt x="169903" y="802071"/>
                  </a:cubicBezTo>
                  <a:cubicBezTo>
                    <a:pt x="176698" y="805041"/>
                    <a:pt x="184152" y="797045"/>
                    <a:pt x="189839" y="793818"/>
                  </a:cubicBezTo>
                  <a:cubicBezTo>
                    <a:pt x="214659" y="776928"/>
                    <a:pt x="237809" y="757773"/>
                    <a:pt x="261874" y="739855"/>
                  </a:cubicBezTo>
                  <a:cubicBezTo>
                    <a:pt x="299305" y="709654"/>
                    <a:pt x="336929" y="679679"/>
                    <a:pt x="374247" y="649333"/>
                  </a:cubicBezTo>
                  <a:cubicBezTo>
                    <a:pt x="388175" y="638961"/>
                    <a:pt x="401975" y="628397"/>
                    <a:pt x="416080" y="618282"/>
                  </a:cubicBezTo>
                  <a:cubicBezTo>
                    <a:pt x="416658" y="617832"/>
                    <a:pt x="417301" y="617447"/>
                    <a:pt x="417944" y="617062"/>
                  </a:cubicBezTo>
                  <a:cubicBezTo>
                    <a:pt x="421622" y="615922"/>
                    <a:pt x="425237" y="613112"/>
                    <a:pt x="429205" y="614332"/>
                  </a:cubicBezTo>
                  <a:cubicBezTo>
                    <a:pt x="432627" y="615520"/>
                    <a:pt x="435358" y="618137"/>
                    <a:pt x="438956" y="618780"/>
                  </a:cubicBezTo>
                  <a:cubicBezTo>
                    <a:pt x="454186" y="629312"/>
                    <a:pt x="470974" y="637324"/>
                    <a:pt x="486669" y="647134"/>
                  </a:cubicBezTo>
                  <a:cubicBezTo>
                    <a:pt x="501336" y="657024"/>
                    <a:pt x="516453" y="666144"/>
                    <a:pt x="531924" y="674733"/>
                  </a:cubicBezTo>
                  <a:cubicBezTo>
                    <a:pt x="541787" y="680385"/>
                    <a:pt x="550960" y="687160"/>
                    <a:pt x="560680" y="693037"/>
                  </a:cubicBezTo>
                  <a:cubicBezTo>
                    <a:pt x="570800" y="699154"/>
                    <a:pt x="581194" y="704790"/>
                    <a:pt x="591251" y="710987"/>
                  </a:cubicBezTo>
                  <a:cubicBezTo>
                    <a:pt x="611171" y="724040"/>
                    <a:pt x="632023" y="735504"/>
                    <a:pt x="653358" y="746101"/>
                  </a:cubicBezTo>
                  <a:cubicBezTo>
                    <a:pt x="667736" y="753117"/>
                    <a:pt x="682820" y="759347"/>
                    <a:pt x="698789" y="761321"/>
                  </a:cubicBezTo>
                  <a:cubicBezTo>
                    <a:pt x="703624" y="762317"/>
                    <a:pt x="710275" y="760230"/>
                    <a:pt x="708861" y="754209"/>
                  </a:cubicBezTo>
                  <a:cubicBezTo>
                    <a:pt x="706837" y="748798"/>
                    <a:pt x="703785" y="743805"/>
                    <a:pt x="701327" y="738571"/>
                  </a:cubicBezTo>
                  <a:cubicBezTo>
                    <a:pt x="689503" y="712721"/>
                    <a:pt x="676427" y="687433"/>
                    <a:pt x="661342" y="663318"/>
                  </a:cubicBezTo>
                  <a:cubicBezTo>
                    <a:pt x="651574" y="648290"/>
                    <a:pt x="643446" y="632314"/>
                    <a:pt x="634706" y="616676"/>
                  </a:cubicBezTo>
                  <a:cubicBezTo>
                    <a:pt x="626047" y="601761"/>
                    <a:pt x="616923" y="587134"/>
                    <a:pt x="608424" y="572122"/>
                  </a:cubicBezTo>
                  <a:cubicBezTo>
                    <a:pt x="597195" y="553497"/>
                    <a:pt x="584102" y="536093"/>
                    <a:pt x="573612" y="517019"/>
                  </a:cubicBezTo>
                  <a:cubicBezTo>
                    <a:pt x="572953" y="515943"/>
                    <a:pt x="570126" y="511769"/>
                    <a:pt x="567571" y="509521"/>
                  </a:cubicBezTo>
                  <a:cubicBezTo>
                    <a:pt x="569853" y="508493"/>
                    <a:pt x="571957" y="505860"/>
                    <a:pt x="573724" y="504303"/>
                  </a:cubicBezTo>
                  <a:cubicBezTo>
                    <a:pt x="582367" y="496163"/>
                    <a:pt x="590592" y="488873"/>
                    <a:pt x="599813" y="481070"/>
                  </a:cubicBezTo>
                  <a:cubicBezTo>
                    <a:pt x="620248" y="462943"/>
                    <a:pt x="641566" y="445796"/>
                    <a:pt x="660940" y="426513"/>
                  </a:cubicBezTo>
                  <a:cubicBezTo>
                    <a:pt x="673037" y="415403"/>
                    <a:pt x="685407" y="404581"/>
                    <a:pt x="696700" y="392620"/>
                  </a:cubicBezTo>
                  <a:cubicBezTo>
                    <a:pt x="712894" y="376404"/>
                    <a:pt x="731818" y="363254"/>
                    <a:pt x="748638" y="347712"/>
                  </a:cubicBezTo>
                  <a:cubicBezTo>
                    <a:pt x="754100" y="342558"/>
                    <a:pt x="773844" y="327514"/>
                    <a:pt x="762309" y="320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2"/>
            <p:cNvSpPr/>
            <p:nvPr/>
          </p:nvSpPr>
          <p:spPr>
            <a:xfrm rot="-1432517">
              <a:off x="2385362" y="320506"/>
              <a:ext cx="373250" cy="389472"/>
            </a:xfrm>
            <a:custGeom>
              <a:rect b="b" l="l" r="r" t="t"/>
              <a:pathLst>
                <a:path extrusionOk="0" h="778457" w="746034">
                  <a:moveTo>
                    <a:pt x="746034" y="314723"/>
                  </a:moveTo>
                  <a:cubicBezTo>
                    <a:pt x="739785" y="322895"/>
                    <a:pt x="731994" y="328498"/>
                    <a:pt x="724266" y="335483"/>
                  </a:cubicBezTo>
                  <a:cubicBezTo>
                    <a:pt x="714033" y="344538"/>
                    <a:pt x="703270" y="352983"/>
                    <a:pt x="692779" y="361718"/>
                  </a:cubicBezTo>
                  <a:cubicBezTo>
                    <a:pt x="682385" y="370644"/>
                    <a:pt x="673437" y="381081"/>
                    <a:pt x="663284" y="390264"/>
                  </a:cubicBezTo>
                  <a:cubicBezTo>
                    <a:pt x="648489" y="403013"/>
                    <a:pt x="635139" y="417334"/>
                    <a:pt x="620199" y="429906"/>
                  </a:cubicBezTo>
                  <a:cubicBezTo>
                    <a:pt x="605612" y="442124"/>
                    <a:pt x="591667" y="455097"/>
                    <a:pt x="577032" y="467299"/>
                  </a:cubicBezTo>
                  <a:cubicBezTo>
                    <a:pt x="570655" y="472839"/>
                    <a:pt x="564357" y="478506"/>
                    <a:pt x="558204" y="484302"/>
                  </a:cubicBezTo>
                  <a:cubicBezTo>
                    <a:pt x="555409" y="487128"/>
                    <a:pt x="549401" y="491078"/>
                    <a:pt x="553032" y="495429"/>
                  </a:cubicBezTo>
                  <a:cubicBezTo>
                    <a:pt x="553240" y="495606"/>
                    <a:pt x="553449" y="495750"/>
                    <a:pt x="553642" y="495894"/>
                  </a:cubicBezTo>
                  <a:cubicBezTo>
                    <a:pt x="554927" y="500085"/>
                    <a:pt x="558220" y="503585"/>
                    <a:pt x="559988" y="507663"/>
                  </a:cubicBezTo>
                  <a:cubicBezTo>
                    <a:pt x="566960" y="522354"/>
                    <a:pt x="575651" y="536034"/>
                    <a:pt x="584599" y="549585"/>
                  </a:cubicBezTo>
                  <a:cubicBezTo>
                    <a:pt x="599427" y="574969"/>
                    <a:pt x="614479" y="600288"/>
                    <a:pt x="628231" y="626282"/>
                  </a:cubicBezTo>
                  <a:cubicBezTo>
                    <a:pt x="638978" y="646818"/>
                    <a:pt x="652280" y="665908"/>
                    <a:pt x="662835" y="686587"/>
                  </a:cubicBezTo>
                  <a:cubicBezTo>
                    <a:pt x="672522" y="703671"/>
                    <a:pt x="679911" y="721749"/>
                    <a:pt x="688860" y="739250"/>
                  </a:cubicBezTo>
                  <a:cubicBezTo>
                    <a:pt x="672570" y="737002"/>
                    <a:pt x="657453" y="730082"/>
                    <a:pt x="642866" y="722809"/>
                  </a:cubicBezTo>
                  <a:cubicBezTo>
                    <a:pt x="617114" y="710382"/>
                    <a:pt x="593708" y="694792"/>
                    <a:pt x="569128" y="680422"/>
                  </a:cubicBezTo>
                  <a:cubicBezTo>
                    <a:pt x="556228" y="673357"/>
                    <a:pt x="544132" y="665009"/>
                    <a:pt x="531730" y="657125"/>
                  </a:cubicBezTo>
                  <a:cubicBezTo>
                    <a:pt x="516532" y="648022"/>
                    <a:pt x="500853" y="639785"/>
                    <a:pt x="486298" y="629670"/>
                  </a:cubicBezTo>
                  <a:cubicBezTo>
                    <a:pt x="472354" y="620213"/>
                    <a:pt x="457092" y="613020"/>
                    <a:pt x="442811" y="604126"/>
                  </a:cubicBezTo>
                  <a:cubicBezTo>
                    <a:pt x="441686" y="602761"/>
                    <a:pt x="440032" y="602038"/>
                    <a:pt x="438409" y="601300"/>
                  </a:cubicBezTo>
                  <a:cubicBezTo>
                    <a:pt x="438393" y="601300"/>
                    <a:pt x="438393" y="601300"/>
                    <a:pt x="438377" y="601284"/>
                  </a:cubicBezTo>
                  <a:cubicBezTo>
                    <a:pt x="436786" y="600224"/>
                    <a:pt x="435196" y="599148"/>
                    <a:pt x="433638" y="598024"/>
                  </a:cubicBezTo>
                  <a:cubicBezTo>
                    <a:pt x="432079" y="596965"/>
                    <a:pt x="430537" y="595889"/>
                    <a:pt x="428963" y="594845"/>
                  </a:cubicBezTo>
                  <a:cubicBezTo>
                    <a:pt x="427854" y="594171"/>
                    <a:pt x="426746" y="594059"/>
                    <a:pt x="425782" y="594332"/>
                  </a:cubicBezTo>
                  <a:cubicBezTo>
                    <a:pt x="420722" y="591939"/>
                    <a:pt x="414794" y="591634"/>
                    <a:pt x="410087" y="594348"/>
                  </a:cubicBezTo>
                  <a:cubicBezTo>
                    <a:pt x="408898" y="593818"/>
                    <a:pt x="407516" y="593802"/>
                    <a:pt x="406295" y="594556"/>
                  </a:cubicBezTo>
                  <a:cubicBezTo>
                    <a:pt x="398054" y="599421"/>
                    <a:pt x="390680" y="605635"/>
                    <a:pt x="382937" y="611222"/>
                  </a:cubicBezTo>
                  <a:cubicBezTo>
                    <a:pt x="368929" y="621658"/>
                    <a:pt x="354743" y="631870"/>
                    <a:pt x="341490" y="643253"/>
                  </a:cubicBezTo>
                  <a:cubicBezTo>
                    <a:pt x="327835" y="655022"/>
                    <a:pt x="313103" y="665426"/>
                    <a:pt x="299529" y="677275"/>
                  </a:cubicBezTo>
                  <a:cubicBezTo>
                    <a:pt x="285552" y="688867"/>
                    <a:pt x="270757" y="699416"/>
                    <a:pt x="256989" y="711265"/>
                  </a:cubicBezTo>
                  <a:cubicBezTo>
                    <a:pt x="227542" y="734241"/>
                    <a:pt x="198401" y="757618"/>
                    <a:pt x="167363" y="778458"/>
                  </a:cubicBezTo>
                  <a:cubicBezTo>
                    <a:pt x="177789" y="730275"/>
                    <a:pt x="187043" y="681803"/>
                    <a:pt x="201148" y="634519"/>
                  </a:cubicBezTo>
                  <a:cubicBezTo>
                    <a:pt x="208521" y="604752"/>
                    <a:pt x="213325" y="574407"/>
                    <a:pt x="219606" y="544399"/>
                  </a:cubicBezTo>
                  <a:cubicBezTo>
                    <a:pt x="221277" y="535793"/>
                    <a:pt x="223092" y="527235"/>
                    <a:pt x="224747" y="518613"/>
                  </a:cubicBezTo>
                  <a:cubicBezTo>
                    <a:pt x="224940" y="516173"/>
                    <a:pt x="226112" y="513202"/>
                    <a:pt x="225679" y="510746"/>
                  </a:cubicBezTo>
                  <a:lnTo>
                    <a:pt x="225679" y="510730"/>
                  </a:lnTo>
                  <a:cubicBezTo>
                    <a:pt x="226402" y="508306"/>
                    <a:pt x="224393" y="505945"/>
                    <a:pt x="222257" y="504581"/>
                  </a:cubicBezTo>
                  <a:cubicBezTo>
                    <a:pt x="216988" y="499587"/>
                    <a:pt x="211702" y="494610"/>
                    <a:pt x="206401" y="489649"/>
                  </a:cubicBezTo>
                  <a:cubicBezTo>
                    <a:pt x="201228" y="484640"/>
                    <a:pt x="196842" y="478924"/>
                    <a:pt x="192200" y="473433"/>
                  </a:cubicBezTo>
                  <a:cubicBezTo>
                    <a:pt x="183573" y="463109"/>
                    <a:pt x="172906" y="454824"/>
                    <a:pt x="162705" y="446138"/>
                  </a:cubicBezTo>
                  <a:cubicBezTo>
                    <a:pt x="147170" y="431463"/>
                    <a:pt x="131201" y="417350"/>
                    <a:pt x="114574" y="403928"/>
                  </a:cubicBezTo>
                  <a:cubicBezTo>
                    <a:pt x="103425" y="394359"/>
                    <a:pt x="93353" y="383425"/>
                    <a:pt x="81802" y="374289"/>
                  </a:cubicBezTo>
                  <a:cubicBezTo>
                    <a:pt x="64291" y="361396"/>
                    <a:pt x="47568" y="347621"/>
                    <a:pt x="31760" y="332673"/>
                  </a:cubicBezTo>
                  <a:cubicBezTo>
                    <a:pt x="21270" y="323312"/>
                    <a:pt x="8643" y="316152"/>
                    <a:pt x="0" y="304864"/>
                  </a:cubicBezTo>
                  <a:cubicBezTo>
                    <a:pt x="30170" y="301220"/>
                    <a:pt x="60500" y="299502"/>
                    <a:pt x="90895" y="300208"/>
                  </a:cubicBezTo>
                  <a:cubicBezTo>
                    <a:pt x="124277" y="300433"/>
                    <a:pt x="157644" y="298603"/>
                    <a:pt x="191043" y="299165"/>
                  </a:cubicBezTo>
                  <a:cubicBezTo>
                    <a:pt x="204361" y="299261"/>
                    <a:pt x="217694" y="299470"/>
                    <a:pt x="230980" y="298474"/>
                  </a:cubicBezTo>
                  <a:cubicBezTo>
                    <a:pt x="250772" y="296516"/>
                    <a:pt x="270403" y="292935"/>
                    <a:pt x="290275" y="291763"/>
                  </a:cubicBezTo>
                  <a:cubicBezTo>
                    <a:pt x="291882" y="291570"/>
                    <a:pt x="293617" y="291731"/>
                    <a:pt x="295271" y="291570"/>
                  </a:cubicBezTo>
                  <a:cubicBezTo>
                    <a:pt x="295287" y="291570"/>
                    <a:pt x="295287" y="291570"/>
                    <a:pt x="295287" y="291570"/>
                  </a:cubicBezTo>
                  <a:cubicBezTo>
                    <a:pt x="297906" y="291988"/>
                    <a:pt x="300075" y="289563"/>
                    <a:pt x="300717" y="287027"/>
                  </a:cubicBezTo>
                  <a:cubicBezTo>
                    <a:pt x="304541" y="278485"/>
                    <a:pt x="307272" y="269542"/>
                    <a:pt x="310501" y="260760"/>
                  </a:cubicBezTo>
                  <a:cubicBezTo>
                    <a:pt x="310935" y="258062"/>
                    <a:pt x="314758" y="247241"/>
                    <a:pt x="317377" y="238041"/>
                  </a:cubicBezTo>
                  <a:cubicBezTo>
                    <a:pt x="325891" y="219673"/>
                    <a:pt x="334293" y="201274"/>
                    <a:pt x="342261" y="182649"/>
                  </a:cubicBezTo>
                  <a:cubicBezTo>
                    <a:pt x="352045" y="161728"/>
                    <a:pt x="362904" y="141322"/>
                    <a:pt x="372302" y="120225"/>
                  </a:cubicBezTo>
                  <a:cubicBezTo>
                    <a:pt x="381668" y="98726"/>
                    <a:pt x="393540" y="78480"/>
                    <a:pt x="403821" y="57431"/>
                  </a:cubicBezTo>
                  <a:cubicBezTo>
                    <a:pt x="412641" y="38646"/>
                    <a:pt x="420143" y="19283"/>
                    <a:pt x="427838" y="0"/>
                  </a:cubicBezTo>
                  <a:cubicBezTo>
                    <a:pt x="434682" y="20471"/>
                    <a:pt x="439244" y="41520"/>
                    <a:pt x="443791" y="62585"/>
                  </a:cubicBezTo>
                  <a:cubicBezTo>
                    <a:pt x="448401" y="81498"/>
                    <a:pt x="454136" y="100107"/>
                    <a:pt x="458281" y="119133"/>
                  </a:cubicBezTo>
                  <a:cubicBezTo>
                    <a:pt x="462233" y="138496"/>
                    <a:pt x="467840" y="157442"/>
                    <a:pt x="472675" y="176596"/>
                  </a:cubicBezTo>
                  <a:cubicBezTo>
                    <a:pt x="479615" y="207824"/>
                    <a:pt x="485656" y="239293"/>
                    <a:pt x="493817" y="270216"/>
                  </a:cubicBezTo>
                  <a:cubicBezTo>
                    <a:pt x="494716" y="275129"/>
                    <a:pt x="495536" y="281391"/>
                    <a:pt x="496226" y="286722"/>
                  </a:cubicBezTo>
                  <a:cubicBezTo>
                    <a:pt x="496499" y="289258"/>
                    <a:pt x="496660" y="292261"/>
                    <a:pt x="499295" y="293529"/>
                  </a:cubicBezTo>
                  <a:cubicBezTo>
                    <a:pt x="500612" y="294300"/>
                    <a:pt x="501961" y="294123"/>
                    <a:pt x="503038" y="293417"/>
                  </a:cubicBezTo>
                  <a:cubicBezTo>
                    <a:pt x="518299" y="297158"/>
                    <a:pt x="534268" y="297158"/>
                    <a:pt x="549835" y="298876"/>
                  </a:cubicBezTo>
                  <a:cubicBezTo>
                    <a:pt x="577514" y="301975"/>
                    <a:pt x="605323" y="303114"/>
                    <a:pt x="633050" y="305555"/>
                  </a:cubicBezTo>
                  <a:cubicBezTo>
                    <a:pt x="635894" y="305475"/>
                    <a:pt x="640665" y="306470"/>
                    <a:pt x="643155" y="304768"/>
                  </a:cubicBezTo>
                  <a:cubicBezTo>
                    <a:pt x="655766" y="306165"/>
                    <a:pt x="668361" y="307755"/>
                    <a:pt x="681052" y="308589"/>
                  </a:cubicBezTo>
                  <a:cubicBezTo>
                    <a:pt x="692651" y="309280"/>
                    <a:pt x="703961" y="312170"/>
                    <a:pt x="715543" y="313021"/>
                  </a:cubicBezTo>
                  <a:cubicBezTo>
                    <a:pt x="725777" y="313775"/>
                    <a:pt x="735801" y="313631"/>
                    <a:pt x="746034" y="3147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5" name="Google Shape;825;p22"/>
          <p:cNvGrpSpPr/>
          <p:nvPr/>
        </p:nvGrpSpPr>
        <p:grpSpPr>
          <a:xfrm>
            <a:off x="608829" y="3042599"/>
            <a:ext cx="479996" cy="490612"/>
            <a:chOff x="608829" y="3042599"/>
            <a:chExt cx="479996" cy="490612"/>
          </a:xfrm>
        </p:grpSpPr>
        <p:sp>
          <p:nvSpPr>
            <p:cNvPr id="826" name="Google Shape;826;p22"/>
            <p:cNvSpPr/>
            <p:nvPr/>
          </p:nvSpPr>
          <p:spPr>
            <a:xfrm rot="-959088">
              <a:off x="657626" y="3087225"/>
              <a:ext cx="382401" cy="401360"/>
            </a:xfrm>
            <a:custGeom>
              <a:rect b="b" l="l" r="r" t="t"/>
              <a:pathLst>
                <a:path extrusionOk="0" h="802720" w="765865">
                  <a:moveTo>
                    <a:pt x="762309" y="320610"/>
                  </a:moveTo>
                  <a:cubicBezTo>
                    <a:pt x="755658" y="318924"/>
                    <a:pt x="748622" y="319133"/>
                    <a:pt x="741810" y="318716"/>
                  </a:cubicBezTo>
                  <a:cubicBezTo>
                    <a:pt x="726147" y="318924"/>
                    <a:pt x="710854" y="315745"/>
                    <a:pt x="695367" y="314059"/>
                  </a:cubicBezTo>
                  <a:cubicBezTo>
                    <a:pt x="669085" y="312502"/>
                    <a:pt x="643092" y="307766"/>
                    <a:pt x="616682" y="307894"/>
                  </a:cubicBezTo>
                  <a:cubicBezTo>
                    <a:pt x="606015" y="307573"/>
                    <a:pt x="595444" y="305887"/>
                    <a:pt x="584873" y="304555"/>
                  </a:cubicBezTo>
                  <a:cubicBezTo>
                    <a:pt x="568423" y="302483"/>
                    <a:pt x="551828" y="301986"/>
                    <a:pt x="535313" y="300396"/>
                  </a:cubicBezTo>
                  <a:cubicBezTo>
                    <a:pt x="531217" y="300348"/>
                    <a:pt x="526847" y="300236"/>
                    <a:pt x="522606" y="300653"/>
                  </a:cubicBezTo>
                  <a:cubicBezTo>
                    <a:pt x="521835" y="300589"/>
                    <a:pt x="521080" y="300492"/>
                    <a:pt x="520405" y="300300"/>
                  </a:cubicBezTo>
                  <a:cubicBezTo>
                    <a:pt x="518461" y="299529"/>
                    <a:pt x="516469" y="298903"/>
                    <a:pt x="514638" y="297908"/>
                  </a:cubicBezTo>
                  <a:cubicBezTo>
                    <a:pt x="512887" y="279684"/>
                    <a:pt x="506557" y="262409"/>
                    <a:pt x="503328" y="244458"/>
                  </a:cubicBezTo>
                  <a:cubicBezTo>
                    <a:pt x="497256" y="218994"/>
                    <a:pt x="493031" y="193080"/>
                    <a:pt x="485737" y="167921"/>
                  </a:cubicBezTo>
                  <a:cubicBezTo>
                    <a:pt x="480259" y="148831"/>
                    <a:pt x="476677" y="129275"/>
                    <a:pt x="471664" y="110073"/>
                  </a:cubicBezTo>
                  <a:cubicBezTo>
                    <a:pt x="464355" y="85074"/>
                    <a:pt x="459118" y="59626"/>
                    <a:pt x="452997" y="34370"/>
                  </a:cubicBezTo>
                  <a:cubicBezTo>
                    <a:pt x="449511" y="23854"/>
                    <a:pt x="447503" y="12583"/>
                    <a:pt x="442507" y="2692"/>
                  </a:cubicBezTo>
                  <a:cubicBezTo>
                    <a:pt x="440997" y="124"/>
                    <a:pt x="437318" y="-920"/>
                    <a:pt x="434892" y="958"/>
                  </a:cubicBezTo>
                  <a:cubicBezTo>
                    <a:pt x="432980" y="2468"/>
                    <a:pt x="432402" y="4892"/>
                    <a:pt x="431486" y="7044"/>
                  </a:cubicBezTo>
                  <a:cubicBezTo>
                    <a:pt x="423245" y="27916"/>
                    <a:pt x="415437" y="48965"/>
                    <a:pt x="405863" y="69259"/>
                  </a:cubicBezTo>
                  <a:cubicBezTo>
                    <a:pt x="396433" y="88542"/>
                    <a:pt x="385734" y="107263"/>
                    <a:pt x="377075" y="126947"/>
                  </a:cubicBezTo>
                  <a:cubicBezTo>
                    <a:pt x="367532" y="148863"/>
                    <a:pt x="356560" y="170121"/>
                    <a:pt x="346519" y="191796"/>
                  </a:cubicBezTo>
                  <a:cubicBezTo>
                    <a:pt x="333925" y="221643"/>
                    <a:pt x="320478" y="251121"/>
                    <a:pt x="307819" y="280937"/>
                  </a:cubicBezTo>
                  <a:cubicBezTo>
                    <a:pt x="305891" y="285850"/>
                    <a:pt x="303883" y="290763"/>
                    <a:pt x="302277" y="295788"/>
                  </a:cubicBezTo>
                  <a:cubicBezTo>
                    <a:pt x="301988" y="296976"/>
                    <a:pt x="301506" y="298261"/>
                    <a:pt x="301184" y="299561"/>
                  </a:cubicBezTo>
                  <a:cubicBezTo>
                    <a:pt x="293923" y="299256"/>
                    <a:pt x="286646" y="300380"/>
                    <a:pt x="279160" y="300798"/>
                  </a:cubicBezTo>
                  <a:cubicBezTo>
                    <a:pt x="266051" y="302050"/>
                    <a:pt x="253022" y="303928"/>
                    <a:pt x="239897" y="305036"/>
                  </a:cubicBezTo>
                  <a:cubicBezTo>
                    <a:pt x="224748" y="305951"/>
                    <a:pt x="209583" y="305341"/>
                    <a:pt x="194418" y="305181"/>
                  </a:cubicBezTo>
                  <a:cubicBezTo>
                    <a:pt x="167975" y="304651"/>
                    <a:pt x="141532" y="305727"/>
                    <a:pt x="115090" y="305791"/>
                  </a:cubicBezTo>
                  <a:cubicBezTo>
                    <a:pt x="88036" y="305614"/>
                    <a:pt x="60935" y="304972"/>
                    <a:pt x="33978" y="307573"/>
                  </a:cubicBezTo>
                  <a:cubicBezTo>
                    <a:pt x="25801" y="308296"/>
                    <a:pt x="17656" y="309259"/>
                    <a:pt x="9479" y="309997"/>
                  </a:cubicBezTo>
                  <a:cubicBezTo>
                    <a:pt x="6572" y="310431"/>
                    <a:pt x="2893" y="309773"/>
                    <a:pt x="933" y="312454"/>
                  </a:cubicBezTo>
                  <a:cubicBezTo>
                    <a:pt x="-5493" y="322938"/>
                    <a:pt x="23118" y="341547"/>
                    <a:pt x="30476" y="347889"/>
                  </a:cubicBezTo>
                  <a:cubicBezTo>
                    <a:pt x="45529" y="360396"/>
                    <a:pt x="59152" y="374605"/>
                    <a:pt x="75233" y="385892"/>
                  </a:cubicBezTo>
                  <a:cubicBezTo>
                    <a:pt x="88358" y="395205"/>
                    <a:pt x="99989" y="406251"/>
                    <a:pt x="111604" y="417313"/>
                  </a:cubicBezTo>
                  <a:cubicBezTo>
                    <a:pt x="121419" y="426417"/>
                    <a:pt x="132022" y="434589"/>
                    <a:pt x="142239" y="443227"/>
                  </a:cubicBezTo>
                  <a:cubicBezTo>
                    <a:pt x="155444" y="455269"/>
                    <a:pt x="168280" y="467696"/>
                    <a:pt x="182224" y="478903"/>
                  </a:cubicBezTo>
                  <a:cubicBezTo>
                    <a:pt x="191928" y="487091"/>
                    <a:pt x="199317" y="497463"/>
                    <a:pt x="207864" y="506743"/>
                  </a:cubicBezTo>
                  <a:cubicBezTo>
                    <a:pt x="214724" y="513406"/>
                    <a:pt x="221583" y="520118"/>
                    <a:pt x="228829" y="526347"/>
                  </a:cubicBezTo>
                  <a:cubicBezTo>
                    <a:pt x="229776" y="527086"/>
                    <a:pt x="230965" y="527343"/>
                    <a:pt x="232106" y="527182"/>
                  </a:cubicBezTo>
                  <a:cubicBezTo>
                    <a:pt x="229873" y="534471"/>
                    <a:pt x="227849" y="541825"/>
                    <a:pt x="225985" y="549226"/>
                  </a:cubicBezTo>
                  <a:cubicBezTo>
                    <a:pt x="217551" y="582124"/>
                    <a:pt x="212169" y="615584"/>
                    <a:pt x="203350" y="648434"/>
                  </a:cubicBezTo>
                  <a:cubicBezTo>
                    <a:pt x="191381" y="686599"/>
                    <a:pt x="183188" y="725726"/>
                    <a:pt x="174594" y="764757"/>
                  </a:cubicBezTo>
                  <a:cubicBezTo>
                    <a:pt x="172810" y="773347"/>
                    <a:pt x="170706" y="783029"/>
                    <a:pt x="168666" y="791811"/>
                  </a:cubicBezTo>
                  <a:cubicBezTo>
                    <a:pt x="167846" y="795231"/>
                    <a:pt x="166144" y="799791"/>
                    <a:pt x="169903" y="802071"/>
                  </a:cubicBezTo>
                  <a:cubicBezTo>
                    <a:pt x="176698" y="805041"/>
                    <a:pt x="184152" y="797045"/>
                    <a:pt x="189839" y="793818"/>
                  </a:cubicBezTo>
                  <a:cubicBezTo>
                    <a:pt x="214659" y="776928"/>
                    <a:pt x="237809" y="757773"/>
                    <a:pt x="261874" y="739855"/>
                  </a:cubicBezTo>
                  <a:cubicBezTo>
                    <a:pt x="299305" y="709654"/>
                    <a:pt x="336929" y="679679"/>
                    <a:pt x="374247" y="649333"/>
                  </a:cubicBezTo>
                  <a:cubicBezTo>
                    <a:pt x="388175" y="638961"/>
                    <a:pt x="401975" y="628397"/>
                    <a:pt x="416080" y="618282"/>
                  </a:cubicBezTo>
                  <a:cubicBezTo>
                    <a:pt x="416658" y="617832"/>
                    <a:pt x="417301" y="617447"/>
                    <a:pt x="417944" y="617062"/>
                  </a:cubicBezTo>
                  <a:cubicBezTo>
                    <a:pt x="421622" y="615922"/>
                    <a:pt x="425237" y="613112"/>
                    <a:pt x="429205" y="614332"/>
                  </a:cubicBezTo>
                  <a:cubicBezTo>
                    <a:pt x="432627" y="615520"/>
                    <a:pt x="435358" y="618137"/>
                    <a:pt x="438956" y="618780"/>
                  </a:cubicBezTo>
                  <a:cubicBezTo>
                    <a:pt x="454186" y="629312"/>
                    <a:pt x="470974" y="637324"/>
                    <a:pt x="486669" y="647134"/>
                  </a:cubicBezTo>
                  <a:cubicBezTo>
                    <a:pt x="501336" y="657024"/>
                    <a:pt x="516453" y="666144"/>
                    <a:pt x="531924" y="674733"/>
                  </a:cubicBezTo>
                  <a:cubicBezTo>
                    <a:pt x="541787" y="680385"/>
                    <a:pt x="550960" y="687160"/>
                    <a:pt x="560680" y="693037"/>
                  </a:cubicBezTo>
                  <a:cubicBezTo>
                    <a:pt x="570800" y="699154"/>
                    <a:pt x="581194" y="704790"/>
                    <a:pt x="591251" y="710987"/>
                  </a:cubicBezTo>
                  <a:cubicBezTo>
                    <a:pt x="611171" y="724040"/>
                    <a:pt x="632023" y="735504"/>
                    <a:pt x="653358" y="746101"/>
                  </a:cubicBezTo>
                  <a:cubicBezTo>
                    <a:pt x="667736" y="753117"/>
                    <a:pt x="682820" y="759347"/>
                    <a:pt x="698789" y="761321"/>
                  </a:cubicBezTo>
                  <a:cubicBezTo>
                    <a:pt x="703624" y="762317"/>
                    <a:pt x="710275" y="760230"/>
                    <a:pt x="708861" y="754209"/>
                  </a:cubicBezTo>
                  <a:cubicBezTo>
                    <a:pt x="706837" y="748798"/>
                    <a:pt x="703785" y="743805"/>
                    <a:pt x="701327" y="738571"/>
                  </a:cubicBezTo>
                  <a:cubicBezTo>
                    <a:pt x="689503" y="712721"/>
                    <a:pt x="676427" y="687433"/>
                    <a:pt x="661342" y="663318"/>
                  </a:cubicBezTo>
                  <a:cubicBezTo>
                    <a:pt x="651574" y="648290"/>
                    <a:pt x="643446" y="632314"/>
                    <a:pt x="634706" y="616676"/>
                  </a:cubicBezTo>
                  <a:cubicBezTo>
                    <a:pt x="626047" y="601761"/>
                    <a:pt x="616923" y="587134"/>
                    <a:pt x="608424" y="572122"/>
                  </a:cubicBezTo>
                  <a:cubicBezTo>
                    <a:pt x="597195" y="553497"/>
                    <a:pt x="584102" y="536093"/>
                    <a:pt x="573612" y="517019"/>
                  </a:cubicBezTo>
                  <a:cubicBezTo>
                    <a:pt x="572953" y="515943"/>
                    <a:pt x="570126" y="511769"/>
                    <a:pt x="567571" y="509521"/>
                  </a:cubicBezTo>
                  <a:cubicBezTo>
                    <a:pt x="569853" y="508493"/>
                    <a:pt x="571957" y="505860"/>
                    <a:pt x="573724" y="504303"/>
                  </a:cubicBezTo>
                  <a:cubicBezTo>
                    <a:pt x="582367" y="496163"/>
                    <a:pt x="590592" y="488873"/>
                    <a:pt x="599813" y="481070"/>
                  </a:cubicBezTo>
                  <a:cubicBezTo>
                    <a:pt x="620248" y="462943"/>
                    <a:pt x="641566" y="445796"/>
                    <a:pt x="660940" y="426513"/>
                  </a:cubicBezTo>
                  <a:cubicBezTo>
                    <a:pt x="673037" y="415403"/>
                    <a:pt x="685407" y="404581"/>
                    <a:pt x="696700" y="392620"/>
                  </a:cubicBezTo>
                  <a:cubicBezTo>
                    <a:pt x="712894" y="376404"/>
                    <a:pt x="731818" y="363254"/>
                    <a:pt x="748638" y="347712"/>
                  </a:cubicBezTo>
                  <a:cubicBezTo>
                    <a:pt x="754100" y="342558"/>
                    <a:pt x="773844" y="327514"/>
                    <a:pt x="762309" y="320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2"/>
            <p:cNvSpPr/>
            <p:nvPr/>
          </p:nvSpPr>
          <p:spPr>
            <a:xfrm rot="-959088">
              <a:off x="662773" y="3093903"/>
              <a:ext cx="372499" cy="389229"/>
            </a:xfrm>
            <a:custGeom>
              <a:rect b="b" l="l" r="r" t="t"/>
              <a:pathLst>
                <a:path extrusionOk="0" h="778457" w="746034">
                  <a:moveTo>
                    <a:pt x="746034" y="314723"/>
                  </a:moveTo>
                  <a:cubicBezTo>
                    <a:pt x="739785" y="322895"/>
                    <a:pt x="731994" y="328498"/>
                    <a:pt x="724266" y="335483"/>
                  </a:cubicBezTo>
                  <a:cubicBezTo>
                    <a:pt x="714033" y="344538"/>
                    <a:pt x="703270" y="352983"/>
                    <a:pt x="692779" y="361718"/>
                  </a:cubicBezTo>
                  <a:cubicBezTo>
                    <a:pt x="682385" y="370644"/>
                    <a:pt x="673437" y="381081"/>
                    <a:pt x="663284" y="390264"/>
                  </a:cubicBezTo>
                  <a:cubicBezTo>
                    <a:pt x="648489" y="403013"/>
                    <a:pt x="635139" y="417334"/>
                    <a:pt x="620199" y="429906"/>
                  </a:cubicBezTo>
                  <a:cubicBezTo>
                    <a:pt x="605612" y="442124"/>
                    <a:pt x="591667" y="455097"/>
                    <a:pt x="577032" y="467299"/>
                  </a:cubicBezTo>
                  <a:cubicBezTo>
                    <a:pt x="570655" y="472839"/>
                    <a:pt x="564357" y="478506"/>
                    <a:pt x="558204" y="484302"/>
                  </a:cubicBezTo>
                  <a:cubicBezTo>
                    <a:pt x="555409" y="487128"/>
                    <a:pt x="549401" y="491078"/>
                    <a:pt x="553032" y="495429"/>
                  </a:cubicBezTo>
                  <a:cubicBezTo>
                    <a:pt x="553240" y="495606"/>
                    <a:pt x="553449" y="495750"/>
                    <a:pt x="553642" y="495894"/>
                  </a:cubicBezTo>
                  <a:cubicBezTo>
                    <a:pt x="554927" y="500085"/>
                    <a:pt x="558220" y="503585"/>
                    <a:pt x="559988" y="507663"/>
                  </a:cubicBezTo>
                  <a:cubicBezTo>
                    <a:pt x="566960" y="522354"/>
                    <a:pt x="575651" y="536034"/>
                    <a:pt x="584599" y="549585"/>
                  </a:cubicBezTo>
                  <a:cubicBezTo>
                    <a:pt x="599427" y="574969"/>
                    <a:pt x="614479" y="600288"/>
                    <a:pt x="628231" y="626282"/>
                  </a:cubicBezTo>
                  <a:cubicBezTo>
                    <a:pt x="638978" y="646818"/>
                    <a:pt x="652280" y="665908"/>
                    <a:pt x="662835" y="686587"/>
                  </a:cubicBezTo>
                  <a:cubicBezTo>
                    <a:pt x="672522" y="703671"/>
                    <a:pt x="679911" y="721749"/>
                    <a:pt x="688860" y="739250"/>
                  </a:cubicBezTo>
                  <a:cubicBezTo>
                    <a:pt x="672570" y="737002"/>
                    <a:pt x="657453" y="730082"/>
                    <a:pt x="642866" y="722809"/>
                  </a:cubicBezTo>
                  <a:cubicBezTo>
                    <a:pt x="617114" y="710382"/>
                    <a:pt x="593708" y="694792"/>
                    <a:pt x="569128" y="680422"/>
                  </a:cubicBezTo>
                  <a:cubicBezTo>
                    <a:pt x="556228" y="673357"/>
                    <a:pt x="544132" y="665009"/>
                    <a:pt x="531730" y="657125"/>
                  </a:cubicBezTo>
                  <a:cubicBezTo>
                    <a:pt x="516532" y="648022"/>
                    <a:pt x="500853" y="639785"/>
                    <a:pt x="486298" y="629670"/>
                  </a:cubicBezTo>
                  <a:cubicBezTo>
                    <a:pt x="472354" y="620213"/>
                    <a:pt x="457092" y="613020"/>
                    <a:pt x="442811" y="604126"/>
                  </a:cubicBezTo>
                  <a:cubicBezTo>
                    <a:pt x="441686" y="602761"/>
                    <a:pt x="440032" y="602038"/>
                    <a:pt x="438409" y="601300"/>
                  </a:cubicBezTo>
                  <a:cubicBezTo>
                    <a:pt x="438393" y="601300"/>
                    <a:pt x="438393" y="601300"/>
                    <a:pt x="438377" y="601284"/>
                  </a:cubicBezTo>
                  <a:cubicBezTo>
                    <a:pt x="436786" y="600224"/>
                    <a:pt x="435196" y="599148"/>
                    <a:pt x="433638" y="598024"/>
                  </a:cubicBezTo>
                  <a:cubicBezTo>
                    <a:pt x="432079" y="596965"/>
                    <a:pt x="430537" y="595889"/>
                    <a:pt x="428963" y="594845"/>
                  </a:cubicBezTo>
                  <a:cubicBezTo>
                    <a:pt x="427854" y="594171"/>
                    <a:pt x="426746" y="594059"/>
                    <a:pt x="425782" y="594332"/>
                  </a:cubicBezTo>
                  <a:cubicBezTo>
                    <a:pt x="420722" y="591939"/>
                    <a:pt x="414794" y="591634"/>
                    <a:pt x="410087" y="594348"/>
                  </a:cubicBezTo>
                  <a:cubicBezTo>
                    <a:pt x="408898" y="593818"/>
                    <a:pt x="407516" y="593802"/>
                    <a:pt x="406295" y="594556"/>
                  </a:cubicBezTo>
                  <a:cubicBezTo>
                    <a:pt x="398054" y="599421"/>
                    <a:pt x="390680" y="605635"/>
                    <a:pt x="382937" y="611222"/>
                  </a:cubicBezTo>
                  <a:cubicBezTo>
                    <a:pt x="368929" y="621658"/>
                    <a:pt x="354743" y="631870"/>
                    <a:pt x="341490" y="643253"/>
                  </a:cubicBezTo>
                  <a:cubicBezTo>
                    <a:pt x="327835" y="655022"/>
                    <a:pt x="313103" y="665426"/>
                    <a:pt x="299529" y="677275"/>
                  </a:cubicBezTo>
                  <a:cubicBezTo>
                    <a:pt x="285552" y="688867"/>
                    <a:pt x="270757" y="699416"/>
                    <a:pt x="256989" y="711265"/>
                  </a:cubicBezTo>
                  <a:cubicBezTo>
                    <a:pt x="227542" y="734241"/>
                    <a:pt x="198401" y="757618"/>
                    <a:pt x="167363" y="778458"/>
                  </a:cubicBezTo>
                  <a:cubicBezTo>
                    <a:pt x="177789" y="730275"/>
                    <a:pt x="187043" y="681803"/>
                    <a:pt x="201148" y="634519"/>
                  </a:cubicBezTo>
                  <a:cubicBezTo>
                    <a:pt x="208521" y="604752"/>
                    <a:pt x="213325" y="574407"/>
                    <a:pt x="219606" y="544399"/>
                  </a:cubicBezTo>
                  <a:cubicBezTo>
                    <a:pt x="221277" y="535793"/>
                    <a:pt x="223092" y="527235"/>
                    <a:pt x="224747" y="518613"/>
                  </a:cubicBezTo>
                  <a:cubicBezTo>
                    <a:pt x="224940" y="516173"/>
                    <a:pt x="226112" y="513202"/>
                    <a:pt x="225679" y="510746"/>
                  </a:cubicBezTo>
                  <a:lnTo>
                    <a:pt x="225679" y="510730"/>
                  </a:lnTo>
                  <a:cubicBezTo>
                    <a:pt x="226402" y="508306"/>
                    <a:pt x="224393" y="505945"/>
                    <a:pt x="222257" y="504581"/>
                  </a:cubicBezTo>
                  <a:cubicBezTo>
                    <a:pt x="216988" y="499587"/>
                    <a:pt x="211702" y="494610"/>
                    <a:pt x="206401" y="489649"/>
                  </a:cubicBezTo>
                  <a:cubicBezTo>
                    <a:pt x="201228" y="484640"/>
                    <a:pt x="196842" y="478924"/>
                    <a:pt x="192200" y="473433"/>
                  </a:cubicBezTo>
                  <a:cubicBezTo>
                    <a:pt x="183573" y="463109"/>
                    <a:pt x="172906" y="454824"/>
                    <a:pt x="162705" y="446138"/>
                  </a:cubicBezTo>
                  <a:cubicBezTo>
                    <a:pt x="147170" y="431463"/>
                    <a:pt x="131201" y="417350"/>
                    <a:pt x="114574" y="403928"/>
                  </a:cubicBezTo>
                  <a:cubicBezTo>
                    <a:pt x="103425" y="394359"/>
                    <a:pt x="93353" y="383425"/>
                    <a:pt x="81802" y="374289"/>
                  </a:cubicBezTo>
                  <a:cubicBezTo>
                    <a:pt x="64291" y="361396"/>
                    <a:pt x="47568" y="347621"/>
                    <a:pt x="31760" y="332673"/>
                  </a:cubicBezTo>
                  <a:cubicBezTo>
                    <a:pt x="21270" y="323312"/>
                    <a:pt x="8643" y="316152"/>
                    <a:pt x="0" y="304864"/>
                  </a:cubicBezTo>
                  <a:cubicBezTo>
                    <a:pt x="30170" y="301220"/>
                    <a:pt x="60500" y="299502"/>
                    <a:pt x="90895" y="300208"/>
                  </a:cubicBezTo>
                  <a:cubicBezTo>
                    <a:pt x="124277" y="300433"/>
                    <a:pt x="157644" y="298603"/>
                    <a:pt x="191043" y="299165"/>
                  </a:cubicBezTo>
                  <a:cubicBezTo>
                    <a:pt x="204361" y="299261"/>
                    <a:pt x="217694" y="299470"/>
                    <a:pt x="230980" y="298474"/>
                  </a:cubicBezTo>
                  <a:cubicBezTo>
                    <a:pt x="250772" y="296516"/>
                    <a:pt x="270403" y="292935"/>
                    <a:pt x="290275" y="291763"/>
                  </a:cubicBezTo>
                  <a:cubicBezTo>
                    <a:pt x="291882" y="291570"/>
                    <a:pt x="293617" y="291731"/>
                    <a:pt x="295271" y="291570"/>
                  </a:cubicBezTo>
                  <a:cubicBezTo>
                    <a:pt x="295287" y="291570"/>
                    <a:pt x="295287" y="291570"/>
                    <a:pt x="295287" y="291570"/>
                  </a:cubicBezTo>
                  <a:cubicBezTo>
                    <a:pt x="297906" y="291988"/>
                    <a:pt x="300075" y="289563"/>
                    <a:pt x="300717" y="287027"/>
                  </a:cubicBezTo>
                  <a:cubicBezTo>
                    <a:pt x="304541" y="278485"/>
                    <a:pt x="307272" y="269542"/>
                    <a:pt x="310501" y="260760"/>
                  </a:cubicBezTo>
                  <a:cubicBezTo>
                    <a:pt x="310935" y="258062"/>
                    <a:pt x="314758" y="247241"/>
                    <a:pt x="317377" y="238041"/>
                  </a:cubicBezTo>
                  <a:cubicBezTo>
                    <a:pt x="325891" y="219673"/>
                    <a:pt x="334293" y="201274"/>
                    <a:pt x="342261" y="182649"/>
                  </a:cubicBezTo>
                  <a:cubicBezTo>
                    <a:pt x="352045" y="161728"/>
                    <a:pt x="362904" y="141322"/>
                    <a:pt x="372302" y="120225"/>
                  </a:cubicBezTo>
                  <a:cubicBezTo>
                    <a:pt x="381668" y="98726"/>
                    <a:pt x="393540" y="78480"/>
                    <a:pt x="403821" y="57431"/>
                  </a:cubicBezTo>
                  <a:cubicBezTo>
                    <a:pt x="412641" y="38646"/>
                    <a:pt x="420143" y="19283"/>
                    <a:pt x="427838" y="0"/>
                  </a:cubicBezTo>
                  <a:cubicBezTo>
                    <a:pt x="434682" y="20471"/>
                    <a:pt x="439244" y="41520"/>
                    <a:pt x="443791" y="62585"/>
                  </a:cubicBezTo>
                  <a:cubicBezTo>
                    <a:pt x="448401" y="81498"/>
                    <a:pt x="454136" y="100107"/>
                    <a:pt x="458281" y="119133"/>
                  </a:cubicBezTo>
                  <a:cubicBezTo>
                    <a:pt x="462233" y="138496"/>
                    <a:pt x="467840" y="157442"/>
                    <a:pt x="472675" y="176596"/>
                  </a:cubicBezTo>
                  <a:cubicBezTo>
                    <a:pt x="479615" y="207824"/>
                    <a:pt x="485656" y="239293"/>
                    <a:pt x="493817" y="270216"/>
                  </a:cubicBezTo>
                  <a:cubicBezTo>
                    <a:pt x="494716" y="275129"/>
                    <a:pt x="495536" y="281391"/>
                    <a:pt x="496226" y="286722"/>
                  </a:cubicBezTo>
                  <a:cubicBezTo>
                    <a:pt x="496499" y="289258"/>
                    <a:pt x="496660" y="292261"/>
                    <a:pt x="499295" y="293529"/>
                  </a:cubicBezTo>
                  <a:cubicBezTo>
                    <a:pt x="500612" y="294300"/>
                    <a:pt x="501961" y="294123"/>
                    <a:pt x="503038" y="293417"/>
                  </a:cubicBezTo>
                  <a:cubicBezTo>
                    <a:pt x="518299" y="297158"/>
                    <a:pt x="534268" y="297158"/>
                    <a:pt x="549835" y="298876"/>
                  </a:cubicBezTo>
                  <a:cubicBezTo>
                    <a:pt x="577514" y="301975"/>
                    <a:pt x="605323" y="303114"/>
                    <a:pt x="633050" y="305555"/>
                  </a:cubicBezTo>
                  <a:cubicBezTo>
                    <a:pt x="635894" y="305475"/>
                    <a:pt x="640665" y="306470"/>
                    <a:pt x="643155" y="304768"/>
                  </a:cubicBezTo>
                  <a:cubicBezTo>
                    <a:pt x="655766" y="306165"/>
                    <a:pt x="668361" y="307755"/>
                    <a:pt x="681052" y="308589"/>
                  </a:cubicBezTo>
                  <a:cubicBezTo>
                    <a:pt x="692651" y="309280"/>
                    <a:pt x="703961" y="312170"/>
                    <a:pt x="715543" y="313021"/>
                  </a:cubicBezTo>
                  <a:cubicBezTo>
                    <a:pt x="725777" y="313775"/>
                    <a:pt x="735801" y="313631"/>
                    <a:pt x="746034" y="3147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8" name="Google Shape;828;p22"/>
          <p:cNvGrpSpPr/>
          <p:nvPr/>
        </p:nvGrpSpPr>
        <p:grpSpPr>
          <a:xfrm>
            <a:off x="6332132" y="3916915"/>
            <a:ext cx="737743" cy="756319"/>
            <a:chOff x="6332132" y="3916915"/>
            <a:chExt cx="737743" cy="756319"/>
          </a:xfrm>
        </p:grpSpPr>
        <p:sp>
          <p:nvSpPr>
            <p:cNvPr id="829" name="Google Shape;829;p22"/>
            <p:cNvSpPr/>
            <p:nvPr/>
          </p:nvSpPr>
          <p:spPr>
            <a:xfrm rot="1263482">
              <a:off x="6418255" y="3999247"/>
              <a:ext cx="565498" cy="591654"/>
            </a:xfrm>
            <a:custGeom>
              <a:rect b="b" l="l" r="r" t="t"/>
              <a:pathLst>
                <a:path extrusionOk="0" h="1183161" w="1128839">
                  <a:moveTo>
                    <a:pt x="1123598" y="472560"/>
                  </a:moveTo>
                  <a:cubicBezTo>
                    <a:pt x="1113795" y="470075"/>
                    <a:pt x="1103423" y="470383"/>
                    <a:pt x="1093384" y="469768"/>
                  </a:cubicBezTo>
                  <a:cubicBezTo>
                    <a:pt x="1070297" y="470075"/>
                    <a:pt x="1047755" y="465389"/>
                    <a:pt x="1024929" y="462905"/>
                  </a:cubicBezTo>
                  <a:cubicBezTo>
                    <a:pt x="986191" y="460609"/>
                    <a:pt x="947879" y="453628"/>
                    <a:pt x="908951" y="453817"/>
                  </a:cubicBezTo>
                  <a:cubicBezTo>
                    <a:pt x="893229" y="453344"/>
                    <a:pt x="877648" y="450859"/>
                    <a:pt x="862068" y="448895"/>
                  </a:cubicBezTo>
                  <a:cubicBezTo>
                    <a:pt x="837821" y="445842"/>
                    <a:pt x="813361" y="445109"/>
                    <a:pt x="789019" y="442766"/>
                  </a:cubicBezTo>
                  <a:cubicBezTo>
                    <a:pt x="782981" y="442695"/>
                    <a:pt x="776541" y="442529"/>
                    <a:pt x="770289" y="443144"/>
                  </a:cubicBezTo>
                  <a:cubicBezTo>
                    <a:pt x="769153" y="443050"/>
                    <a:pt x="768040" y="442908"/>
                    <a:pt x="767046" y="442624"/>
                  </a:cubicBezTo>
                  <a:cubicBezTo>
                    <a:pt x="764180" y="441488"/>
                    <a:pt x="761244" y="440565"/>
                    <a:pt x="758545" y="439098"/>
                  </a:cubicBezTo>
                  <a:cubicBezTo>
                    <a:pt x="755964" y="412238"/>
                    <a:pt x="746635" y="386774"/>
                    <a:pt x="741875" y="360317"/>
                  </a:cubicBezTo>
                  <a:cubicBezTo>
                    <a:pt x="732925" y="322784"/>
                    <a:pt x="726697" y="284589"/>
                    <a:pt x="715947" y="247505"/>
                  </a:cubicBezTo>
                  <a:cubicBezTo>
                    <a:pt x="707873" y="219368"/>
                    <a:pt x="702592" y="190544"/>
                    <a:pt x="695205" y="162240"/>
                  </a:cubicBezTo>
                  <a:cubicBezTo>
                    <a:pt x="684431" y="125394"/>
                    <a:pt x="676712" y="87885"/>
                    <a:pt x="667690" y="50660"/>
                  </a:cubicBezTo>
                  <a:cubicBezTo>
                    <a:pt x="662552" y="35159"/>
                    <a:pt x="659592" y="18546"/>
                    <a:pt x="652228" y="3969"/>
                  </a:cubicBezTo>
                  <a:cubicBezTo>
                    <a:pt x="650002" y="182"/>
                    <a:pt x="644580" y="-1356"/>
                    <a:pt x="641005" y="1413"/>
                  </a:cubicBezTo>
                  <a:cubicBezTo>
                    <a:pt x="638187" y="3637"/>
                    <a:pt x="637334" y="7211"/>
                    <a:pt x="635985" y="10382"/>
                  </a:cubicBezTo>
                  <a:cubicBezTo>
                    <a:pt x="623838" y="41146"/>
                    <a:pt x="612330" y="72171"/>
                    <a:pt x="598217" y="102084"/>
                  </a:cubicBezTo>
                  <a:cubicBezTo>
                    <a:pt x="584318" y="130505"/>
                    <a:pt x="568548" y="158099"/>
                    <a:pt x="555785" y="187112"/>
                  </a:cubicBezTo>
                  <a:cubicBezTo>
                    <a:pt x="541720" y="219415"/>
                    <a:pt x="525548" y="250748"/>
                    <a:pt x="510749" y="282695"/>
                  </a:cubicBezTo>
                  <a:cubicBezTo>
                    <a:pt x="492185" y="326689"/>
                    <a:pt x="472366" y="370138"/>
                    <a:pt x="453707" y="414084"/>
                  </a:cubicBezTo>
                  <a:cubicBezTo>
                    <a:pt x="450866" y="421325"/>
                    <a:pt x="447906" y="428567"/>
                    <a:pt x="445538" y="435974"/>
                  </a:cubicBezTo>
                  <a:cubicBezTo>
                    <a:pt x="445112" y="437725"/>
                    <a:pt x="444401" y="439618"/>
                    <a:pt x="443928" y="441535"/>
                  </a:cubicBezTo>
                  <a:cubicBezTo>
                    <a:pt x="433225" y="441085"/>
                    <a:pt x="422499" y="442742"/>
                    <a:pt x="411464" y="443357"/>
                  </a:cubicBezTo>
                  <a:cubicBezTo>
                    <a:pt x="392143" y="445203"/>
                    <a:pt x="372939" y="447972"/>
                    <a:pt x="353594" y="449605"/>
                  </a:cubicBezTo>
                  <a:cubicBezTo>
                    <a:pt x="331265" y="450954"/>
                    <a:pt x="308912" y="450055"/>
                    <a:pt x="286560" y="449818"/>
                  </a:cubicBezTo>
                  <a:cubicBezTo>
                    <a:pt x="247585" y="449037"/>
                    <a:pt x="208610" y="450622"/>
                    <a:pt x="169635" y="450717"/>
                  </a:cubicBezTo>
                  <a:cubicBezTo>
                    <a:pt x="129760" y="450457"/>
                    <a:pt x="89815" y="449510"/>
                    <a:pt x="50082" y="453344"/>
                  </a:cubicBezTo>
                  <a:cubicBezTo>
                    <a:pt x="38030" y="454409"/>
                    <a:pt x="26025" y="455829"/>
                    <a:pt x="13972" y="456917"/>
                  </a:cubicBezTo>
                  <a:cubicBezTo>
                    <a:pt x="9686" y="457556"/>
                    <a:pt x="4264" y="456586"/>
                    <a:pt x="1375" y="460538"/>
                  </a:cubicBezTo>
                  <a:cubicBezTo>
                    <a:pt x="-8096" y="475991"/>
                    <a:pt x="34075" y="503419"/>
                    <a:pt x="44920" y="512767"/>
                  </a:cubicBezTo>
                  <a:cubicBezTo>
                    <a:pt x="67107" y="531202"/>
                    <a:pt x="87186" y="552146"/>
                    <a:pt x="110889" y="568782"/>
                  </a:cubicBezTo>
                  <a:cubicBezTo>
                    <a:pt x="130234" y="582508"/>
                    <a:pt x="147377" y="598789"/>
                    <a:pt x="164497" y="615095"/>
                  </a:cubicBezTo>
                  <a:cubicBezTo>
                    <a:pt x="178964" y="628513"/>
                    <a:pt x="194592" y="640558"/>
                    <a:pt x="209652" y="653290"/>
                  </a:cubicBezTo>
                  <a:cubicBezTo>
                    <a:pt x="229116" y="671039"/>
                    <a:pt x="248035" y="689355"/>
                    <a:pt x="268588" y="705874"/>
                  </a:cubicBezTo>
                  <a:cubicBezTo>
                    <a:pt x="282890" y="717943"/>
                    <a:pt x="293782" y="733230"/>
                    <a:pt x="306379" y="746909"/>
                  </a:cubicBezTo>
                  <a:cubicBezTo>
                    <a:pt x="316490" y="756730"/>
                    <a:pt x="326600" y="766622"/>
                    <a:pt x="337279" y="775804"/>
                  </a:cubicBezTo>
                  <a:cubicBezTo>
                    <a:pt x="338676" y="776892"/>
                    <a:pt x="340429" y="777271"/>
                    <a:pt x="342110" y="777034"/>
                  </a:cubicBezTo>
                  <a:cubicBezTo>
                    <a:pt x="338819" y="787778"/>
                    <a:pt x="335835" y="798617"/>
                    <a:pt x="333088" y="809527"/>
                  </a:cubicBezTo>
                  <a:cubicBezTo>
                    <a:pt x="320657" y="858016"/>
                    <a:pt x="312725" y="907334"/>
                    <a:pt x="299725" y="955753"/>
                  </a:cubicBezTo>
                  <a:cubicBezTo>
                    <a:pt x="282085" y="1012005"/>
                    <a:pt x="270009" y="1069676"/>
                    <a:pt x="257341" y="1127206"/>
                  </a:cubicBezTo>
                  <a:cubicBezTo>
                    <a:pt x="254712" y="1139867"/>
                    <a:pt x="251610" y="1154137"/>
                    <a:pt x="248603" y="1167082"/>
                  </a:cubicBezTo>
                  <a:cubicBezTo>
                    <a:pt x="247396" y="1172122"/>
                    <a:pt x="244886" y="1178843"/>
                    <a:pt x="250426" y="1182204"/>
                  </a:cubicBezTo>
                  <a:cubicBezTo>
                    <a:pt x="260442" y="1186582"/>
                    <a:pt x="271429" y="1174796"/>
                    <a:pt x="279812" y="1170040"/>
                  </a:cubicBezTo>
                  <a:cubicBezTo>
                    <a:pt x="316395" y="1145144"/>
                    <a:pt x="350516" y="1116912"/>
                    <a:pt x="385986" y="1090502"/>
                  </a:cubicBezTo>
                  <a:cubicBezTo>
                    <a:pt x="441157" y="1045988"/>
                    <a:pt x="496613" y="1001805"/>
                    <a:pt x="551618" y="957078"/>
                  </a:cubicBezTo>
                  <a:cubicBezTo>
                    <a:pt x="572147" y="941790"/>
                    <a:pt x="592487" y="926219"/>
                    <a:pt x="613277" y="911310"/>
                  </a:cubicBezTo>
                  <a:cubicBezTo>
                    <a:pt x="614129" y="910647"/>
                    <a:pt x="615076" y="910079"/>
                    <a:pt x="616024" y="909511"/>
                  </a:cubicBezTo>
                  <a:cubicBezTo>
                    <a:pt x="621446" y="907831"/>
                    <a:pt x="626774" y="903690"/>
                    <a:pt x="632622" y="905488"/>
                  </a:cubicBezTo>
                  <a:cubicBezTo>
                    <a:pt x="637666" y="907239"/>
                    <a:pt x="641691" y="911097"/>
                    <a:pt x="646995" y="912043"/>
                  </a:cubicBezTo>
                  <a:cubicBezTo>
                    <a:pt x="669442" y="927568"/>
                    <a:pt x="694187" y="939377"/>
                    <a:pt x="717321" y="953836"/>
                  </a:cubicBezTo>
                  <a:cubicBezTo>
                    <a:pt x="738939" y="968414"/>
                    <a:pt x="761221" y="981855"/>
                    <a:pt x="784023" y="994516"/>
                  </a:cubicBezTo>
                  <a:cubicBezTo>
                    <a:pt x="798562" y="1002846"/>
                    <a:pt x="812082" y="1012833"/>
                    <a:pt x="826408" y="1021494"/>
                  </a:cubicBezTo>
                  <a:cubicBezTo>
                    <a:pt x="841325" y="1030511"/>
                    <a:pt x="856645" y="1038817"/>
                    <a:pt x="871468" y="1047952"/>
                  </a:cubicBezTo>
                  <a:cubicBezTo>
                    <a:pt x="900829" y="1067192"/>
                    <a:pt x="931564" y="1084088"/>
                    <a:pt x="963009" y="1099707"/>
                  </a:cubicBezTo>
                  <a:cubicBezTo>
                    <a:pt x="984202" y="1110049"/>
                    <a:pt x="1006436" y="1119231"/>
                    <a:pt x="1029972" y="1122142"/>
                  </a:cubicBezTo>
                  <a:cubicBezTo>
                    <a:pt x="1037100" y="1123609"/>
                    <a:pt x="1046903" y="1120533"/>
                    <a:pt x="1044819" y="1111658"/>
                  </a:cubicBezTo>
                  <a:cubicBezTo>
                    <a:pt x="1041835" y="1103683"/>
                    <a:pt x="1037336" y="1096323"/>
                    <a:pt x="1033714" y="1088608"/>
                  </a:cubicBezTo>
                  <a:cubicBezTo>
                    <a:pt x="1016286" y="1050508"/>
                    <a:pt x="997012" y="1013235"/>
                    <a:pt x="974778" y="977690"/>
                  </a:cubicBezTo>
                  <a:cubicBezTo>
                    <a:pt x="960381" y="955540"/>
                    <a:pt x="948400" y="931993"/>
                    <a:pt x="935519" y="908943"/>
                  </a:cubicBezTo>
                  <a:cubicBezTo>
                    <a:pt x="922756" y="886959"/>
                    <a:pt x="909306" y="865400"/>
                    <a:pt x="896780" y="843273"/>
                  </a:cubicBezTo>
                  <a:cubicBezTo>
                    <a:pt x="880229" y="815821"/>
                    <a:pt x="860931" y="790169"/>
                    <a:pt x="845469" y="762054"/>
                  </a:cubicBezTo>
                  <a:cubicBezTo>
                    <a:pt x="844498" y="760469"/>
                    <a:pt x="840331" y="754316"/>
                    <a:pt x="836566" y="751003"/>
                  </a:cubicBezTo>
                  <a:cubicBezTo>
                    <a:pt x="839928" y="749488"/>
                    <a:pt x="843030" y="745607"/>
                    <a:pt x="845635" y="743312"/>
                  </a:cubicBezTo>
                  <a:cubicBezTo>
                    <a:pt x="858374" y="731314"/>
                    <a:pt x="870497" y="720570"/>
                    <a:pt x="884089" y="709068"/>
                  </a:cubicBezTo>
                  <a:cubicBezTo>
                    <a:pt x="914208" y="682351"/>
                    <a:pt x="945629" y="657076"/>
                    <a:pt x="974186" y="628655"/>
                  </a:cubicBezTo>
                  <a:cubicBezTo>
                    <a:pt x="992016" y="612278"/>
                    <a:pt x="1010248" y="596328"/>
                    <a:pt x="1026894" y="578698"/>
                  </a:cubicBezTo>
                  <a:cubicBezTo>
                    <a:pt x="1050762" y="554796"/>
                    <a:pt x="1078656" y="535414"/>
                    <a:pt x="1103447" y="512507"/>
                  </a:cubicBezTo>
                  <a:cubicBezTo>
                    <a:pt x="1111498" y="504910"/>
                    <a:pt x="1140599" y="482736"/>
                    <a:pt x="1123598" y="472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2"/>
            <p:cNvSpPr/>
            <p:nvPr/>
          </p:nvSpPr>
          <p:spPr>
            <a:xfrm rot="1263482">
              <a:off x="6425233" y="4009077"/>
              <a:ext cx="550855" cy="573771"/>
            </a:xfrm>
            <a:custGeom>
              <a:rect b="b" l="l" r="r" t="t"/>
              <a:pathLst>
                <a:path extrusionOk="0" h="1147399" w="1099609">
                  <a:moveTo>
                    <a:pt x="1099609" y="463882"/>
                  </a:moveTo>
                  <a:cubicBezTo>
                    <a:pt x="1090398" y="475928"/>
                    <a:pt x="1078914" y="484187"/>
                    <a:pt x="1067525" y="494481"/>
                  </a:cubicBezTo>
                  <a:cubicBezTo>
                    <a:pt x="1052442" y="507828"/>
                    <a:pt x="1036577" y="520276"/>
                    <a:pt x="1021115" y="533150"/>
                  </a:cubicBezTo>
                  <a:cubicBezTo>
                    <a:pt x="1005795" y="546307"/>
                    <a:pt x="992606" y="561690"/>
                    <a:pt x="977641" y="575226"/>
                  </a:cubicBezTo>
                  <a:cubicBezTo>
                    <a:pt x="955833" y="594016"/>
                    <a:pt x="936156" y="615125"/>
                    <a:pt x="914135" y="633655"/>
                  </a:cubicBezTo>
                  <a:cubicBezTo>
                    <a:pt x="892635" y="651664"/>
                    <a:pt x="872082" y="670786"/>
                    <a:pt x="850511" y="688771"/>
                  </a:cubicBezTo>
                  <a:cubicBezTo>
                    <a:pt x="841110" y="696935"/>
                    <a:pt x="831828" y="705289"/>
                    <a:pt x="822759" y="713832"/>
                  </a:cubicBezTo>
                  <a:cubicBezTo>
                    <a:pt x="818639" y="717997"/>
                    <a:pt x="809784" y="723819"/>
                    <a:pt x="815135" y="730232"/>
                  </a:cubicBezTo>
                  <a:cubicBezTo>
                    <a:pt x="815443" y="730492"/>
                    <a:pt x="815751" y="730705"/>
                    <a:pt x="816035" y="730918"/>
                  </a:cubicBezTo>
                  <a:cubicBezTo>
                    <a:pt x="817929" y="737095"/>
                    <a:pt x="822783" y="742254"/>
                    <a:pt x="825388" y="748265"/>
                  </a:cubicBezTo>
                  <a:cubicBezTo>
                    <a:pt x="835664" y="769918"/>
                    <a:pt x="848474" y="790081"/>
                    <a:pt x="861663" y="810054"/>
                  </a:cubicBezTo>
                  <a:cubicBezTo>
                    <a:pt x="883519" y="847469"/>
                    <a:pt x="905706" y="884789"/>
                    <a:pt x="925974" y="923102"/>
                  </a:cubicBezTo>
                  <a:cubicBezTo>
                    <a:pt x="941815" y="953370"/>
                    <a:pt x="961421" y="981508"/>
                    <a:pt x="976978" y="1011988"/>
                  </a:cubicBezTo>
                  <a:cubicBezTo>
                    <a:pt x="991256" y="1037168"/>
                    <a:pt x="1002148" y="1063815"/>
                    <a:pt x="1015337" y="1089609"/>
                  </a:cubicBezTo>
                  <a:cubicBezTo>
                    <a:pt x="991327" y="1086296"/>
                    <a:pt x="969046" y="1076097"/>
                    <a:pt x="947546" y="1065377"/>
                  </a:cubicBezTo>
                  <a:cubicBezTo>
                    <a:pt x="909589" y="1047060"/>
                    <a:pt x="875089" y="1024081"/>
                    <a:pt x="838861" y="1002901"/>
                  </a:cubicBezTo>
                  <a:cubicBezTo>
                    <a:pt x="819847" y="992488"/>
                    <a:pt x="802017" y="980182"/>
                    <a:pt x="783737" y="968563"/>
                  </a:cubicBezTo>
                  <a:cubicBezTo>
                    <a:pt x="761337" y="955145"/>
                    <a:pt x="738227" y="943005"/>
                    <a:pt x="716774" y="928096"/>
                  </a:cubicBezTo>
                  <a:cubicBezTo>
                    <a:pt x="696221" y="914157"/>
                    <a:pt x="673727" y="903555"/>
                    <a:pt x="652676" y="890444"/>
                  </a:cubicBezTo>
                  <a:cubicBezTo>
                    <a:pt x="651019" y="888433"/>
                    <a:pt x="648580" y="887368"/>
                    <a:pt x="646188" y="886279"/>
                  </a:cubicBezTo>
                  <a:cubicBezTo>
                    <a:pt x="646165" y="886279"/>
                    <a:pt x="646165" y="886279"/>
                    <a:pt x="646141" y="886256"/>
                  </a:cubicBezTo>
                  <a:cubicBezTo>
                    <a:pt x="643797" y="884694"/>
                    <a:pt x="641453" y="883108"/>
                    <a:pt x="639156" y="881452"/>
                  </a:cubicBezTo>
                  <a:cubicBezTo>
                    <a:pt x="636859" y="879890"/>
                    <a:pt x="634586" y="878304"/>
                    <a:pt x="632265" y="876766"/>
                  </a:cubicBezTo>
                  <a:cubicBezTo>
                    <a:pt x="630632" y="875772"/>
                    <a:pt x="628998" y="875607"/>
                    <a:pt x="627577" y="876009"/>
                  </a:cubicBezTo>
                  <a:cubicBezTo>
                    <a:pt x="620118" y="872483"/>
                    <a:pt x="611381" y="872033"/>
                    <a:pt x="604443" y="876032"/>
                  </a:cubicBezTo>
                  <a:cubicBezTo>
                    <a:pt x="602691" y="875252"/>
                    <a:pt x="600654" y="875228"/>
                    <a:pt x="598855" y="876340"/>
                  </a:cubicBezTo>
                  <a:cubicBezTo>
                    <a:pt x="586708" y="883511"/>
                    <a:pt x="575839" y="892669"/>
                    <a:pt x="564426" y="900904"/>
                  </a:cubicBezTo>
                  <a:cubicBezTo>
                    <a:pt x="543779" y="916287"/>
                    <a:pt x="522870" y="931338"/>
                    <a:pt x="503335" y="948116"/>
                  </a:cubicBezTo>
                  <a:cubicBezTo>
                    <a:pt x="483209" y="965463"/>
                    <a:pt x="461495" y="980798"/>
                    <a:pt x="441487" y="998262"/>
                  </a:cubicBezTo>
                  <a:cubicBezTo>
                    <a:pt x="420887" y="1015349"/>
                    <a:pt x="399079" y="1030897"/>
                    <a:pt x="378786" y="1048361"/>
                  </a:cubicBezTo>
                  <a:cubicBezTo>
                    <a:pt x="335383" y="1082226"/>
                    <a:pt x="292430" y="1116682"/>
                    <a:pt x="246683" y="1147400"/>
                  </a:cubicBezTo>
                  <a:cubicBezTo>
                    <a:pt x="262051" y="1076381"/>
                    <a:pt x="275690" y="1004936"/>
                    <a:pt x="296479" y="935242"/>
                  </a:cubicBezTo>
                  <a:cubicBezTo>
                    <a:pt x="307348" y="891367"/>
                    <a:pt x="314428" y="846641"/>
                    <a:pt x="323686" y="802411"/>
                  </a:cubicBezTo>
                  <a:cubicBezTo>
                    <a:pt x="326149" y="789726"/>
                    <a:pt x="328824" y="777113"/>
                    <a:pt x="331263" y="764405"/>
                  </a:cubicBezTo>
                  <a:cubicBezTo>
                    <a:pt x="331547" y="760807"/>
                    <a:pt x="333276" y="756429"/>
                    <a:pt x="332637" y="752809"/>
                  </a:cubicBezTo>
                  <a:lnTo>
                    <a:pt x="332637" y="752785"/>
                  </a:lnTo>
                  <a:cubicBezTo>
                    <a:pt x="333702" y="749212"/>
                    <a:pt x="330742" y="745733"/>
                    <a:pt x="327593" y="743721"/>
                  </a:cubicBezTo>
                  <a:cubicBezTo>
                    <a:pt x="319827" y="736361"/>
                    <a:pt x="312036" y="729025"/>
                    <a:pt x="304222" y="721713"/>
                  </a:cubicBezTo>
                  <a:cubicBezTo>
                    <a:pt x="296598" y="714329"/>
                    <a:pt x="290134" y="705905"/>
                    <a:pt x="283290" y="697811"/>
                  </a:cubicBezTo>
                  <a:cubicBezTo>
                    <a:pt x="270575" y="682594"/>
                    <a:pt x="254853" y="670383"/>
                    <a:pt x="239817" y="657580"/>
                  </a:cubicBezTo>
                  <a:cubicBezTo>
                    <a:pt x="216919" y="635951"/>
                    <a:pt x="193383" y="615149"/>
                    <a:pt x="168876" y="595365"/>
                  </a:cubicBezTo>
                  <a:cubicBezTo>
                    <a:pt x="152443" y="581261"/>
                    <a:pt x="137596" y="565145"/>
                    <a:pt x="120571" y="551679"/>
                  </a:cubicBezTo>
                  <a:cubicBezTo>
                    <a:pt x="94762" y="532676"/>
                    <a:pt x="70112" y="512372"/>
                    <a:pt x="46813" y="490340"/>
                  </a:cubicBezTo>
                  <a:cubicBezTo>
                    <a:pt x="31350" y="476543"/>
                    <a:pt x="12739" y="465988"/>
                    <a:pt x="0" y="449352"/>
                  </a:cubicBezTo>
                  <a:cubicBezTo>
                    <a:pt x="44468" y="443980"/>
                    <a:pt x="89174" y="441448"/>
                    <a:pt x="133973" y="442489"/>
                  </a:cubicBezTo>
                  <a:cubicBezTo>
                    <a:pt x="183177" y="442820"/>
                    <a:pt x="232358" y="440122"/>
                    <a:pt x="281586" y="440951"/>
                  </a:cubicBezTo>
                  <a:cubicBezTo>
                    <a:pt x="301215" y="441093"/>
                    <a:pt x="320868" y="441400"/>
                    <a:pt x="340451" y="439933"/>
                  </a:cubicBezTo>
                  <a:cubicBezTo>
                    <a:pt x="369623" y="437046"/>
                    <a:pt x="398558" y="431769"/>
                    <a:pt x="427848" y="430041"/>
                  </a:cubicBezTo>
                  <a:cubicBezTo>
                    <a:pt x="430216" y="429757"/>
                    <a:pt x="432773" y="429994"/>
                    <a:pt x="435212" y="429757"/>
                  </a:cubicBezTo>
                  <a:cubicBezTo>
                    <a:pt x="435236" y="429757"/>
                    <a:pt x="435236" y="429757"/>
                    <a:pt x="435236" y="429757"/>
                  </a:cubicBezTo>
                  <a:cubicBezTo>
                    <a:pt x="439095" y="430372"/>
                    <a:pt x="442292" y="426799"/>
                    <a:pt x="443239" y="423060"/>
                  </a:cubicBezTo>
                  <a:cubicBezTo>
                    <a:pt x="448875" y="410470"/>
                    <a:pt x="452900" y="397289"/>
                    <a:pt x="457659" y="384344"/>
                  </a:cubicBezTo>
                  <a:cubicBezTo>
                    <a:pt x="458299" y="380368"/>
                    <a:pt x="463934" y="364418"/>
                    <a:pt x="467794" y="350858"/>
                  </a:cubicBezTo>
                  <a:cubicBezTo>
                    <a:pt x="480344" y="323785"/>
                    <a:pt x="492727" y="296665"/>
                    <a:pt x="504472" y="269214"/>
                  </a:cubicBezTo>
                  <a:cubicBezTo>
                    <a:pt x="518892" y="238378"/>
                    <a:pt x="534899" y="208300"/>
                    <a:pt x="548751" y="177204"/>
                  </a:cubicBezTo>
                  <a:cubicBezTo>
                    <a:pt x="562556" y="145516"/>
                    <a:pt x="580054" y="115675"/>
                    <a:pt x="595208" y="84650"/>
                  </a:cubicBezTo>
                  <a:cubicBezTo>
                    <a:pt x="608208" y="56962"/>
                    <a:pt x="619266" y="28422"/>
                    <a:pt x="630608" y="0"/>
                  </a:cubicBezTo>
                  <a:cubicBezTo>
                    <a:pt x="640695" y="30173"/>
                    <a:pt x="647420" y="61198"/>
                    <a:pt x="654121" y="92246"/>
                  </a:cubicBezTo>
                  <a:cubicBezTo>
                    <a:pt x="660916" y="120124"/>
                    <a:pt x="669370" y="147552"/>
                    <a:pt x="675479" y="175595"/>
                  </a:cubicBezTo>
                  <a:cubicBezTo>
                    <a:pt x="681304" y="204135"/>
                    <a:pt x="689568" y="232059"/>
                    <a:pt x="696695" y="260292"/>
                  </a:cubicBezTo>
                  <a:cubicBezTo>
                    <a:pt x="706924" y="306320"/>
                    <a:pt x="715827" y="352704"/>
                    <a:pt x="727856" y="398283"/>
                  </a:cubicBezTo>
                  <a:cubicBezTo>
                    <a:pt x="729182" y="405524"/>
                    <a:pt x="730389" y="414754"/>
                    <a:pt x="731408" y="422610"/>
                  </a:cubicBezTo>
                  <a:cubicBezTo>
                    <a:pt x="731810" y="426349"/>
                    <a:pt x="732047" y="430775"/>
                    <a:pt x="735930" y="432644"/>
                  </a:cubicBezTo>
                  <a:cubicBezTo>
                    <a:pt x="737872" y="433780"/>
                    <a:pt x="739861" y="433520"/>
                    <a:pt x="741447" y="432479"/>
                  </a:cubicBezTo>
                  <a:cubicBezTo>
                    <a:pt x="763942" y="437993"/>
                    <a:pt x="787478" y="437993"/>
                    <a:pt x="810423" y="440525"/>
                  </a:cubicBezTo>
                  <a:cubicBezTo>
                    <a:pt x="851221" y="445092"/>
                    <a:pt x="892209" y="446772"/>
                    <a:pt x="933078" y="450369"/>
                  </a:cubicBezTo>
                  <a:cubicBezTo>
                    <a:pt x="937269" y="450251"/>
                    <a:pt x="944302" y="451718"/>
                    <a:pt x="947972" y="449210"/>
                  </a:cubicBezTo>
                  <a:cubicBezTo>
                    <a:pt x="966559" y="451269"/>
                    <a:pt x="985123" y="453611"/>
                    <a:pt x="1003830" y="454842"/>
                  </a:cubicBezTo>
                  <a:cubicBezTo>
                    <a:pt x="1020925" y="455860"/>
                    <a:pt x="1037595" y="460119"/>
                    <a:pt x="1054667" y="461374"/>
                  </a:cubicBezTo>
                  <a:cubicBezTo>
                    <a:pt x="1069751" y="462486"/>
                    <a:pt x="1084526" y="462273"/>
                    <a:pt x="1099609" y="463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1" name="Google Shape;831;p22"/>
          <p:cNvGrpSpPr/>
          <p:nvPr/>
        </p:nvGrpSpPr>
        <p:grpSpPr>
          <a:xfrm>
            <a:off x="7224972" y="4005695"/>
            <a:ext cx="1253978" cy="1345710"/>
            <a:chOff x="7224972" y="4005695"/>
            <a:chExt cx="1253978" cy="1345710"/>
          </a:xfrm>
        </p:grpSpPr>
        <p:sp>
          <p:nvSpPr>
            <p:cNvPr id="832" name="Google Shape;832;p22"/>
            <p:cNvSpPr/>
            <p:nvPr/>
          </p:nvSpPr>
          <p:spPr>
            <a:xfrm rot="1317634">
              <a:off x="7390534" y="4140114"/>
              <a:ext cx="922854" cy="1076873"/>
            </a:xfrm>
            <a:custGeom>
              <a:rect b="b" l="l" r="r" t="t"/>
              <a:pathLst>
                <a:path extrusionOk="0" h="2151811" w="1840631">
                  <a:moveTo>
                    <a:pt x="1839313" y="275243"/>
                  </a:moveTo>
                  <a:cubicBezTo>
                    <a:pt x="1836256" y="257985"/>
                    <a:pt x="1820110" y="258458"/>
                    <a:pt x="1806203" y="258889"/>
                  </a:cubicBezTo>
                  <a:cubicBezTo>
                    <a:pt x="1781015" y="259147"/>
                    <a:pt x="1755956" y="256220"/>
                    <a:pt x="1730769" y="255618"/>
                  </a:cubicBezTo>
                  <a:cubicBezTo>
                    <a:pt x="1696410" y="256608"/>
                    <a:pt x="1662869" y="248474"/>
                    <a:pt x="1628726" y="246623"/>
                  </a:cubicBezTo>
                  <a:cubicBezTo>
                    <a:pt x="1597209" y="245805"/>
                    <a:pt x="1566208" y="240081"/>
                    <a:pt x="1534906" y="236896"/>
                  </a:cubicBezTo>
                  <a:cubicBezTo>
                    <a:pt x="1514024" y="235175"/>
                    <a:pt x="1492970" y="235304"/>
                    <a:pt x="1472130" y="232765"/>
                  </a:cubicBezTo>
                  <a:cubicBezTo>
                    <a:pt x="1456286" y="231560"/>
                    <a:pt x="1440786" y="225707"/>
                    <a:pt x="1424898" y="225965"/>
                  </a:cubicBezTo>
                  <a:cubicBezTo>
                    <a:pt x="1426405" y="190286"/>
                    <a:pt x="1427352" y="154608"/>
                    <a:pt x="1427051" y="118887"/>
                  </a:cubicBezTo>
                  <a:cubicBezTo>
                    <a:pt x="1426706" y="115228"/>
                    <a:pt x="1424037" y="112345"/>
                    <a:pt x="1420765" y="111097"/>
                  </a:cubicBezTo>
                  <a:cubicBezTo>
                    <a:pt x="1421841" y="101198"/>
                    <a:pt x="1406212" y="95948"/>
                    <a:pt x="1398935" y="90353"/>
                  </a:cubicBezTo>
                  <a:cubicBezTo>
                    <a:pt x="1370776" y="70943"/>
                    <a:pt x="1338743" y="59279"/>
                    <a:pt x="1306666" y="48176"/>
                  </a:cubicBezTo>
                  <a:cubicBezTo>
                    <a:pt x="1288582" y="40859"/>
                    <a:pt x="1269595" y="36555"/>
                    <a:pt x="1250693" y="31993"/>
                  </a:cubicBezTo>
                  <a:cubicBezTo>
                    <a:pt x="1236398" y="28507"/>
                    <a:pt x="1222749" y="22826"/>
                    <a:pt x="1208412" y="19555"/>
                  </a:cubicBezTo>
                  <a:cubicBezTo>
                    <a:pt x="1194203" y="16629"/>
                    <a:pt x="1179693" y="15295"/>
                    <a:pt x="1165356" y="13616"/>
                  </a:cubicBezTo>
                  <a:cubicBezTo>
                    <a:pt x="1136164" y="11809"/>
                    <a:pt x="1107273" y="8107"/>
                    <a:pt x="1078425" y="3373"/>
                  </a:cubicBezTo>
                  <a:cubicBezTo>
                    <a:pt x="1008804" y="-1275"/>
                    <a:pt x="938751" y="-802"/>
                    <a:pt x="869086" y="2857"/>
                  </a:cubicBezTo>
                  <a:cubicBezTo>
                    <a:pt x="829647" y="4966"/>
                    <a:pt x="790337" y="8538"/>
                    <a:pt x="751199" y="13788"/>
                  </a:cubicBezTo>
                  <a:cubicBezTo>
                    <a:pt x="711802" y="17791"/>
                    <a:pt x="672923" y="25581"/>
                    <a:pt x="636153" y="40515"/>
                  </a:cubicBezTo>
                  <a:cubicBezTo>
                    <a:pt x="598909" y="53426"/>
                    <a:pt x="561580" y="68532"/>
                    <a:pt x="531311" y="94484"/>
                  </a:cubicBezTo>
                  <a:cubicBezTo>
                    <a:pt x="517146" y="107568"/>
                    <a:pt x="500440" y="119532"/>
                    <a:pt x="490279" y="136102"/>
                  </a:cubicBezTo>
                  <a:cubicBezTo>
                    <a:pt x="489977" y="136833"/>
                    <a:pt x="490106" y="137651"/>
                    <a:pt x="490537" y="138297"/>
                  </a:cubicBezTo>
                  <a:cubicBezTo>
                    <a:pt x="489374" y="137651"/>
                    <a:pt x="487738" y="137866"/>
                    <a:pt x="486834" y="139201"/>
                  </a:cubicBezTo>
                  <a:cubicBezTo>
                    <a:pt x="484036" y="143720"/>
                    <a:pt x="483217" y="149099"/>
                    <a:pt x="481969" y="154178"/>
                  </a:cubicBezTo>
                  <a:cubicBezTo>
                    <a:pt x="477362" y="179398"/>
                    <a:pt x="475597" y="205005"/>
                    <a:pt x="474649" y="230656"/>
                  </a:cubicBezTo>
                  <a:cubicBezTo>
                    <a:pt x="471506" y="229795"/>
                    <a:pt x="468148" y="229666"/>
                    <a:pt x="464919" y="229408"/>
                  </a:cubicBezTo>
                  <a:cubicBezTo>
                    <a:pt x="440635" y="228418"/>
                    <a:pt x="416480" y="232851"/>
                    <a:pt x="392283" y="234486"/>
                  </a:cubicBezTo>
                  <a:cubicBezTo>
                    <a:pt x="350820" y="236079"/>
                    <a:pt x="307850" y="238360"/>
                    <a:pt x="266602" y="245031"/>
                  </a:cubicBezTo>
                  <a:cubicBezTo>
                    <a:pt x="219499" y="249076"/>
                    <a:pt x="172180" y="250023"/>
                    <a:pt x="125464" y="258329"/>
                  </a:cubicBezTo>
                  <a:cubicBezTo>
                    <a:pt x="94636" y="261600"/>
                    <a:pt x="65358" y="272704"/>
                    <a:pt x="34659" y="276706"/>
                  </a:cubicBezTo>
                  <a:cubicBezTo>
                    <a:pt x="30009" y="278084"/>
                    <a:pt x="24368" y="278213"/>
                    <a:pt x="19029" y="278944"/>
                  </a:cubicBezTo>
                  <a:cubicBezTo>
                    <a:pt x="17609" y="277567"/>
                    <a:pt x="15413" y="277094"/>
                    <a:pt x="12313" y="278385"/>
                  </a:cubicBezTo>
                  <a:cubicBezTo>
                    <a:pt x="11021" y="279203"/>
                    <a:pt x="10203" y="280365"/>
                    <a:pt x="9600" y="281656"/>
                  </a:cubicBezTo>
                  <a:cubicBezTo>
                    <a:pt x="8438" y="282301"/>
                    <a:pt x="7361" y="282990"/>
                    <a:pt x="6414" y="283937"/>
                  </a:cubicBezTo>
                  <a:cubicBezTo>
                    <a:pt x="3917" y="287036"/>
                    <a:pt x="3788" y="291468"/>
                    <a:pt x="5682" y="294825"/>
                  </a:cubicBezTo>
                  <a:cubicBezTo>
                    <a:pt x="3314" y="304939"/>
                    <a:pt x="2065" y="315311"/>
                    <a:pt x="1247" y="325640"/>
                  </a:cubicBezTo>
                  <a:cubicBezTo>
                    <a:pt x="-4867" y="394071"/>
                    <a:pt x="12571" y="461382"/>
                    <a:pt x="30181" y="526885"/>
                  </a:cubicBezTo>
                  <a:cubicBezTo>
                    <a:pt x="49815" y="611584"/>
                    <a:pt x="96057" y="686427"/>
                    <a:pt x="146346" y="756234"/>
                  </a:cubicBezTo>
                  <a:cubicBezTo>
                    <a:pt x="198186" y="825181"/>
                    <a:pt x="270047" y="876396"/>
                    <a:pt x="346256" y="915474"/>
                  </a:cubicBezTo>
                  <a:cubicBezTo>
                    <a:pt x="391895" y="940006"/>
                    <a:pt x="443218" y="950421"/>
                    <a:pt x="492388" y="965656"/>
                  </a:cubicBezTo>
                  <a:cubicBezTo>
                    <a:pt x="547586" y="978352"/>
                    <a:pt x="603086" y="994061"/>
                    <a:pt x="660350" y="993200"/>
                  </a:cubicBezTo>
                  <a:cubicBezTo>
                    <a:pt x="676583" y="993330"/>
                    <a:pt x="692858" y="992813"/>
                    <a:pt x="709047" y="991952"/>
                  </a:cubicBezTo>
                  <a:cubicBezTo>
                    <a:pt x="710338" y="991866"/>
                    <a:pt x="711544" y="991436"/>
                    <a:pt x="712620" y="990833"/>
                  </a:cubicBezTo>
                  <a:cubicBezTo>
                    <a:pt x="713180" y="991092"/>
                    <a:pt x="713783" y="991264"/>
                    <a:pt x="714429" y="991307"/>
                  </a:cubicBezTo>
                  <a:cubicBezTo>
                    <a:pt x="717787" y="991608"/>
                    <a:pt x="721059" y="992340"/>
                    <a:pt x="724203" y="993545"/>
                  </a:cubicBezTo>
                  <a:cubicBezTo>
                    <a:pt x="726743" y="994362"/>
                    <a:pt x="729154" y="993889"/>
                    <a:pt x="731005" y="992641"/>
                  </a:cubicBezTo>
                  <a:cubicBezTo>
                    <a:pt x="786333" y="1034560"/>
                    <a:pt x="846913" y="1063782"/>
                    <a:pt x="912401" y="1078846"/>
                  </a:cubicBezTo>
                  <a:cubicBezTo>
                    <a:pt x="906502" y="1082633"/>
                    <a:pt x="903144" y="1090165"/>
                    <a:pt x="900991" y="1096836"/>
                  </a:cubicBezTo>
                  <a:cubicBezTo>
                    <a:pt x="892251" y="1124939"/>
                    <a:pt x="910851" y="1139916"/>
                    <a:pt x="938321" y="1148223"/>
                  </a:cubicBezTo>
                  <a:cubicBezTo>
                    <a:pt x="936857" y="1154291"/>
                    <a:pt x="936728" y="1160661"/>
                    <a:pt x="935780" y="1166815"/>
                  </a:cubicBezTo>
                  <a:cubicBezTo>
                    <a:pt x="931259" y="1207185"/>
                    <a:pt x="923595" y="1247081"/>
                    <a:pt x="915845" y="1286934"/>
                  </a:cubicBezTo>
                  <a:cubicBezTo>
                    <a:pt x="907105" y="1337675"/>
                    <a:pt x="894317" y="1387944"/>
                    <a:pt x="873952" y="1435414"/>
                  </a:cubicBezTo>
                  <a:cubicBezTo>
                    <a:pt x="863059" y="1461409"/>
                    <a:pt x="849151" y="1485898"/>
                    <a:pt x="832962" y="1508966"/>
                  </a:cubicBezTo>
                  <a:cubicBezTo>
                    <a:pt x="826805" y="1518305"/>
                    <a:pt x="819959" y="1527989"/>
                    <a:pt x="813200" y="1537586"/>
                  </a:cubicBezTo>
                  <a:cubicBezTo>
                    <a:pt x="799379" y="1548259"/>
                    <a:pt x="785471" y="1558761"/>
                    <a:pt x="771177" y="1568788"/>
                  </a:cubicBezTo>
                  <a:cubicBezTo>
                    <a:pt x="725494" y="1568530"/>
                    <a:pt x="679639" y="1568918"/>
                    <a:pt x="634387" y="1575890"/>
                  </a:cubicBezTo>
                  <a:cubicBezTo>
                    <a:pt x="625862" y="1577396"/>
                    <a:pt x="616950" y="1577956"/>
                    <a:pt x="608855" y="1581054"/>
                  </a:cubicBezTo>
                  <a:cubicBezTo>
                    <a:pt x="585131" y="1597796"/>
                    <a:pt x="576133" y="1628525"/>
                    <a:pt x="565756" y="1654391"/>
                  </a:cubicBezTo>
                  <a:cubicBezTo>
                    <a:pt x="555078" y="1684646"/>
                    <a:pt x="540568" y="1713223"/>
                    <a:pt x="527694" y="1742489"/>
                  </a:cubicBezTo>
                  <a:cubicBezTo>
                    <a:pt x="523949" y="1751828"/>
                    <a:pt x="520719" y="1761469"/>
                    <a:pt x="516328" y="1770550"/>
                  </a:cubicBezTo>
                  <a:cubicBezTo>
                    <a:pt x="512280" y="1777952"/>
                    <a:pt x="505004" y="1785613"/>
                    <a:pt x="509396" y="1794565"/>
                  </a:cubicBezTo>
                  <a:cubicBezTo>
                    <a:pt x="510429" y="1796330"/>
                    <a:pt x="511634" y="1797836"/>
                    <a:pt x="512969" y="1799256"/>
                  </a:cubicBezTo>
                  <a:cubicBezTo>
                    <a:pt x="510816" y="1808251"/>
                    <a:pt x="511807" y="1818236"/>
                    <a:pt x="511032" y="1827360"/>
                  </a:cubicBezTo>
                  <a:cubicBezTo>
                    <a:pt x="510946" y="1862091"/>
                    <a:pt x="514347" y="1896651"/>
                    <a:pt x="514993" y="1931339"/>
                  </a:cubicBezTo>
                  <a:cubicBezTo>
                    <a:pt x="514993" y="1969901"/>
                    <a:pt x="519342" y="2008248"/>
                    <a:pt x="521537" y="2046724"/>
                  </a:cubicBezTo>
                  <a:cubicBezTo>
                    <a:pt x="522657" y="2059291"/>
                    <a:pt x="523087" y="2071944"/>
                    <a:pt x="523819" y="2084597"/>
                  </a:cubicBezTo>
                  <a:cubicBezTo>
                    <a:pt x="524594" y="2090450"/>
                    <a:pt x="523862" y="2097724"/>
                    <a:pt x="528771" y="2101855"/>
                  </a:cubicBezTo>
                  <a:cubicBezTo>
                    <a:pt x="528943" y="2101984"/>
                    <a:pt x="529158" y="2102070"/>
                    <a:pt x="529331" y="2102157"/>
                  </a:cubicBezTo>
                  <a:cubicBezTo>
                    <a:pt x="529546" y="2105470"/>
                    <a:pt x="529976" y="2108741"/>
                    <a:pt x="531957" y="2111539"/>
                  </a:cubicBezTo>
                  <a:cubicBezTo>
                    <a:pt x="532560" y="2112227"/>
                    <a:pt x="533163" y="2112744"/>
                    <a:pt x="533765" y="2113174"/>
                  </a:cubicBezTo>
                  <a:cubicBezTo>
                    <a:pt x="530622" y="2114379"/>
                    <a:pt x="529847" y="2116273"/>
                    <a:pt x="532646" y="2119243"/>
                  </a:cubicBezTo>
                  <a:cubicBezTo>
                    <a:pt x="532646" y="2119243"/>
                    <a:pt x="532603" y="2119243"/>
                    <a:pt x="532603" y="2119286"/>
                  </a:cubicBezTo>
                  <a:cubicBezTo>
                    <a:pt x="562398" y="2125569"/>
                    <a:pt x="593398" y="2127807"/>
                    <a:pt x="623537" y="2133402"/>
                  </a:cubicBezTo>
                  <a:cubicBezTo>
                    <a:pt x="665991" y="2139083"/>
                    <a:pt x="708961" y="2137146"/>
                    <a:pt x="751586" y="2140374"/>
                  </a:cubicBezTo>
                  <a:cubicBezTo>
                    <a:pt x="810831" y="2147131"/>
                    <a:pt x="870378" y="2146916"/>
                    <a:pt x="929925" y="2147303"/>
                  </a:cubicBezTo>
                  <a:cubicBezTo>
                    <a:pt x="995155" y="2148293"/>
                    <a:pt x="1060342" y="2151220"/>
                    <a:pt x="1125615" y="2151693"/>
                  </a:cubicBezTo>
                  <a:cubicBezTo>
                    <a:pt x="1169101" y="2152425"/>
                    <a:pt x="1212459" y="2149584"/>
                    <a:pt x="1255903" y="2148293"/>
                  </a:cubicBezTo>
                  <a:cubicBezTo>
                    <a:pt x="1289443" y="2147088"/>
                    <a:pt x="1322984" y="2148035"/>
                    <a:pt x="1356482" y="2145883"/>
                  </a:cubicBezTo>
                  <a:cubicBezTo>
                    <a:pt x="1390582" y="2143172"/>
                    <a:pt x="1424726" y="2141794"/>
                    <a:pt x="1459558" y="2141493"/>
                  </a:cubicBezTo>
                  <a:cubicBezTo>
                    <a:pt x="1485349" y="2139040"/>
                    <a:pt x="1511053" y="2139901"/>
                    <a:pt x="1536930" y="2141106"/>
                  </a:cubicBezTo>
                  <a:cubicBezTo>
                    <a:pt x="1541451" y="2141063"/>
                    <a:pt x="1545283" y="2138007"/>
                    <a:pt x="1546488" y="2133832"/>
                  </a:cubicBezTo>
                  <a:cubicBezTo>
                    <a:pt x="1556434" y="2129873"/>
                    <a:pt x="1552473" y="2112184"/>
                    <a:pt x="1553464" y="2102802"/>
                  </a:cubicBezTo>
                  <a:cubicBezTo>
                    <a:pt x="1553119" y="2053395"/>
                    <a:pt x="1554798" y="2004073"/>
                    <a:pt x="1556477" y="1954752"/>
                  </a:cubicBezTo>
                  <a:cubicBezTo>
                    <a:pt x="1555315" y="1896694"/>
                    <a:pt x="1563065" y="1839497"/>
                    <a:pt x="1564701" y="1781223"/>
                  </a:cubicBezTo>
                  <a:cubicBezTo>
                    <a:pt x="1569911" y="1779932"/>
                    <a:pt x="1574130" y="1776145"/>
                    <a:pt x="1574475" y="1770163"/>
                  </a:cubicBezTo>
                  <a:cubicBezTo>
                    <a:pt x="1575078" y="1761899"/>
                    <a:pt x="1571117" y="1754109"/>
                    <a:pt x="1567887" y="1746707"/>
                  </a:cubicBezTo>
                  <a:cubicBezTo>
                    <a:pt x="1560353" y="1729104"/>
                    <a:pt x="1551741" y="1712018"/>
                    <a:pt x="1540977" y="1696181"/>
                  </a:cubicBezTo>
                  <a:cubicBezTo>
                    <a:pt x="1520310" y="1660588"/>
                    <a:pt x="1495467" y="1627664"/>
                    <a:pt x="1477211" y="1590652"/>
                  </a:cubicBezTo>
                  <a:cubicBezTo>
                    <a:pt x="1470839" y="1571801"/>
                    <a:pt x="1448751" y="1572576"/>
                    <a:pt x="1432347" y="1570123"/>
                  </a:cubicBezTo>
                  <a:cubicBezTo>
                    <a:pt x="1416459" y="1568057"/>
                    <a:pt x="1400442" y="1568014"/>
                    <a:pt x="1384425" y="1567928"/>
                  </a:cubicBezTo>
                  <a:cubicBezTo>
                    <a:pt x="1381670" y="1567928"/>
                    <a:pt x="1379129" y="1569090"/>
                    <a:pt x="1377321" y="1570983"/>
                  </a:cubicBezTo>
                  <a:cubicBezTo>
                    <a:pt x="1371465" y="1565776"/>
                    <a:pt x="1364232" y="1561644"/>
                    <a:pt x="1357817" y="1557685"/>
                  </a:cubicBezTo>
                  <a:cubicBezTo>
                    <a:pt x="1349076" y="1553123"/>
                    <a:pt x="1340379" y="1548475"/>
                    <a:pt x="1331940" y="1543396"/>
                  </a:cubicBezTo>
                  <a:cubicBezTo>
                    <a:pt x="1331079" y="1541589"/>
                    <a:pt x="1329701" y="1540125"/>
                    <a:pt x="1327979" y="1539006"/>
                  </a:cubicBezTo>
                  <a:cubicBezTo>
                    <a:pt x="1321003" y="1534703"/>
                    <a:pt x="1314373" y="1529925"/>
                    <a:pt x="1307699" y="1525191"/>
                  </a:cubicBezTo>
                  <a:cubicBezTo>
                    <a:pt x="1271747" y="1501262"/>
                    <a:pt x="1236226" y="1474450"/>
                    <a:pt x="1212545" y="1437523"/>
                  </a:cubicBezTo>
                  <a:cubicBezTo>
                    <a:pt x="1186712" y="1396895"/>
                    <a:pt x="1157692" y="1357559"/>
                    <a:pt x="1139220" y="1312886"/>
                  </a:cubicBezTo>
                  <a:cubicBezTo>
                    <a:pt x="1132891" y="1295412"/>
                    <a:pt x="1129705" y="1276088"/>
                    <a:pt x="1124840" y="1258012"/>
                  </a:cubicBezTo>
                  <a:cubicBezTo>
                    <a:pt x="1116788" y="1231415"/>
                    <a:pt x="1110373" y="1204258"/>
                    <a:pt x="1111062" y="1176111"/>
                  </a:cubicBezTo>
                  <a:cubicBezTo>
                    <a:pt x="1110804" y="1170301"/>
                    <a:pt x="1111105" y="1164491"/>
                    <a:pt x="1110847" y="1158681"/>
                  </a:cubicBezTo>
                  <a:cubicBezTo>
                    <a:pt x="1129188" y="1155238"/>
                    <a:pt x="1145937" y="1147964"/>
                    <a:pt x="1156012" y="1133030"/>
                  </a:cubicBezTo>
                  <a:cubicBezTo>
                    <a:pt x="1168370" y="1113836"/>
                    <a:pt x="1162686" y="1089433"/>
                    <a:pt x="1148348" y="1073036"/>
                  </a:cubicBezTo>
                  <a:cubicBezTo>
                    <a:pt x="1152310" y="1071271"/>
                    <a:pt x="1156271" y="1069550"/>
                    <a:pt x="1160232" y="1067828"/>
                  </a:cubicBezTo>
                  <a:cubicBezTo>
                    <a:pt x="1173493" y="1061932"/>
                    <a:pt x="1187056" y="1056466"/>
                    <a:pt x="1199112" y="1048375"/>
                  </a:cubicBezTo>
                  <a:cubicBezTo>
                    <a:pt x="1235107" y="1021864"/>
                    <a:pt x="1270585" y="991909"/>
                    <a:pt x="1293921" y="953347"/>
                  </a:cubicBezTo>
                  <a:cubicBezTo>
                    <a:pt x="1299691" y="943449"/>
                    <a:pt x="1305245" y="933421"/>
                    <a:pt x="1310541" y="923264"/>
                  </a:cubicBezTo>
                  <a:cubicBezTo>
                    <a:pt x="1313942" y="929031"/>
                    <a:pt x="1322683" y="928213"/>
                    <a:pt x="1329012" y="927180"/>
                  </a:cubicBezTo>
                  <a:cubicBezTo>
                    <a:pt x="1355233" y="926061"/>
                    <a:pt x="1380593" y="919132"/>
                    <a:pt x="1405609" y="911816"/>
                  </a:cubicBezTo>
                  <a:cubicBezTo>
                    <a:pt x="1441388" y="901788"/>
                    <a:pt x="1475489" y="886165"/>
                    <a:pt x="1508685" y="869682"/>
                  </a:cubicBezTo>
                  <a:cubicBezTo>
                    <a:pt x="1572150" y="829097"/>
                    <a:pt x="1628812" y="778700"/>
                    <a:pt x="1678843" y="722492"/>
                  </a:cubicBezTo>
                  <a:cubicBezTo>
                    <a:pt x="1720650" y="679153"/>
                    <a:pt x="1757420" y="630219"/>
                    <a:pt x="1782307" y="575217"/>
                  </a:cubicBezTo>
                  <a:cubicBezTo>
                    <a:pt x="1797075" y="541949"/>
                    <a:pt x="1813436" y="509369"/>
                    <a:pt x="1822866" y="474035"/>
                  </a:cubicBezTo>
                  <a:cubicBezTo>
                    <a:pt x="1835051" y="430438"/>
                    <a:pt x="1837419" y="385162"/>
                    <a:pt x="1838624" y="340144"/>
                  </a:cubicBezTo>
                  <a:cubicBezTo>
                    <a:pt x="1838753" y="318582"/>
                    <a:pt x="1842585" y="296676"/>
                    <a:pt x="1839313" y="275243"/>
                  </a:cubicBezTo>
                  <a:close/>
                  <a:moveTo>
                    <a:pt x="1415684" y="411888"/>
                  </a:moveTo>
                  <a:cubicBezTo>
                    <a:pt x="1416760" y="383742"/>
                    <a:pt x="1418224" y="355595"/>
                    <a:pt x="1419731" y="327448"/>
                  </a:cubicBezTo>
                  <a:cubicBezTo>
                    <a:pt x="1427266" y="331709"/>
                    <a:pt x="1437169" y="331494"/>
                    <a:pt x="1445436" y="333646"/>
                  </a:cubicBezTo>
                  <a:cubicBezTo>
                    <a:pt x="1480268" y="341177"/>
                    <a:pt x="1515746" y="344491"/>
                    <a:pt x="1550880" y="350301"/>
                  </a:cubicBezTo>
                  <a:cubicBezTo>
                    <a:pt x="1600868" y="356800"/>
                    <a:pt x="1650727" y="366397"/>
                    <a:pt x="1701318" y="366569"/>
                  </a:cubicBezTo>
                  <a:cubicBezTo>
                    <a:pt x="1705968" y="382020"/>
                    <a:pt x="1697615" y="398030"/>
                    <a:pt x="1693827" y="412964"/>
                  </a:cubicBezTo>
                  <a:cubicBezTo>
                    <a:pt x="1685689" y="440035"/>
                    <a:pt x="1677250" y="467020"/>
                    <a:pt x="1666830" y="493359"/>
                  </a:cubicBezTo>
                  <a:cubicBezTo>
                    <a:pt x="1655679" y="520042"/>
                    <a:pt x="1644872" y="546597"/>
                    <a:pt x="1631783" y="572419"/>
                  </a:cubicBezTo>
                  <a:cubicBezTo>
                    <a:pt x="1614000" y="605817"/>
                    <a:pt x="1589200" y="635427"/>
                    <a:pt x="1563194" y="663100"/>
                  </a:cubicBezTo>
                  <a:cubicBezTo>
                    <a:pt x="1535595" y="690257"/>
                    <a:pt x="1504767" y="714143"/>
                    <a:pt x="1471355" y="733725"/>
                  </a:cubicBezTo>
                  <a:cubicBezTo>
                    <a:pt x="1450000" y="747540"/>
                    <a:pt x="1429203" y="762733"/>
                    <a:pt x="1404920" y="771125"/>
                  </a:cubicBezTo>
                  <a:cubicBezTo>
                    <a:pt x="1393252" y="775171"/>
                    <a:pt x="1380981" y="776935"/>
                    <a:pt x="1368839" y="778915"/>
                  </a:cubicBezTo>
                  <a:cubicBezTo>
                    <a:pt x="1366169" y="779345"/>
                    <a:pt x="1363844" y="780766"/>
                    <a:pt x="1362294" y="782788"/>
                  </a:cubicBezTo>
                  <a:cubicBezTo>
                    <a:pt x="1364447" y="774912"/>
                    <a:pt x="1366772" y="767123"/>
                    <a:pt x="1369528" y="759462"/>
                  </a:cubicBezTo>
                  <a:cubicBezTo>
                    <a:pt x="1383047" y="724300"/>
                    <a:pt x="1393036" y="687847"/>
                    <a:pt x="1399409" y="650662"/>
                  </a:cubicBezTo>
                  <a:cubicBezTo>
                    <a:pt x="1408795" y="611584"/>
                    <a:pt x="1414651" y="571774"/>
                    <a:pt x="1413962" y="531490"/>
                  </a:cubicBezTo>
                  <a:cubicBezTo>
                    <a:pt x="1414263" y="491637"/>
                    <a:pt x="1415167" y="451741"/>
                    <a:pt x="1415684" y="411888"/>
                  </a:cubicBezTo>
                  <a:close/>
                  <a:moveTo>
                    <a:pt x="564206" y="835079"/>
                  </a:moveTo>
                  <a:cubicBezTo>
                    <a:pt x="518567" y="823287"/>
                    <a:pt x="477835" y="800047"/>
                    <a:pt x="435597" y="779604"/>
                  </a:cubicBezTo>
                  <a:cubicBezTo>
                    <a:pt x="387504" y="753437"/>
                    <a:pt x="340788" y="723956"/>
                    <a:pt x="298378" y="689224"/>
                  </a:cubicBezTo>
                  <a:cubicBezTo>
                    <a:pt x="269917" y="665596"/>
                    <a:pt x="247270" y="636374"/>
                    <a:pt x="223632" y="608184"/>
                  </a:cubicBezTo>
                  <a:cubicBezTo>
                    <a:pt x="185054" y="560842"/>
                    <a:pt x="146734" y="510316"/>
                    <a:pt x="134248" y="449245"/>
                  </a:cubicBezTo>
                  <a:cubicBezTo>
                    <a:pt x="129210" y="425445"/>
                    <a:pt x="118403" y="398116"/>
                    <a:pt x="125034" y="374058"/>
                  </a:cubicBezTo>
                  <a:cubicBezTo>
                    <a:pt x="160512" y="371949"/>
                    <a:pt x="196076" y="371433"/>
                    <a:pt x="231597" y="369281"/>
                  </a:cubicBezTo>
                  <a:cubicBezTo>
                    <a:pt x="263846" y="365364"/>
                    <a:pt x="296096" y="362007"/>
                    <a:pt x="328215" y="356972"/>
                  </a:cubicBezTo>
                  <a:cubicBezTo>
                    <a:pt x="376223" y="349096"/>
                    <a:pt x="426168" y="347461"/>
                    <a:pt x="471808" y="329428"/>
                  </a:cubicBezTo>
                  <a:cubicBezTo>
                    <a:pt x="470990" y="381504"/>
                    <a:pt x="472712" y="433665"/>
                    <a:pt x="483347" y="484924"/>
                  </a:cubicBezTo>
                  <a:cubicBezTo>
                    <a:pt x="489030" y="515394"/>
                    <a:pt x="492733" y="546166"/>
                    <a:pt x="499363" y="576465"/>
                  </a:cubicBezTo>
                  <a:cubicBezTo>
                    <a:pt x="506166" y="607969"/>
                    <a:pt x="517146" y="638310"/>
                    <a:pt x="527436" y="668824"/>
                  </a:cubicBezTo>
                  <a:cubicBezTo>
                    <a:pt x="547802" y="728346"/>
                    <a:pt x="568469" y="789029"/>
                    <a:pt x="599900" y="843773"/>
                  </a:cubicBezTo>
                  <a:cubicBezTo>
                    <a:pt x="587844" y="841535"/>
                    <a:pt x="575917" y="838695"/>
                    <a:pt x="564206" y="835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3" name="Google Shape;833;p22"/>
            <p:cNvGrpSpPr/>
            <p:nvPr/>
          </p:nvGrpSpPr>
          <p:grpSpPr>
            <a:xfrm>
              <a:off x="7449304" y="4105725"/>
              <a:ext cx="974790" cy="1178944"/>
              <a:chOff x="8058904" y="4105725"/>
              <a:chExt cx="974790" cy="1178944"/>
            </a:xfrm>
          </p:grpSpPr>
          <p:sp>
            <p:nvSpPr>
              <p:cNvPr id="834" name="Google Shape;834;p22"/>
              <p:cNvSpPr/>
              <p:nvPr/>
            </p:nvSpPr>
            <p:spPr>
              <a:xfrm rot="1316256">
                <a:off x="8329534" y="4231652"/>
                <a:ext cx="458202" cy="464022"/>
              </a:xfrm>
              <a:custGeom>
                <a:rect b="b" l="l" r="r" t="t"/>
                <a:pathLst>
                  <a:path extrusionOk="0" h="928035" w="916395">
                    <a:moveTo>
                      <a:pt x="355590" y="801828"/>
                    </a:moveTo>
                    <a:cubicBezTo>
                      <a:pt x="367904" y="805012"/>
                      <a:pt x="372812" y="786807"/>
                      <a:pt x="360714" y="783235"/>
                    </a:cubicBezTo>
                    <a:cubicBezTo>
                      <a:pt x="344180" y="778286"/>
                      <a:pt x="329756" y="768301"/>
                      <a:pt x="315376" y="759005"/>
                    </a:cubicBezTo>
                    <a:cubicBezTo>
                      <a:pt x="277917" y="732580"/>
                      <a:pt x="244290" y="699355"/>
                      <a:pt x="218887" y="661180"/>
                    </a:cubicBezTo>
                    <a:cubicBezTo>
                      <a:pt x="207606" y="642114"/>
                      <a:pt x="203903" y="620036"/>
                      <a:pt x="197789" y="599033"/>
                    </a:cubicBezTo>
                    <a:cubicBezTo>
                      <a:pt x="194560" y="584874"/>
                      <a:pt x="184743" y="590211"/>
                      <a:pt x="186250" y="602175"/>
                    </a:cubicBezTo>
                    <a:cubicBezTo>
                      <a:pt x="189652" y="647795"/>
                      <a:pt x="208123" y="682312"/>
                      <a:pt x="239295" y="715063"/>
                    </a:cubicBezTo>
                    <a:cubicBezTo>
                      <a:pt x="271631" y="750871"/>
                      <a:pt x="309821" y="784785"/>
                      <a:pt x="355590" y="801828"/>
                    </a:cubicBezTo>
                    <a:close/>
                    <a:moveTo>
                      <a:pt x="916396" y="94630"/>
                    </a:moveTo>
                    <a:cubicBezTo>
                      <a:pt x="912736" y="174938"/>
                      <a:pt x="907139" y="255161"/>
                      <a:pt x="907053" y="335513"/>
                    </a:cubicBezTo>
                    <a:cubicBezTo>
                      <a:pt x="905287" y="372913"/>
                      <a:pt x="907871" y="410485"/>
                      <a:pt x="902790" y="447669"/>
                    </a:cubicBezTo>
                    <a:cubicBezTo>
                      <a:pt x="896978" y="483993"/>
                      <a:pt x="889141" y="519844"/>
                      <a:pt x="880702" y="555694"/>
                    </a:cubicBezTo>
                    <a:cubicBezTo>
                      <a:pt x="873340" y="583540"/>
                      <a:pt x="861456" y="610008"/>
                      <a:pt x="854137" y="637897"/>
                    </a:cubicBezTo>
                    <a:cubicBezTo>
                      <a:pt x="841306" y="698967"/>
                      <a:pt x="815946" y="755433"/>
                      <a:pt x="783266" y="808800"/>
                    </a:cubicBezTo>
                    <a:cubicBezTo>
                      <a:pt x="768843" y="830577"/>
                      <a:pt x="749166" y="847921"/>
                      <a:pt x="729834" y="865222"/>
                    </a:cubicBezTo>
                    <a:cubicBezTo>
                      <a:pt x="709985" y="883944"/>
                      <a:pt x="684883" y="898749"/>
                      <a:pt x="658920" y="908691"/>
                    </a:cubicBezTo>
                    <a:cubicBezTo>
                      <a:pt x="644497" y="915017"/>
                      <a:pt x="630030" y="921688"/>
                      <a:pt x="614573" y="925131"/>
                    </a:cubicBezTo>
                    <a:cubicBezTo>
                      <a:pt x="601613" y="927885"/>
                      <a:pt x="588438" y="926982"/>
                      <a:pt x="575219" y="927326"/>
                    </a:cubicBezTo>
                    <a:cubicBezTo>
                      <a:pt x="452251" y="932835"/>
                      <a:pt x="348658" y="906797"/>
                      <a:pt x="250576" y="830233"/>
                    </a:cubicBezTo>
                    <a:cubicBezTo>
                      <a:pt x="220566" y="808843"/>
                      <a:pt x="195981" y="781299"/>
                      <a:pt x="173204" y="752549"/>
                    </a:cubicBezTo>
                    <a:cubicBezTo>
                      <a:pt x="164076" y="741446"/>
                      <a:pt x="155035" y="730256"/>
                      <a:pt x="146682" y="718636"/>
                    </a:cubicBezTo>
                    <a:cubicBezTo>
                      <a:pt x="149093" y="713170"/>
                      <a:pt x="146854" y="705595"/>
                      <a:pt x="139190" y="704519"/>
                    </a:cubicBezTo>
                    <a:cubicBezTo>
                      <a:pt x="138415" y="704433"/>
                      <a:pt x="137683" y="704347"/>
                      <a:pt x="136908" y="704261"/>
                    </a:cubicBezTo>
                    <a:cubicBezTo>
                      <a:pt x="134841" y="701076"/>
                      <a:pt x="132861" y="697805"/>
                      <a:pt x="130923" y="694534"/>
                    </a:cubicBezTo>
                    <a:cubicBezTo>
                      <a:pt x="103755" y="646375"/>
                      <a:pt x="83777" y="594299"/>
                      <a:pt x="65478" y="542180"/>
                    </a:cubicBezTo>
                    <a:cubicBezTo>
                      <a:pt x="52475" y="502715"/>
                      <a:pt x="37061" y="463852"/>
                      <a:pt x="28406" y="423138"/>
                    </a:cubicBezTo>
                    <a:cubicBezTo>
                      <a:pt x="18848" y="367145"/>
                      <a:pt x="6276" y="311411"/>
                      <a:pt x="1669" y="254731"/>
                    </a:cubicBezTo>
                    <a:cubicBezTo>
                      <a:pt x="162" y="200804"/>
                      <a:pt x="-527" y="146706"/>
                      <a:pt x="463" y="92693"/>
                    </a:cubicBezTo>
                    <a:cubicBezTo>
                      <a:pt x="26469" y="75865"/>
                      <a:pt x="54197" y="59769"/>
                      <a:pt x="83518" y="49139"/>
                    </a:cubicBezTo>
                    <a:cubicBezTo>
                      <a:pt x="111462" y="39283"/>
                      <a:pt x="140482" y="33344"/>
                      <a:pt x="169243" y="26587"/>
                    </a:cubicBezTo>
                    <a:cubicBezTo>
                      <a:pt x="224699" y="11223"/>
                      <a:pt x="280285" y="4035"/>
                      <a:pt x="338195" y="3992"/>
                    </a:cubicBezTo>
                    <a:cubicBezTo>
                      <a:pt x="400368" y="2142"/>
                      <a:pt x="462714" y="-3582"/>
                      <a:pt x="524801" y="3304"/>
                    </a:cubicBezTo>
                    <a:cubicBezTo>
                      <a:pt x="554552" y="6359"/>
                      <a:pt x="584218" y="10190"/>
                      <a:pt x="614013" y="12815"/>
                    </a:cubicBezTo>
                    <a:cubicBezTo>
                      <a:pt x="665637" y="20045"/>
                      <a:pt x="715884" y="32957"/>
                      <a:pt x="767680" y="41349"/>
                    </a:cubicBezTo>
                    <a:cubicBezTo>
                      <a:pt x="803460" y="49655"/>
                      <a:pt x="840014" y="58736"/>
                      <a:pt x="873770" y="73584"/>
                    </a:cubicBezTo>
                    <a:cubicBezTo>
                      <a:pt x="884491" y="78232"/>
                      <a:pt x="894007" y="83010"/>
                      <a:pt x="904556" y="88562"/>
                    </a:cubicBezTo>
                    <a:cubicBezTo>
                      <a:pt x="908086" y="90240"/>
                      <a:pt x="912263" y="93080"/>
                      <a:pt x="916396" y="946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 rot="1316256">
                <a:off x="8420213" y="4187830"/>
                <a:ext cx="459499" cy="102987"/>
              </a:xfrm>
              <a:custGeom>
                <a:rect b="b" l="l" r="r" t="t"/>
                <a:pathLst>
                  <a:path extrusionOk="0" h="205973" w="918989">
                    <a:moveTo>
                      <a:pt x="918904" y="100359"/>
                    </a:moveTo>
                    <a:cubicBezTo>
                      <a:pt x="919291" y="131045"/>
                      <a:pt x="918301" y="161688"/>
                      <a:pt x="917009" y="192288"/>
                    </a:cubicBezTo>
                    <a:cubicBezTo>
                      <a:pt x="916966" y="193493"/>
                      <a:pt x="916923" y="194698"/>
                      <a:pt x="916880" y="195946"/>
                    </a:cubicBezTo>
                    <a:cubicBezTo>
                      <a:pt x="912402" y="193880"/>
                      <a:pt x="907795" y="192072"/>
                      <a:pt x="904652" y="189877"/>
                    </a:cubicBezTo>
                    <a:cubicBezTo>
                      <a:pt x="874212" y="173781"/>
                      <a:pt x="841403" y="162764"/>
                      <a:pt x="808077" y="154285"/>
                    </a:cubicBezTo>
                    <a:cubicBezTo>
                      <a:pt x="750942" y="139523"/>
                      <a:pt x="693290" y="131432"/>
                      <a:pt x="635379" y="119123"/>
                    </a:cubicBezTo>
                    <a:cubicBezTo>
                      <a:pt x="561624" y="110300"/>
                      <a:pt x="487481" y="100273"/>
                      <a:pt x="412994" y="104447"/>
                    </a:cubicBezTo>
                    <a:cubicBezTo>
                      <a:pt x="343416" y="109526"/>
                      <a:pt x="272588" y="105394"/>
                      <a:pt x="204387" y="122480"/>
                    </a:cubicBezTo>
                    <a:cubicBezTo>
                      <a:pt x="165895" y="132336"/>
                      <a:pt x="126843" y="140599"/>
                      <a:pt x="89040" y="153123"/>
                    </a:cubicBezTo>
                    <a:cubicBezTo>
                      <a:pt x="58255" y="163366"/>
                      <a:pt x="30527" y="181227"/>
                      <a:pt x="5167" y="201153"/>
                    </a:cubicBezTo>
                    <a:cubicBezTo>
                      <a:pt x="4090" y="202186"/>
                      <a:pt x="2067" y="203908"/>
                      <a:pt x="0" y="205974"/>
                    </a:cubicBezTo>
                    <a:cubicBezTo>
                      <a:pt x="603" y="177482"/>
                      <a:pt x="1722" y="149034"/>
                      <a:pt x="3401" y="120629"/>
                    </a:cubicBezTo>
                    <a:cubicBezTo>
                      <a:pt x="3401" y="120070"/>
                      <a:pt x="3229" y="119640"/>
                      <a:pt x="3014" y="119252"/>
                    </a:cubicBezTo>
                    <a:cubicBezTo>
                      <a:pt x="3315" y="119424"/>
                      <a:pt x="3660" y="119511"/>
                      <a:pt x="4004" y="119511"/>
                    </a:cubicBezTo>
                    <a:cubicBezTo>
                      <a:pt x="9429" y="117832"/>
                      <a:pt x="13649" y="113485"/>
                      <a:pt x="18342" y="110386"/>
                    </a:cubicBezTo>
                    <a:cubicBezTo>
                      <a:pt x="36555" y="96830"/>
                      <a:pt x="54208" y="83187"/>
                      <a:pt x="73841" y="71566"/>
                    </a:cubicBezTo>
                    <a:cubicBezTo>
                      <a:pt x="105746" y="52156"/>
                      <a:pt x="140363" y="42215"/>
                      <a:pt x="175712" y="29906"/>
                    </a:cubicBezTo>
                    <a:cubicBezTo>
                      <a:pt x="210846" y="17769"/>
                      <a:pt x="248089" y="14886"/>
                      <a:pt x="284730" y="10453"/>
                    </a:cubicBezTo>
                    <a:cubicBezTo>
                      <a:pt x="361327" y="1458"/>
                      <a:pt x="438613" y="-995"/>
                      <a:pt x="515683" y="339"/>
                    </a:cubicBezTo>
                    <a:cubicBezTo>
                      <a:pt x="553357" y="382"/>
                      <a:pt x="590816" y="2146"/>
                      <a:pt x="627844" y="9291"/>
                    </a:cubicBezTo>
                    <a:cubicBezTo>
                      <a:pt x="656391" y="12260"/>
                      <a:pt x="685109" y="13551"/>
                      <a:pt x="713397" y="18501"/>
                    </a:cubicBezTo>
                    <a:cubicBezTo>
                      <a:pt x="735786" y="24225"/>
                      <a:pt x="757529" y="32359"/>
                      <a:pt x="780263" y="36921"/>
                    </a:cubicBezTo>
                    <a:cubicBezTo>
                      <a:pt x="811651" y="46217"/>
                      <a:pt x="843555" y="57149"/>
                      <a:pt x="873350" y="71609"/>
                    </a:cubicBezTo>
                    <a:cubicBezTo>
                      <a:pt x="887688" y="79098"/>
                      <a:pt x="901165" y="88007"/>
                      <a:pt x="914684" y="96873"/>
                    </a:cubicBezTo>
                    <a:cubicBezTo>
                      <a:pt x="915933" y="98035"/>
                      <a:pt x="917440" y="98895"/>
                      <a:pt x="918990" y="99455"/>
                    </a:cubicBezTo>
                    <a:cubicBezTo>
                      <a:pt x="918947" y="99756"/>
                      <a:pt x="918904" y="100057"/>
                      <a:pt x="918904" y="1003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 rot="1316256">
                <a:off x="8115097" y="4169782"/>
                <a:ext cx="344548" cy="367597"/>
              </a:xfrm>
              <a:custGeom>
                <a:rect b="b" l="l" r="r" t="t"/>
                <a:pathLst>
                  <a:path extrusionOk="0" h="735188" w="689089">
                    <a:moveTo>
                      <a:pt x="689090" y="734139"/>
                    </a:moveTo>
                    <a:cubicBezTo>
                      <a:pt x="649736" y="736119"/>
                      <a:pt x="610039" y="735775"/>
                      <a:pt x="571159" y="728889"/>
                    </a:cubicBezTo>
                    <a:cubicBezTo>
                      <a:pt x="523926" y="717699"/>
                      <a:pt x="476091" y="708704"/>
                      <a:pt x="429935" y="693168"/>
                    </a:cubicBezTo>
                    <a:cubicBezTo>
                      <a:pt x="400829" y="684646"/>
                      <a:pt x="371335" y="676770"/>
                      <a:pt x="344468" y="662438"/>
                    </a:cubicBezTo>
                    <a:cubicBezTo>
                      <a:pt x="234029" y="606704"/>
                      <a:pt x="161049" y="542492"/>
                      <a:pt x="98489" y="435199"/>
                    </a:cubicBezTo>
                    <a:cubicBezTo>
                      <a:pt x="48974" y="361776"/>
                      <a:pt x="27834" y="274624"/>
                      <a:pt x="8631" y="189237"/>
                    </a:cubicBezTo>
                    <a:cubicBezTo>
                      <a:pt x="1742" y="154032"/>
                      <a:pt x="-1445" y="118440"/>
                      <a:pt x="622" y="82331"/>
                    </a:cubicBezTo>
                    <a:cubicBezTo>
                      <a:pt x="1096" y="75445"/>
                      <a:pt x="1742" y="68344"/>
                      <a:pt x="2775" y="61372"/>
                    </a:cubicBezTo>
                    <a:cubicBezTo>
                      <a:pt x="7856" y="60769"/>
                      <a:pt x="13152" y="58876"/>
                      <a:pt x="18017" y="58531"/>
                    </a:cubicBezTo>
                    <a:cubicBezTo>
                      <a:pt x="52246" y="53883"/>
                      <a:pt x="84883" y="41532"/>
                      <a:pt x="119285" y="37916"/>
                    </a:cubicBezTo>
                    <a:cubicBezTo>
                      <a:pt x="164752" y="29180"/>
                      <a:pt x="211037" y="29309"/>
                      <a:pt x="256806" y="23456"/>
                    </a:cubicBezTo>
                    <a:cubicBezTo>
                      <a:pt x="293447" y="17000"/>
                      <a:pt x="330217" y="14159"/>
                      <a:pt x="367331" y="11749"/>
                    </a:cubicBezTo>
                    <a:cubicBezTo>
                      <a:pt x="396394" y="8737"/>
                      <a:pt x="425069" y="2625"/>
                      <a:pt x="454261" y="603"/>
                    </a:cubicBezTo>
                    <a:cubicBezTo>
                      <a:pt x="455467" y="387"/>
                      <a:pt x="456888" y="258"/>
                      <a:pt x="458266" y="0"/>
                    </a:cubicBezTo>
                    <a:cubicBezTo>
                      <a:pt x="457663" y="18765"/>
                      <a:pt x="457362" y="37572"/>
                      <a:pt x="456587" y="56294"/>
                    </a:cubicBezTo>
                    <a:cubicBezTo>
                      <a:pt x="456328" y="64557"/>
                      <a:pt x="456113" y="72820"/>
                      <a:pt x="455984" y="81083"/>
                    </a:cubicBezTo>
                    <a:cubicBezTo>
                      <a:pt x="450257" y="81686"/>
                      <a:pt x="444531" y="83493"/>
                      <a:pt x="438847" y="84397"/>
                    </a:cubicBezTo>
                    <a:cubicBezTo>
                      <a:pt x="402077" y="91369"/>
                      <a:pt x="364446" y="93909"/>
                      <a:pt x="327289" y="98255"/>
                    </a:cubicBezTo>
                    <a:cubicBezTo>
                      <a:pt x="288797" y="103334"/>
                      <a:pt x="250219" y="107939"/>
                      <a:pt x="211597" y="111855"/>
                    </a:cubicBezTo>
                    <a:cubicBezTo>
                      <a:pt x="180123" y="113319"/>
                      <a:pt x="148649" y="113749"/>
                      <a:pt x="117218" y="115643"/>
                    </a:cubicBezTo>
                    <a:cubicBezTo>
                      <a:pt x="103440" y="114825"/>
                      <a:pt x="92289" y="118957"/>
                      <a:pt x="88629" y="133417"/>
                    </a:cubicBezTo>
                    <a:cubicBezTo>
                      <a:pt x="84108" y="154979"/>
                      <a:pt x="89964" y="177316"/>
                      <a:pt x="94528" y="198447"/>
                    </a:cubicBezTo>
                    <a:cubicBezTo>
                      <a:pt x="103053" y="237138"/>
                      <a:pt x="115668" y="274926"/>
                      <a:pt x="137368" y="308366"/>
                    </a:cubicBezTo>
                    <a:cubicBezTo>
                      <a:pt x="159069" y="341763"/>
                      <a:pt x="184041" y="373095"/>
                      <a:pt x="209875" y="403480"/>
                    </a:cubicBezTo>
                    <a:cubicBezTo>
                      <a:pt x="226322" y="423837"/>
                      <a:pt x="243502" y="443677"/>
                      <a:pt x="263480" y="460720"/>
                    </a:cubicBezTo>
                    <a:cubicBezTo>
                      <a:pt x="314028" y="503629"/>
                      <a:pt x="370991" y="539350"/>
                      <a:pt x="430322" y="568874"/>
                    </a:cubicBezTo>
                    <a:cubicBezTo>
                      <a:pt x="483109" y="596203"/>
                      <a:pt x="538479" y="620304"/>
                      <a:pt x="597768" y="628051"/>
                    </a:cubicBezTo>
                    <a:cubicBezTo>
                      <a:pt x="598370" y="628998"/>
                      <a:pt x="598973" y="629902"/>
                      <a:pt x="599576" y="630806"/>
                    </a:cubicBezTo>
                    <a:cubicBezTo>
                      <a:pt x="626744" y="667259"/>
                      <a:pt x="654602" y="704271"/>
                      <a:pt x="689090" y="7341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 rot="1316256">
                <a:off x="8444859" y="4697718"/>
                <a:ext cx="114773" cy="30263"/>
              </a:xfrm>
              <a:custGeom>
                <a:rect b="b" l="l" r="r" t="t"/>
                <a:pathLst>
                  <a:path extrusionOk="0" h="60526" w="229544">
                    <a:moveTo>
                      <a:pt x="216825" y="1291"/>
                    </a:moveTo>
                    <a:cubicBezTo>
                      <a:pt x="232282" y="13858"/>
                      <a:pt x="235640" y="40800"/>
                      <a:pt x="215662" y="50699"/>
                    </a:cubicBezTo>
                    <a:cubicBezTo>
                      <a:pt x="182767" y="65116"/>
                      <a:pt x="144792" y="59909"/>
                      <a:pt x="109787" y="58187"/>
                    </a:cubicBezTo>
                    <a:cubicBezTo>
                      <a:pt x="86752" y="55949"/>
                      <a:pt x="-3795" y="56853"/>
                      <a:pt x="123" y="22165"/>
                    </a:cubicBezTo>
                    <a:cubicBezTo>
                      <a:pt x="683" y="13858"/>
                      <a:pt x="2535" y="3787"/>
                      <a:pt x="10974" y="0"/>
                    </a:cubicBezTo>
                    <a:cubicBezTo>
                      <a:pt x="11060" y="0"/>
                      <a:pt x="11146" y="43"/>
                      <a:pt x="11189" y="43"/>
                    </a:cubicBezTo>
                    <a:cubicBezTo>
                      <a:pt x="11576" y="1248"/>
                      <a:pt x="12997" y="1334"/>
                      <a:pt x="13471" y="516"/>
                    </a:cubicBezTo>
                    <a:cubicBezTo>
                      <a:pt x="40424" y="5810"/>
                      <a:pt x="68195" y="8737"/>
                      <a:pt x="96741" y="9210"/>
                    </a:cubicBezTo>
                    <a:cubicBezTo>
                      <a:pt x="127526" y="9081"/>
                      <a:pt x="158570" y="10458"/>
                      <a:pt x="189183" y="7273"/>
                    </a:cubicBezTo>
                    <a:cubicBezTo>
                      <a:pt x="198009" y="5767"/>
                      <a:pt x="206578" y="3185"/>
                      <a:pt x="214930" y="43"/>
                    </a:cubicBezTo>
                    <a:cubicBezTo>
                      <a:pt x="215619" y="473"/>
                      <a:pt x="216222" y="904"/>
                      <a:pt x="216825" y="12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 rot="1316256">
                <a:off x="8285046" y="4723070"/>
                <a:ext cx="329705" cy="268972"/>
              </a:xfrm>
              <a:custGeom>
                <a:rect b="b" l="l" r="r" t="t"/>
                <a:pathLst>
                  <a:path extrusionOk="0" h="537938" w="659404">
                    <a:moveTo>
                      <a:pt x="646617" y="429604"/>
                    </a:moveTo>
                    <a:cubicBezTo>
                      <a:pt x="651224" y="433262"/>
                      <a:pt x="658070" y="435973"/>
                      <a:pt x="659405" y="442214"/>
                    </a:cubicBezTo>
                    <a:cubicBezTo>
                      <a:pt x="654453" y="473115"/>
                      <a:pt x="609072" y="498550"/>
                      <a:pt x="581516" y="508277"/>
                    </a:cubicBezTo>
                    <a:cubicBezTo>
                      <a:pt x="524510" y="528376"/>
                      <a:pt x="464446" y="531819"/>
                      <a:pt x="404598" y="535003"/>
                    </a:cubicBezTo>
                    <a:cubicBezTo>
                      <a:pt x="375665" y="536079"/>
                      <a:pt x="346731" y="539049"/>
                      <a:pt x="317754" y="537500"/>
                    </a:cubicBezTo>
                    <a:cubicBezTo>
                      <a:pt x="288519" y="535606"/>
                      <a:pt x="259155" y="535692"/>
                      <a:pt x="229877" y="534315"/>
                    </a:cubicBezTo>
                    <a:cubicBezTo>
                      <a:pt x="177219" y="529796"/>
                      <a:pt x="123097" y="521360"/>
                      <a:pt x="70827" y="512409"/>
                    </a:cubicBezTo>
                    <a:cubicBezTo>
                      <a:pt x="49558" y="507803"/>
                      <a:pt x="29063" y="501305"/>
                      <a:pt x="10635" y="489082"/>
                    </a:cubicBezTo>
                    <a:cubicBezTo>
                      <a:pt x="6803" y="487059"/>
                      <a:pt x="3531" y="483573"/>
                      <a:pt x="0" y="480733"/>
                    </a:cubicBezTo>
                    <a:cubicBezTo>
                      <a:pt x="10979" y="474449"/>
                      <a:pt x="21270" y="466961"/>
                      <a:pt x="32163" y="460505"/>
                    </a:cubicBezTo>
                    <a:cubicBezTo>
                      <a:pt x="56360" y="445183"/>
                      <a:pt x="80429" y="428399"/>
                      <a:pt x="101225" y="408429"/>
                    </a:cubicBezTo>
                    <a:cubicBezTo>
                      <a:pt x="101440" y="408601"/>
                      <a:pt x="101699" y="408773"/>
                      <a:pt x="101957" y="408902"/>
                    </a:cubicBezTo>
                    <a:cubicBezTo>
                      <a:pt x="106047" y="411313"/>
                      <a:pt x="111903" y="410409"/>
                      <a:pt x="114745" y="406406"/>
                    </a:cubicBezTo>
                    <a:cubicBezTo>
                      <a:pt x="127618" y="388330"/>
                      <a:pt x="140105" y="369996"/>
                      <a:pt x="152160" y="351361"/>
                    </a:cubicBezTo>
                    <a:cubicBezTo>
                      <a:pt x="191428" y="289042"/>
                      <a:pt x="211535" y="216437"/>
                      <a:pt x="222729" y="144177"/>
                    </a:cubicBezTo>
                    <a:cubicBezTo>
                      <a:pt x="229747" y="99374"/>
                      <a:pt x="238918" y="54271"/>
                      <a:pt x="237799" y="8694"/>
                    </a:cubicBezTo>
                    <a:cubicBezTo>
                      <a:pt x="237498" y="5982"/>
                      <a:pt x="237455" y="2841"/>
                      <a:pt x="236766" y="0"/>
                    </a:cubicBezTo>
                    <a:cubicBezTo>
                      <a:pt x="274224" y="9296"/>
                      <a:pt x="323868" y="8263"/>
                      <a:pt x="345439" y="10716"/>
                    </a:cubicBezTo>
                    <a:cubicBezTo>
                      <a:pt x="360208" y="11276"/>
                      <a:pt x="378076" y="11792"/>
                      <a:pt x="395169" y="9468"/>
                    </a:cubicBezTo>
                    <a:cubicBezTo>
                      <a:pt x="392930" y="14159"/>
                      <a:pt x="392672" y="20056"/>
                      <a:pt x="391725" y="25005"/>
                    </a:cubicBezTo>
                    <a:cubicBezTo>
                      <a:pt x="386902" y="58962"/>
                      <a:pt x="395987" y="92187"/>
                      <a:pt x="403307" y="125025"/>
                    </a:cubicBezTo>
                    <a:cubicBezTo>
                      <a:pt x="409507" y="173615"/>
                      <a:pt x="434953" y="216394"/>
                      <a:pt x="460873" y="257022"/>
                    </a:cubicBezTo>
                    <a:cubicBezTo>
                      <a:pt x="480334" y="287622"/>
                      <a:pt x="498977" y="319212"/>
                      <a:pt x="525500" y="344389"/>
                    </a:cubicBezTo>
                    <a:cubicBezTo>
                      <a:pt x="548836" y="365176"/>
                      <a:pt x="574756" y="383080"/>
                      <a:pt x="600719" y="400553"/>
                    </a:cubicBezTo>
                    <a:cubicBezTo>
                      <a:pt x="603561" y="406277"/>
                      <a:pt x="612559" y="409763"/>
                      <a:pt x="617640" y="413292"/>
                    </a:cubicBezTo>
                    <a:cubicBezTo>
                      <a:pt x="627112" y="419189"/>
                      <a:pt x="637489" y="423191"/>
                      <a:pt x="646617" y="429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 rot="1316256">
                <a:off x="8223669" y="4934467"/>
                <a:ext cx="368546" cy="76226"/>
              </a:xfrm>
              <a:custGeom>
                <a:rect b="b" l="l" r="r" t="t"/>
                <a:pathLst>
                  <a:path extrusionOk="0" h="152450" w="737085">
                    <a:moveTo>
                      <a:pt x="716444" y="4519"/>
                    </a:moveTo>
                    <a:cubicBezTo>
                      <a:pt x="743656" y="5638"/>
                      <a:pt x="739953" y="37529"/>
                      <a:pt x="728155" y="53754"/>
                    </a:cubicBezTo>
                    <a:cubicBezTo>
                      <a:pt x="714205" y="74972"/>
                      <a:pt x="690352" y="86377"/>
                      <a:pt x="668609" y="98083"/>
                    </a:cubicBezTo>
                    <a:cubicBezTo>
                      <a:pt x="631667" y="118440"/>
                      <a:pt x="590720" y="128597"/>
                      <a:pt x="549602" y="136774"/>
                    </a:cubicBezTo>
                    <a:cubicBezTo>
                      <a:pt x="475459" y="153473"/>
                      <a:pt x="398647" y="154420"/>
                      <a:pt x="322997" y="150589"/>
                    </a:cubicBezTo>
                    <a:cubicBezTo>
                      <a:pt x="274818" y="149513"/>
                      <a:pt x="226767" y="144521"/>
                      <a:pt x="179061" y="137764"/>
                    </a:cubicBezTo>
                    <a:cubicBezTo>
                      <a:pt x="129460" y="131524"/>
                      <a:pt x="45845" y="113534"/>
                      <a:pt x="11357" y="76263"/>
                    </a:cubicBezTo>
                    <a:cubicBezTo>
                      <a:pt x="5028" y="69162"/>
                      <a:pt x="-2206" y="58661"/>
                      <a:pt x="636" y="48288"/>
                    </a:cubicBezTo>
                    <a:cubicBezTo>
                      <a:pt x="1282" y="42651"/>
                      <a:pt x="5588" y="37185"/>
                      <a:pt x="11572" y="37615"/>
                    </a:cubicBezTo>
                    <a:cubicBezTo>
                      <a:pt x="12735" y="37873"/>
                      <a:pt x="13768" y="38476"/>
                      <a:pt x="14672" y="39250"/>
                    </a:cubicBezTo>
                    <a:cubicBezTo>
                      <a:pt x="14974" y="40154"/>
                      <a:pt x="15447" y="41058"/>
                      <a:pt x="16007" y="41833"/>
                    </a:cubicBezTo>
                    <a:cubicBezTo>
                      <a:pt x="16007" y="42435"/>
                      <a:pt x="16007" y="43081"/>
                      <a:pt x="16007" y="43812"/>
                    </a:cubicBezTo>
                    <a:cubicBezTo>
                      <a:pt x="16007" y="44845"/>
                      <a:pt x="17041" y="45233"/>
                      <a:pt x="17773" y="44888"/>
                    </a:cubicBezTo>
                    <a:cubicBezTo>
                      <a:pt x="20959" y="54443"/>
                      <a:pt x="43305" y="69807"/>
                      <a:pt x="50194" y="73035"/>
                    </a:cubicBezTo>
                    <a:cubicBezTo>
                      <a:pt x="83089" y="90724"/>
                      <a:pt x="120978" y="95200"/>
                      <a:pt x="157317" y="101096"/>
                    </a:cubicBezTo>
                    <a:cubicBezTo>
                      <a:pt x="186380" y="105658"/>
                      <a:pt x="215185" y="111296"/>
                      <a:pt x="244463" y="114093"/>
                    </a:cubicBezTo>
                    <a:cubicBezTo>
                      <a:pt x="273698" y="117321"/>
                      <a:pt x="303148" y="116288"/>
                      <a:pt x="332427" y="118440"/>
                    </a:cubicBezTo>
                    <a:cubicBezTo>
                      <a:pt x="376387" y="121840"/>
                      <a:pt x="420476" y="117709"/>
                      <a:pt x="464394" y="115255"/>
                    </a:cubicBezTo>
                    <a:cubicBezTo>
                      <a:pt x="520539" y="113147"/>
                      <a:pt x="577976" y="105744"/>
                      <a:pt x="630633" y="84957"/>
                    </a:cubicBezTo>
                    <a:cubicBezTo>
                      <a:pt x="661849" y="71400"/>
                      <a:pt x="709771" y="40628"/>
                      <a:pt x="709857" y="2797"/>
                    </a:cubicBezTo>
                    <a:cubicBezTo>
                      <a:pt x="709771" y="1851"/>
                      <a:pt x="709598" y="904"/>
                      <a:pt x="709426" y="0"/>
                    </a:cubicBezTo>
                    <a:cubicBezTo>
                      <a:pt x="709771" y="0"/>
                      <a:pt x="710158" y="0"/>
                      <a:pt x="710502" y="0"/>
                    </a:cubicBezTo>
                    <a:cubicBezTo>
                      <a:pt x="711923" y="2238"/>
                      <a:pt x="713947" y="3959"/>
                      <a:pt x="716444" y="45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 rot="1316256">
                <a:off x="8272682" y="5076211"/>
                <a:ext cx="160112" cy="83409"/>
              </a:xfrm>
              <a:custGeom>
                <a:rect b="b" l="l" r="r" t="t"/>
                <a:pathLst>
                  <a:path extrusionOk="0" h="166817" w="320221">
                    <a:moveTo>
                      <a:pt x="320222" y="1752"/>
                    </a:moveTo>
                    <a:cubicBezTo>
                      <a:pt x="319361" y="40443"/>
                      <a:pt x="319275" y="79134"/>
                      <a:pt x="317725" y="117825"/>
                    </a:cubicBezTo>
                    <a:cubicBezTo>
                      <a:pt x="316734" y="132673"/>
                      <a:pt x="318241" y="148253"/>
                      <a:pt x="313376" y="162498"/>
                    </a:cubicBezTo>
                    <a:cubicBezTo>
                      <a:pt x="234325" y="166716"/>
                      <a:pt x="155015" y="167233"/>
                      <a:pt x="75835" y="166587"/>
                    </a:cubicBezTo>
                    <a:cubicBezTo>
                      <a:pt x="50906" y="164822"/>
                      <a:pt x="24383" y="168610"/>
                      <a:pt x="487" y="160734"/>
                    </a:cubicBezTo>
                    <a:cubicBezTo>
                      <a:pt x="-1149" y="108830"/>
                      <a:pt x="1693" y="56970"/>
                      <a:pt x="3759" y="5195"/>
                    </a:cubicBezTo>
                    <a:cubicBezTo>
                      <a:pt x="9916" y="13157"/>
                      <a:pt x="21111" y="7046"/>
                      <a:pt x="29593" y="7993"/>
                    </a:cubicBezTo>
                    <a:cubicBezTo>
                      <a:pt x="66406" y="8681"/>
                      <a:pt x="102616" y="6357"/>
                      <a:pt x="139300" y="3344"/>
                    </a:cubicBezTo>
                    <a:cubicBezTo>
                      <a:pt x="180117" y="-142"/>
                      <a:pt x="221839" y="719"/>
                      <a:pt x="262914" y="590"/>
                    </a:cubicBezTo>
                    <a:cubicBezTo>
                      <a:pt x="281902" y="1365"/>
                      <a:pt x="301492" y="-1863"/>
                      <a:pt x="320222" y="1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 rot="1316256">
                <a:off x="8144229" y="4929069"/>
                <a:ext cx="511533" cy="110890"/>
              </a:xfrm>
              <a:custGeom>
                <a:rect b="b" l="l" r="r" t="t"/>
                <a:pathLst>
                  <a:path extrusionOk="0" h="221778" w="1023056">
                    <a:moveTo>
                      <a:pt x="192848" y="12954"/>
                    </a:moveTo>
                    <a:cubicBezTo>
                      <a:pt x="192848" y="12266"/>
                      <a:pt x="192289" y="11706"/>
                      <a:pt x="191600" y="11706"/>
                    </a:cubicBezTo>
                    <a:cubicBezTo>
                      <a:pt x="190911" y="11706"/>
                      <a:pt x="190351" y="12266"/>
                      <a:pt x="190351" y="12954"/>
                    </a:cubicBezTo>
                    <a:cubicBezTo>
                      <a:pt x="190351" y="13643"/>
                      <a:pt x="190911" y="14202"/>
                      <a:pt x="191600" y="14202"/>
                    </a:cubicBezTo>
                    <a:cubicBezTo>
                      <a:pt x="192289" y="14202"/>
                      <a:pt x="192848" y="13643"/>
                      <a:pt x="192848" y="12954"/>
                    </a:cubicBezTo>
                    <a:close/>
                    <a:moveTo>
                      <a:pt x="962907" y="74843"/>
                    </a:moveTo>
                    <a:cubicBezTo>
                      <a:pt x="984220" y="109445"/>
                      <a:pt x="1008073" y="142756"/>
                      <a:pt x="1023056" y="180759"/>
                    </a:cubicBezTo>
                    <a:cubicBezTo>
                      <a:pt x="953951" y="181964"/>
                      <a:pt x="886009" y="195435"/>
                      <a:pt x="817248" y="201116"/>
                    </a:cubicBezTo>
                    <a:cubicBezTo>
                      <a:pt x="773288" y="202923"/>
                      <a:pt x="729672" y="209293"/>
                      <a:pt x="685712" y="211875"/>
                    </a:cubicBezTo>
                    <a:cubicBezTo>
                      <a:pt x="620482" y="213511"/>
                      <a:pt x="554520" y="222506"/>
                      <a:pt x="489118" y="221731"/>
                    </a:cubicBezTo>
                    <a:cubicBezTo>
                      <a:pt x="388668" y="220827"/>
                      <a:pt x="288261" y="216954"/>
                      <a:pt x="187854" y="214630"/>
                    </a:cubicBezTo>
                    <a:cubicBezTo>
                      <a:pt x="144367" y="213123"/>
                      <a:pt x="100837" y="213769"/>
                      <a:pt x="57394" y="212177"/>
                    </a:cubicBezTo>
                    <a:cubicBezTo>
                      <a:pt x="38320" y="210412"/>
                      <a:pt x="18428" y="212047"/>
                      <a:pt x="0" y="206237"/>
                    </a:cubicBezTo>
                    <a:cubicBezTo>
                      <a:pt x="8697" y="192896"/>
                      <a:pt x="12702" y="177230"/>
                      <a:pt x="19160" y="162812"/>
                    </a:cubicBezTo>
                    <a:cubicBezTo>
                      <a:pt x="28116" y="143273"/>
                      <a:pt x="37545" y="123949"/>
                      <a:pt x="45510" y="103979"/>
                    </a:cubicBezTo>
                    <a:cubicBezTo>
                      <a:pt x="57652" y="75359"/>
                      <a:pt x="64886" y="43683"/>
                      <a:pt x="85294" y="19410"/>
                    </a:cubicBezTo>
                    <a:cubicBezTo>
                      <a:pt x="87964" y="15795"/>
                      <a:pt x="92786" y="15924"/>
                      <a:pt x="96833" y="14848"/>
                    </a:cubicBezTo>
                    <a:cubicBezTo>
                      <a:pt x="137521" y="6283"/>
                      <a:pt x="178381" y="3142"/>
                      <a:pt x="220103" y="387"/>
                    </a:cubicBezTo>
                    <a:cubicBezTo>
                      <a:pt x="221308" y="258"/>
                      <a:pt x="222471" y="129"/>
                      <a:pt x="223677" y="0"/>
                    </a:cubicBezTo>
                    <a:cubicBezTo>
                      <a:pt x="215754" y="5164"/>
                      <a:pt x="207660" y="10114"/>
                      <a:pt x="199436" y="14848"/>
                    </a:cubicBezTo>
                    <a:cubicBezTo>
                      <a:pt x="188758" y="21089"/>
                      <a:pt x="178511" y="28018"/>
                      <a:pt x="167790" y="34043"/>
                    </a:cubicBezTo>
                    <a:cubicBezTo>
                      <a:pt x="165551" y="35291"/>
                      <a:pt x="164130" y="37271"/>
                      <a:pt x="163441" y="39509"/>
                    </a:cubicBezTo>
                    <a:cubicBezTo>
                      <a:pt x="159437" y="36195"/>
                      <a:pt x="153065" y="36281"/>
                      <a:pt x="147338" y="39552"/>
                    </a:cubicBezTo>
                    <a:cubicBezTo>
                      <a:pt x="125164" y="57111"/>
                      <a:pt x="139028" y="86936"/>
                      <a:pt x="156121" y="102817"/>
                    </a:cubicBezTo>
                    <a:cubicBezTo>
                      <a:pt x="169986" y="116417"/>
                      <a:pt x="187811" y="125068"/>
                      <a:pt x="205464" y="132600"/>
                    </a:cubicBezTo>
                    <a:cubicBezTo>
                      <a:pt x="250027" y="151967"/>
                      <a:pt x="297819" y="160918"/>
                      <a:pt x="345784" y="166858"/>
                    </a:cubicBezTo>
                    <a:cubicBezTo>
                      <a:pt x="409808" y="175078"/>
                      <a:pt x="474220" y="178779"/>
                      <a:pt x="538761" y="178908"/>
                    </a:cubicBezTo>
                    <a:cubicBezTo>
                      <a:pt x="594175" y="179210"/>
                      <a:pt x="649674" y="174949"/>
                      <a:pt x="703795" y="162640"/>
                    </a:cubicBezTo>
                    <a:cubicBezTo>
                      <a:pt x="766098" y="151020"/>
                      <a:pt x="828271" y="129802"/>
                      <a:pt x="878216" y="89691"/>
                    </a:cubicBezTo>
                    <a:cubicBezTo>
                      <a:pt x="899442" y="70539"/>
                      <a:pt x="916019" y="34430"/>
                      <a:pt x="899055" y="8651"/>
                    </a:cubicBezTo>
                    <a:cubicBezTo>
                      <a:pt x="906719" y="9468"/>
                      <a:pt x="914340" y="10501"/>
                      <a:pt x="921918" y="11878"/>
                    </a:cubicBezTo>
                    <a:cubicBezTo>
                      <a:pt x="924630" y="12481"/>
                      <a:pt x="927730" y="13040"/>
                      <a:pt x="928634" y="16053"/>
                    </a:cubicBezTo>
                    <a:cubicBezTo>
                      <a:pt x="931605" y="21949"/>
                      <a:pt x="934447" y="27975"/>
                      <a:pt x="937676" y="33699"/>
                    </a:cubicBezTo>
                    <a:cubicBezTo>
                      <a:pt x="945383" y="47815"/>
                      <a:pt x="953951" y="61415"/>
                      <a:pt x="962907" y="748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 rot="1316256">
                <a:off x="8091181" y="5019269"/>
                <a:ext cx="515860" cy="175388"/>
              </a:xfrm>
              <a:custGeom>
                <a:rect b="b" l="l" r="r" t="t"/>
                <a:pathLst>
                  <a:path extrusionOk="0" h="350772" w="1031710">
                    <a:moveTo>
                      <a:pt x="710684" y="116460"/>
                    </a:moveTo>
                    <a:cubicBezTo>
                      <a:pt x="713612" y="98255"/>
                      <a:pt x="699791" y="90293"/>
                      <a:pt x="683516" y="90078"/>
                    </a:cubicBezTo>
                    <a:cubicBezTo>
                      <a:pt x="609459" y="90035"/>
                      <a:pt x="535317" y="89045"/>
                      <a:pt x="461519" y="96749"/>
                    </a:cubicBezTo>
                    <a:cubicBezTo>
                      <a:pt x="447353" y="97653"/>
                      <a:pt x="430604" y="97610"/>
                      <a:pt x="415276" y="97610"/>
                    </a:cubicBezTo>
                    <a:cubicBezTo>
                      <a:pt x="403996" y="98944"/>
                      <a:pt x="369723" y="92703"/>
                      <a:pt x="372651" y="111124"/>
                    </a:cubicBezTo>
                    <a:cubicBezTo>
                      <a:pt x="369292" y="107293"/>
                      <a:pt x="362662" y="110048"/>
                      <a:pt x="362533" y="114997"/>
                    </a:cubicBezTo>
                    <a:cubicBezTo>
                      <a:pt x="357495" y="160703"/>
                      <a:pt x="354696" y="206539"/>
                      <a:pt x="353835" y="252503"/>
                    </a:cubicBezTo>
                    <a:cubicBezTo>
                      <a:pt x="354266" y="263435"/>
                      <a:pt x="349573" y="277465"/>
                      <a:pt x="359906" y="285126"/>
                    </a:cubicBezTo>
                    <a:cubicBezTo>
                      <a:pt x="370713" y="292743"/>
                      <a:pt x="384706" y="292916"/>
                      <a:pt x="397451" y="293948"/>
                    </a:cubicBezTo>
                    <a:cubicBezTo>
                      <a:pt x="414932" y="294895"/>
                      <a:pt x="432499" y="295197"/>
                      <a:pt x="450023" y="295627"/>
                    </a:cubicBezTo>
                    <a:cubicBezTo>
                      <a:pt x="517879" y="296272"/>
                      <a:pt x="585779" y="296057"/>
                      <a:pt x="653592" y="293432"/>
                    </a:cubicBezTo>
                    <a:cubicBezTo>
                      <a:pt x="666423" y="292313"/>
                      <a:pt x="679641" y="293260"/>
                      <a:pt x="692213" y="290807"/>
                    </a:cubicBezTo>
                    <a:cubicBezTo>
                      <a:pt x="713268" y="280564"/>
                      <a:pt x="706163" y="235288"/>
                      <a:pt x="708790" y="214845"/>
                    </a:cubicBezTo>
                    <a:cubicBezTo>
                      <a:pt x="709737" y="182050"/>
                      <a:pt x="709866" y="149298"/>
                      <a:pt x="710684" y="116460"/>
                    </a:cubicBezTo>
                    <a:close/>
                    <a:moveTo>
                      <a:pt x="1031711" y="0"/>
                    </a:moveTo>
                    <a:cubicBezTo>
                      <a:pt x="1019827" y="76220"/>
                      <a:pt x="1017287" y="153344"/>
                      <a:pt x="1013455" y="230252"/>
                    </a:cubicBezTo>
                    <a:cubicBezTo>
                      <a:pt x="1011819" y="266447"/>
                      <a:pt x="1012292" y="302685"/>
                      <a:pt x="1011044" y="338837"/>
                    </a:cubicBezTo>
                    <a:cubicBezTo>
                      <a:pt x="1011001" y="339009"/>
                      <a:pt x="1010958" y="339181"/>
                      <a:pt x="1010915" y="339353"/>
                    </a:cubicBezTo>
                    <a:cubicBezTo>
                      <a:pt x="1001012" y="339224"/>
                      <a:pt x="991109" y="338320"/>
                      <a:pt x="981206" y="338105"/>
                    </a:cubicBezTo>
                    <a:cubicBezTo>
                      <a:pt x="950851" y="338234"/>
                      <a:pt x="922348" y="341075"/>
                      <a:pt x="891133" y="340946"/>
                    </a:cubicBezTo>
                    <a:cubicBezTo>
                      <a:pt x="860563" y="342108"/>
                      <a:pt x="830122" y="345594"/>
                      <a:pt x="799466" y="345981"/>
                    </a:cubicBezTo>
                    <a:cubicBezTo>
                      <a:pt x="745474" y="345938"/>
                      <a:pt x="691567" y="349209"/>
                      <a:pt x="637575" y="350672"/>
                    </a:cubicBezTo>
                    <a:cubicBezTo>
                      <a:pt x="538374" y="351576"/>
                      <a:pt x="439216" y="346024"/>
                      <a:pt x="340014" y="346928"/>
                    </a:cubicBezTo>
                    <a:cubicBezTo>
                      <a:pt x="303718" y="347272"/>
                      <a:pt x="267379" y="344690"/>
                      <a:pt x="231254" y="341850"/>
                    </a:cubicBezTo>
                    <a:cubicBezTo>
                      <a:pt x="186734" y="338966"/>
                      <a:pt x="142128" y="341979"/>
                      <a:pt x="97737" y="336470"/>
                    </a:cubicBezTo>
                    <a:cubicBezTo>
                      <a:pt x="93173" y="336255"/>
                      <a:pt x="46070" y="328938"/>
                      <a:pt x="22260" y="329799"/>
                    </a:cubicBezTo>
                    <a:cubicBezTo>
                      <a:pt x="24499" y="327174"/>
                      <a:pt x="25532" y="323257"/>
                      <a:pt x="24284" y="319427"/>
                    </a:cubicBezTo>
                    <a:cubicBezTo>
                      <a:pt x="23724" y="312713"/>
                      <a:pt x="26393" y="301609"/>
                      <a:pt x="20753" y="297434"/>
                    </a:cubicBezTo>
                    <a:cubicBezTo>
                      <a:pt x="19935" y="283490"/>
                      <a:pt x="18902" y="269589"/>
                      <a:pt x="17352" y="255645"/>
                    </a:cubicBezTo>
                    <a:cubicBezTo>
                      <a:pt x="14295" y="213941"/>
                      <a:pt x="9128" y="171032"/>
                      <a:pt x="7922" y="128898"/>
                    </a:cubicBezTo>
                    <a:cubicBezTo>
                      <a:pt x="4951" y="94124"/>
                      <a:pt x="1636" y="58919"/>
                      <a:pt x="0" y="24015"/>
                    </a:cubicBezTo>
                    <a:cubicBezTo>
                      <a:pt x="15328" y="31073"/>
                      <a:pt x="37717" y="28792"/>
                      <a:pt x="52830" y="30686"/>
                    </a:cubicBezTo>
                    <a:cubicBezTo>
                      <a:pt x="73712" y="32106"/>
                      <a:pt x="94680" y="32106"/>
                      <a:pt x="115649" y="32450"/>
                    </a:cubicBezTo>
                    <a:cubicBezTo>
                      <a:pt x="227121" y="33957"/>
                      <a:pt x="338636" y="37916"/>
                      <a:pt x="450109" y="40628"/>
                    </a:cubicBezTo>
                    <a:cubicBezTo>
                      <a:pt x="517707" y="42737"/>
                      <a:pt x="585176" y="38131"/>
                      <a:pt x="652516" y="32752"/>
                    </a:cubicBezTo>
                    <a:cubicBezTo>
                      <a:pt x="700911" y="31030"/>
                      <a:pt x="749349" y="27329"/>
                      <a:pt x="797442" y="21562"/>
                    </a:cubicBezTo>
                    <a:cubicBezTo>
                      <a:pt x="826204" y="20787"/>
                      <a:pt x="854793" y="17602"/>
                      <a:pt x="883339" y="14461"/>
                    </a:cubicBezTo>
                    <a:cubicBezTo>
                      <a:pt x="920755" y="9554"/>
                      <a:pt x="958085" y="3744"/>
                      <a:pt x="995759" y="1592"/>
                    </a:cubicBezTo>
                    <a:cubicBezTo>
                      <a:pt x="1006523" y="904"/>
                      <a:pt x="1019870" y="473"/>
                      <a:pt x="10317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 rot="1316256">
                <a:off x="8728595" y="4395569"/>
                <a:ext cx="251376" cy="336322"/>
              </a:xfrm>
              <a:custGeom>
                <a:rect b="b" l="l" r="r" t="t"/>
                <a:pathLst>
                  <a:path extrusionOk="0" h="672638" w="502747">
                    <a:moveTo>
                      <a:pt x="501776" y="43038"/>
                    </a:moveTo>
                    <a:cubicBezTo>
                      <a:pt x="504532" y="65719"/>
                      <a:pt x="500571" y="88787"/>
                      <a:pt x="500355" y="111597"/>
                    </a:cubicBezTo>
                    <a:cubicBezTo>
                      <a:pt x="499193" y="161220"/>
                      <a:pt x="495059" y="210885"/>
                      <a:pt x="477751" y="257840"/>
                    </a:cubicBezTo>
                    <a:cubicBezTo>
                      <a:pt x="455362" y="314951"/>
                      <a:pt x="430432" y="370728"/>
                      <a:pt x="392586" y="419662"/>
                    </a:cubicBezTo>
                    <a:cubicBezTo>
                      <a:pt x="360165" y="460591"/>
                      <a:pt x="323696" y="498421"/>
                      <a:pt x="286366" y="534831"/>
                    </a:cubicBezTo>
                    <a:cubicBezTo>
                      <a:pt x="256141" y="562806"/>
                      <a:pt x="222643" y="587682"/>
                      <a:pt x="189059" y="611568"/>
                    </a:cubicBezTo>
                    <a:cubicBezTo>
                      <a:pt x="143334" y="637692"/>
                      <a:pt x="92786" y="655897"/>
                      <a:pt x="41506" y="667646"/>
                    </a:cubicBezTo>
                    <a:cubicBezTo>
                      <a:pt x="31517" y="669540"/>
                      <a:pt x="21399" y="670831"/>
                      <a:pt x="11238" y="671476"/>
                    </a:cubicBezTo>
                    <a:cubicBezTo>
                      <a:pt x="7793" y="671692"/>
                      <a:pt x="3660" y="671778"/>
                      <a:pt x="0" y="672638"/>
                    </a:cubicBezTo>
                    <a:cubicBezTo>
                      <a:pt x="12443" y="647117"/>
                      <a:pt x="23380" y="620821"/>
                      <a:pt x="32464" y="594051"/>
                    </a:cubicBezTo>
                    <a:cubicBezTo>
                      <a:pt x="36038" y="580925"/>
                      <a:pt x="39009" y="567626"/>
                      <a:pt x="42410" y="554414"/>
                    </a:cubicBezTo>
                    <a:cubicBezTo>
                      <a:pt x="43142" y="559707"/>
                      <a:pt x="48352" y="563710"/>
                      <a:pt x="53605" y="562892"/>
                    </a:cubicBezTo>
                    <a:cubicBezTo>
                      <a:pt x="63422" y="561257"/>
                      <a:pt x="73325" y="559879"/>
                      <a:pt x="82969" y="557426"/>
                    </a:cubicBezTo>
                    <a:cubicBezTo>
                      <a:pt x="117802" y="548474"/>
                      <a:pt x="146090" y="525535"/>
                      <a:pt x="176315" y="507244"/>
                    </a:cubicBezTo>
                    <a:cubicBezTo>
                      <a:pt x="237627" y="469112"/>
                      <a:pt x="290112" y="416219"/>
                      <a:pt x="327011" y="354158"/>
                    </a:cubicBezTo>
                    <a:cubicBezTo>
                      <a:pt x="345827" y="319126"/>
                      <a:pt x="361241" y="281037"/>
                      <a:pt x="375406" y="243637"/>
                    </a:cubicBezTo>
                    <a:cubicBezTo>
                      <a:pt x="384061" y="219407"/>
                      <a:pt x="391466" y="194746"/>
                      <a:pt x="398872" y="170129"/>
                    </a:cubicBezTo>
                    <a:cubicBezTo>
                      <a:pt x="404125" y="152010"/>
                      <a:pt x="412176" y="122529"/>
                      <a:pt x="390562" y="112329"/>
                    </a:cubicBezTo>
                    <a:cubicBezTo>
                      <a:pt x="383286" y="110005"/>
                      <a:pt x="375363" y="111468"/>
                      <a:pt x="367785" y="110865"/>
                    </a:cubicBezTo>
                    <a:cubicBezTo>
                      <a:pt x="328734" y="109660"/>
                      <a:pt x="290155" y="103033"/>
                      <a:pt x="251319" y="98815"/>
                    </a:cubicBezTo>
                    <a:cubicBezTo>
                      <a:pt x="213171" y="93134"/>
                      <a:pt x="174722" y="90681"/>
                      <a:pt x="136445" y="85645"/>
                    </a:cubicBezTo>
                    <a:cubicBezTo>
                      <a:pt x="132613" y="85947"/>
                      <a:pt x="111688" y="81987"/>
                      <a:pt x="102215" y="83752"/>
                    </a:cubicBezTo>
                    <a:cubicBezTo>
                      <a:pt x="103722" y="55820"/>
                      <a:pt x="105272" y="27932"/>
                      <a:pt x="106521" y="0"/>
                    </a:cubicBezTo>
                    <a:cubicBezTo>
                      <a:pt x="109320" y="818"/>
                      <a:pt x="112204" y="1377"/>
                      <a:pt x="114874" y="2324"/>
                    </a:cubicBezTo>
                    <a:cubicBezTo>
                      <a:pt x="158533" y="17473"/>
                      <a:pt x="205335" y="13772"/>
                      <a:pt x="250199" y="22552"/>
                    </a:cubicBezTo>
                    <a:cubicBezTo>
                      <a:pt x="286754" y="28792"/>
                      <a:pt x="323997" y="28276"/>
                      <a:pt x="360380" y="35549"/>
                    </a:cubicBezTo>
                    <a:cubicBezTo>
                      <a:pt x="382425" y="38820"/>
                      <a:pt x="404728" y="38648"/>
                      <a:pt x="426945" y="39681"/>
                    </a:cubicBezTo>
                    <a:cubicBezTo>
                      <a:pt x="451874" y="42134"/>
                      <a:pt x="476847" y="42780"/>
                      <a:pt x="501776" y="430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22"/>
          <p:cNvGrpSpPr/>
          <p:nvPr/>
        </p:nvGrpSpPr>
        <p:grpSpPr>
          <a:xfrm rot="-899904">
            <a:off x="-123995" y="1132130"/>
            <a:ext cx="1276096" cy="325995"/>
            <a:chOff x="7253319" y="3626339"/>
            <a:chExt cx="1157937" cy="295810"/>
          </a:xfrm>
        </p:grpSpPr>
        <p:grpSp>
          <p:nvGrpSpPr>
            <p:cNvPr id="845" name="Google Shape;845;p22"/>
            <p:cNvGrpSpPr/>
            <p:nvPr/>
          </p:nvGrpSpPr>
          <p:grpSpPr>
            <a:xfrm>
              <a:off x="7253319" y="3626339"/>
              <a:ext cx="1157937" cy="295810"/>
              <a:chOff x="14506638" y="7252679"/>
              <a:chExt cx="2315874" cy="591619"/>
            </a:xfrm>
          </p:grpSpPr>
          <p:sp>
            <p:nvSpPr>
              <p:cNvPr id="846" name="Google Shape;846;p22"/>
              <p:cNvSpPr/>
              <p:nvPr/>
            </p:nvSpPr>
            <p:spPr>
              <a:xfrm>
                <a:off x="14506638" y="7293693"/>
                <a:ext cx="335719" cy="550605"/>
              </a:xfrm>
              <a:custGeom>
                <a:rect b="b" l="l" r="r" t="t"/>
                <a:pathLst>
                  <a:path extrusionOk="0" h="550605" w="335719">
                    <a:moveTo>
                      <a:pt x="328098" y="189426"/>
                    </a:moveTo>
                    <a:cubicBezTo>
                      <a:pt x="326199" y="161781"/>
                      <a:pt x="322494" y="134879"/>
                      <a:pt x="320780" y="107141"/>
                    </a:cubicBezTo>
                    <a:cubicBezTo>
                      <a:pt x="318742" y="68085"/>
                      <a:pt x="328191" y="23186"/>
                      <a:pt x="280993" y="8760"/>
                    </a:cubicBezTo>
                    <a:cubicBezTo>
                      <a:pt x="265986" y="2452"/>
                      <a:pt x="250747" y="2034"/>
                      <a:pt x="234535" y="1199"/>
                    </a:cubicBezTo>
                    <a:cubicBezTo>
                      <a:pt x="223002" y="504"/>
                      <a:pt x="198824" y="-4552"/>
                      <a:pt x="199102" y="13074"/>
                    </a:cubicBezTo>
                    <a:cubicBezTo>
                      <a:pt x="162696" y="55933"/>
                      <a:pt x="141991" y="108579"/>
                      <a:pt x="119527" y="159462"/>
                    </a:cubicBezTo>
                    <a:cubicBezTo>
                      <a:pt x="92106" y="218324"/>
                      <a:pt x="69086" y="279041"/>
                      <a:pt x="46668" y="339989"/>
                    </a:cubicBezTo>
                    <a:cubicBezTo>
                      <a:pt x="27677" y="387997"/>
                      <a:pt x="14060" y="437999"/>
                      <a:pt x="2573" y="488233"/>
                    </a:cubicBezTo>
                    <a:cubicBezTo>
                      <a:pt x="1369" y="501963"/>
                      <a:pt x="-1735" y="516620"/>
                      <a:pt x="1276" y="530211"/>
                    </a:cubicBezTo>
                    <a:cubicBezTo>
                      <a:pt x="8641" y="545749"/>
                      <a:pt x="28696" y="549553"/>
                      <a:pt x="44352" y="550527"/>
                    </a:cubicBezTo>
                    <a:cubicBezTo>
                      <a:pt x="57507" y="551779"/>
                      <a:pt x="63065" y="537818"/>
                      <a:pt x="66724" y="527520"/>
                    </a:cubicBezTo>
                    <a:cubicBezTo>
                      <a:pt x="71263" y="514718"/>
                      <a:pt x="74413" y="501360"/>
                      <a:pt x="78952" y="488558"/>
                    </a:cubicBezTo>
                    <a:cubicBezTo>
                      <a:pt x="89420" y="460031"/>
                      <a:pt x="101972" y="432433"/>
                      <a:pt x="113135" y="404231"/>
                    </a:cubicBezTo>
                    <a:cubicBezTo>
                      <a:pt x="117952" y="392914"/>
                      <a:pt x="122538" y="381457"/>
                      <a:pt x="127401" y="370139"/>
                    </a:cubicBezTo>
                    <a:cubicBezTo>
                      <a:pt x="128652" y="368979"/>
                      <a:pt x="130551" y="368701"/>
                      <a:pt x="132125" y="368284"/>
                    </a:cubicBezTo>
                    <a:cubicBezTo>
                      <a:pt x="171311" y="363367"/>
                      <a:pt x="210311" y="370603"/>
                      <a:pt x="249543" y="372783"/>
                    </a:cubicBezTo>
                    <a:cubicBezTo>
                      <a:pt x="254452" y="385585"/>
                      <a:pt x="253711" y="399732"/>
                      <a:pt x="255101" y="413183"/>
                    </a:cubicBezTo>
                    <a:cubicBezTo>
                      <a:pt x="256166" y="429047"/>
                      <a:pt x="257695" y="446070"/>
                      <a:pt x="258389" y="463232"/>
                    </a:cubicBezTo>
                    <a:cubicBezTo>
                      <a:pt x="258899" y="475756"/>
                      <a:pt x="259038" y="488279"/>
                      <a:pt x="260335" y="500757"/>
                    </a:cubicBezTo>
                    <a:cubicBezTo>
                      <a:pt x="261307" y="508503"/>
                      <a:pt x="261168" y="517084"/>
                      <a:pt x="266449" y="523346"/>
                    </a:cubicBezTo>
                    <a:cubicBezTo>
                      <a:pt x="272146" y="530118"/>
                      <a:pt x="280761" y="533458"/>
                      <a:pt x="289237" y="535127"/>
                    </a:cubicBezTo>
                    <a:cubicBezTo>
                      <a:pt x="320827" y="543059"/>
                      <a:pt x="329164" y="522464"/>
                      <a:pt x="332591" y="495562"/>
                    </a:cubicBezTo>
                    <a:cubicBezTo>
                      <a:pt x="337825" y="444725"/>
                      <a:pt x="335046" y="393377"/>
                      <a:pt x="334444" y="342355"/>
                    </a:cubicBezTo>
                    <a:cubicBezTo>
                      <a:pt x="332638" y="291379"/>
                      <a:pt x="333101" y="240263"/>
                      <a:pt x="328098" y="189426"/>
                    </a:cubicBezTo>
                    <a:close/>
                    <a:moveTo>
                      <a:pt x="223604" y="93921"/>
                    </a:moveTo>
                    <a:cubicBezTo>
                      <a:pt x="257834" y="94803"/>
                      <a:pt x="258019" y="138033"/>
                      <a:pt x="258065" y="163590"/>
                    </a:cubicBezTo>
                    <a:cubicBezTo>
                      <a:pt x="258065" y="181866"/>
                      <a:pt x="258111" y="200187"/>
                      <a:pt x="257092" y="218416"/>
                    </a:cubicBezTo>
                    <a:cubicBezTo>
                      <a:pt x="254684" y="240449"/>
                      <a:pt x="256259" y="265079"/>
                      <a:pt x="244633" y="284699"/>
                    </a:cubicBezTo>
                    <a:cubicBezTo>
                      <a:pt x="235369" y="287900"/>
                      <a:pt x="223928" y="285070"/>
                      <a:pt x="213970" y="285952"/>
                    </a:cubicBezTo>
                    <a:cubicBezTo>
                      <a:pt x="196740" y="285163"/>
                      <a:pt x="178073" y="287714"/>
                      <a:pt x="162047" y="280664"/>
                    </a:cubicBezTo>
                    <a:cubicBezTo>
                      <a:pt x="164270" y="259095"/>
                      <a:pt x="169458" y="237759"/>
                      <a:pt x="176174" y="217118"/>
                    </a:cubicBezTo>
                    <a:cubicBezTo>
                      <a:pt x="180852" y="212897"/>
                      <a:pt x="181362" y="205614"/>
                      <a:pt x="183863" y="200048"/>
                    </a:cubicBezTo>
                    <a:cubicBezTo>
                      <a:pt x="189792" y="182422"/>
                      <a:pt x="195906" y="164704"/>
                      <a:pt x="202205" y="147217"/>
                    </a:cubicBezTo>
                    <a:cubicBezTo>
                      <a:pt x="210913" y="130240"/>
                      <a:pt x="211978" y="109135"/>
                      <a:pt x="223604" y="939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14876578" y="7252679"/>
                <a:ext cx="465537" cy="471847"/>
              </a:xfrm>
              <a:custGeom>
                <a:rect b="b" l="l" r="r" t="t"/>
                <a:pathLst>
                  <a:path extrusionOk="0" h="471847" w="465537">
                    <a:moveTo>
                      <a:pt x="454645" y="12759"/>
                    </a:moveTo>
                    <a:cubicBezTo>
                      <a:pt x="440564" y="-1295"/>
                      <a:pt x="415644" y="-4774"/>
                      <a:pt x="399479" y="7564"/>
                    </a:cubicBezTo>
                    <a:cubicBezTo>
                      <a:pt x="379146" y="25979"/>
                      <a:pt x="369650" y="53345"/>
                      <a:pt x="358580" y="77790"/>
                    </a:cubicBezTo>
                    <a:cubicBezTo>
                      <a:pt x="328612" y="140176"/>
                      <a:pt x="304990" y="205253"/>
                      <a:pt x="284193" y="271258"/>
                    </a:cubicBezTo>
                    <a:cubicBezTo>
                      <a:pt x="280812" y="251406"/>
                      <a:pt x="279932" y="231136"/>
                      <a:pt x="274929" y="211562"/>
                    </a:cubicBezTo>
                    <a:cubicBezTo>
                      <a:pt x="271641" y="193843"/>
                      <a:pt x="267194" y="175104"/>
                      <a:pt x="253160" y="162580"/>
                    </a:cubicBezTo>
                    <a:cubicBezTo>
                      <a:pt x="243433" y="153674"/>
                      <a:pt x="230232" y="150242"/>
                      <a:pt x="217494" y="148526"/>
                    </a:cubicBezTo>
                    <a:cubicBezTo>
                      <a:pt x="200079" y="145464"/>
                      <a:pt x="181505" y="148526"/>
                      <a:pt x="169045" y="161931"/>
                    </a:cubicBezTo>
                    <a:cubicBezTo>
                      <a:pt x="152371" y="178351"/>
                      <a:pt x="146210" y="201821"/>
                      <a:pt x="137503" y="222879"/>
                    </a:cubicBezTo>
                    <a:cubicBezTo>
                      <a:pt x="126618" y="250988"/>
                      <a:pt x="113093" y="277891"/>
                      <a:pt x="99568" y="304794"/>
                    </a:cubicBezTo>
                    <a:cubicBezTo>
                      <a:pt x="99707" y="270330"/>
                      <a:pt x="93732" y="238093"/>
                      <a:pt x="93639" y="204094"/>
                    </a:cubicBezTo>
                    <a:cubicBezTo>
                      <a:pt x="93546" y="165363"/>
                      <a:pt x="88683" y="126215"/>
                      <a:pt x="84144" y="87530"/>
                    </a:cubicBezTo>
                    <a:cubicBezTo>
                      <a:pt x="82708" y="73754"/>
                      <a:pt x="82013" y="59746"/>
                      <a:pt x="78122" y="46341"/>
                    </a:cubicBezTo>
                    <a:cubicBezTo>
                      <a:pt x="74185" y="30385"/>
                      <a:pt x="58437" y="21016"/>
                      <a:pt x="42920" y="19160"/>
                    </a:cubicBezTo>
                    <a:cubicBezTo>
                      <a:pt x="31897" y="16470"/>
                      <a:pt x="21521" y="22082"/>
                      <a:pt x="15732" y="31452"/>
                    </a:cubicBezTo>
                    <a:cubicBezTo>
                      <a:pt x="4615" y="47594"/>
                      <a:pt x="7626" y="67724"/>
                      <a:pt x="7765" y="86232"/>
                    </a:cubicBezTo>
                    <a:cubicBezTo>
                      <a:pt x="7394" y="96854"/>
                      <a:pt x="6051" y="107522"/>
                      <a:pt x="5264" y="118144"/>
                    </a:cubicBezTo>
                    <a:cubicBezTo>
                      <a:pt x="-1360" y="180252"/>
                      <a:pt x="-2379" y="243056"/>
                      <a:pt x="5958" y="305118"/>
                    </a:cubicBezTo>
                    <a:cubicBezTo>
                      <a:pt x="9988" y="349091"/>
                      <a:pt x="16056" y="462500"/>
                      <a:pt x="70202" y="471127"/>
                    </a:cubicBezTo>
                    <a:cubicBezTo>
                      <a:pt x="96464" y="476044"/>
                      <a:pt x="116937" y="454846"/>
                      <a:pt x="131991" y="436246"/>
                    </a:cubicBezTo>
                    <a:cubicBezTo>
                      <a:pt x="147461" y="417322"/>
                      <a:pt x="157651" y="395011"/>
                      <a:pt x="166220" y="372283"/>
                    </a:cubicBezTo>
                    <a:cubicBezTo>
                      <a:pt x="177985" y="345658"/>
                      <a:pt x="186600" y="317874"/>
                      <a:pt x="196142" y="290415"/>
                    </a:cubicBezTo>
                    <a:cubicBezTo>
                      <a:pt x="199708" y="318941"/>
                      <a:pt x="201931" y="347931"/>
                      <a:pt x="210871" y="375390"/>
                    </a:cubicBezTo>
                    <a:cubicBezTo>
                      <a:pt x="216614" y="397330"/>
                      <a:pt x="230093" y="414956"/>
                      <a:pt x="253206" y="419548"/>
                    </a:cubicBezTo>
                    <a:cubicBezTo>
                      <a:pt x="314763" y="439029"/>
                      <a:pt x="343295" y="368154"/>
                      <a:pt x="367844" y="325249"/>
                    </a:cubicBezTo>
                    <a:cubicBezTo>
                      <a:pt x="389011" y="282390"/>
                      <a:pt x="407446" y="238186"/>
                      <a:pt x="423658" y="193240"/>
                    </a:cubicBezTo>
                    <a:cubicBezTo>
                      <a:pt x="441027" y="146206"/>
                      <a:pt x="459971" y="98941"/>
                      <a:pt x="465390" y="48707"/>
                    </a:cubicBezTo>
                    <a:cubicBezTo>
                      <a:pt x="466224" y="36230"/>
                      <a:pt x="463630" y="22036"/>
                      <a:pt x="454645" y="127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15322825" y="7257657"/>
                <a:ext cx="289979" cy="474864"/>
              </a:xfrm>
              <a:custGeom>
                <a:rect b="b" l="l" r="r" t="t"/>
                <a:pathLst>
                  <a:path extrusionOk="0" h="474864" w="289979">
                    <a:moveTo>
                      <a:pt x="289828" y="50038"/>
                    </a:moveTo>
                    <a:cubicBezTo>
                      <a:pt x="292237" y="26057"/>
                      <a:pt x="265372" y="17894"/>
                      <a:pt x="246381" y="14832"/>
                    </a:cubicBezTo>
                    <a:cubicBezTo>
                      <a:pt x="224102" y="11446"/>
                      <a:pt x="201823" y="8014"/>
                      <a:pt x="179312" y="6761"/>
                    </a:cubicBezTo>
                    <a:cubicBezTo>
                      <a:pt x="160229" y="5695"/>
                      <a:pt x="140915" y="3514"/>
                      <a:pt x="121878" y="1056"/>
                    </a:cubicBezTo>
                    <a:cubicBezTo>
                      <a:pt x="110947" y="639"/>
                      <a:pt x="98996" y="-1866"/>
                      <a:pt x="88667" y="2726"/>
                    </a:cubicBezTo>
                    <a:cubicBezTo>
                      <a:pt x="81766" y="7503"/>
                      <a:pt x="76069" y="14739"/>
                      <a:pt x="75467" y="23320"/>
                    </a:cubicBezTo>
                    <a:cubicBezTo>
                      <a:pt x="63192" y="47116"/>
                      <a:pt x="55087" y="72812"/>
                      <a:pt x="48370" y="98648"/>
                    </a:cubicBezTo>
                    <a:cubicBezTo>
                      <a:pt x="39431" y="132462"/>
                      <a:pt x="33039" y="166833"/>
                      <a:pt x="24841" y="200833"/>
                    </a:cubicBezTo>
                    <a:cubicBezTo>
                      <a:pt x="16364" y="234229"/>
                      <a:pt x="9741" y="268368"/>
                      <a:pt x="7795" y="302924"/>
                    </a:cubicBezTo>
                    <a:cubicBezTo>
                      <a:pt x="1913" y="344438"/>
                      <a:pt x="-3553" y="385256"/>
                      <a:pt x="2932" y="427280"/>
                    </a:cubicBezTo>
                    <a:cubicBezTo>
                      <a:pt x="5433" y="483590"/>
                      <a:pt x="106870" y="470278"/>
                      <a:pt x="146658" y="473942"/>
                    </a:cubicBezTo>
                    <a:cubicBezTo>
                      <a:pt x="164352" y="474638"/>
                      <a:pt x="181999" y="475056"/>
                      <a:pt x="199600" y="474777"/>
                    </a:cubicBezTo>
                    <a:cubicBezTo>
                      <a:pt x="212013" y="474128"/>
                      <a:pt x="226742" y="476633"/>
                      <a:pt x="237164" y="468423"/>
                    </a:cubicBezTo>
                    <a:cubicBezTo>
                      <a:pt x="246845" y="459239"/>
                      <a:pt x="256664" y="424311"/>
                      <a:pt x="250133" y="412344"/>
                    </a:cubicBezTo>
                    <a:cubicBezTo>
                      <a:pt x="236145" y="394626"/>
                      <a:pt x="209697" y="397919"/>
                      <a:pt x="189641" y="393512"/>
                    </a:cubicBezTo>
                    <a:cubicBezTo>
                      <a:pt x="156616" y="389245"/>
                      <a:pt x="123730" y="383957"/>
                      <a:pt x="90752" y="379180"/>
                    </a:cubicBezTo>
                    <a:cubicBezTo>
                      <a:pt x="84406" y="372500"/>
                      <a:pt x="84638" y="362481"/>
                      <a:pt x="83711" y="353807"/>
                    </a:cubicBezTo>
                    <a:cubicBezTo>
                      <a:pt x="83294" y="339799"/>
                      <a:pt x="83063" y="325606"/>
                      <a:pt x="85796" y="311783"/>
                    </a:cubicBezTo>
                    <a:cubicBezTo>
                      <a:pt x="90659" y="289983"/>
                      <a:pt x="93762" y="288128"/>
                      <a:pt x="115810" y="289658"/>
                    </a:cubicBezTo>
                    <a:cubicBezTo>
                      <a:pt x="137163" y="292256"/>
                      <a:pt x="158562" y="294250"/>
                      <a:pt x="180100" y="293183"/>
                    </a:cubicBezTo>
                    <a:cubicBezTo>
                      <a:pt x="201175" y="296059"/>
                      <a:pt x="208539" y="275094"/>
                      <a:pt x="212430" y="258349"/>
                    </a:cubicBezTo>
                    <a:cubicBezTo>
                      <a:pt x="214885" y="247124"/>
                      <a:pt x="218822" y="235528"/>
                      <a:pt x="217525" y="223978"/>
                    </a:cubicBezTo>
                    <a:cubicBezTo>
                      <a:pt x="210994" y="205332"/>
                      <a:pt x="184685" y="208069"/>
                      <a:pt x="168567" y="206631"/>
                    </a:cubicBezTo>
                    <a:cubicBezTo>
                      <a:pt x="148279" y="206074"/>
                      <a:pt x="127667" y="205285"/>
                      <a:pt x="107751" y="201343"/>
                    </a:cubicBezTo>
                    <a:cubicBezTo>
                      <a:pt x="104369" y="183067"/>
                      <a:pt x="106963" y="164328"/>
                      <a:pt x="109279" y="146053"/>
                    </a:cubicBezTo>
                    <a:cubicBezTo>
                      <a:pt x="112058" y="130561"/>
                      <a:pt x="111456" y="111821"/>
                      <a:pt x="121414" y="99112"/>
                    </a:cubicBezTo>
                    <a:cubicBezTo>
                      <a:pt x="134430" y="91644"/>
                      <a:pt x="150132" y="94659"/>
                      <a:pt x="164259" y="96468"/>
                    </a:cubicBezTo>
                    <a:cubicBezTo>
                      <a:pt x="181211" y="98602"/>
                      <a:pt x="198071" y="101663"/>
                      <a:pt x="214978" y="104168"/>
                    </a:cubicBezTo>
                    <a:cubicBezTo>
                      <a:pt x="226187" y="105606"/>
                      <a:pt x="237488" y="106163"/>
                      <a:pt x="248697" y="107508"/>
                    </a:cubicBezTo>
                    <a:cubicBezTo>
                      <a:pt x="255136" y="108250"/>
                      <a:pt x="262176" y="109549"/>
                      <a:pt x="267966" y="105884"/>
                    </a:cubicBezTo>
                    <a:cubicBezTo>
                      <a:pt x="285011" y="93778"/>
                      <a:pt x="288207" y="69519"/>
                      <a:pt x="289828" y="50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15593634" y="7350932"/>
                <a:ext cx="240200" cy="457754"/>
              </a:xfrm>
              <a:custGeom>
                <a:rect b="b" l="l" r="r" t="t"/>
                <a:pathLst>
                  <a:path extrusionOk="0" h="457754" w="240200">
                    <a:moveTo>
                      <a:pt x="146394" y="91323"/>
                    </a:moveTo>
                    <a:cubicBezTo>
                      <a:pt x="163347" y="91138"/>
                      <a:pt x="180114" y="93874"/>
                      <a:pt x="196928" y="95822"/>
                    </a:cubicBezTo>
                    <a:cubicBezTo>
                      <a:pt x="206284" y="97539"/>
                      <a:pt x="215825" y="94106"/>
                      <a:pt x="222217" y="87009"/>
                    </a:cubicBezTo>
                    <a:cubicBezTo>
                      <a:pt x="269230" y="32322"/>
                      <a:pt x="215316" y="-518"/>
                      <a:pt x="160845" y="39"/>
                    </a:cubicBezTo>
                    <a:cubicBezTo>
                      <a:pt x="149358" y="-100"/>
                      <a:pt x="137686" y="39"/>
                      <a:pt x="126338" y="2034"/>
                    </a:cubicBezTo>
                    <a:cubicBezTo>
                      <a:pt x="123744" y="2497"/>
                      <a:pt x="121614" y="3982"/>
                      <a:pt x="120363" y="6069"/>
                    </a:cubicBezTo>
                    <a:cubicBezTo>
                      <a:pt x="70525" y="17016"/>
                      <a:pt x="32173" y="63956"/>
                      <a:pt x="15962" y="110619"/>
                    </a:cubicBezTo>
                    <a:cubicBezTo>
                      <a:pt x="-759" y="179731"/>
                      <a:pt x="22492" y="227368"/>
                      <a:pt x="82104" y="263965"/>
                    </a:cubicBezTo>
                    <a:cubicBezTo>
                      <a:pt x="102901" y="277834"/>
                      <a:pt x="119066" y="300655"/>
                      <a:pt x="122262" y="325795"/>
                    </a:cubicBezTo>
                    <a:cubicBezTo>
                      <a:pt x="121984" y="335536"/>
                      <a:pt x="118649" y="346297"/>
                      <a:pt x="112396" y="353811"/>
                    </a:cubicBezTo>
                    <a:cubicBezTo>
                      <a:pt x="99010" y="363459"/>
                      <a:pt x="81224" y="367448"/>
                      <a:pt x="65105" y="363784"/>
                    </a:cubicBezTo>
                    <a:cubicBezTo>
                      <a:pt x="45513" y="359331"/>
                      <a:pt x="36666" y="349822"/>
                      <a:pt x="20362" y="368422"/>
                    </a:cubicBezTo>
                    <a:cubicBezTo>
                      <a:pt x="-20862" y="414574"/>
                      <a:pt x="4753" y="447368"/>
                      <a:pt x="59223" y="455949"/>
                    </a:cubicBezTo>
                    <a:cubicBezTo>
                      <a:pt x="80344" y="459010"/>
                      <a:pt x="102345" y="458454"/>
                      <a:pt x="122818" y="452145"/>
                    </a:cubicBezTo>
                    <a:cubicBezTo>
                      <a:pt x="153249" y="441013"/>
                      <a:pt x="180160" y="418285"/>
                      <a:pt x="195909" y="389898"/>
                    </a:cubicBezTo>
                    <a:cubicBezTo>
                      <a:pt x="213973" y="353950"/>
                      <a:pt x="222773" y="309932"/>
                      <a:pt x="211471" y="270691"/>
                    </a:cubicBezTo>
                    <a:cubicBezTo>
                      <a:pt x="204292" y="246339"/>
                      <a:pt x="185394" y="228342"/>
                      <a:pt x="167237" y="211644"/>
                    </a:cubicBezTo>
                    <a:cubicBezTo>
                      <a:pt x="153527" y="197125"/>
                      <a:pt x="140790" y="181076"/>
                      <a:pt x="131202" y="163497"/>
                    </a:cubicBezTo>
                    <a:cubicBezTo>
                      <a:pt x="117955" y="140119"/>
                      <a:pt x="106514" y="92622"/>
                      <a:pt x="146394" y="91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15833447" y="7302500"/>
                <a:ext cx="304221" cy="372560"/>
              </a:xfrm>
              <a:custGeom>
                <a:rect b="b" l="l" r="r" t="t"/>
                <a:pathLst>
                  <a:path extrusionOk="0" h="372560" w="304221">
                    <a:moveTo>
                      <a:pt x="294266" y="101395"/>
                    </a:moveTo>
                    <a:cubicBezTo>
                      <a:pt x="286994" y="75838"/>
                      <a:pt x="277360" y="50419"/>
                      <a:pt x="257536" y="31866"/>
                    </a:cubicBezTo>
                    <a:cubicBezTo>
                      <a:pt x="248226" y="24027"/>
                      <a:pt x="217656" y="-3526"/>
                      <a:pt x="206122" y="4870"/>
                    </a:cubicBezTo>
                    <a:cubicBezTo>
                      <a:pt x="174857" y="-5381"/>
                      <a:pt x="141786" y="1577"/>
                      <a:pt x="113161" y="16188"/>
                    </a:cubicBezTo>
                    <a:cubicBezTo>
                      <a:pt x="95699" y="23609"/>
                      <a:pt x="78700" y="32515"/>
                      <a:pt x="65222" y="46105"/>
                    </a:cubicBezTo>
                    <a:cubicBezTo>
                      <a:pt x="31687" y="75188"/>
                      <a:pt x="16448" y="119021"/>
                      <a:pt x="7926" y="161463"/>
                    </a:cubicBezTo>
                    <a:cubicBezTo>
                      <a:pt x="561" y="197503"/>
                      <a:pt x="-5368" y="235863"/>
                      <a:pt x="7787" y="271300"/>
                    </a:cubicBezTo>
                    <a:cubicBezTo>
                      <a:pt x="17282" y="297786"/>
                      <a:pt x="34096" y="322323"/>
                      <a:pt x="56884" y="339021"/>
                    </a:cubicBezTo>
                    <a:cubicBezTo>
                      <a:pt x="86111" y="358271"/>
                      <a:pt x="120480" y="371722"/>
                      <a:pt x="155728" y="372464"/>
                    </a:cubicBezTo>
                    <a:cubicBezTo>
                      <a:pt x="181435" y="373624"/>
                      <a:pt x="206493" y="364254"/>
                      <a:pt x="226734" y="348669"/>
                    </a:cubicBezTo>
                    <a:cubicBezTo>
                      <a:pt x="253923" y="328260"/>
                      <a:pt x="279815" y="302842"/>
                      <a:pt x="289449" y="269260"/>
                    </a:cubicBezTo>
                    <a:cubicBezTo>
                      <a:pt x="304966" y="215315"/>
                      <a:pt x="310848" y="155711"/>
                      <a:pt x="294266" y="101395"/>
                    </a:cubicBezTo>
                    <a:close/>
                    <a:moveTo>
                      <a:pt x="204269" y="94159"/>
                    </a:moveTo>
                    <a:cubicBezTo>
                      <a:pt x="216173" y="110440"/>
                      <a:pt x="225391" y="128855"/>
                      <a:pt x="225993" y="149403"/>
                    </a:cubicBezTo>
                    <a:cubicBezTo>
                      <a:pt x="226502" y="198895"/>
                      <a:pt x="213811" y="284056"/>
                      <a:pt x="150355" y="284566"/>
                    </a:cubicBezTo>
                    <a:cubicBezTo>
                      <a:pt x="85833" y="284752"/>
                      <a:pt x="78654" y="234193"/>
                      <a:pt x="82035" y="181362"/>
                    </a:cubicBezTo>
                    <a:cubicBezTo>
                      <a:pt x="84953" y="152464"/>
                      <a:pt x="97737" y="124170"/>
                      <a:pt x="117978" y="103158"/>
                    </a:cubicBezTo>
                    <a:cubicBezTo>
                      <a:pt x="125389" y="95134"/>
                      <a:pt x="132986" y="86877"/>
                      <a:pt x="142851" y="81868"/>
                    </a:cubicBezTo>
                    <a:cubicBezTo>
                      <a:pt x="153366" y="76905"/>
                      <a:pt x="165130" y="75096"/>
                      <a:pt x="176664" y="74307"/>
                    </a:cubicBezTo>
                    <a:cubicBezTo>
                      <a:pt x="179165" y="79317"/>
                      <a:pt x="185047" y="78945"/>
                      <a:pt x="189726" y="80476"/>
                    </a:cubicBezTo>
                    <a:cubicBezTo>
                      <a:pt x="195793" y="83584"/>
                      <a:pt x="200703" y="88361"/>
                      <a:pt x="204269" y="941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16125789" y="7298951"/>
                <a:ext cx="403595" cy="477761"/>
              </a:xfrm>
              <a:custGeom>
                <a:rect b="b" l="l" r="r" t="t"/>
                <a:pathLst>
                  <a:path extrusionOk="0" h="477761" w="403595">
                    <a:moveTo>
                      <a:pt x="386506" y="58514"/>
                    </a:moveTo>
                    <a:cubicBezTo>
                      <a:pt x="384699" y="48912"/>
                      <a:pt x="385024" y="36528"/>
                      <a:pt x="375250" y="31193"/>
                    </a:cubicBezTo>
                    <a:cubicBezTo>
                      <a:pt x="363485" y="25674"/>
                      <a:pt x="348710" y="22195"/>
                      <a:pt x="336389" y="27668"/>
                    </a:cubicBezTo>
                    <a:cubicBezTo>
                      <a:pt x="325782" y="32724"/>
                      <a:pt x="318742" y="42418"/>
                      <a:pt x="312350" y="51881"/>
                    </a:cubicBezTo>
                    <a:cubicBezTo>
                      <a:pt x="301558" y="67605"/>
                      <a:pt x="291970" y="84118"/>
                      <a:pt x="282845" y="100816"/>
                    </a:cubicBezTo>
                    <a:cubicBezTo>
                      <a:pt x="267004" y="128136"/>
                      <a:pt x="247875" y="153416"/>
                      <a:pt x="233053" y="181339"/>
                    </a:cubicBezTo>
                    <a:cubicBezTo>
                      <a:pt x="226522" y="194048"/>
                      <a:pt x="221010" y="207128"/>
                      <a:pt x="214248" y="219698"/>
                    </a:cubicBezTo>
                    <a:cubicBezTo>
                      <a:pt x="205169" y="195532"/>
                      <a:pt x="207300" y="169604"/>
                      <a:pt x="202714" y="144556"/>
                    </a:cubicBezTo>
                    <a:cubicBezTo>
                      <a:pt x="197666" y="108145"/>
                      <a:pt x="188911" y="72382"/>
                      <a:pt x="178768" y="37084"/>
                    </a:cubicBezTo>
                    <a:cubicBezTo>
                      <a:pt x="173719" y="17556"/>
                      <a:pt x="157369" y="1368"/>
                      <a:pt x="136757" y="162"/>
                    </a:cubicBezTo>
                    <a:cubicBezTo>
                      <a:pt x="125039" y="-209"/>
                      <a:pt x="110356" y="-812"/>
                      <a:pt x="102435" y="9393"/>
                    </a:cubicBezTo>
                    <a:cubicBezTo>
                      <a:pt x="101046" y="9300"/>
                      <a:pt x="99888" y="10645"/>
                      <a:pt x="99008" y="11666"/>
                    </a:cubicBezTo>
                    <a:cubicBezTo>
                      <a:pt x="94422" y="18994"/>
                      <a:pt x="91365" y="27204"/>
                      <a:pt x="88586" y="35322"/>
                    </a:cubicBezTo>
                    <a:cubicBezTo>
                      <a:pt x="79600" y="62549"/>
                      <a:pt x="75246" y="90982"/>
                      <a:pt x="67418" y="118535"/>
                    </a:cubicBezTo>
                    <a:cubicBezTo>
                      <a:pt x="60517" y="143118"/>
                      <a:pt x="53893" y="167748"/>
                      <a:pt x="48243" y="192657"/>
                    </a:cubicBezTo>
                    <a:cubicBezTo>
                      <a:pt x="36663" y="242705"/>
                      <a:pt x="21378" y="291919"/>
                      <a:pt x="11049" y="342245"/>
                    </a:cubicBezTo>
                    <a:cubicBezTo>
                      <a:pt x="7066" y="367386"/>
                      <a:pt x="1137" y="392387"/>
                      <a:pt x="396" y="417898"/>
                    </a:cubicBezTo>
                    <a:cubicBezTo>
                      <a:pt x="-670" y="432973"/>
                      <a:pt x="-577" y="449207"/>
                      <a:pt x="13874" y="458020"/>
                    </a:cubicBezTo>
                    <a:cubicBezTo>
                      <a:pt x="54866" y="484598"/>
                      <a:pt x="73718" y="460247"/>
                      <a:pt x="82611" y="420078"/>
                    </a:cubicBezTo>
                    <a:cubicBezTo>
                      <a:pt x="87937" y="394706"/>
                      <a:pt x="94515" y="369705"/>
                      <a:pt x="100212" y="344425"/>
                    </a:cubicBezTo>
                    <a:cubicBezTo>
                      <a:pt x="108549" y="291084"/>
                      <a:pt x="123232" y="238345"/>
                      <a:pt x="138656" y="186302"/>
                    </a:cubicBezTo>
                    <a:cubicBezTo>
                      <a:pt x="147364" y="233614"/>
                      <a:pt x="153246" y="282827"/>
                      <a:pt x="175850" y="326104"/>
                    </a:cubicBezTo>
                    <a:cubicBezTo>
                      <a:pt x="180574" y="337190"/>
                      <a:pt x="191042" y="344054"/>
                      <a:pt x="202529" y="346606"/>
                    </a:cubicBezTo>
                    <a:cubicBezTo>
                      <a:pt x="215684" y="349574"/>
                      <a:pt x="230830" y="352960"/>
                      <a:pt x="243382" y="346374"/>
                    </a:cubicBezTo>
                    <a:cubicBezTo>
                      <a:pt x="259269" y="336633"/>
                      <a:pt x="265846" y="317801"/>
                      <a:pt x="274925" y="302401"/>
                    </a:cubicBezTo>
                    <a:cubicBezTo>
                      <a:pt x="293591" y="270350"/>
                      <a:pt x="306421" y="235608"/>
                      <a:pt x="320734" y="201516"/>
                    </a:cubicBezTo>
                    <a:cubicBezTo>
                      <a:pt x="313508" y="274942"/>
                      <a:pt x="301187" y="348136"/>
                      <a:pt x="302577" y="422119"/>
                    </a:cubicBezTo>
                    <a:cubicBezTo>
                      <a:pt x="301975" y="455979"/>
                      <a:pt x="295536" y="472492"/>
                      <a:pt x="337038" y="477548"/>
                    </a:cubicBezTo>
                    <a:cubicBezTo>
                      <a:pt x="359178" y="479357"/>
                      <a:pt x="373259" y="469663"/>
                      <a:pt x="378863" y="448048"/>
                    </a:cubicBezTo>
                    <a:cubicBezTo>
                      <a:pt x="386274" y="423325"/>
                      <a:pt x="387525" y="397118"/>
                      <a:pt x="389192" y="371560"/>
                    </a:cubicBezTo>
                    <a:cubicBezTo>
                      <a:pt x="391647" y="331067"/>
                      <a:pt x="399382" y="291130"/>
                      <a:pt x="402995" y="250776"/>
                    </a:cubicBezTo>
                    <a:cubicBezTo>
                      <a:pt x="404848" y="219606"/>
                      <a:pt x="401837" y="188343"/>
                      <a:pt x="401698" y="157126"/>
                    </a:cubicBezTo>
                    <a:cubicBezTo>
                      <a:pt x="398502" y="124054"/>
                      <a:pt x="391184" y="91446"/>
                      <a:pt x="386506" y="585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16559656" y="7294038"/>
                <a:ext cx="262855" cy="478828"/>
              </a:xfrm>
              <a:custGeom>
                <a:rect b="b" l="l" r="r" t="t"/>
                <a:pathLst>
                  <a:path extrusionOk="0" h="478828" w="262855">
                    <a:moveTo>
                      <a:pt x="226890" y="104616"/>
                    </a:moveTo>
                    <a:cubicBezTo>
                      <a:pt x="248521" y="108187"/>
                      <a:pt x="257275" y="83094"/>
                      <a:pt x="260703" y="66071"/>
                    </a:cubicBezTo>
                    <a:cubicBezTo>
                      <a:pt x="267789" y="24232"/>
                      <a:pt x="258294" y="16440"/>
                      <a:pt x="218460" y="8322"/>
                    </a:cubicBezTo>
                    <a:cubicBezTo>
                      <a:pt x="181081" y="1968"/>
                      <a:pt x="142915" y="669"/>
                      <a:pt x="105027" y="298"/>
                    </a:cubicBezTo>
                    <a:cubicBezTo>
                      <a:pt x="85249" y="1272"/>
                      <a:pt x="42312" y="-5361"/>
                      <a:pt x="31612" y="14863"/>
                    </a:cubicBezTo>
                    <a:cubicBezTo>
                      <a:pt x="26239" y="26598"/>
                      <a:pt x="26007" y="39956"/>
                      <a:pt x="26424" y="52666"/>
                    </a:cubicBezTo>
                    <a:cubicBezTo>
                      <a:pt x="24896" y="62870"/>
                      <a:pt x="23553" y="73075"/>
                      <a:pt x="22348" y="83279"/>
                    </a:cubicBezTo>
                    <a:cubicBezTo>
                      <a:pt x="21468" y="85413"/>
                      <a:pt x="19013" y="88335"/>
                      <a:pt x="20913" y="89958"/>
                    </a:cubicBezTo>
                    <a:cubicBezTo>
                      <a:pt x="21098" y="90051"/>
                      <a:pt x="21329" y="89958"/>
                      <a:pt x="21515" y="89958"/>
                    </a:cubicBezTo>
                    <a:cubicBezTo>
                      <a:pt x="19847" y="104059"/>
                      <a:pt x="18411" y="118206"/>
                      <a:pt x="17161" y="132400"/>
                    </a:cubicBezTo>
                    <a:cubicBezTo>
                      <a:pt x="12158" y="174795"/>
                      <a:pt x="4608" y="216912"/>
                      <a:pt x="3311" y="259632"/>
                    </a:cubicBezTo>
                    <a:cubicBezTo>
                      <a:pt x="-1876" y="311489"/>
                      <a:pt x="-1691" y="364274"/>
                      <a:pt x="9101" y="415436"/>
                    </a:cubicBezTo>
                    <a:cubicBezTo>
                      <a:pt x="21237" y="448044"/>
                      <a:pt x="57133" y="459733"/>
                      <a:pt x="88815" y="463444"/>
                    </a:cubicBezTo>
                    <a:cubicBezTo>
                      <a:pt x="129992" y="471143"/>
                      <a:pt x="171169" y="479446"/>
                      <a:pt x="213365" y="478611"/>
                    </a:cubicBezTo>
                    <a:cubicBezTo>
                      <a:pt x="242500" y="481951"/>
                      <a:pt x="253060" y="446003"/>
                      <a:pt x="254218" y="422765"/>
                    </a:cubicBezTo>
                    <a:cubicBezTo>
                      <a:pt x="255469" y="405556"/>
                      <a:pt x="236432" y="399062"/>
                      <a:pt x="223555" y="393357"/>
                    </a:cubicBezTo>
                    <a:cubicBezTo>
                      <a:pt x="193078" y="381204"/>
                      <a:pt x="160887" y="373969"/>
                      <a:pt x="129020" y="366547"/>
                    </a:cubicBezTo>
                    <a:cubicBezTo>
                      <a:pt x="117394" y="364228"/>
                      <a:pt x="105629" y="362326"/>
                      <a:pt x="94420" y="358383"/>
                    </a:cubicBezTo>
                    <a:cubicBezTo>
                      <a:pt x="89047" y="357270"/>
                      <a:pt x="89278" y="350498"/>
                      <a:pt x="87796" y="346231"/>
                    </a:cubicBezTo>
                    <a:cubicBezTo>
                      <a:pt x="82979" y="313437"/>
                      <a:pt x="82145" y="279948"/>
                      <a:pt x="83998" y="246876"/>
                    </a:cubicBezTo>
                    <a:cubicBezTo>
                      <a:pt x="111511" y="240475"/>
                      <a:pt x="140785" y="243629"/>
                      <a:pt x="168900" y="243397"/>
                    </a:cubicBezTo>
                    <a:cubicBezTo>
                      <a:pt x="183258" y="243397"/>
                      <a:pt x="197895" y="246366"/>
                      <a:pt x="212115" y="244696"/>
                    </a:cubicBezTo>
                    <a:cubicBezTo>
                      <a:pt x="227122" y="238991"/>
                      <a:pt x="231429" y="220251"/>
                      <a:pt x="233792" y="205919"/>
                    </a:cubicBezTo>
                    <a:cubicBezTo>
                      <a:pt x="241759" y="176465"/>
                      <a:pt x="211327" y="169275"/>
                      <a:pt x="189048" y="165286"/>
                    </a:cubicBezTo>
                    <a:cubicBezTo>
                      <a:pt x="158849" y="158514"/>
                      <a:pt x="127445" y="160741"/>
                      <a:pt x="97153" y="155175"/>
                    </a:cubicBezTo>
                    <a:cubicBezTo>
                      <a:pt x="88398" y="139914"/>
                      <a:pt x="90436" y="120989"/>
                      <a:pt x="89973" y="104013"/>
                    </a:cubicBezTo>
                    <a:cubicBezTo>
                      <a:pt x="116977" y="86526"/>
                      <a:pt x="192661" y="105080"/>
                      <a:pt x="226890" y="1046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3" name="Google Shape;853;p22"/>
            <p:cNvGrpSpPr/>
            <p:nvPr/>
          </p:nvGrpSpPr>
          <p:grpSpPr>
            <a:xfrm>
              <a:off x="7262826" y="3635952"/>
              <a:ext cx="1137441" cy="276533"/>
              <a:chOff x="7262826" y="3635952"/>
              <a:chExt cx="1137441" cy="276533"/>
            </a:xfrm>
          </p:grpSpPr>
          <p:sp>
            <p:nvSpPr>
              <p:cNvPr id="854" name="Google Shape;854;p22"/>
              <p:cNvSpPr/>
              <p:nvPr/>
            </p:nvSpPr>
            <p:spPr>
              <a:xfrm>
                <a:off x="7262826" y="3656398"/>
                <a:ext cx="148744" cy="256086"/>
              </a:xfrm>
              <a:custGeom>
                <a:rect b="b" l="l" r="r" t="t"/>
                <a:pathLst>
                  <a:path extrusionOk="0" h="512173" w="297488">
                    <a:moveTo>
                      <a:pt x="258041" y="178115"/>
                    </a:moveTo>
                    <a:cubicBezTo>
                      <a:pt x="256744" y="142307"/>
                      <a:pt x="265683" y="93139"/>
                      <a:pt x="235623" y="67118"/>
                    </a:cubicBezTo>
                    <a:cubicBezTo>
                      <a:pt x="223673" y="56774"/>
                      <a:pt x="201857" y="49214"/>
                      <a:pt x="189536" y="62619"/>
                    </a:cubicBezTo>
                    <a:cubicBezTo>
                      <a:pt x="183144" y="69576"/>
                      <a:pt x="180180" y="78714"/>
                      <a:pt x="177215" y="87527"/>
                    </a:cubicBezTo>
                    <a:cubicBezTo>
                      <a:pt x="171565" y="105106"/>
                      <a:pt x="165728" y="122686"/>
                      <a:pt x="160680" y="140498"/>
                    </a:cubicBezTo>
                    <a:cubicBezTo>
                      <a:pt x="149563" y="170091"/>
                      <a:pt x="135482" y="198802"/>
                      <a:pt x="129183" y="229973"/>
                    </a:cubicBezTo>
                    <a:cubicBezTo>
                      <a:pt x="127655" y="244073"/>
                      <a:pt x="118345" y="261653"/>
                      <a:pt x="128349" y="274130"/>
                    </a:cubicBezTo>
                    <a:cubicBezTo>
                      <a:pt x="147572" y="291246"/>
                      <a:pt x="187127" y="284520"/>
                      <a:pt x="211815" y="286144"/>
                    </a:cubicBezTo>
                    <a:cubicBezTo>
                      <a:pt x="236132" y="288649"/>
                      <a:pt x="245118" y="277331"/>
                      <a:pt x="250630" y="255113"/>
                    </a:cubicBezTo>
                    <a:cubicBezTo>
                      <a:pt x="256466" y="229926"/>
                      <a:pt x="257022" y="203812"/>
                      <a:pt x="258041" y="178115"/>
                    </a:cubicBezTo>
                    <a:close/>
                    <a:moveTo>
                      <a:pt x="296624" y="345562"/>
                    </a:moveTo>
                    <a:cubicBezTo>
                      <a:pt x="295790" y="368754"/>
                      <a:pt x="303433" y="492368"/>
                      <a:pt x="284813" y="498212"/>
                    </a:cubicBezTo>
                    <a:cubicBezTo>
                      <a:pt x="278143" y="498212"/>
                      <a:pt x="272029" y="497424"/>
                      <a:pt x="265683" y="494501"/>
                    </a:cubicBezTo>
                    <a:cubicBezTo>
                      <a:pt x="258550" y="491208"/>
                      <a:pt x="261283" y="478916"/>
                      <a:pt x="259755" y="472098"/>
                    </a:cubicBezTo>
                    <a:cubicBezTo>
                      <a:pt x="258689" y="446865"/>
                      <a:pt x="257624" y="421678"/>
                      <a:pt x="255493" y="396445"/>
                    </a:cubicBezTo>
                    <a:cubicBezTo>
                      <a:pt x="253641" y="379469"/>
                      <a:pt x="255216" y="358132"/>
                      <a:pt x="246183" y="342408"/>
                    </a:cubicBezTo>
                    <a:cubicBezTo>
                      <a:pt x="242200" y="335728"/>
                      <a:pt x="234280" y="334337"/>
                      <a:pt x="227100" y="333873"/>
                    </a:cubicBezTo>
                    <a:cubicBezTo>
                      <a:pt x="210287" y="332482"/>
                      <a:pt x="193334" y="332250"/>
                      <a:pt x="176567" y="330116"/>
                    </a:cubicBezTo>
                    <a:cubicBezTo>
                      <a:pt x="158688" y="327194"/>
                      <a:pt x="140439" y="328168"/>
                      <a:pt x="122374" y="328864"/>
                    </a:cubicBezTo>
                    <a:cubicBezTo>
                      <a:pt x="110054" y="329281"/>
                      <a:pt x="94861" y="331600"/>
                      <a:pt x="90090" y="344866"/>
                    </a:cubicBezTo>
                    <a:cubicBezTo>
                      <a:pt x="73555" y="386009"/>
                      <a:pt x="55074" y="426409"/>
                      <a:pt x="40113" y="468155"/>
                    </a:cubicBezTo>
                    <a:cubicBezTo>
                      <a:pt x="34879" y="482720"/>
                      <a:pt x="32331" y="498398"/>
                      <a:pt x="25152" y="512174"/>
                    </a:cubicBezTo>
                    <a:cubicBezTo>
                      <a:pt x="16491" y="511432"/>
                      <a:pt x="6717" y="510179"/>
                      <a:pt x="48" y="504149"/>
                    </a:cubicBezTo>
                    <a:cubicBezTo>
                      <a:pt x="-555" y="480261"/>
                      <a:pt x="4633" y="456606"/>
                      <a:pt x="11627" y="433784"/>
                    </a:cubicBezTo>
                    <a:cubicBezTo>
                      <a:pt x="23855" y="379561"/>
                      <a:pt x="43726" y="327658"/>
                      <a:pt x="62948" y="275568"/>
                    </a:cubicBezTo>
                    <a:cubicBezTo>
                      <a:pt x="80317" y="226401"/>
                      <a:pt x="100234" y="178301"/>
                      <a:pt x="121077" y="130525"/>
                    </a:cubicBezTo>
                    <a:cubicBezTo>
                      <a:pt x="138401" y="85022"/>
                      <a:pt x="159198" y="42117"/>
                      <a:pt x="184302" y="371"/>
                    </a:cubicBezTo>
                    <a:cubicBezTo>
                      <a:pt x="188054" y="3061"/>
                      <a:pt x="192593" y="1392"/>
                      <a:pt x="196530" y="0"/>
                    </a:cubicBezTo>
                    <a:cubicBezTo>
                      <a:pt x="219550" y="1855"/>
                      <a:pt x="244006" y="325"/>
                      <a:pt x="264942" y="11967"/>
                    </a:cubicBezTo>
                    <a:cubicBezTo>
                      <a:pt x="289074" y="23888"/>
                      <a:pt x="279718" y="61088"/>
                      <a:pt x="282358" y="83491"/>
                    </a:cubicBezTo>
                    <a:cubicBezTo>
                      <a:pt x="284442" y="121063"/>
                      <a:pt x="289398" y="158402"/>
                      <a:pt x="292085" y="195927"/>
                    </a:cubicBezTo>
                    <a:cubicBezTo>
                      <a:pt x="294401" y="245279"/>
                      <a:pt x="295559" y="295977"/>
                      <a:pt x="296624" y="3455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7445920" y="3635952"/>
                <a:ext cx="215457" cy="216835"/>
              </a:xfrm>
              <a:custGeom>
                <a:rect b="b" l="l" r="r" t="t"/>
                <a:pathLst>
                  <a:path extrusionOk="0" h="433669" w="430913">
                    <a:moveTo>
                      <a:pt x="408766" y="29"/>
                    </a:moveTo>
                    <a:cubicBezTo>
                      <a:pt x="437576" y="1188"/>
                      <a:pt x="431462" y="31616"/>
                      <a:pt x="427479" y="51283"/>
                    </a:cubicBezTo>
                    <a:cubicBezTo>
                      <a:pt x="419373" y="90339"/>
                      <a:pt x="405292" y="127585"/>
                      <a:pt x="391304" y="164832"/>
                    </a:cubicBezTo>
                    <a:cubicBezTo>
                      <a:pt x="364949" y="234593"/>
                      <a:pt x="338084" y="306118"/>
                      <a:pt x="292878" y="366092"/>
                    </a:cubicBezTo>
                    <a:cubicBezTo>
                      <a:pt x="276574" y="387290"/>
                      <a:pt x="250265" y="388496"/>
                      <a:pt x="228310" y="375508"/>
                    </a:cubicBezTo>
                    <a:cubicBezTo>
                      <a:pt x="202927" y="354867"/>
                      <a:pt x="198342" y="254863"/>
                      <a:pt x="198435" y="221327"/>
                    </a:cubicBezTo>
                    <a:cubicBezTo>
                      <a:pt x="197971" y="215251"/>
                      <a:pt x="199315" y="208108"/>
                      <a:pt x="194775" y="203284"/>
                    </a:cubicBezTo>
                    <a:cubicBezTo>
                      <a:pt x="190282" y="198924"/>
                      <a:pt x="182872" y="199898"/>
                      <a:pt x="179676" y="205232"/>
                    </a:cubicBezTo>
                    <a:cubicBezTo>
                      <a:pt x="175831" y="215761"/>
                      <a:pt x="174164" y="227172"/>
                      <a:pt x="170968" y="237979"/>
                    </a:cubicBezTo>
                    <a:cubicBezTo>
                      <a:pt x="160268" y="274437"/>
                      <a:pt x="147947" y="310663"/>
                      <a:pt x="133218" y="345869"/>
                    </a:cubicBezTo>
                    <a:cubicBezTo>
                      <a:pt x="124186" y="370081"/>
                      <a:pt x="113255" y="393274"/>
                      <a:pt x="95376" y="412662"/>
                    </a:cubicBezTo>
                    <a:cubicBezTo>
                      <a:pt x="86807" y="421800"/>
                      <a:pt x="77312" y="432375"/>
                      <a:pt x="64065" y="433535"/>
                    </a:cubicBezTo>
                    <a:cubicBezTo>
                      <a:pt x="10799" y="439287"/>
                      <a:pt x="6908" y="259084"/>
                      <a:pt x="794" y="219287"/>
                    </a:cubicBezTo>
                    <a:cubicBezTo>
                      <a:pt x="-1939" y="166409"/>
                      <a:pt x="3156" y="113577"/>
                      <a:pt x="4453" y="60699"/>
                    </a:cubicBezTo>
                    <a:cubicBezTo>
                      <a:pt x="5565" y="45856"/>
                      <a:pt x="-596" y="27952"/>
                      <a:pt x="13717" y="17840"/>
                    </a:cubicBezTo>
                    <a:cubicBezTo>
                      <a:pt x="18812" y="14408"/>
                      <a:pt x="25250" y="17098"/>
                      <a:pt x="30669" y="18536"/>
                    </a:cubicBezTo>
                    <a:cubicBezTo>
                      <a:pt x="39053" y="20809"/>
                      <a:pt x="44565" y="27952"/>
                      <a:pt x="45584" y="36440"/>
                    </a:cubicBezTo>
                    <a:cubicBezTo>
                      <a:pt x="51698" y="83474"/>
                      <a:pt x="57719" y="129858"/>
                      <a:pt x="59062" y="177448"/>
                    </a:cubicBezTo>
                    <a:cubicBezTo>
                      <a:pt x="58646" y="201243"/>
                      <a:pt x="60915" y="224760"/>
                      <a:pt x="63880" y="248323"/>
                    </a:cubicBezTo>
                    <a:cubicBezTo>
                      <a:pt x="64574" y="267944"/>
                      <a:pt x="64574" y="287610"/>
                      <a:pt x="67122" y="307138"/>
                    </a:cubicBezTo>
                    <a:cubicBezTo>
                      <a:pt x="67631" y="317482"/>
                      <a:pt x="70364" y="334366"/>
                      <a:pt x="84584" y="327686"/>
                    </a:cubicBezTo>
                    <a:cubicBezTo>
                      <a:pt x="88614" y="325414"/>
                      <a:pt x="89772" y="320450"/>
                      <a:pt x="91393" y="316461"/>
                    </a:cubicBezTo>
                    <a:cubicBezTo>
                      <a:pt x="99545" y="296516"/>
                      <a:pt x="109411" y="278194"/>
                      <a:pt x="119137" y="258806"/>
                    </a:cubicBezTo>
                    <a:cubicBezTo>
                      <a:pt x="132940" y="231254"/>
                      <a:pt x="142667" y="201893"/>
                      <a:pt x="155173" y="173784"/>
                    </a:cubicBezTo>
                    <a:cubicBezTo>
                      <a:pt x="161148" y="162141"/>
                      <a:pt x="170227" y="149154"/>
                      <a:pt x="184261" y="147530"/>
                    </a:cubicBezTo>
                    <a:cubicBezTo>
                      <a:pt x="198018" y="147484"/>
                      <a:pt x="213442" y="148504"/>
                      <a:pt x="224697" y="157132"/>
                    </a:cubicBezTo>
                    <a:cubicBezTo>
                      <a:pt x="238315" y="169563"/>
                      <a:pt x="238639" y="189091"/>
                      <a:pt x="243178" y="205789"/>
                    </a:cubicBezTo>
                    <a:cubicBezTo>
                      <a:pt x="246559" y="228610"/>
                      <a:pt x="249570" y="251477"/>
                      <a:pt x="252673" y="274298"/>
                    </a:cubicBezTo>
                    <a:cubicBezTo>
                      <a:pt x="254480" y="285430"/>
                      <a:pt x="247115" y="302175"/>
                      <a:pt x="258973" y="309040"/>
                    </a:cubicBezTo>
                    <a:cubicBezTo>
                      <a:pt x="266337" y="312194"/>
                      <a:pt x="272683" y="305607"/>
                      <a:pt x="274397" y="298789"/>
                    </a:cubicBezTo>
                    <a:cubicBezTo>
                      <a:pt x="278380" y="287564"/>
                      <a:pt x="281715" y="276061"/>
                      <a:pt x="285142" y="264650"/>
                    </a:cubicBezTo>
                    <a:cubicBezTo>
                      <a:pt x="302234" y="210334"/>
                      <a:pt x="320761" y="156343"/>
                      <a:pt x="343411" y="104115"/>
                    </a:cubicBezTo>
                    <a:cubicBezTo>
                      <a:pt x="354296" y="82685"/>
                      <a:pt x="363050" y="60375"/>
                      <a:pt x="373147" y="38620"/>
                    </a:cubicBezTo>
                    <a:cubicBezTo>
                      <a:pt x="381531" y="25401"/>
                      <a:pt x="388988" y="-992"/>
                      <a:pt x="408766" y="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7670809" y="3638425"/>
                <a:ext cx="125966" cy="218282"/>
              </a:xfrm>
              <a:custGeom>
                <a:rect b="b" l="l" r="r" t="t"/>
                <a:pathLst>
                  <a:path extrusionOk="0" h="436563" w="251932">
                    <a:moveTo>
                      <a:pt x="249127" y="22819"/>
                    </a:moveTo>
                    <a:cubicBezTo>
                      <a:pt x="256909" y="28617"/>
                      <a:pt x="246765" y="64379"/>
                      <a:pt x="239771" y="69899"/>
                    </a:cubicBezTo>
                    <a:cubicBezTo>
                      <a:pt x="219807" y="67905"/>
                      <a:pt x="199798" y="66606"/>
                      <a:pt x="180020" y="62895"/>
                    </a:cubicBezTo>
                    <a:cubicBezTo>
                      <a:pt x="151025" y="59927"/>
                      <a:pt x="117861" y="47635"/>
                      <a:pt x="91181" y="64426"/>
                    </a:cubicBezTo>
                    <a:cubicBezTo>
                      <a:pt x="71728" y="78063"/>
                      <a:pt x="69087" y="142583"/>
                      <a:pt x="68254" y="166425"/>
                    </a:cubicBezTo>
                    <a:cubicBezTo>
                      <a:pt x="68995" y="178763"/>
                      <a:pt x="68207" y="197641"/>
                      <a:pt x="83678" y="200517"/>
                    </a:cubicBezTo>
                    <a:cubicBezTo>
                      <a:pt x="115128" y="208495"/>
                      <a:pt x="148616" y="202790"/>
                      <a:pt x="179927" y="210350"/>
                    </a:cubicBezTo>
                    <a:cubicBezTo>
                      <a:pt x="177195" y="225101"/>
                      <a:pt x="175527" y="241892"/>
                      <a:pt x="167005" y="254462"/>
                    </a:cubicBezTo>
                    <a:cubicBezTo>
                      <a:pt x="98083" y="261002"/>
                      <a:pt x="47040" y="217447"/>
                      <a:pt x="45604" y="319214"/>
                    </a:cubicBezTo>
                    <a:cubicBezTo>
                      <a:pt x="45928" y="340040"/>
                      <a:pt x="44585" y="374272"/>
                      <a:pt x="70709" y="379096"/>
                    </a:cubicBezTo>
                    <a:cubicBezTo>
                      <a:pt x="98546" y="383178"/>
                      <a:pt x="126337" y="387584"/>
                      <a:pt x="154221" y="391388"/>
                    </a:cubicBezTo>
                    <a:cubicBezTo>
                      <a:pt x="174138" y="395330"/>
                      <a:pt x="196046" y="394124"/>
                      <a:pt x="214620" y="402659"/>
                    </a:cubicBezTo>
                    <a:cubicBezTo>
                      <a:pt x="213369" y="413606"/>
                      <a:pt x="211424" y="425109"/>
                      <a:pt x="205819" y="434710"/>
                    </a:cubicBezTo>
                    <a:cubicBezTo>
                      <a:pt x="205634" y="434757"/>
                      <a:pt x="205495" y="434803"/>
                      <a:pt x="205310" y="434850"/>
                    </a:cubicBezTo>
                    <a:cubicBezTo>
                      <a:pt x="167190" y="438792"/>
                      <a:pt x="128282" y="434710"/>
                      <a:pt x="89977" y="434618"/>
                    </a:cubicBezTo>
                    <a:cubicBezTo>
                      <a:pt x="62881" y="432345"/>
                      <a:pt x="31894" y="436241"/>
                      <a:pt x="8318" y="419821"/>
                    </a:cubicBezTo>
                    <a:cubicBezTo>
                      <a:pt x="999" y="411147"/>
                      <a:pt x="2852" y="397881"/>
                      <a:pt x="1046" y="387167"/>
                    </a:cubicBezTo>
                    <a:cubicBezTo>
                      <a:pt x="-575" y="363511"/>
                      <a:pt x="-668" y="339206"/>
                      <a:pt x="3362" y="315642"/>
                    </a:cubicBezTo>
                    <a:cubicBezTo>
                      <a:pt x="6743" y="295465"/>
                      <a:pt x="7252" y="275056"/>
                      <a:pt x="9383" y="254740"/>
                    </a:cubicBezTo>
                    <a:cubicBezTo>
                      <a:pt x="12162" y="228255"/>
                      <a:pt x="18600" y="202372"/>
                      <a:pt x="24205" y="176397"/>
                    </a:cubicBezTo>
                    <a:cubicBezTo>
                      <a:pt x="35785" y="120736"/>
                      <a:pt x="45002" y="64379"/>
                      <a:pt x="64085" y="10620"/>
                    </a:cubicBezTo>
                    <a:cubicBezTo>
                      <a:pt x="68207" y="7837"/>
                      <a:pt x="71959" y="4405"/>
                      <a:pt x="76082" y="1483"/>
                    </a:cubicBezTo>
                    <a:cubicBezTo>
                      <a:pt x="82983" y="-1161"/>
                      <a:pt x="90764" y="508"/>
                      <a:pt x="97990" y="648"/>
                    </a:cubicBezTo>
                    <a:cubicBezTo>
                      <a:pt x="118694" y="3106"/>
                      <a:pt x="140835" y="5750"/>
                      <a:pt x="161863" y="6770"/>
                    </a:cubicBezTo>
                    <a:cubicBezTo>
                      <a:pt x="178584" y="7837"/>
                      <a:pt x="195166" y="10017"/>
                      <a:pt x="211655" y="12615"/>
                    </a:cubicBezTo>
                    <a:cubicBezTo>
                      <a:pt x="224393" y="14563"/>
                      <a:pt x="237872" y="16001"/>
                      <a:pt x="249127" y="228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7806505" y="3684778"/>
                <a:ext cx="100729" cy="209860"/>
              </a:xfrm>
              <a:custGeom>
                <a:rect b="b" l="l" r="r" t="t"/>
                <a:pathLst>
                  <a:path extrusionOk="0" h="419720" w="201457">
                    <a:moveTo>
                      <a:pt x="197052" y="17919"/>
                    </a:moveTo>
                    <a:cubicBezTo>
                      <a:pt x="207798" y="29561"/>
                      <a:pt x="196589" y="46723"/>
                      <a:pt x="187835" y="56186"/>
                    </a:cubicBezTo>
                    <a:cubicBezTo>
                      <a:pt x="183296" y="60499"/>
                      <a:pt x="176765" y="57160"/>
                      <a:pt x="171299" y="56974"/>
                    </a:cubicBezTo>
                    <a:cubicBezTo>
                      <a:pt x="153328" y="55212"/>
                      <a:pt x="135078" y="51547"/>
                      <a:pt x="117061" y="54516"/>
                    </a:cubicBezTo>
                    <a:cubicBezTo>
                      <a:pt x="72456" y="63143"/>
                      <a:pt x="74401" y="114398"/>
                      <a:pt x="91539" y="146820"/>
                    </a:cubicBezTo>
                    <a:cubicBezTo>
                      <a:pt x="100108" y="166394"/>
                      <a:pt x="113957" y="183093"/>
                      <a:pt x="127436" y="199420"/>
                    </a:cubicBezTo>
                    <a:cubicBezTo>
                      <a:pt x="144435" y="217463"/>
                      <a:pt x="166158" y="232817"/>
                      <a:pt x="173754" y="257632"/>
                    </a:cubicBezTo>
                    <a:cubicBezTo>
                      <a:pt x="183249" y="291029"/>
                      <a:pt x="175561" y="328229"/>
                      <a:pt x="161109" y="359399"/>
                    </a:cubicBezTo>
                    <a:cubicBezTo>
                      <a:pt x="143555" y="392239"/>
                      <a:pt x="109279" y="418539"/>
                      <a:pt x="71252" y="419698"/>
                    </a:cubicBezTo>
                    <a:cubicBezTo>
                      <a:pt x="48417" y="419977"/>
                      <a:pt x="13168" y="417982"/>
                      <a:pt x="107" y="396506"/>
                    </a:cubicBezTo>
                    <a:cubicBezTo>
                      <a:pt x="-1190" y="381617"/>
                      <a:pt x="9556" y="366820"/>
                      <a:pt x="20765" y="357822"/>
                    </a:cubicBezTo>
                    <a:cubicBezTo>
                      <a:pt x="48509" y="369140"/>
                      <a:pt x="82507" y="368908"/>
                      <a:pt x="106361" y="349009"/>
                    </a:cubicBezTo>
                    <a:cubicBezTo>
                      <a:pt x="136375" y="316494"/>
                      <a:pt x="117385" y="268579"/>
                      <a:pt x="88992" y="241722"/>
                    </a:cubicBezTo>
                    <a:cubicBezTo>
                      <a:pt x="78616" y="231657"/>
                      <a:pt x="65647" y="224978"/>
                      <a:pt x="54207" y="216257"/>
                    </a:cubicBezTo>
                    <a:cubicBezTo>
                      <a:pt x="27620" y="195709"/>
                      <a:pt x="8027" y="166302"/>
                      <a:pt x="10575" y="131514"/>
                    </a:cubicBezTo>
                    <a:cubicBezTo>
                      <a:pt x="9370" y="101549"/>
                      <a:pt x="21274" y="73070"/>
                      <a:pt x="40033" y="50109"/>
                    </a:cubicBezTo>
                    <a:cubicBezTo>
                      <a:pt x="55503" y="30674"/>
                      <a:pt x="73614" y="12585"/>
                      <a:pt x="97653" y="4514"/>
                    </a:cubicBezTo>
                    <a:cubicBezTo>
                      <a:pt x="108306" y="386"/>
                      <a:pt x="119284" y="-774"/>
                      <a:pt x="130632" y="478"/>
                    </a:cubicBezTo>
                    <a:cubicBezTo>
                      <a:pt x="153281" y="571"/>
                      <a:pt x="179637" y="1499"/>
                      <a:pt x="197052" y="179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22"/>
              <p:cNvSpPr/>
              <p:nvPr/>
            </p:nvSpPr>
            <p:spPr>
              <a:xfrm>
                <a:off x="7926066" y="3657278"/>
                <a:ext cx="132830" cy="170619"/>
              </a:xfrm>
              <a:custGeom>
                <a:rect b="b" l="l" r="r" t="t"/>
                <a:pathLst>
                  <a:path extrusionOk="0" h="341239" w="265661">
                    <a:moveTo>
                      <a:pt x="221713" y="191106"/>
                    </a:moveTo>
                    <a:cubicBezTo>
                      <a:pt x="228661" y="155947"/>
                      <a:pt x="231116" y="116242"/>
                      <a:pt x="210366" y="85118"/>
                    </a:cubicBezTo>
                    <a:cubicBezTo>
                      <a:pt x="201333" y="70693"/>
                      <a:pt x="191653" y="54041"/>
                      <a:pt x="174052" y="49310"/>
                    </a:cubicBezTo>
                    <a:cubicBezTo>
                      <a:pt x="169698" y="48475"/>
                      <a:pt x="164557" y="47037"/>
                      <a:pt x="160759" y="49913"/>
                    </a:cubicBezTo>
                    <a:cubicBezTo>
                      <a:pt x="134635" y="47454"/>
                      <a:pt x="107956" y="55571"/>
                      <a:pt x="90494" y="75841"/>
                    </a:cubicBezTo>
                    <a:cubicBezTo>
                      <a:pt x="63212" y="101677"/>
                      <a:pt x="45750" y="137671"/>
                      <a:pt x="44222" y="175382"/>
                    </a:cubicBezTo>
                    <a:cubicBezTo>
                      <a:pt x="40840" y="237258"/>
                      <a:pt x="56727" y="288327"/>
                      <a:pt x="127270" y="291574"/>
                    </a:cubicBezTo>
                    <a:cubicBezTo>
                      <a:pt x="182621" y="296398"/>
                      <a:pt x="216202" y="239716"/>
                      <a:pt x="221713" y="191106"/>
                    </a:cubicBezTo>
                    <a:close/>
                    <a:moveTo>
                      <a:pt x="265345" y="134146"/>
                    </a:moveTo>
                    <a:cubicBezTo>
                      <a:pt x="266735" y="185354"/>
                      <a:pt x="264975" y="250988"/>
                      <a:pt x="229680" y="291388"/>
                    </a:cubicBezTo>
                    <a:cubicBezTo>
                      <a:pt x="206012" y="316018"/>
                      <a:pt x="176553" y="342318"/>
                      <a:pt x="139962" y="341205"/>
                    </a:cubicBezTo>
                    <a:cubicBezTo>
                      <a:pt x="109299" y="341437"/>
                      <a:pt x="79794" y="329702"/>
                      <a:pt x="53670" y="314441"/>
                    </a:cubicBezTo>
                    <a:cubicBezTo>
                      <a:pt x="7537" y="283550"/>
                      <a:pt x="-7840" y="226729"/>
                      <a:pt x="3647" y="174037"/>
                    </a:cubicBezTo>
                    <a:cubicBezTo>
                      <a:pt x="11150" y="129369"/>
                      <a:pt x="21850" y="80944"/>
                      <a:pt x="55755" y="48614"/>
                    </a:cubicBezTo>
                    <a:cubicBezTo>
                      <a:pt x="68492" y="34838"/>
                      <a:pt x="84472" y="25700"/>
                      <a:pt x="101425" y="17583"/>
                    </a:cubicBezTo>
                    <a:cubicBezTo>
                      <a:pt x="126437" y="3528"/>
                      <a:pt x="155108" y="-3754"/>
                      <a:pt x="183686" y="1951"/>
                    </a:cubicBezTo>
                    <a:cubicBezTo>
                      <a:pt x="184242" y="5105"/>
                      <a:pt x="186280" y="7935"/>
                      <a:pt x="189337" y="9141"/>
                    </a:cubicBezTo>
                    <a:cubicBezTo>
                      <a:pt x="202028" y="14429"/>
                      <a:pt x="212496" y="22546"/>
                      <a:pt x="223242" y="31498"/>
                    </a:cubicBezTo>
                    <a:cubicBezTo>
                      <a:pt x="238666" y="45367"/>
                      <a:pt x="248300" y="64802"/>
                      <a:pt x="253905" y="84654"/>
                    </a:cubicBezTo>
                    <a:cubicBezTo>
                      <a:pt x="259046" y="100796"/>
                      <a:pt x="264188" y="117170"/>
                      <a:pt x="265345" y="1341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8072430" y="3658628"/>
                <a:ext cx="182598" cy="220075"/>
              </a:xfrm>
              <a:custGeom>
                <a:rect b="b" l="l" r="r" t="t"/>
                <a:pathLst>
                  <a:path extrusionOk="0" h="440150" w="365196">
                    <a:moveTo>
                      <a:pt x="363266" y="137569"/>
                    </a:moveTo>
                    <a:cubicBezTo>
                      <a:pt x="363591" y="168646"/>
                      <a:pt x="366231" y="199816"/>
                      <a:pt x="364749" y="230894"/>
                    </a:cubicBezTo>
                    <a:cubicBezTo>
                      <a:pt x="362247" y="258492"/>
                      <a:pt x="357430" y="287946"/>
                      <a:pt x="354142" y="315777"/>
                    </a:cubicBezTo>
                    <a:cubicBezTo>
                      <a:pt x="350251" y="347967"/>
                      <a:pt x="350622" y="380575"/>
                      <a:pt x="344369" y="412534"/>
                    </a:cubicBezTo>
                    <a:cubicBezTo>
                      <a:pt x="341450" y="424176"/>
                      <a:pt x="339320" y="441338"/>
                      <a:pt x="323710" y="440086"/>
                    </a:cubicBezTo>
                    <a:cubicBezTo>
                      <a:pt x="316392" y="440179"/>
                      <a:pt x="308148" y="439205"/>
                      <a:pt x="302172" y="434613"/>
                    </a:cubicBezTo>
                    <a:cubicBezTo>
                      <a:pt x="302775" y="404463"/>
                      <a:pt x="302404" y="374360"/>
                      <a:pt x="303655" y="344256"/>
                    </a:cubicBezTo>
                    <a:cubicBezTo>
                      <a:pt x="307314" y="312622"/>
                      <a:pt x="309815" y="280896"/>
                      <a:pt x="313613" y="249262"/>
                    </a:cubicBezTo>
                    <a:cubicBezTo>
                      <a:pt x="317087" y="214937"/>
                      <a:pt x="322738" y="180706"/>
                      <a:pt x="323340" y="146196"/>
                    </a:cubicBezTo>
                    <a:cubicBezTo>
                      <a:pt x="323155" y="138636"/>
                      <a:pt x="314586" y="133348"/>
                      <a:pt x="307962" y="137290"/>
                    </a:cubicBezTo>
                    <a:cubicBezTo>
                      <a:pt x="300134" y="143691"/>
                      <a:pt x="296799" y="154360"/>
                      <a:pt x="290871" y="162477"/>
                    </a:cubicBezTo>
                    <a:cubicBezTo>
                      <a:pt x="280912" y="179175"/>
                      <a:pt x="275076" y="197868"/>
                      <a:pt x="267712" y="215772"/>
                    </a:cubicBezTo>
                    <a:cubicBezTo>
                      <a:pt x="255622" y="245087"/>
                      <a:pt x="240430" y="273150"/>
                      <a:pt x="224589" y="300609"/>
                    </a:cubicBezTo>
                    <a:cubicBezTo>
                      <a:pt x="221301" y="305108"/>
                      <a:pt x="218058" y="310813"/>
                      <a:pt x="212315" y="312205"/>
                    </a:cubicBezTo>
                    <a:cubicBezTo>
                      <a:pt x="201152" y="313086"/>
                      <a:pt x="189109" y="311185"/>
                      <a:pt x="179104" y="306082"/>
                    </a:cubicBezTo>
                    <a:cubicBezTo>
                      <a:pt x="165857" y="289662"/>
                      <a:pt x="160392" y="266702"/>
                      <a:pt x="154370" y="246432"/>
                    </a:cubicBezTo>
                    <a:cubicBezTo>
                      <a:pt x="149924" y="229688"/>
                      <a:pt x="147052" y="214520"/>
                      <a:pt x="144042" y="196801"/>
                    </a:cubicBezTo>
                    <a:cubicBezTo>
                      <a:pt x="140614" y="182005"/>
                      <a:pt x="137881" y="134043"/>
                      <a:pt x="120743" y="130657"/>
                    </a:cubicBezTo>
                    <a:cubicBezTo>
                      <a:pt x="113147" y="129220"/>
                      <a:pt x="108330" y="136409"/>
                      <a:pt x="106940" y="142949"/>
                    </a:cubicBezTo>
                    <a:cubicBezTo>
                      <a:pt x="103606" y="153247"/>
                      <a:pt x="100641" y="163637"/>
                      <a:pt x="97816" y="174073"/>
                    </a:cubicBezTo>
                    <a:cubicBezTo>
                      <a:pt x="89015" y="206078"/>
                      <a:pt x="78501" y="237341"/>
                      <a:pt x="72294" y="270042"/>
                    </a:cubicBezTo>
                    <a:cubicBezTo>
                      <a:pt x="64744" y="311324"/>
                      <a:pt x="54925" y="353765"/>
                      <a:pt x="45430" y="394862"/>
                    </a:cubicBezTo>
                    <a:cubicBezTo>
                      <a:pt x="41817" y="405298"/>
                      <a:pt x="38899" y="429000"/>
                      <a:pt x="26624" y="431505"/>
                    </a:cubicBezTo>
                    <a:cubicBezTo>
                      <a:pt x="17083" y="430856"/>
                      <a:pt x="7217" y="427145"/>
                      <a:pt x="1149" y="419492"/>
                    </a:cubicBezTo>
                    <a:cubicBezTo>
                      <a:pt x="-2093" y="398108"/>
                      <a:pt x="2215" y="376030"/>
                      <a:pt x="5550" y="354832"/>
                    </a:cubicBezTo>
                    <a:cubicBezTo>
                      <a:pt x="13748" y="296249"/>
                      <a:pt x="31951" y="239660"/>
                      <a:pt x="44133" y="181866"/>
                    </a:cubicBezTo>
                    <a:cubicBezTo>
                      <a:pt x="51497" y="143831"/>
                      <a:pt x="62799" y="106677"/>
                      <a:pt x="69932" y="68642"/>
                    </a:cubicBezTo>
                    <a:cubicBezTo>
                      <a:pt x="73591" y="48836"/>
                      <a:pt x="76509" y="28891"/>
                      <a:pt x="81836" y="9409"/>
                    </a:cubicBezTo>
                    <a:cubicBezTo>
                      <a:pt x="85495" y="8899"/>
                      <a:pt x="86792" y="4632"/>
                      <a:pt x="89432" y="2452"/>
                    </a:cubicBezTo>
                    <a:cubicBezTo>
                      <a:pt x="95546" y="-981"/>
                      <a:pt x="103652" y="179"/>
                      <a:pt x="110600" y="225"/>
                    </a:cubicBezTo>
                    <a:cubicBezTo>
                      <a:pt x="134685" y="318"/>
                      <a:pt x="141633" y="19336"/>
                      <a:pt x="145616" y="39698"/>
                    </a:cubicBezTo>
                    <a:cubicBezTo>
                      <a:pt x="153815" y="70126"/>
                      <a:pt x="160901" y="100786"/>
                      <a:pt x="165163" y="132095"/>
                    </a:cubicBezTo>
                    <a:cubicBezTo>
                      <a:pt x="168637" y="151113"/>
                      <a:pt x="167293" y="170687"/>
                      <a:pt x="171925" y="189519"/>
                    </a:cubicBezTo>
                    <a:cubicBezTo>
                      <a:pt x="175538" y="201347"/>
                      <a:pt x="177020" y="215169"/>
                      <a:pt x="185496" y="224585"/>
                    </a:cubicBezTo>
                    <a:cubicBezTo>
                      <a:pt x="194945" y="233074"/>
                      <a:pt x="204858" y="225559"/>
                      <a:pt x="209119" y="216004"/>
                    </a:cubicBezTo>
                    <a:cubicBezTo>
                      <a:pt x="216854" y="202553"/>
                      <a:pt x="223014" y="188267"/>
                      <a:pt x="229869" y="174351"/>
                    </a:cubicBezTo>
                    <a:cubicBezTo>
                      <a:pt x="244413" y="146243"/>
                      <a:pt x="263775" y="121010"/>
                      <a:pt x="279662" y="93689"/>
                    </a:cubicBezTo>
                    <a:cubicBezTo>
                      <a:pt x="288601" y="77455"/>
                      <a:pt x="297818" y="61360"/>
                      <a:pt x="308194" y="46006"/>
                    </a:cubicBezTo>
                    <a:cubicBezTo>
                      <a:pt x="318616" y="29957"/>
                      <a:pt x="326073" y="20634"/>
                      <a:pt x="346129" y="29494"/>
                    </a:cubicBezTo>
                    <a:cubicBezTo>
                      <a:pt x="351826" y="65627"/>
                      <a:pt x="358542" y="101157"/>
                      <a:pt x="363266" y="1375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>
                <a:off x="8289909" y="3657823"/>
                <a:ext cx="110358" cy="217771"/>
              </a:xfrm>
              <a:custGeom>
                <a:rect b="b" l="l" r="r" t="t"/>
                <a:pathLst>
                  <a:path extrusionOk="0" h="435542" w="220716">
                    <a:moveTo>
                      <a:pt x="220717" y="16818"/>
                    </a:moveTo>
                    <a:cubicBezTo>
                      <a:pt x="220717" y="31986"/>
                      <a:pt x="220254" y="48823"/>
                      <a:pt x="210851" y="61440"/>
                    </a:cubicBezTo>
                    <a:cubicBezTo>
                      <a:pt x="175047" y="63666"/>
                      <a:pt x="43040" y="28460"/>
                      <a:pt x="48135" y="88435"/>
                    </a:cubicBezTo>
                    <a:cubicBezTo>
                      <a:pt x="48644" y="108195"/>
                      <a:pt x="47857" y="130274"/>
                      <a:pt x="59992" y="147018"/>
                    </a:cubicBezTo>
                    <a:cubicBezTo>
                      <a:pt x="72544" y="161073"/>
                      <a:pt x="96398" y="156666"/>
                      <a:pt x="113536" y="158846"/>
                    </a:cubicBezTo>
                    <a:cubicBezTo>
                      <a:pt x="139984" y="161954"/>
                      <a:pt x="168887" y="161583"/>
                      <a:pt x="192972" y="173875"/>
                    </a:cubicBezTo>
                    <a:cubicBezTo>
                      <a:pt x="192185" y="183615"/>
                      <a:pt x="190749" y="193773"/>
                      <a:pt x="185283" y="202076"/>
                    </a:cubicBezTo>
                    <a:cubicBezTo>
                      <a:pt x="164440" y="201056"/>
                      <a:pt x="143597" y="199432"/>
                      <a:pt x="122707" y="199757"/>
                    </a:cubicBezTo>
                    <a:cubicBezTo>
                      <a:pt x="100011" y="200731"/>
                      <a:pt x="75787" y="197531"/>
                      <a:pt x="54249" y="205833"/>
                    </a:cubicBezTo>
                    <a:cubicBezTo>
                      <a:pt x="46050" y="209359"/>
                      <a:pt x="41789" y="217708"/>
                      <a:pt x="42113" y="226428"/>
                    </a:cubicBezTo>
                    <a:cubicBezTo>
                      <a:pt x="41002" y="242338"/>
                      <a:pt x="41141" y="258340"/>
                      <a:pt x="41650" y="274296"/>
                    </a:cubicBezTo>
                    <a:cubicBezTo>
                      <a:pt x="44476" y="298787"/>
                      <a:pt x="38593" y="350923"/>
                      <a:pt x="68932" y="357881"/>
                    </a:cubicBezTo>
                    <a:cubicBezTo>
                      <a:pt x="116686" y="371471"/>
                      <a:pt x="168562" y="375878"/>
                      <a:pt x="212426" y="400600"/>
                    </a:cubicBezTo>
                    <a:cubicBezTo>
                      <a:pt x="211778" y="412707"/>
                      <a:pt x="208582" y="425601"/>
                      <a:pt x="200337" y="434832"/>
                    </a:cubicBezTo>
                    <a:cubicBezTo>
                      <a:pt x="194825" y="436316"/>
                      <a:pt x="188340" y="434971"/>
                      <a:pt x="182504" y="435249"/>
                    </a:cubicBezTo>
                    <a:cubicBezTo>
                      <a:pt x="149896" y="434646"/>
                      <a:pt x="117566" y="430147"/>
                      <a:pt x="85838" y="422586"/>
                    </a:cubicBezTo>
                    <a:cubicBezTo>
                      <a:pt x="69441" y="419989"/>
                      <a:pt x="52766" y="418180"/>
                      <a:pt x="37065" y="412428"/>
                    </a:cubicBezTo>
                    <a:cubicBezTo>
                      <a:pt x="19093" y="406352"/>
                      <a:pt x="6865" y="389793"/>
                      <a:pt x="6587" y="370868"/>
                    </a:cubicBezTo>
                    <a:cubicBezTo>
                      <a:pt x="-2075" y="327453"/>
                      <a:pt x="-731" y="283109"/>
                      <a:pt x="2372" y="239137"/>
                    </a:cubicBezTo>
                    <a:cubicBezTo>
                      <a:pt x="4549" y="168123"/>
                      <a:pt x="18074" y="97758"/>
                      <a:pt x="16360" y="26559"/>
                    </a:cubicBezTo>
                    <a:cubicBezTo>
                      <a:pt x="17842" y="15751"/>
                      <a:pt x="19093" y="3691"/>
                      <a:pt x="32386" y="2810"/>
                    </a:cubicBezTo>
                    <a:cubicBezTo>
                      <a:pt x="53554" y="-2014"/>
                      <a:pt x="77593" y="908"/>
                      <a:pt x="99409" y="584"/>
                    </a:cubicBezTo>
                    <a:cubicBezTo>
                      <a:pt x="121920" y="630"/>
                      <a:pt x="144060" y="2207"/>
                      <a:pt x="166524" y="4387"/>
                    </a:cubicBezTo>
                    <a:cubicBezTo>
                      <a:pt x="184681" y="6474"/>
                      <a:pt x="204505" y="7448"/>
                      <a:pt x="220717" y="168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1" name="Google Shape;861;p22"/>
          <p:cNvGrpSpPr/>
          <p:nvPr/>
        </p:nvGrpSpPr>
        <p:grpSpPr>
          <a:xfrm rot="507619">
            <a:off x="1445316" y="3422167"/>
            <a:ext cx="1157950" cy="1141727"/>
            <a:chOff x="7549573" y="2356977"/>
            <a:chExt cx="753816" cy="743256"/>
          </a:xfrm>
        </p:grpSpPr>
        <p:grpSp>
          <p:nvGrpSpPr>
            <p:cNvPr id="862" name="Google Shape;862;p22"/>
            <p:cNvGrpSpPr/>
            <p:nvPr/>
          </p:nvGrpSpPr>
          <p:grpSpPr>
            <a:xfrm>
              <a:off x="7744404" y="2381017"/>
              <a:ext cx="306003" cy="404070"/>
              <a:chOff x="7744404" y="2381017"/>
              <a:chExt cx="306003" cy="404070"/>
            </a:xfrm>
          </p:grpSpPr>
          <p:sp>
            <p:nvSpPr>
              <p:cNvPr id="863" name="Google Shape;863;p22"/>
              <p:cNvSpPr/>
              <p:nvPr/>
            </p:nvSpPr>
            <p:spPr>
              <a:xfrm>
                <a:off x="7772249" y="2381017"/>
                <a:ext cx="250869" cy="304713"/>
              </a:xfrm>
              <a:custGeom>
                <a:rect b="b" l="l" r="r" t="t"/>
                <a:pathLst>
                  <a:path extrusionOk="0" h="609427" w="501738">
                    <a:moveTo>
                      <a:pt x="253613" y="437801"/>
                    </a:moveTo>
                    <a:cubicBezTo>
                      <a:pt x="258950" y="446450"/>
                      <a:pt x="271192" y="440603"/>
                      <a:pt x="270167" y="431201"/>
                    </a:cubicBezTo>
                    <a:cubicBezTo>
                      <a:pt x="269172" y="412456"/>
                      <a:pt x="268388" y="393712"/>
                      <a:pt x="267212" y="374967"/>
                    </a:cubicBezTo>
                    <a:cubicBezTo>
                      <a:pt x="266156" y="368880"/>
                      <a:pt x="268900" y="357458"/>
                      <a:pt x="260156" y="356826"/>
                    </a:cubicBezTo>
                    <a:cubicBezTo>
                      <a:pt x="253583" y="356856"/>
                      <a:pt x="253673" y="364390"/>
                      <a:pt x="253462" y="369272"/>
                    </a:cubicBezTo>
                    <a:cubicBezTo>
                      <a:pt x="252678" y="378915"/>
                      <a:pt x="252950" y="388649"/>
                      <a:pt x="252889" y="398323"/>
                    </a:cubicBezTo>
                    <a:cubicBezTo>
                      <a:pt x="252859" y="407514"/>
                      <a:pt x="252769" y="416705"/>
                      <a:pt x="252196" y="425897"/>
                    </a:cubicBezTo>
                    <a:cubicBezTo>
                      <a:pt x="252105" y="429905"/>
                      <a:pt x="251291" y="434245"/>
                      <a:pt x="253613" y="437801"/>
                    </a:cubicBezTo>
                    <a:close/>
                    <a:moveTo>
                      <a:pt x="275142" y="498494"/>
                    </a:moveTo>
                    <a:cubicBezTo>
                      <a:pt x="283946" y="499911"/>
                      <a:pt x="289103" y="487796"/>
                      <a:pt x="281866" y="482492"/>
                    </a:cubicBezTo>
                    <a:cubicBezTo>
                      <a:pt x="274418" y="478424"/>
                      <a:pt x="264920" y="482251"/>
                      <a:pt x="256779" y="482161"/>
                    </a:cubicBezTo>
                    <a:cubicBezTo>
                      <a:pt x="249784" y="483667"/>
                      <a:pt x="238024" y="482552"/>
                      <a:pt x="235612" y="490900"/>
                    </a:cubicBezTo>
                    <a:cubicBezTo>
                      <a:pt x="235160" y="496415"/>
                      <a:pt x="242034" y="496746"/>
                      <a:pt x="246015" y="496867"/>
                    </a:cubicBezTo>
                    <a:cubicBezTo>
                      <a:pt x="255724" y="497439"/>
                      <a:pt x="265433" y="497711"/>
                      <a:pt x="275142" y="498494"/>
                    </a:cubicBezTo>
                    <a:close/>
                    <a:moveTo>
                      <a:pt x="501256" y="229291"/>
                    </a:moveTo>
                    <a:cubicBezTo>
                      <a:pt x="501497" y="234173"/>
                      <a:pt x="501648" y="239024"/>
                      <a:pt x="501738" y="243906"/>
                    </a:cubicBezTo>
                    <a:cubicBezTo>
                      <a:pt x="487024" y="239326"/>
                      <a:pt x="471495" y="236614"/>
                      <a:pt x="457354" y="234082"/>
                    </a:cubicBezTo>
                    <a:cubicBezTo>
                      <a:pt x="414748" y="225855"/>
                      <a:pt x="336352" y="216664"/>
                      <a:pt x="302852" y="248909"/>
                    </a:cubicBezTo>
                    <a:cubicBezTo>
                      <a:pt x="301284" y="248457"/>
                      <a:pt x="300199" y="250175"/>
                      <a:pt x="299927" y="251591"/>
                    </a:cubicBezTo>
                    <a:cubicBezTo>
                      <a:pt x="293595" y="265936"/>
                      <a:pt x="289464" y="282360"/>
                      <a:pt x="295344" y="297699"/>
                    </a:cubicBezTo>
                    <a:cubicBezTo>
                      <a:pt x="294741" y="318704"/>
                      <a:pt x="297907" y="339467"/>
                      <a:pt x="302249" y="359990"/>
                    </a:cubicBezTo>
                    <a:cubicBezTo>
                      <a:pt x="314159" y="430568"/>
                      <a:pt x="364635" y="432466"/>
                      <a:pt x="424849" y="432828"/>
                    </a:cubicBezTo>
                    <a:cubicBezTo>
                      <a:pt x="440257" y="432376"/>
                      <a:pt x="456721" y="431171"/>
                      <a:pt x="472611" y="427916"/>
                    </a:cubicBezTo>
                    <a:cubicBezTo>
                      <a:pt x="460037" y="462874"/>
                      <a:pt x="443303" y="496355"/>
                      <a:pt x="422166" y="527425"/>
                    </a:cubicBezTo>
                    <a:cubicBezTo>
                      <a:pt x="387792" y="574949"/>
                      <a:pt x="328723" y="602764"/>
                      <a:pt x="271192" y="609153"/>
                    </a:cubicBezTo>
                    <a:cubicBezTo>
                      <a:pt x="245834" y="610328"/>
                      <a:pt x="220385" y="608038"/>
                      <a:pt x="197469" y="596345"/>
                    </a:cubicBezTo>
                    <a:cubicBezTo>
                      <a:pt x="177056" y="588842"/>
                      <a:pt x="158904" y="577239"/>
                      <a:pt x="143194" y="562262"/>
                    </a:cubicBezTo>
                    <a:cubicBezTo>
                      <a:pt x="106438" y="534115"/>
                      <a:pt x="79392" y="496023"/>
                      <a:pt x="52797" y="458594"/>
                    </a:cubicBezTo>
                    <a:cubicBezTo>
                      <a:pt x="48214" y="451422"/>
                      <a:pt x="43601" y="444189"/>
                      <a:pt x="39319" y="436806"/>
                    </a:cubicBezTo>
                    <a:cubicBezTo>
                      <a:pt x="54636" y="439729"/>
                      <a:pt x="70587" y="440483"/>
                      <a:pt x="85302" y="440633"/>
                    </a:cubicBezTo>
                    <a:cubicBezTo>
                      <a:pt x="104267" y="440995"/>
                      <a:pt x="122841" y="436595"/>
                      <a:pt x="141536" y="433792"/>
                    </a:cubicBezTo>
                    <a:cubicBezTo>
                      <a:pt x="161256" y="431382"/>
                      <a:pt x="178835" y="419538"/>
                      <a:pt x="192283" y="405435"/>
                    </a:cubicBezTo>
                    <a:cubicBezTo>
                      <a:pt x="209138" y="385967"/>
                      <a:pt x="221350" y="356102"/>
                      <a:pt x="223883" y="326539"/>
                    </a:cubicBezTo>
                    <a:cubicBezTo>
                      <a:pt x="228858" y="326690"/>
                      <a:pt x="234707" y="323947"/>
                      <a:pt x="239592" y="324219"/>
                    </a:cubicBezTo>
                    <a:cubicBezTo>
                      <a:pt x="253854" y="322742"/>
                      <a:pt x="269443" y="326509"/>
                      <a:pt x="283313" y="330366"/>
                    </a:cubicBezTo>
                    <a:cubicBezTo>
                      <a:pt x="288288" y="331873"/>
                      <a:pt x="293776" y="328227"/>
                      <a:pt x="294470" y="323013"/>
                    </a:cubicBezTo>
                    <a:cubicBezTo>
                      <a:pt x="295435" y="310507"/>
                      <a:pt x="279152" y="312466"/>
                      <a:pt x="270830" y="310296"/>
                    </a:cubicBezTo>
                    <a:cubicBezTo>
                      <a:pt x="255573" y="307644"/>
                      <a:pt x="238778" y="307162"/>
                      <a:pt x="224365" y="313430"/>
                    </a:cubicBezTo>
                    <a:cubicBezTo>
                      <a:pt x="224064" y="293239"/>
                      <a:pt x="218757" y="273952"/>
                      <a:pt x="206786" y="259215"/>
                    </a:cubicBezTo>
                    <a:cubicBezTo>
                      <a:pt x="199580" y="252043"/>
                      <a:pt x="179679" y="239838"/>
                      <a:pt x="171146" y="249723"/>
                    </a:cubicBezTo>
                    <a:cubicBezTo>
                      <a:pt x="130561" y="240320"/>
                      <a:pt x="87925" y="239778"/>
                      <a:pt x="46405" y="242189"/>
                    </a:cubicBezTo>
                    <a:cubicBezTo>
                      <a:pt x="31148" y="243183"/>
                      <a:pt x="14594" y="244811"/>
                      <a:pt x="0" y="250506"/>
                    </a:cubicBezTo>
                    <a:cubicBezTo>
                      <a:pt x="663" y="243816"/>
                      <a:pt x="1447" y="237156"/>
                      <a:pt x="2231" y="230616"/>
                    </a:cubicBezTo>
                    <a:cubicBezTo>
                      <a:pt x="5729" y="201987"/>
                      <a:pt x="12001" y="173841"/>
                      <a:pt x="23579" y="147321"/>
                    </a:cubicBezTo>
                    <a:cubicBezTo>
                      <a:pt x="42545" y="97597"/>
                      <a:pt x="75954" y="50826"/>
                      <a:pt x="125947" y="29008"/>
                    </a:cubicBezTo>
                    <a:cubicBezTo>
                      <a:pt x="143375" y="20750"/>
                      <a:pt x="160502" y="11951"/>
                      <a:pt x="179046" y="6345"/>
                    </a:cubicBezTo>
                    <a:cubicBezTo>
                      <a:pt x="204585" y="-646"/>
                      <a:pt x="231451" y="-74"/>
                      <a:pt x="257774" y="77"/>
                    </a:cubicBezTo>
                    <a:cubicBezTo>
                      <a:pt x="258950" y="2307"/>
                      <a:pt x="261000" y="4115"/>
                      <a:pt x="263533" y="4688"/>
                    </a:cubicBezTo>
                    <a:cubicBezTo>
                      <a:pt x="272639" y="6797"/>
                      <a:pt x="281987" y="7521"/>
                      <a:pt x="291274" y="8334"/>
                    </a:cubicBezTo>
                    <a:cubicBezTo>
                      <a:pt x="308430" y="10203"/>
                      <a:pt x="326070" y="12342"/>
                      <a:pt x="341297" y="21052"/>
                    </a:cubicBezTo>
                    <a:cubicBezTo>
                      <a:pt x="361378" y="32895"/>
                      <a:pt x="383691" y="42147"/>
                      <a:pt x="403290" y="55407"/>
                    </a:cubicBezTo>
                    <a:cubicBezTo>
                      <a:pt x="420899" y="66828"/>
                      <a:pt x="434378" y="82348"/>
                      <a:pt x="447524" y="98621"/>
                    </a:cubicBezTo>
                    <a:cubicBezTo>
                      <a:pt x="485366" y="136623"/>
                      <a:pt x="496220" y="177125"/>
                      <a:pt x="501256" y="229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7771243" y="2509904"/>
                <a:ext cx="103460" cy="81712"/>
              </a:xfrm>
              <a:custGeom>
                <a:rect b="b" l="l" r="r" t="t"/>
                <a:pathLst>
                  <a:path extrusionOk="0" h="163423" w="206919">
                    <a:moveTo>
                      <a:pt x="190707" y="11627"/>
                    </a:moveTo>
                    <a:cubicBezTo>
                      <a:pt x="217091" y="35525"/>
                      <a:pt x="206356" y="86093"/>
                      <a:pt x="192999" y="114963"/>
                    </a:cubicBezTo>
                    <a:cubicBezTo>
                      <a:pt x="183531" y="133918"/>
                      <a:pt x="166766" y="150252"/>
                      <a:pt x="145991" y="155857"/>
                    </a:cubicBezTo>
                    <a:cubicBezTo>
                      <a:pt x="124583" y="159142"/>
                      <a:pt x="103265" y="164386"/>
                      <a:pt x="81495" y="163271"/>
                    </a:cubicBezTo>
                    <a:cubicBezTo>
                      <a:pt x="64850" y="162668"/>
                      <a:pt x="45975" y="161643"/>
                      <a:pt x="29542" y="156038"/>
                    </a:cubicBezTo>
                    <a:cubicBezTo>
                      <a:pt x="28215" y="152994"/>
                      <a:pt x="26979" y="149890"/>
                      <a:pt x="25893" y="146756"/>
                    </a:cubicBezTo>
                    <a:cubicBezTo>
                      <a:pt x="16305" y="116620"/>
                      <a:pt x="8917" y="85671"/>
                      <a:pt x="1711" y="54902"/>
                    </a:cubicBezTo>
                    <a:cubicBezTo>
                      <a:pt x="-98" y="42094"/>
                      <a:pt x="-309" y="28654"/>
                      <a:pt x="324" y="15093"/>
                    </a:cubicBezTo>
                    <a:cubicBezTo>
                      <a:pt x="31894" y="-5731"/>
                      <a:pt x="135317" y="447"/>
                      <a:pt x="172435" y="2315"/>
                    </a:cubicBezTo>
                    <a:cubicBezTo>
                      <a:pt x="175963" y="8945"/>
                      <a:pt x="185250" y="7257"/>
                      <a:pt x="190707" y="116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7925711" y="2503997"/>
                <a:ext cx="97438" cy="83769"/>
              </a:xfrm>
              <a:custGeom>
                <a:rect b="b" l="l" r="r" t="t"/>
                <a:pathLst>
                  <a:path extrusionOk="0" h="167537" w="194875">
                    <a:moveTo>
                      <a:pt x="194875" y="18678"/>
                    </a:moveTo>
                    <a:cubicBezTo>
                      <a:pt x="194061" y="66655"/>
                      <a:pt x="186915" y="114510"/>
                      <a:pt x="172924" y="160257"/>
                    </a:cubicBezTo>
                    <a:cubicBezTo>
                      <a:pt x="151426" y="166585"/>
                      <a:pt x="127093" y="167700"/>
                      <a:pt x="106981" y="167519"/>
                    </a:cubicBezTo>
                    <a:cubicBezTo>
                      <a:pt x="52616" y="166766"/>
                      <a:pt x="20775" y="163813"/>
                      <a:pt x="9498" y="103210"/>
                    </a:cubicBezTo>
                    <a:cubicBezTo>
                      <a:pt x="6362" y="90131"/>
                      <a:pt x="3286" y="78589"/>
                      <a:pt x="1929" y="64666"/>
                    </a:cubicBezTo>
                    <a:cubicBezTo>
                      <a:pt x="1296" y="52822"/>
                      <a:pt x="-2232" y="40437"/>
                      <a:pt x="2201" y="28985"/>
                    </a:cubicBezTo>
                    <a:cubicBezTo>
                      <a:pt x="4583" y="22144"/>
                      <a:pt x="8322" y="15092"/>
                      <a:pt x="15227" y="11958"/>
                    </a:cubicBezTo>
                    <a:cubicBezTo>
                      <a:pt x="28072" y="5810"/>
                      <a:pt x="41731" y="1320"/>
                      <a:pt x="56083" y="898"/>
                    </a:cubicBezTo>
                    <a:cubicBezTo>
                      <a:pt x="87653" y="-1663"/>
                      <a:pt x="119193" y="1441"/>
                      <a:pt x="150129" y="7830"/>
                    </a:cubicBezTo>
                    <a:cubicBezTo>
                      <a:pt x="165175" y="10301"/>
                      <a:pt x="180583" y="13224"/>
                      <a:pt x="194875" y="186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8012550" y="2556070"/>
                <a:ext cx="37857" cy="55269"/>
              </a:xfrm>
              <a:custGeom>
                <a:rect b="b" l="l" r="r" t="t"/>
                <a:pathLst>
                  <a:path extrusionOk="0" h="110538" w="75713">
                    <a:moveTo>
                      <a:pt x="75713" y="0"/>
                    </a:moveTo>
                    <a:cubicBezTo>
                      <a:pt x="75653" y="2200"/>
                      <a:pt x="75592" y="4309"/>
                      <a:pt x="75623" y="6268"/>
                    </a:cubicBezTo>
                    <a:cubicBezTo>
                      <a:pt x="73271" y="36525"/>
                      <a:pt x="60124" y="65937"/>
                      <a:pt x="38143" y="87002"/>
                    </a:cubicBezTo>
                    <a:cubicBezTo>
                      <a:pt x="29941" y="95802"/>
                      <a:pt x="20926" y="104752"/>
                      <a:pt x="9227" y="108489"/>
                    </a:cubicBezTo>
                    <a:cubicBezTo>
                      <a:pt x="6694" y="109604"/>
                      <a:pt x="3377" y="110086"/>
                      <a:pt x="0" y="110538"/>
                    </a:cubicBezTo>
                    <a:cubicBezTo>
                      <a:pt x="5548" y="97700"/>
                      <a:pt x="10523" y="84621"/>
                      <a:pt x="14956" y="71332"/>
                    </a:cubicBezTo>
                    <a:cubicBezTo>
                      <a:pt x="26926" y="66811"/>
                      <a:pt x="38052" y="60573"/>
                      <a:pt x="47460" y="51894"/>
                    </a:cubicBezTo>
                    <a:cubicBezTo>
                      <a:pt x="60275" y="38785"/>
                      <a:pt x="70255" y="20040"/>
                      <a:pt x="7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8023857" y="2537520"/>
                <a:ext cx="19188" cy="41619"/>
              </a:xfrm>
              <a:custGeom>
                <a:rect b="b" l="l" r="r" t="t"/>
                <a:pathLst>
                  <a:path extrusionOk="0" h="83237" w="38375">
                    <a:moveTo>
                      <a:pt x="38324" y="455"/>
                    </a:moveTo>
                    <a:cubicBezTo>
                      <a:pt x="39228" y="25618"/>
                      <a:pt x="28132" y="54880"/>
                      <a:pt x="15318" y="70701"/>
                    </a:cubicBezTo>
                    <a:cubicBezTo>
                      <a:pt x="10915" y="75644"/>
                      <a:pt x="5729" y="79772"/>
                      <a:pt x="0" y="83238"/>
                    </a:cubicBezTo>
                    <a:cubicBezTo>
                      <a:pt x="6031" y="61359"/>
                      <a:pt x="10553" y="39059"/>
                      <a:pt x="13569" y="16547"/>
                    </a:cubicBezTo>
                    <a:cubicBezTo>
                      <a:pt x="18876" y="6331"/>
                      <a:pt x="26806" y="-2077"/>
                      <a:pt x="38324" y="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7744404" y="2551037"/>
                <a:ext cx="40252" cy="55700"/>
              </a:xfrm>
              <a:custGeom>
                <a:rect b="b" l="l" r="r" t="t"/>
                <a:pathLst>
                  <a:path extrusionOk="0" h="111400" w="80505">
                    <a:moveTo>
                      <a:pt x="80506" y="110689"/>
                    </a:moveTo>
                    <a:cubicBezTo>
                      <a:pt x="79571" y="110810"/>
                      <a:pt x="78697" y="110930"/>
                      <a:pt x="77852" y="111021"/>
                    </a:cubicBezTo>
                    <a:cubicBezTo>
                      <a:pt x="60575" y="112889"/>
                      <a:pt x="42363" y="107826"/>
                      <a:pt x="28915" y="96646"/>
                    </a:cubicBezTo>
                    <a:cubicBezTo>
                      <a:pt x="11668" y="82783"/>
                      <a:pt x="1446" y="62532"/>
                      <a:pt x="59" y="40503"/>
                    </a:cubicBezTo>
                    <a:cubicBezTo>
                      <a:pt x="-605" y="18654"/>
                      <a:pt x="4371" y="5003"/>
                      <a:pt x="13447" y="0"/>
                    </a:cubicBezTo>
                    <a:cubicBezTo>
                      <a:pt x="16281" y="22270"/>
                      <a:pt x="24000" y="44028"/>
                      <a:pt x="33679" y="58644"/>
                    </a:cubicBezTo>
                    <a:cubicBezTo>
                      <a:pt x="42091" y="73170"/>
                      <a:pt x="54484" y="82723"/>
                      <a:pt x="68776" y="88961"/>
                    </a:cubicBezTo>
                    <a:cubicBezTo>
                      <a:pt x="72334" y="96344"/>
                      <a:pt x="76315" y="103577"/>
                      <a:pt x="80506" y="110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7760957" y="2551052"/>
                <a:ext cx="11880" cy="28674"/>
              </a:xfrm>
              <a:custGeom>
                <a:rect b="b" l="l" r="r" t="t"/>
                <a:pathLst>
                  <a:path extrusionOk="0" h="57348" w="23760">
                    <a:moveTo>
                      <a:pt x="23760" y="57349"/>
                    </a:moveTo>
                    <a:cubicBezTo>
                      <a:pt x="21318" y="54697"/>
                      <a:pt x="19117" y="51743"/>
                      <a:pt x="17157" y="48428"/>
                    </a:cubicBezTo>
                    <a:cubicBezTo>
                      <a:pt x="7749" y="33963"/>
                      <a:pt x="2171" y="17177"/>
                      <a:pt x="0" y="0"/>
                    </a:cubicBezTo>
                    <a:cubicBezTo>
                      <a:pt x="3166" y="1205"/>
                      <a:pt x="6573" y="2953"/>
                      <a:pt x="10101" y="5213"/>
                    </a:cubicBezTo>
                    <a:cubicBezTo>
                      <a:pt x="10915" y="8348"/>
                      <a:pt x="11699" y="11421"/>
                      <a:pt x="12483" y="14525"/>
                    </a:cubicBezTo>
                    <a:cubicBezTo>
                      <a:pt x="16252" y="28810"/>
                      <a:pt x="19569" y="43215"/>
                      <a:pt x="23760" y="57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7846545" y="2673599"/>
                <a:ext cx="127998" cy="111488"/>
              </a:xfrm>
              <a:custGeom>
                <a:rect b="b" l="l" r="r" t="t"/>
                <a:pathLst>
                  <a:path extrusionOk="0" h="222975" w="255995">
                    <a:moveTo>
                      <a:pt x="252889" y="127324"/>
                    </a:moveTo>
                    <a:cubicBezTo>
                      <a:pt x="253794" y="129765"/>
                      <a:pt x="254849" y="132116"/>
                      <a:pt x="255995" y="134406"/>
                    </a:cubicBezTo>
                    <a:cubicBezTo>
                      <a:pt x="241763" y="146038"/>
                      <a:pt x="226717" y="156676"/>
                      <a:pt x="212726" y="168640"/>
                    </a:cubicBezTo>
                    <a:cubicBezTo>
                      <a:pt x="192675" y="187114"/>
                      <a:pt x="170452" y="203176"/>
                      <a:pt x="150552" y="221800"/>
                    </a:cubicBezTo>
                    <a:cubicBezTo>
                      <a:pt x="148863" y="221890"/>
                      <a:pt x="147416" y="222282"/>
                      <a:pt x="146210" y="222975"/>
                    </a:cubicBezTo>
                    <a:cubicBezTo>
                      <a:pt x="145878" y="221800"/>
                      <a:pt x="145305" y="220685"/>
                      <a:pt x="144461" y="219690"/>
                    </a:cubicBezTo>
                    <a:cubicBezTo>
                      <a:pt x="135596" y="210017"/>
                      <a:pt x="125706" y="201338"/>
                      <a:pt x="115364" y="193291"/>
                    </a:cubicBezTo>
                    <a:cubicBezTo>
                      <a:pt x="96820" y="180544"/>
                      <a:pt x="80296" y="165084"/>
                      <a:pt x="61451" y="152879"/>
                    </a:cubicBezTo>
                    <a:cubicBezTo>
                      <a:pt x="41611" y="137781"/>
                      <a:pt x="19901" y="125456"/>
                      <a:pt x="271" y="110147"/>
                    </a:cubicBezTo>
                    <a:cubicBezTo>
                      <a:pt x="3226" y="75792"/>
                      <a:pt x="5005" y="40894"/>
                      <a:pt x="0" y="6901"/>
                    </a:cubicBezTo>
                    <a:cubicBezTo>
                      <a:pt x="3076" y="9191"/>
                      <a:pt x="6181" y="11482"/>
                      <a:pt x="9317" y="13742"/>
                    </a:cubicBezTo>
                    <a:cubicBezTo>
                      <a:pt x="39349" y="30196"/>
                      <a:pt x="72004" y="44933"/>
                      <a:pt x="106951" y="43576"/>
                    </a:cubicBezTo>
                    <a:cubicBezTo>
                      <a:pt x="153326" y="44209"/>
                      <a:pt x="202384" y="27695"/>
                      <a:pt x="241733" y="0"/>
                    </a:cubicBezTo>
                    <a:cubicBezTo>
                      <a:pt x="241612" y="9975"/>
                      <a:pt x="242909" y="20191"/>
                      <a:pt x="242336" y="30106"/>
                    </a:cubicBezTo>
                    <a:cubicBezTo>
                      <a:pt x="243421" y="62472"/>
                      <a:pt x="241884" y="96374"/>
                      <a:pt x="252889" y="127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1" name="Google Shape;871;p22"/>
            <p:cNvGrpSpPr/>
            <p:nvPr/>
          </p:nvGrpSpPr>
          <p:grpSpPr>
            <a:xfrm>
              <a:off x="7559333" y="2741737"/>
              <a:ext cx="635323" cy="348763"/>
              <a:chOff x="7559333" y="2741737"/>
              <a:chExt cx="635323" cy="348763"/>
            </a:xfrm>
          </p:grpSpPr>
          <p:sp>
            <p:nvSpPr>
              <p:cNvPr id="872" name="Google Shape;872;p22"/>
              <p:cNvSpPr/>
              <p:nvPr/>
            </p:nvSpPr>
            <p:spPr>
              <a:xfrm>
                <a:off x="7559333" y="2840281"/>
                <a:ext cx="78601" cy="248877"/>
              </a:xfrm>
              <a:custGeom>
                <a:rect b="b" l="l" r="r" t="t"/>
                <a:pathLst>
                  <a:path extrusionOk="0" h="497754" w="157203">
                    <a:moveTo>
                      <a:pt x="151927" y="393363"/>
                    </a:moveTo>
                    <a:cubicBezTo>
                      <a:pt x="153495" y="428080"/>
                      <a:pt x="153194" y="463248"/>
                      <a:pt x="157204" y="497754"/>
                    </a:cubicBezTo>
                    <a:cubicBezTo>
                      <a:pt x="126328" y="496910"/>
                      <a:pt x="95452" y="495464"/>
                      <a:pt x="64636" y="493656"/>
                    </a:cubicBezTo>
                    <a:cubicBezTo>
                      <a:pt x="-5198" y="488442"/>
                      <a:pt x="-1519" y="470300"/>
                      <a:pt x="1104" y="408582"/>
                    </a:cubicBezTo>
                    <a:cubicBezTo>
                      <a:pt x="6079" y="344604"/>
                      <a:pt x="14251" y="280716"/>
                      <a:pt x="24563" y="217370"/>
                    </a:cubicBezTo>
                    <a:cubicBezTo>
                      <a:pt x="31709" y="174426"/>
                      <a:pt x="40061" y="130940"/>
                      <a:pt x="59932" y="91734"/>
                    </a:cubicBezTo>
                    <a:cubicBezTo>
                      <a:pt x="92979" y="24983"/>
                      <a:pt x="95632" y="21879"/>
                      <a:pt x="143846" y="0"/>
                    </a:cubicBezTo>
                    <a:cubicBezTo>
                      <a:pt x="143394" y="3677"/>
                      <a:pt x="142882" y="7383"/>
                      <a:pt x="142490" y="11060"/>
                    </a:cubicBezTo>
                    <a:cubicBezTo>
                      <a:pt x="135856" y="84230"/>
                      <a:pt x="140801" y="157701"/>
                      <a:pt x="144570" y="230871"/>
                    </a:cubicBezTo>
                    <a:cubicBezTo>
                      <a:pt x="145595" y="285176"/>
                      <a:pt x="149123" y="339149"/>
                      <a:pt x="151927" y="393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7684581" y="2793525"/>
                <a:ext cx="74552" cy="296733"/>
              </a:xfrm>
              <a:custGeom>
                <a:rect b="b" l="l" r="r" t="t"/>
                <a:pathLst>
                  <a:path extrusionOk="0" h="593465" w="149104">
                    <a:moveTo>
                      <a:pt x="143194" y="527408"/>
                    </a:moveTo>
                    <a:cubicBezTo>
                      <a:pt x="145667" y="549286"/>
                      <a:pt x="145788" y="571707"/>
                      <a:pt x="149104" y="593466"/>
                    </a:cubicBezTo>
                    <a:cubicBezTo>
                      <a:pt x="114821" y="593224"/>
                      <a:pt x="80537" y="592983"/>
                      <a:pt x="46254" y="592712"/>
                    </a:cubicBezTo>
                    <a:cubicBezTo>
                      <a:pt x="45048" y="572190"/>
                      <a:pt x="43751" y="551547"/>
                      <a:pt x="42606" y="530964"/>
                    </a:cubicBezTo>
                    <a:cubicBezTo>
                      <a:pt x="42636" y="531416"/>
                      <a:pt x="42666" y="531838"/>
                      <a:pt x="42696" y="532260"/>
                    </a:cubicBezTo>
                    <a:cubicBezTo>
                      <a:pt x="36937" y="434619"/>
                      <a:pt x="25057" y="337130"/>
                      <a:pt x="18303" y="239460"/>
                    </a:cubicBezTo>
                    <a:cubicBezTo>
                      <a:pt x="15770" y="190579"/>
                      <a:pt x="9076" y="142091"/>
                      <a:pt x="5066" y="93331"/>
                    </a:cubicBezTo>
                    <a:cubicBezTo>
                      <a:pt x="4794" y="90619"/>
                      <a:pt x="3648" y="59669"/>
                      <a:pt x="0" y="47163"/>
                    </a:cubicBezTo>
                    <a:cubicBezTo>
                      <a:pt x="25238" y="36947"/>
                      <a:pt x="50626" y="27152"/>
                      <a:pt x="76105" y="17660"/>
                    </a:cubicBezTo>
                    <a:cubicBezTo>
                      <a:pt x="94739" y="11391"/>
                      <a:pt x="113554" y="5756"/>
                      <a:pt x="132340" y="0"/>
                    </a:cubicBezTo>
                    <a:cubicBezTo>
                      <a:pt x="127726" y="122231"/>
                      <a:pt x="127063" y="244854"/>
                      <a:pt x="133696" y="367085"/>
                    </a:cubicBezTo>
                    <a:cubicBezTo>
                      <a:pt x="136862" y="420546"/>
                      <a:pt x="137677" y="474097"/>
                      <a:pt x="143194" y="5274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7835163" y="2798227"/>
                <a:ext cx="83765" cy="292272"/>
              </a:xfrm>
              <a:custGeom>
                <a:rect b="b" l="l" r="r" t="t"/>
                <a:pathLst>
                  <a:path extrusionOk="0" h="584545" w="167530">
                    <a:moveTo>
                      <a:pt x="159537" y="389054"/>
                    </a:moveTo>
                    <a:cubicBezTo>
                      <a:pt x="162492" y="453846"/>
                      <a:pt x="168191" y="518608"/>
                      <a:pt x="167467" y="583521"/>
                    </a:cubicBezTo>
                    <a:cubicBezTo>
                      <a:pt x="122510" y="583852"/>
                      <a:pt x="77583" y="584214"/>
                      <a:pt x="32625" y="584545"/>
                    </a:cubicBezTo>
                    <a:cubicBezTo>
                      <a:pt x="28313" y="548021"/>
                      <a:pt x="27137" y="511225"/>
                      <a:pt x="25208" y="474489"/>
                    </a:cubicBezTo>
                    <a:cubicBezTo>
                      <a:pt x="18936" y="331042"/>
                      <a:pt x="5247" y="187988"/>
                      <a:pt x="151" y="44420"/>
                    </a:cubicBezTo>
                    <a:cubicBezTo>
                      <a:pt x="90" y="43064"/>
                      <a:pt x="30" y="41708"/>
                      <a:pt x="0" y="40382"/>
                    </a:cubicBezTo>
                    <a:cubicBezTo>
                      <a:pt x="20202" y="53551"/>
                      <a:pt x="43088" y="61869"/>
                      <a:pt x="63351" y="74948"/>
                    </a:cubicBezTo>
                    <a:cubicBezTo>
                      <a:pt x="72758" y="80282"/>
                      <a:pt x="82286" y="85435"/>
                      <a:pt x="91302" y="91523"/>
                    </a:cubicBezTo>
                    <a:cubicBezTo>
                      <a:pt x="101132" y="98213"/>
                      <a:pt x="111685" y="88810"/>
                      <a:pt x="114670" y="79318"/>
                    </a:cubicBezTo>
                    <a:cubicBezTo>
                      <a:pt x="124108" y="50809"/>
                      <a:pt x="133425" y="20312"/>
                      <a:pt x="157034" y="0"/>
                    </a:cubicBezTo>
                    <a:cubicBezTo>
                      <a:pt x="162673" y="44601"/>
                      <a:pt x="148019" y="89413"/>
                      <a:pt x="151034" y="134316"/>
                    </a:cubicBezTo>
                    <a:cubicBezTo>
                      <a:pt x="152451" y="219238"/>
                      <a:pt x="154622" y="304191"/>
                      <a:pt x="159537" y="3890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7940485" y="2803997"/>
                <a:ext cx="68310" cy="285718"/>
              </a:xfrm>
              <a:custGeom>
                <a:rect b="b" l="l" r="r" t="t"/>
                <a:pathLst>
                  <a:path extrusionOk="0" h="571436" w="136621">
                    <a:moveTo>
                      <a:pt x="136139" y="567940"/>
                    </a:moveTo>
                    <a:cubicBezTo>
                      <a:pt x="136169" y="569025"/>
                      <a:pt x="136320" y="569990"/>
                      <a:pt x="136621" y="570894"/>
                    </a:cubicBezTo>
                    <a:cubicBezTo>
                      <a:pt x="104117" y="571014"/>
                      <a:pt x="71612" y="571195"/>
                      <a:pt x="39108" y="571436"/>
                    </a:cubicBezTo>
                    <a:cubicBezTo>
                      <a:pt x="39228" y="570803"/>
                      <a:pt x="39289" y="570110"/>
                      <a:pt x="39228" y="569447"/>
                    </a:cubicBezTo>
                    <a:cubicBezTo>
                      <a:pt x="37691" y="552270"/>
                      <a:pt x="36364" y="535032"/>
                      <a:pt x="35339" y="517824"/>
                    </a:cubicBezTo>
                    <a:cubicBezTo>
                      <a:pt x="32746" y="482716"/>
                      <a:pt x="29610" y="446794"/>
                      <a:pt x="27439" y="410963"/>
                    </a:cubicBezTo>
                    <a:cubicBezTo>
                      <a:pt x="27439" y="410752"/>
                      <a:pt x="27409" y="410511"/>
                      <a:pt x="27409" y="410330"/>
                    </a:cubicBezTo>
                    <a:cubicBezTo>
                      <a:pt x="21650" y="276316"/>
                      <a:pt x="10463" y="142874"/>
                      <a:pt x="603" y="9101"/>
                    </a:cubicBezTo>
                    <a:cubicBezTo>
                      <a:pt x="332" y="6087"/>
                      <a:pt x="211" y="3044"/>
                      <a:pt x="0" y="0"/>
                    </a:cubicBezTo>
                    <a:cubicBezTo>
                      <a:pt x="7146" y="7534"/>
                      <a:pt x="12604" y="16695"/>
                      <a:pt x="17277" y="25917"/>
                    </a:cubicBezTo>
                    <a:cubicBezTo>
                      <a:pt x="27017" y="43787"/>
                      <a:pt x="37480" y="61809"/>
                      <a:pt x="51259" y="76816"/>
                    </a:cubicBezTo>
                    <a:cubicBezTo>
                      <a:pt x="57380" y="83386"/>
                      <a:pt x="67843" y="84772"/>
                      <a:pt x="74628" y="78383"/>
                    </a:cubicBezTo>
                    <a:cubicBezTo>
                      <a:pt x="86960" y="69162"/>
                      <a:pt x="97996" y="58433"/>
                      <a:pt x="109122" y="47916"/>
                    </a:cubicBezTo>
                    <a:cubicBezTo>
                      <a:pt x="108760" y="58885"/>
                      <a:pt x="110117" y="73321"/>
                      <a:pt x="109876" y="76455"/>
                    </a:cubicBezTo>
                    <a:cubicBezTo>
                      <a:pt x="116178" y="168851"/>
                      <a:pt x="119555" y="260856"/>
                      <a:pt x="126098" y="353343"/>
                    </a:cubicBezTo>
                    <a:cubicBezTo>
                      <a:pt x="130862" y="424584"/>
                      <a:pt x="136712" y="496277"/>
                      <a:pt x="136139" y="5679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8087841" y="2795981"/>
                <a:ext cx="106815" cy="292785"/>
              </a:xfrm>
              <a:custGeom>
                <a:rect b="b" l="l" r="r" t="t"/>
                <a:pathLst>
                  <a:path extrusionOk="0" h="585569" w="213630">
                    <a:moveTo>
                      <a:pt x="213631" y="575565"/>
                    </a:moveTo>
                    <a:cubicBezTo>
                      <a:pt x="213179" y="575565"/>
                      <a:pt x="212787" y="575595"/>
                      <a:pt x="212334" y="575655"/>
                    </a:cubicBezTo>
                    <a:cubicBezTo>
                      <a:pt x="182724" y="578820"/>
                      <a:pt x="153115" y="581863"/>
                      <a:pt x="123414" y="584033"/>
                    </a:cubicBezTo>
                    <a:cubicBezTo>
                      <a:pt x="105805" y="584093"/>
                      <a:pt x="88196" y="584244"/>
                      <a:pt x="70587" y="584636"/>
                    </a:cubicBezTo>
                    <a:cubicBezTo>
                      <a:pt x="60456" y="584997"/>
                      <a:pt x="50325" y="585329"/>
                      <a:pt x="40223" y="585570"/>
                    </a:cubicBezTo>
                    <a:cubicBezTo>
                      <a:pt x="40163" y="584726"/>
                      <a:pt x="40103" y="583943"/>
                      <a:pt x="39982" y="583159"/>
                    </a:cubicBezTo>
                    <a:cubicBezTo>
                      <a:pt x="39741" y="574661"/>
                      <a:pt x="39620" y="566193"/>
                      <a:pt x="39319" y="557694"/>
                    </a:cubicBezTo>
                    <a:cubicBezTo>
                      <a:pt x="36877" y="518789"/>
                      <a:pt x="36726" y="479823"/>
                      <a:pt x="34736" y="440888"/>
                    </a:cubicBezTo>
                    <a:cubicBezTo>
                      <a:pt x="32474" y="345538"/>
                      <a:pt x="25690" y="250308"/>
                      <a:pt x="17428" y="155290"/>
                    </a:cubicBezTo>
                    <a:cubicBezTo>
                      <a:pt x="13750" y="115601"/>
                      <a:pt x="11126" y="75762"/>
                      <a:pt x="5397" y="36253"/>
                    </a:cubicBezTo>
                    <a:cubicBezTo>
                      <a:pt x="3799" y="24169"/>
                      <a:pt x="1236" y="12145"/>
                      <a:pt x="0" y="0"/>
                    </a:cubicBezTo>
                    <a:cubicBezTo>
                      <a:pt x="30122" y="9372"/>
                      <a:pt x="60426" y="18292"/>
                      <a:pt x="90548" y="27604"/>
                    </a:cubicBezTo>
                    <a:cubicBezTo>
                      <a:pt x="122269" y="35892"/>
                      <a:pt x="154321" y="42944"/>
                      <a:pt x="186071" y="51231"/>
                    </a:cubicBezTo>
                    <a:cubicBezTo>
                      <a:pt x="186011" y="51532"/>
                      <a:pt x="185981" y="51834"/>
                      <a:pt x="185951" y="52105"/>
                    </a:cubicBezTo>
                    <a:cubicBezTo>
                      <a:pt x="185498" y="60633"/>
                      <a:pt x="187277" y="69222"/>
                      <a:pt x="188031" y="77720"/>
                    </a:cubicBezTo>
                    <a:cubicBezTo>
                      <a:pt x="195841" y="162914"/>
                      <a:pt x="199188" y="248802"/>
                      <a:pt x="207721" y="334116"/>
                    </a:cubicBezTo>
                    <a:cubicBezTo>
                      <a:pt x="209711" y="414368"/>
                      <a:pt x="210224" y="495223"/>
                      <a:pt x="213631" y="5755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7959844" y="2743018"/>
                <a:ext cx="66471" cy="60618"/>
              </a:xfrm>
              <a:custGeom>
                <a:rect b="b" l="l" r="r" t="t"/>
                <a:pathLst>
                  <a:path extrusionOk="0" h="121236" w="132942">
                    <a:moveTo>
                      <a:pt x="132943" y="78685"/>
                    </a:moveTo>
                    <a:cubicBezTo>
                      <a:pt x="120218" y="88871"/>
                      <a:pt x="107705" y="99358"/>
                      <a:pt x="96066" y="110900"/>
                    </a:cubicBezTo>
                    <a:cubicBezTo>
                      <a:pt x="91664" y="114275"/>
                      <a:pt x="87261" y="117711"/>
                      <a:pt x="82980" y="121237"/>
                    </a:cubicBezTo>
                    <a:cubicBezTo>
                      <a:pt x="77432" y="112859"/>
                      <a:pt x="71733" y="104662"/>
                      <a:pt x="65913" y="96254"/>
                    </a:cubicBezTo>
                    <a:cubicBezTo>
                      <a:pt x="48817" y="75129"/>
                      <a:pt x="26444" y="58795"/>
                      <a:pt x="4523" y="43004"/>
                    </a:cubicBezTo>
                    <a:cubicBezTo>
                      <a:pt x="3015" y="42100"/>
                      <a:pt x="1508" y="41075"/>
                      <a:pt x="0" y="40111"/>
                    </a:cubicBezTo>
                    <a:cubicBezTo>
                      <a:pt x="2714" y="37971"/>
                      <a:pt x="5397" y="35862"/>
                      <a:pt x="8111" y="33752"/>
                    </a:cubicBezTo>
                    <a:cubicBezTo>
                      <a:pt x="23187" y="22783"/>
                      <a:pt x="38294" y="11904"/>
                      <a:pt x="52616" y="0"/>
                    </a:cubicBezTo>
                    <a:cubicBezTo>
                      <a:pt x="52646" y="120"/>
                      <a:pt x="52707" y="241"/>
                      <a:pt x="52797" y="331"/>
                    </a:cubicBezTo>
                    <a:cubicBezTo>
                      <a:pt x="54214" y="2712"/>
                      <a:pt x="56234" y="4430"/>
                      <a:pt x="58285" y="6268"/>
                    </a:cubicBezTo>
                    <a:cubicBezTo>
                      <a:pt x="70074" y="16303"/>
                      <a:pt x="83884" y="23717"/>
                      <a:pt x="95433" y="34114"/>
                    </a:cubicBezTo>
                    <a:cubicBezTo>
                      <a:pt x="108278" y="48097"/>
                      <a:pt x="121243" y="63466"/>
                      <a:pt x="132943" y="78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7813016" y="2741737"/>
                <a:ext cx="71099" cy="73079"/>
              </a:xfrm>
              <a:custGeom>
                <a:rect b="b" l="l" r="r" t="t"/>
                <a:pathLst>
                  <a:path extrusionOk="0" h="146158" w="142199">
                    <a:moveTo>
                      <a:pt x="142199" y="49423"/>
                    </a:moveTo>
                    <a:cubicBezTo>
                      <a:pt x="140692" y="51141"/>
                      <a:pt x="139275" y="52949"/>
                      <a:pt x="137827" y="54516"/>
                    </a:cubicBezTo>
                    <a:cubicBezTo>
                      <a:pt x="127214" y="67655"/>
                      <a:pt x="117535" y="81487"/>
                      <a:pt x="107464" y="95018"/>
                    </a:cubicBezTo>
                    <a:cubicBezTo>
                      <a:pt x="97061" y="108941"/>
                      <a:pt x="86598" y="122864"/>
                      <a:pt x="76618" y="137088"/>
                    </a:cubicBezTo>
                    <a:cubicBezTo>
                      <a:pt x="75140" y="139710"/>
                      <a:pt x="72788" y="142874"/>
                      <a:pt x="70768" y="146159"/>
                    </a:cubicBezTo>
                    <a:cubicBezTo>
                      <a:pt x="48154" y="133050"/>
                      <a:pt x="25901" y="119217"/>
                      <a:pt x="3287" y="106139"/>
                    </a:cubicBezTo>
                    <a:cubicBezTo>
                      <a:pt x="2171" y="105415"/>
                      <a:pt x="1085" y="104692"/>
                      <a:pt x="0" y="103969"/>
                    </a:cubicBezTo>
                    <a:cubicBezTo>
                      <a:pt x="1266" y="101377"/>
                      <a:pt x="2442" y="98725"/>
                      <a:pt x="3829" y="96796"/>
                    </a:cubicBezTo>
                    <a:cubicBezTo>
                      <a:pt x="12935" y="79950"/>
                      <a:pt x="21770" y="62743"/>
                      <a:pt x="34917" y="48609"/>
                    </a:cubicBezTo>
                    <a:cubicBezTo>
                      <a:pt x="37510" y="44149"/>
                      <a:pt x="66788" y="17539"/>
                      <a:pt x="73633" y="4912"/>
                    </a:cubicBezTo>
                    <a:cubicBezTo>
                      <a:pt x="74808" y="4249"/>
                      <a:pt x="75864" y="3194"/>
                      <a:pt x="76768" y="2320"/>
                    </a:cubicBezTo>
                    <a:cubicBezTo>
                      <a:pt x="77552" y="1477"/>
                      <a:pt x="78819" y="994"/>
                      <a:pt x="79361" y="0"/>
                    </a:cubicBezTo>
                    <a:cubicBezTo>
                      <a:pt x="88709" y="7142"/>
                      <a:pt x="98689" y="13682"/>
                      <a:pt x="107222" y="21427"/>
                    </a:cubicBezTo>
                    <a:cubicBezTo>
                      <a:pt x="118861" y="30708"/>
                      <a:pt x="130530" y="40050"/>
                      <a:pt x="142199" y="494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9" name="Google Shape;879;p22"/>
            <p:cNvGrpSpPr/>
            <p:nvPr/>
          </p:nvGrpSpPr>
          <p:grpSpPr>
            <a:xfrm>
              <a:off x="7635128" y="2729607"/>
              <a:ext cx="658487" cy="360967"/>
              <a:chOff x="7635128" y="2729607"/>
              <a:chExt cx="658487" cy="360967"/>
            </a:xfrm>
          </p:grpSpPr>
          <p:sp>
            <p:nvSpPr>
              <p:cNvPr id="880" name="Google Shape;880;p22"/>
              <p:cNvSpPr/>
              <p:nvPr/>
            </p:nvSpPr>
            <p:spPr>
              <a:xfrm>
                <a:off x="7635128" y="2818281"/>
                <a:ext cx="62976" cy="271509"/>
              </a:xfrm>
              <a:custGeom>
                <a:rect b="b" l="l" r="r" t="t"/>
                <a:pathLst>
                  <a:path extrusionOk="0" h="543018" w="125951">
                    <a:moveTo>
                      <a:pt x="125951" y="543018"/>
                    </a:moveTo>
                    <a:cubicBezTo>
                      <a:pt x="109669" y="542898"/>
                      <a:pt x="93356" y="542747"/>
                      <a:pt x="77044" y="542626"/>
                    </a:cubicBezTo>
                    <a:cubicBezTo>
                      <a:pt x="59646" y="542717"/>
                      <a:pt x="42248" y="542566"/>
                      <a:pt x="24850" y="542205"/>
                    </a:cubicBezTo>
                    <a:cubicBezTo>
                      <a:pt x="24880" y="536358"/>
                      <a:pt x="23342" y="529698"/>
                      <a:pt x="23674" y="524846"/>
                    </a:cubicBezTo>
                    <a:cubicBezTo>
                      <a:pt x="20749" y="489105"/>
                      <a:pt x="20658" y="453213"/>
                      <a:pt x="18759" y="417412"/>
                    </a:cubicBezTo>
                    <a:cubicBezTo>
                      <a:pt x="14809" y="367658"/>
                      <a:pt x="13060" y="317662"/>
                      <a:pt x="10889" y="267787"/>
                    </a:cubicBezTo>
                    <a:cubicBezTo>
                      <a:pt x="5431" y="194708"/>
                      <a:pt x="-1383" y="121538"/>
                      <a:pt x="245" y="48097"/>
                    </a:cubicBezTo>
                    <a:cubicBezTo>
                      <a:pt x="4" y="45987"/>
                      <a:pt x="697" y="42883"/>
                      <a:pt x="758" y="40141"/>
                    </a:cubicBezTo>
                    <a:cubicBezTo>
                      <a:pt x="7090" y="37248"/>
                      <a:pt x="14145" y="34054"/>
                      <a:pt x="22015" y="30377"/>
                    </a:cubicBezTo>
                    <a:cubicBezTo>
                      <a:pt x="45504" y="19799"/>
                      <a:pt x="69204" y="9704"/>
                      <a:pt x="93055" y="0"/>
                    </a:cubicBezTo>
                    <a:cubicBezTo>
                      <a:pt x="93386" y="42401"/>
                      <a:pt x="93929" y="84832"/>
                      <a:pt x="97758" y="127113"/>
                    </a:cubicBezTo>
                    <a:cubicBezTo>
                      <a:pt x="100472" y="182925"/>
                      <a:pt x="102854" y="239701"/>
                      <a:pt x="107498" y="295482"/>
                    </a:cubicBezTo>
                    <a:cubicBezTo>
                      <a:pt x="111749" y="344001"/>
                      <a:pt x="116212" y="392550"/>
                      <a:pt x="119740" y="441129"/>
                    </a:cubicBezTo>
                    <a:cubicBezTo>
                      <a:pt x="122544" y="474097"/>
                      <a:pt x="122664" y="509507"/>
                      <a:pt x="125951" y="5430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7752997" y="2783596"/>
                <a:ext cx="88769" cy="306979"/>
              </a:xfrm>
              <a:custGeom>
                <a:rect b="b" l="l" r="r" t="t"/>
                <a:pathLst>
                  <a:path extrusionOk="0" h="613957" w="177538">
                    <a:moveTo>
                      <a:pt x="177538" y="613958"/>
                    </a:moveTo>
                    <a:cubicBezTo>
                      <a:pt x="177327" y="613958"/>
                      <a:pt x="177146" y="613958"/>
                      <a:pt x="176935" y="613958"/>
                    </a:cubicBezTo>
                    <a:cubicBezTo>
                      <a:pt x="128480" y="613958"/>
                      <a:pt x="80085" y="613747"/>
                      <a:pt x="31630" y="613476"/>
                    </a:cubicBezTo>
                    <a:cubicBezTo>
                      <a:pt x="30816" y="605460"/>
                      <a:pt x="29580" y="597413"/>
                      <a:pt x="29067" y="589367"/>
                    </a:cubicBezTo>
                    <a:cubicBezTo>
                      <a:pt x="25931" y="552662"/>
                      <a:pt x="22433" y="515956"/>
                      <a:pt x="19479" y="479251"/>
                    </a:cubicBezTo>
                    <a:cubicBezTo>
                      <a:pt x="16041" y="402977"/>
                      <a:pt x="10403" y="326884"/>
                      <a:pt x="7749" y="250580"/>
                    </a:cubicBezTo>
                    <a:cubicBezTo>
                      <a:pt x="4191" y="178495"/>
                      <a:pt x="6242" y="106259"/>
                      <a:pt x="965" y="34264"/>
                    </a:cubicBezTo>
                    <a:cubicBezTo>
                      <a:pt x="543" y="29051"/>
                      <a:pt x="513" y="23747"/>
                      <a:pt x="0" y="18534"/>
                    </a:cubicBezTo>
                    <a:cubicBezTo>
                      <a:pt x="18785" y="12778"/>
                      <a:pt x="37510" y="6841"/>
                      <a:pt x="55933" y="0"/>
                    </a:cubicBezTo>
                    <a:cubicBezTo>
                      <a:pt x="60245" y="4912"/>
                      <a:pt x="66486" y="9734"/>
                      <a:pt x="74296" y="14495"/>
                    </a:cubicBezTo>
                    <a:cubicBezTo>
                      <a:pt x="101855" y="31643"/>
                      <a:pt x="129204" y="49152"/>
                      <a:pt x="157396" y="65244"/>
                    </a:cubicBezTo>
                    <a:cubicBezTo>
                      <a:pt x="153145" y="175270"/>
                      <a:pt x="160894" y="285296"/>
                      <a:pt x="166171" y="395111"/>
                    </a:cubicBezTo>
                    <a:cubicBezTo>
                      <a:pt x="170814" y="467950"/>
                      <a:pt x="170030" y="541270"/>
                      <a:pt x="177538" y="6139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7920305" y="2794173"/>
                <a:ext cx="30220" cy="295738"/>
              </a:xfrm>
              <a:custGeom>
                <a:rect b="b" l="l" r="r" t="t"/>
                <a:pathLst>
                  <a:path extrusionOk="0" h="591476" w="60440">
                    <a:moveTo>
                      <a:pt x="60441" y="591205"/>
                    </a:moveTo>
                    <a:cubicBezTo>
                      <a:pt x="45907" y="591296"/>
                      <a:pt x="31404" y="591386"/>
                      <a:pt x="16870" y="591477"/>
                    </a:cubicBezTo>
                    <a:cubicBezTo>
                      <a:pt x="17293" y="586203"/>
                      <a:pt x="16177" y="580447"/>
                      <a:pt x="16690" y="575354"/>
                    </a:cubicBezTo>
                    <a:cubicBezTo>
                      <a:pt x="16659" y="555766"/>
                      <a:pt x="16237" y="536238"/>
                      <a:pt x="15212" y="516679"/>
                    </a:cubicBezTo>
                    <a:cubicBezTo>
                      <a:pt x="11835" y="448572"/>
                      <a:pt x="7011" y="380465"/>
                      <a:pt x="4749" y="312328"/>
                    </a:cubicBezTo>
                    <a:cubicBezTo>
                      <a:pt x="3272" y="261429"/>
                      <a:pt x="528" y="210589"/>
                      <a:pt x="739" y="159660"/>
                    </a:cubicBezTo>
                    <a:cubicBezTo>
                      <a:pt x="-1281" y="129916"/>
                      <a:pt x="1131" y="100383"/>
                      <a:pt x="4478" y="70849"/>
                    </a:cubicBezTo>
                    <a:cubicBezTo>
                      <a:pt x="5654" y="47554"/>
                      <a:pt x="11865" y="22632"/>
                      <a:pt x="4448" y="0"/>
                    </a:cubicBezTo>
                    <a:cubicBezTo>
                      <a:pt x="13795" y="663"/>
                      <a:pt x="22268" y="6570"/>
                      <a:pt x="30319" y="11000"/>
                    </a:cubicBezTo>
                    <a:cubicBezTo>
                      <a:pt x="31434" y="11753"/>
                      <a:pt x="32550" y="12567"/>
                      <a:pt x="33605" y="13410"/>
                    </a:cubicBezTo>
                    <a:cubicBezTo>
                      <a:pt x="31163" y="53672"/>
                      <a:pt x="32881" y="94084"/>
                      <a:pt x="34721" y="134346"/>
                    </a:cubicBezTo>
                    <a:cubicBezTo>
                      <a:pt x="37555" y="193291"/>
                      <a:pt x="40058" y="251363"/>
                      <a:pt x="43857" y="310399"/>
                    </a:cubicBezTo>
                    <a:cubicBezTo>
                      <a:pt x="46028" y="384051"/>
                      <a:pt x="49676" y="457402"/>
                      <a:pt x="55948" y="530873"/>
                    </a:cubicBezTo>
                    <a:cubicBezTo>
                      <a:pt x="56702" y="542084"/>
                      <a:pt x="57456" y="554470"/>
                      <a:pt x="58179" y="566946"/>
                    </a:cubicBezTo>
                    <a:cubicBezTo>
                      <a:pt x="58632" y="573817"/>
                      <a:pt x="59506" y="580628"/>
                      <a:pt x="60019" y="587499"/>
                    </a:cubicBezTo>
                    <a:cubicBezTo>
                      <a:pt x="60049" y="588764"/>
                      <a:pt x="60169" y="590000"/>
                      <a:pt x="60441" y="591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7998740" y="2782450"/>
                <a:ext cx="99579" cy="306964"/>
              </a:xfrm>
              <a:custGeom>
                <a:rect b="b" l="l" r="r" t="t"/>
                <a:pathLst>
                  <a:path extrusionOk="0" h="613927" w="199157">
                    <a:moveTo>
                      <a:pt x="186916" y="267848"/>
                    </a:moveTo>
                    <a:cubicBezTo>
                      <a:pt x="193127" y="382816"/>
                      <a:pt x="195057" y="497995"/>
                      <a:pt x="199158" y="613054"/>
                    </a:cubicBezTo>
                    <a:cubicBezTo>
                      <a:pt x="180493" y="613416"/>
                      <a:pt x="161859" y="613596"/>
                      <a:pt x="143194" y="613657"/>
                    </a:cubicBezTo>
                    <a:cubicBezTo>
                      <a:pt x="143013" y="613657"/>
                      <a:pt x="142802" y="613657"/>
                      <a:pt x="142622" y="613657"/>
                    </a:cubicBezTo>
                    <a:cubicBezTo>
                      <a:pt x="136380" y="613626"/>
                      <a:pt x="130138" y="613626"/>
                      <a:pt x="123867" y="613626"/>
                    </a:cubicBezTo>
                    <a:cubicBezTo>
                      <a:pt x="119464" y="613596"/>
                      <a:pt x="115002" y="613596"/>
                      <a:pt x="110599" y="613657"/>
                    </a:cubicBezTo>
                    <a:cubicBezTo>
                      <a:pt x="107614" y="613657"/>
                      <a:pt x="104629" y="613657"/>
                      <a:pt x="101644" y="613687"/>
                    </a:cubicBezTo>
                    <a:cubicBezTo>
                      <a:pt x="80658" y="613747"/>
                      <a:pt x="59672" y="613807"/>
                      <a:pt x="38686" y="613928"/>
                    </a:cubicBezTo>
                    <a:cubicBezTo>
                      <a:pt x="38927" y="613054"/>
                      <a:pt x="39078" y="612090"/>
                      <a:pt x="39108" y="611065"/>
                    </a:cubicBezTo>
                    <a:cubicBezTo>
                      <a:pt x="38867" y="569266"/>
                      <a:pt x="37811" y="529246"/>
                      <a:pt x="34555" y="487207"/>
                    </a:cubicBezTo>
                    <a:cubicBezTo>
                      <a:pt x="27167" y="395262"/>
                      <a:pt x="20594" y="303438"/>
                      <a:pt x="13207" y="211524"/>
                    </a:cubicBezTo>
                    <a:cubicBezTo>
                      <a:pt x="13177" y="211373"/>
                      <a:pt x="13177" y="211252"/>
                      <a:pt x="13177" y="211072"/>
                    </a:cubicBezTo>
                    <a:cubicBezTo>
                      <a:pt x="10161" y="169213"/>
                      <a:pt x="7056" y="126088"/>
                      <a:pt x="0" y="84561"/>
                    </a:cubicBezTo>
                    <a:cubicBezTo>
                      <a:pt x="33017" y="57620"/>
                      <a:pt x="67150" y="30889"/>
                      <a:pt x="96699" y="0"/>
                    </a:cubicBezTo>
                    <a:cubicBezTo>
                      <a:pt x="122359" y="9312"/>
                      <a:pt x="148290" y="17780"/>
                      <a:pt x="174342" y="25857"/>
                    </a:cubicBezTo>
                    <a:cubicBezTo>
                      <a:pt x="173347" y="42612"/>
                      <a:pt x="175940" y="59669"/>
                      <a:pt x="176754" y="76334"/>
                    </a:cubicBezTo>
                    <a:cubicBezTo>
                      <a:pt x="180192" y="140132"/>
                      <a:pt x="182875" y="204050"/>
                      <a:pt x="186916" y="2678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8183484" y="2822290"/>
                <a:ext cx="110131" cy="265437"/>
              </a:xfrm>
              <a:custGeom>
                <a:rect b="b" l="l" r="r" t="t"/>
                <a:pathLst>
                  <a:path extrusionOk="0" h="530873" w="220262">
                    <a:moveTo>
                      <a:pt x="210073" y="382394"/>
                    </a:moveTo>
                    <a:cubicBezTo>
                      <a:pt x="216586" y="425277"/>
                      <a:pt x="223310" y="468974"/>
                      <a:pt x="218787" y="512430"/>
                    </a:cubicBezTo>
                    <a:cubicBezTo>
                      <a:pt x="205459" y="520205"/>
                      <a:pt x="189026" y="518819"/>
                      <a:pt x="174101" y="519603"/>
                    </a:cubicBezTo>
                    <a:cubicBezTo>
                      <a:pt x="158361" y="520446"/>
                      <a:pt x="142591" y="520838"/>
                      <a:pt x="126882" y="522375"/>
                    </a:cubicBezTo>
                    <a:cubicBezTo>
                      <a:pt x="101916" y="525750"/>
                      <a:pt x="76768" y="527408"/>
                      <a:pt x="51802" y="530693"/>
                    </a:cubicBezTo>
                    <a:cubicBezTo>
                      <a:pt x="48576" y="530783"/>
                      <a:pt x="45380" y="530813"/>
                      <a:pt x="42183" y="530873"/>
                    </a:cubicBezTo>
                    <a:cubicBezTo>
                      <a:pt x="41641" y="496097"/>
                      <a:pt x="37570" y="462796"/>
                      <a:pt x="38143" y="427296"/>
                    </a:cubicBezTo>
                    <a:cubicBezTo>
                      <a:pt x="36696" y="379411"/>
                      <a:pt x="35550" y="331525"/>
                      <a:pt x="33891" y="283699"/>
                    </a:cubicBezTo>
                    <a:cubicBezTo>
                      <a:pt x="29519" y="236506"/>
                      <a:pt x="24182" y="189464"/>
                      <a:pt x="20504" y="142211"/>
                    </a:cubicBezTo>
                    <a:cubicBezTo>
                      <a:pt x="14021" y="95229"/>
                      <a:pt x="14383" y="46831"/>
                      <a:pt x="452" y="1175"/>
                    </a:cubicBezTo>
                    <a:cubicBezTo>
                      <a:pt x="302" y="784"/>
                      <a:pt x="151" y="392"/>
                      <a:pt x="0" y="0"/>
                    </a:cubicBezTo>
                    <a:cubicBezTo>
                      <a:pt x="10403" y="2742"/>
                      <a:pt x="20715" y="5635"/>
                      <a:pt x="30997" y="8770"/>
                    </a:cubicBezTo>
                    <a:cubicBezTo>
                      <a:pt x="54817" y="17660"/>
                      <a:pt x="79090" y="27273"/>
                      <a:pt x="98388" y="44300"/>
                    </a:cubicBezTo>
                    <a:cubicBezTo>
                      <a:pt x="155557" y="101407"/>
                      <a:pt x="170573" y="184793"/>
                      <a:pt x="188363" y="260494"/>
                    </a:cubicBezTo>
                    <a:cubicBezTo>
                      <a:pt x="196444" y="300967"/>
                      <a:pt x="203741" y="341620"/>
                      <a:pt x="210073" y="3823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7928847" y="2766644"/>
                <a:ext cx="65325" cy="67865"/>
              </a:xfrm>
              <a:custGeom>
                <a:rect b="b" l="l" r="r" t="t"/>
                <a:pathLst>
                  <a:path extrusionOk="0" h="135731" w="130650">
                    <a:moveTo>
                      <a:pt x="106046" y="49152"/>
                    </a:moveTo>
                    <a:cubicBezTo>
                      <a:pt x="115725" y="60513"/>
                      <a:pt x="122721" y="73742"/>
                      <a:pt x="130651" y="86339"/>
                    </a:cubicBezTo>
                    <a:cubicBezTo>
                      <a:pt x="114248" y="101166"/>
                      <a:pt x="99232" y="117470"/>
                      <a:pt x="86508" y="135672"/>
                    </a:cubicBezTo>
                    <a:cubicBezTo>
                      <a:pt x="86508" y="135702"/>
                      <a:pt x="86477" y="135702"/>
                      <a:pt x="86477" y="135732"/>
                    </a:cubicBezTo>
                    <a:cubicBezTo>
                      <a:pt x="55873" y="99961"/>
                      <a:pt x="50596" y="53853"/>
                      <a:pt x="0" y="37851"/>
                    </a:cubicBezTo>
                    <a:cubicBezTo>
                      <a:pt x="18815" y="26851"/>
                      <a:pt x="35912" y="13471"/>
                      <a:pt x="52948" y="0"/>
                    </a:cubicBezTo>
                    <a:cubicBezTo>
                      <a:pt x="57290" y="4098"/>
                      <a:pt x="62416" y="7504"/>
                      <a:pt x="66818" y="11663"/>
                    </a:cubicBezTo>
                    <a:cubicBezTo>
                      <a:pt x="79934" y="23325"/>
                      <a:pt x="93714" y="35500"/>
                      <a:pt x="106046" y="49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7988624" y="2738889"/>
                <a:ext cx="55676" cy="37654"/>
              </a:xfrm>
              <a:custGeom>
                <a:rect b="b" l="l" r="r" t="t"/>
                <a:pathLst>
                  <a:path extrusionOk="0" h="75309" w="111353">
                    <a:moveTo>
                      <a:pt x="111353" y="58162"/>
                    </a:moveTo>
                    <a:cubicBezTo>
                      <a:pt x="104328" y="63978"/>
                      <a:pt x="97182" y="69644"/>
                      <a:pt x="90035" y="75310"/>
                    </a:cubicBezTo>
                    <a:cubicBezTo>
                      <a:pt x="75653" y="61296"/>
                      <a:pt x="63320" y="45204"/>
                      <a:pt x="48093" y="32095"/>
                    </a:cubicBezTo>
                    <a:cubicBezTo>
                      <a:pt x="34495" y="21457"/>
                      <a:pt x="18695" y="14043"/>
                      <a:pt x="3679" y="5666"/>
                    </a:cubicBezTo>
                    <a:cubicBezTo>
                      <a:pt x="2473" y="5033"/>
                      <a:pt x="1266" y="4520"/>
                      <a:pt x="0" y="4098"/>
                    </a:cubicBezTo>
                    <a:cubicBezTo>
                      <a:pt x="1568" y="2742"/>
                      <a:pt x="3166" y="1386"/>
                      <a:pt x="4734" y="0"/>
                    </a:cubicBezTo>
                    <a:cubicBezTo>
                      <a:pt x="45862" y="7504"/>
                      <a:pt x="78065" y="34475"/>
                      <a:pt x="111353" y="58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7856360" y="2769552"/>
                <a:ext cx="54003" cy="64581"/>
              </a:xfrm>
              <a:custGeom>
                <a:rect b="b" l="l" r="r" t="t"/>
                <a:pathLst>
                  <a:path extrusionOk="0" h="129162" w="108006">
                    <a:moveTo>
                      <a:pt x="94890" y="25495"/>
                    </a:moveTo>
                    <a:cubicBezTo>
                      <a:pt x="98538" y="28930"/>
                      <a:pt x="103966" y="33933"/>
                      <a:pt x="108006" y="38092"/>
                    </a:cubicBezTo>
                    <a:cubicBezTo>
                      <a:pt x="93201" y="46259"/>
                      <a:pt x="78035" y="70759"/>
                      <a:pt x="72336" y="81307"/>
                    </a:cubicBezTo>
                    <a:cubicBezTo>
                      <a:pt x="64346" y="96435"/>
                      <a:pt x="59973" y="113130"/>
                      <a:pt x="54214" y="129162"/>
                    </a:cubicBezTo>
                    <a:cubicBezTo>
                      <a:pt x="36485" y="118404"/>
                      <a:pt x="18604" y="107766"/>
                      <a:pt x="0" y="98574"/>
                    </a:cubicBezTo>
                    <a:cubicBezTo>
                      <a:pt x="30" y="98544"/>
                      <a:pt x="30" y="98514"/>
                      <a:pt x="30" y="98484"/>
                    </a:cubicBezTo>
                    <a:cubicBezTo>
                      <a:pt x="4915" y="87484"/>
                      <a:pt x="12031" y="77660"/>
                      <a:pt x="18634" y="67625"/>
                    </a:cubicBezTo>
                    <a:cubicBezTo>
                      <a:pt x="33620" y="45897"/>
                      <a:pt x="49360" y="22843"/>
                      <a:pt x="63200" y="121"/>
                    </a:cubicBezTo>
                    <a:cubicBezTo>
                      <a:pt x="63230" y="90"/>
                      <a:pt x="63230" y="30"/>
                      <a:pt x="63260" y="0"/>
                    </a:cubicBezTo>
                    <a:cubicBezTo>
                      <a:pt x="73813" y="8468"/>
                      <a:pt x="84367" y="16967"/>
                      <a:pt x="94890" y="25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7787069" y="2729607"/>
                <a:ext cx="61903" cy="59337"/>
              </a:xfrm>
              <a:custGeom>
                <a:rect b="b" l="l" r="r" t="t"/>
                <a:pathLst>
                  <a:path extrusionOk="0" h="118674" w="123806">
                    <a:moveTo>
                      <a:pt x="123806" y="18292"/>
                    </a:moveTo>
                    <a:cubicBezTo>
                      <a:pt x="121153" y="19106"/>
                      <a:pt x="118680" y="22632"/>
                      <a:pt x="119042" y="25706"/>
                    </a:cubicBezTo>
                    <a:cubicBezTo>
                      <a:pt x="110720" y="31582"/>
                      <a:pt x="103574" y="39659"/>
                      <a:pt x="95674" y="46048"/>
                    </a:cubicBezTo>
                    <a:cubicBezTo>
                      <a:pt x="82829" y="57680"/>
                      <a:pt x="69954" y="69493"/>
                      <a:pt x="59220" y="83205"/>
                    </a:cubicBezTo>
                    <a:cubicBezTo>
                      <a:pt x="55963" y="89021"/>
                      <a:pt x="42907" y="105355"/>
                      <a:pt x="37057" y="118675"/>
                    </a:cubicBezTo>
                    <a:cubicBezTo>
                      <a:pt x="29158" y="113642"/>
                      <a:pt x="21197" y="108730"/>
                      <a:pt x="13147" y="103908"/>
                    </a:cubicBezTo>
                    <a:cubicBezTo>
                      <a:pt x="8352" y="100383"/>
                      <a:pt x="2473" y="97068"/>
                      <a:pt x="0" y="91372"/>
                    </a:cubicBezTo>
                    <a:cubicBezTo>
                      <a:pt x="23609" y="66058"/>
                      <a:pt x="49601" y="44511"/>
                      <a:pt x="76527" y="22331"/>
                    </a:cubicBezTo>
                    <a:cubicBezTo>
                      <a:pt x="86809" y="14827"/>
                      <a:pt x="97513" y="7805"/>
                      <a:pt x="107584" y="0"/>
                    </a:cubicBezTo>
                    <a:cubicBezTo>
                      <a:pt x="111896" y="7052"/>
                      <a:pt x="117565" y="12958"/>
                      <a:pt x="123806" y="18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9" name="Google Shape;889;p22"/>
            <p:cNvGrpSpPr/>
            <p:nvPr/>
          </p:nvGrpSpPr>
          <p:grpSpPr>
            <a:xfrm>
              <a:off x="7549573" y="2356977"/>
              <a:ext cx="753816" cy="743256"/>
              <a:chOff x="15099145" y="4713953"/>
              <a:chExt cx="1507633" cy="1486512"/>
            </a:xfrm>
          </p:grpSpPr>
          <p:sp>
            <p:nvSpPr>
              <p:cNvPr id="890" name="Google Shape;890;p22"/>
              <p:cNvSpPr/>
              <p:nvPr/>
            </p:nvSpPr>
            <p:spPr>
              <a:xfrm>
                <a:off x="15099145" y="4713953"/>
                <a:ext cx="1507633" cy="1486512"/>
              </a:xfrm>
              <a:custGeom>
                <a:rect b="b" l="l" r="r" t="t"/>
                <a:pathLst>
                  <a:path extrusionOk="0" h="1486512" w="1507633">
                    <a:moveTo>
                      <a:pt x="1507326" y="1407075"/>
                    </a:moveTo>
                    <a:cubicBezTo>
                      <a:pt x="1506361" y="1380224"/>
                      <a:pt x="1504069" y="1353342"/>
                      <a:pt x="1499818" y="1326793"/>
                    </a:cubicBezTo>
                    <a:cubicBezTo>
                      <a:pt x="1491315" y="1272307"/>
                      <a:pt x="1482239" y="1217882"/>
                      <a:pt x="1470178" y="1164059"/>
                    </a:cubicBezTo>
                    <a:cubicBezTo>
                      <a:pt x="1453232" y="1093089"/>
                      <a:pt x="1435171" y="1017478"/>
                      <a:pt x="1382615" y="963595"/>
                    </a:cubicBezTo>
                    <a:cubicBezTo>
                      <a:pt x="1348422" y="932103"/>
                      <a:pt x="1301957" y="918452"/>
                      <a:pt x="1257632" y="908145"/>
                    </a:cubicBezTo>
                    <a:cubicBezTo>
                      <a:pt x="1204383" y="895217"/>
                      <a:pt x="1151405" y="881656"/>
                      <a:pt x="1099301" y="864689"/>
                    </a:cubicBezTo>
                    <a:cubicBezTo>
                      <a:pt x="1068847" y="855317"/>
                      <a:pt x="1038363" y="845764"/>
                      <a:pt x="1008211" y="835397"/>
                    </a:cubicBezTo>
                    <a:cubicBezTo>
                      <a:pt x="1013367" y="827231"/>
                      <a:pt x="1016291" y="817286"/>
                      <a:pt x="1007397" y="810837"/>
                    </a:cubicBezTo>
                    <a:cubicBezTo>
                      <a:pt x="991265" y="799445"/>
                      <a:pt x="975495" y="787542"/>
                      <a:pt x="959062" y="776542"/>
                    </a:cubicBezTo>
                    <a:cubicBezTo>
                      <a:pt x="939553" y="762589"/>
                      <a:pt x="917753" y="752313"/>
                      <a:pt x="894415" y="746647"/>
                    </a:cubicBezTo>
                    <a:cubicBezTo>
                      <a:pt x="883801" y="742910"/>
                      <a:pt x="874605" y="743965"/>
                      <a:pt x="866946" y="752644"/>
                    </a:cubicBezTo>
                    <a:cubicBezTo>
                      <a:pt x="865860" y="753699"/>
                      <a:pt x="864745" y="754663"/>
                      <a:pt x="863659" y="755688"/>
                    </a:cubicBezTo>
                    <a:cubicBezTo>
                      <a:pt x="852654" y="732785"/>
                      <a:pt x="852654" y="704698"/>
                      <a:pt x="848945" y="670494"/>
                    </a:cubicBezTo>
                    <a:cubicBezTo>
                      <a:pt x="848402" y="666938"/>
                      <a:pt x="846864" y="641322"/>
                      <a:pt x="843427" y="627460"/>
                    </a:cubicBezTo>
                    <a:cubicBezTo>
                      <a:pt x="856302" y="617575"/>
                      <a:pt x="867971" y="606485"/>
                      <a:pt x="877952" y="594371"/>
                    </a:cubicBezTo>
                    <a:cubicBezTo>
                      <a:pt x="892847" y="573426"/>
                      <a:pt x="905933" y="551186"/>
                      <a:pt x="917150" y="528042"/>
                    </a:cubicBezTo>
                    <a:cubicBezTo>
                      <a:pt x="928698" y="531628"/>
                      <a:pt x="951494" y="521623"/>
                      <a:pt x="958157" y="516168"/>
                    </a:cubicBezTo>
                    <a:cubicBezTo>
                      <a:pt x="995878" y="487479"/>
                      <a:pt x="1020875" y="439292"/>
                      <a:pt x="1013909" y="391195"/>
                    </a:cubicBezTo>
                    <a:cubicBezTo>
                      <a:pt x="1013517" y="380587"/>
                      <a:pt x="1010623" y="371968"/>
                      <a:pt x="1006311" y="365549"/>
                    </a:cubicBezTo>
                    <a:cubicBezTo>
                      <a:pt x="1006371" y="352621"/>
                      <a:pt x="1004200" y="340115"/>
                      <a:pt x="999316" y="329175"/>
                    </a:cubicBezTo>
                    <a:cubicBezTo>
                      <a:pt x="992622" y="317151"/>
                      <a:pt x="982762" y="308562"/>
                      <a:pt x="971334" y="302113"/>
                    </a:cubicBezTo>
                    <a:cubicBezTo>
                      <a:pt x="969555" y="281380"/>
                      <a:pt x="966329" y="260797"/>
                      <a:pt x="961263" y="240576"/>
                    </a:cubicBezTo>
                    <a:cubicBezTo>
                      <a:pt x="957796" y="220927"/>
                      <a:pt x="952247" y="201399"/>
                      <a:pt x="943624" y="183468"/>
                    </a:cubicBezTo>
                    <a:cubicBezTo>
                      <a:pt x="945252" y="183498"/>
                      <a:pt x="946911" y="183498"/>
                      <a:pt x="948569" y="183468"/>
                    </a:cubicBezTo>
                    <a:cubicBezTo>
                      <a:pt x="955413" y="184613"/>
                      <a:pt x="963585" y="179912"/>
                      <a:pt x="962107" y="172167"/>
                    </a:cubicBezTo>
                    <a:cubicBezTo>
                      <a:pt x="959575" y="164001"/>
                      <a:pt x="952820" y="160113"/>
                      <a:pt x="947303" y="153423"/>
                    </a:cubicBezTo>
                    <a:cubicBezTo>
                      <a:pt x="933312" y="137812"/>
                      <a:pt x="919803" y="120545"/>
                      <a:pt x="909491" y="102071"/>
                    </a:cubicBezTo>
                    <a:cubicBezTo>
                      <a:pt x="884917" y="53703"/>
                      <a:pt x="835678" y="17148"/>
                      <a:pt x="779534" y="22874"/>
                    </a:cubicBezTo>
                    <a:cubicBezTo>
                      <a:pt x="762739" y="8379"/>
                      <a:pt x="738979" y="6752"/>
                      <a:pt x="717992" y="2623"/>
                    </a:cubicBezTo>
                    <a:cubicBezTo>
                      <a:pt x="695167" y="-1355"/>
                      <a:pt x="671437" y="-180"/>
                      <a:pt x="648431" y="2020"/>
                    </a:cubicBezTo>
                    <a:cubicBezTo>
                      <a:pt x="628168" y="5938"/>
                      <a:pt x="608509" y="13020"/>
                      <a:pt x="590085" y="22272"/>
                    </a:cubicBezTo>
                    <a:cubicBezTo>
                      <a:pt x="570486" y="29022"/>
                      <a:pt x="557732" y="45416"/>
                      <a:pt x="542686" y="58676"/>
                    </a:cubicBezTo>
                    <a:cubicBezTo>
                      <a:pt x="519739" y="78776"/>
                      <a:pt x="502100" y="102463"/>
                      <a:pt x="478762" y="122473"/>
                    </a:cubicBezTo>
                    <a:cubicBezTo>
                      <a:pt x="470410" y="130731"/>
                      <a:pt x="463173" y="140404"/>
                      <a:pt x="452952" y="146522"/>
                    </a:cubicBezTo>
                    <a:cubicBezTo>
                      <a:pt x="446680" y="146672"/>
                      <a:pt x="443665" y="155231"/>
                      <a:pt x="448971" y="158908"/>
                    </a:cubicBezTo>
                    <a:cubicBezTo>
                      <a:pt x="453524" y="160927"/>
                      <a:pt x="458711" y="160806"/>
                      <a:pt x="463837" y="160475"/>
                    </a:cubicBezTo>
                    <a:cubicBezTo>
                      <a:pt x="444087" y="198355"/>
                      <a:pt x="432237" y="240425"/>
                      <a:pt x="427654" y="282856"/>
                    </a:cubicBezTo>
                    <a:cubicBezTo>
                      <a:pt x="426689" y="292198"/>
                      <a:pt x="425724" y="301661"/>
                      <a:pt x="425030" y="311124"/>
                    </a:cubicBezTo>
                    <a:cubicBezTo>
                      <a:pt x="423070" y="312962"/>
                      <a:pt x="421171" y="314891"/>
                      <a:pt x="419422" y="317091"/>
                    </a:cubicBezTo>
                    <a:cubicBezTo>
                      <a:pt x="406155" y="330923"/>
                      <a:pt x="401421" y="352440"/>
                      <a:pt x="402205" y="374801"/>
                    </a:cubicBezTo>
                    <a:cubicBezTo>
                      <a:pt x="366896" y="387006"/>
                      <a:pt x="373379" y="447549"/>
                      <a:pt x="389450" y="474822"/>
                    </a:cubicBezTo>
                    <a:cubicBezTo>
                      <a:pt x="401753" y="495646"/>
                      <a:pt x="421623" y="511708"/>
                      <a:pt x="445534" y="516831"/>
                    </a:cubicBezTo>
                    <a:cubicBezTo>
                      <a:pt x="452469" y="517765"/>
                      <a:pt x="470983" y="520206"/>
                      <a:pt x="481596" y="516470"/>
                    </a:cubicBezTo>
                    <a:cubicBezTo>
                      <a:pt x="488622" y="526957"/>
                      <a:pt x="496070" y="537173"/>
                      <a:pt x="503728" y="547178"/>
                    </a:cubicBezTo>
                    <a:cubicBezTo>
                      <a:pt x="526403" y="579695"/>
                      <a:pt x="554113" y="608384"/>
                      <a:pt x="585080" y="632975"/>
                    </a:cubicBezTo>
                    <a:cubicBezTo>
                      <a:pt x="583572" y="637616"/>
                      <a:pt x="583844" y="642558"/>
                      <a:pt x="583542" y="647410"/>
                    </a:cubicBezTo>
                    <a:cubicBezTo>
                      <a:pt x="582306" y="675436"/>
                      <a:pt x="581944" y="703854"/>
                      <a:pt x="579049" y="731881"/>
                    </a:cubicBezTo>
                    <a:cubicBezTo>
                      <a:pt x="575823" y="734081"/>
                      <a:pt x="572808" y="736763"/>
                      <a:pt x="569220" y="738691"/>
                    </a:cubicBezTo>
                    <a:cubicBezTo>
                      <a:pt x="534725" y="758702"/>
                      <a:pt x="504151" y="783353"/>
                      <a:pt x="474661" y="810174"/>
                    </a:cubicBezTo>
                    <a:cubicBezTo>
                      <a:pt x="462811" y="819184"/>
                      <a:pt x="456992" y="827472"/>
                      <a:pt x="456148" y="835337"/>
                    </a:cubicBezTo>
                    <a:cubicBezTo>
                      <a:pt x="440348" y="840611"/>
                      <a:pt x="424578" y="846066"/>
                      <a:pt x="408657" y="851068"/>
                    </a:cubicBezTo>
                    <a:cubicBezTo>
                      <a:pt x="380947" y="859657"/>
                      <a:pt x="352875" y="867251"/>
                      <a:pt x="325738" y="877648"/>
                    </a:cubicBezTo>
                    <a:cubicBezTo>
                      <a:pt x="255332" y="905282"/>
                      <a:pt x="184021" y="932164"/>
                      <a:pt x="117595" y="968568"/>
                    </a:cubicBezTo>
                    <a:cubicBezTo>
                      <a:pt x="99715" y="978603"/>
                      <a:pt x="89583" y="996594"/>
                      <a:pt x="80658" y="1014344"/>
                    </a:cubicBezTo>
                    <a:cubicBezTo>
                      <a:pt x="67723" y="1038573"/>
                      <a:pt x="54305" y="1062773"/>
                      <a:pt x="45922" y="1089081"/>
                    </a:cubicBezTo>
                    <a:cubicBezTo>
                      <a:pt x="32685" y="1128921"/>
                      <a:pt x="26534" y="1170629"/>
                      <a:pt x="20232" y="1212035"/>
                    </a:cubicBezTo>
                    <a:cubicBezTo>
                      <a:pt x="11518" y="1265858"/>
                      <a:pt x="5428" y="1320042"/>
                      <a:pt x="1176" y="1374347"/>
                    </a:cubicBezTo>
                    <a:cubicBezTo>
                      <a:pt x="-2020" y="1432690"/>
                      <a:pt x="-3558" y="1469094"/>
                      <a:pt x="64617" y="1477743"/>
                    </a:cubicBezTo>
                    <a:cubicBezTo>
                      <a:pt x="141355" y="1485217"/>
                      <a:pt x="218666" y="1484554"/>
                      <a:pt x="295676" y="1484825"/>
                    </a:cubicBezTo>
                    <a:cubicBezTo>
                      <a:pt x="379018" y="1486453"/>
                      <a:pt x="462329" y="1486332"/>
                      <a:pt x="545671" y="1486513"/>
                    </a:cubicBezTo>
                    <a:cubicBezTo>
                      <a:pt x="694504" y="1486302"/>
                      <a:pt x="843367" y="1484614"/>
                      <a:pt x="992230" y="1484132"/>
                    </a:cubicBezTo>
                    <a:cubicBezTo>
                      <a:pt x="993345" y="1484433"/>
                      <a:pt x="994521" y="1484614"/>
                      <a:pt x="995697" y="1484614"/>
                    </a:cubicBezTo>
                    <a:cubicBezTo>
                      <a:pt x="996511" y="1484614"/>
                      <a:pt x="997326" y="1484554"/>
                      <a:pt x="998109" y="1484403"/>
                    </a:cubicBezTo>
                    <a:cubicBezTo>
                      <a:pt x="1005889" y="1484072"/>
                      <a:pt x="1013608" y="1484132"/>
                      <a:pt x="1021387" y="1484132"/>
                    </a:cubicBezTo>
                    <a:cubicBezTo>
                      <a:pt x="1033117" y="1484162"/>
                      <a:pt x="1044816" y="1484102"/>
                      <a:pt x="1056545" y="1484012"/>
                    </a:cubicBezTo>
                    <a:cubicBezTo>
                      <a:pt x="1080758" y="1484012"/>
                      <a:pt x="1104940" y="1484042"/>
                      <a:pt x="1129153" y="1484132"/>
                    </a:cubicBezTo>
                    <a:cubicBezTo>
                      <a:pt x="1151978" y="1484283"/>
                      <a:pt x="1174803" y="1483349"/>
                      <a:pt x="1197569" y="1481782"/>
                    </a:cubicBezTo>
                    <a:cubicBezTo>
                      <a:pt x="1201880" y="1481782"/>
                      <a:pt x="1206162" y="1481782"/>
                      <a:pt x="1210474" y="1481782"/>
                    </a:cubicBezTo>
                    <a:cubicBezTo>
                      <a:pt x="1250155" y="1481782"/>
                      <a:pt x="1289835" y="1481782"/>
                      <a:pt x="1329426" y="1479793"/>
                    </a:cubicBezTo>
                    <a:cubicBezTo>
                      <a:pt x="1358342" y="1476900"/>
                      <a:pt x="1387198" y="1472861"/>
                      <a:pt x="1416175" y="1471053"/>
                    </a:cubicBezTo>
                    <a:cubicBezTo>
                      <a:pt x="1442829" y="1467256"/>
                      <a:pt x="1485706" y="1476146"/>
                      <a:pt x="1503828" y="1452459"/>
                    </a:cubicBezTo>
                    <a:cubicBezTo>
                      <a:pt x="1509497" y="1438265"/>
                      <a:pt x="1507084" y="1422082"/>
                      <a:pt x="1507326" y="1407075"/>
                    </a:cubicBezTo>
                    <a:close/>
                    <a:moveTo>
                      <a:pt x="1167115" y="905644"/>
                    </a:moveTo>
                    <a:cubicBezTo>
                      <a:pt x="1198835" y="913931"/>
                      <a:pt x="1230917" y="921013"/>
                      <a:pt x="1262638" y="929301"/>
                    </a:cubicBezTo>
                    <a:cubicBezTo>
                      <a:pt x="1262577" y="929572"/>
                      <a:pt x="1262517" y="929873"/>
                      <a:pt x="1262517" y="930145"/>
                    </a:cubicBezTo>
                    <a:cubicBezTo>
                      <a:pt x="1262065" y="938703"/>
                      <a:pt x="1263844" y="947262"/>
                      <a:pt x="1264598" y="955760"/>
                    </a:cubicBezTo>
                    <a:cubicBezTo>
                      <a:pt x="1272377" y="1040954"/>
                      <a:pt x="1275754" y="1126841"/>
                      <a:pt x="1284287" y="1212156"/>
                    </a:cubicBezTo>
                    <a:cubicBezTo>
                      <a:pt x="1286217" y="1292408"/>
                      <a:pt x="1286790" y="1373262"/>
                      <a:pt x="1290197" y="1453605"/>
                    </a:cubicBezTo>
                    <a:cubicBezTo>
                      <a:pt x="1289745" y="1453605"/>
                      <a:pt x="1289293" y="1453605"/>
                      <a:pt x="1288871" y="1453665"/>
                    </a:cubicBezTo>
                    <a:cubicBezTo>
                      <a:pt x="1259110" y="1456859"/>
                      <a:pt x="1229319" y="1459903"/>
                      <a:pt x="1199468" y="1462073"/>
                    </a:cubicBezTo>
                    <a:cubicBezTo>
                      <a:pt x="1182010" y="1462133"/>
                      <a:pt x="1164582" y="1462284"/>
                      <a:pt x="1147154" y="1462645"/>
                    </a:cubicBezTo>
                    <a:cubicBezTo>
                      <a:pt x="1137022" y="1463007"/>
                      <a:pt x="1126921" y="1463308"/>
                      <a:pt x="1116790" y="1463580"/>
                    </a:cubicBezTo>
                    <a:cubicBezTo>
                      <a:pt x="1116730" y="1462766"/>
                      <a:pt x="1116669" y="1461952"/>
                      <a:pt x="1116579" y="1461169"/>
                    </a:cubicBezTo>
                    <a:cubicBezTo>
                      <a:pt x="1116338" y="1452670"/>
                      <a:pt x="1116217" y="1444202"/>
                      <a:pt x="1115885" y="1435704"/>
                    </a:cubicBezTo>
                    <a:cubicBezTo>
                      <a:pt x="1113443" y="1396798"/>
                      <a:pt x="1113322" y="1357833"/>
                      <a:pt x="1111302" y="1318897"/>
                    </a:cubicBezTo>
                    <a:cubicBezTo>
                      <a:pt x="1109041" y="1223547"/>
                      <a:pt x="1102287" y="1128288"/>
                      <a:pt x="1093995" y="1033300"/>
                    </a:cubicBezTo>
                    <a:cubicBezTo>
                      <a:pt x="1090316" y="993581"/>
                      <a:pt x="1087693" y="953741"/>
                      <a:pt x="1081964" y="914263"/>
                    </a:cubicBezTo>
                    <a:cubicBezTo>
                      <a:pt x="1080366" y="902178"/>
                      <a:pt x="1077833" y="890154"/>
                      <a:pt x="1076597" y="878040"/>
                    </a:cubicBezTo>
                    <a:cubicBezTo>
                      <a:pt x="1106719" y="887412"/>
                      <a:pt x="1136992" y="896332"/>
                      <a:pt x="1167115" y="905644"/>
                    </a:cubicBezTo>
                    <a:close/>
                    <a:moveTo>
                      <a:pt x="1022985" y="1464574"/>
                    </a:moveTo>
                    <a:cubicBezTo>
                      <a:pt x="1018251" y="1464544"/>
                      <a:pt x="1013548" y="1464514"/>
                      <a:pt x="1008814" y="1464604"/>
                    </a:cubicBezTo>
                    <a:cubicBezTo>
                      <a:pt x="1005859" y="1464604"/>
                      <a:pt x="1002934" y="1464604"/>
                      <a:pt x="999979" y="1464604"/>
                    </a:cubicBezTo>
                    <a:cubicBezTo>
                      <a:pt x="978963" y="1464664"/>
                      <a:pt x="957976" y="1464755"/>
                      <a:pt x="936990" y="1464845"/>
                    </a:cubicBezTo>
                    <a:cubicBezTo>
                      <a:pt x="937262" y="1463971"/>
                      <a:pt x="937443" y="1463037"/>
                      <a:pt x="937443" y="1461952"/>
                    </a:cubicBezTo>
                    <a:cubicBezTo>
                      <a:pt x="937201" y="1420154"/>
                      <a:pt x="936146" y="1380133"/>
                      <a:pt x="932859" y="1338094"/>
                    </a:cubicBezTo>
                    <a:cubicBezTo>
                      <a:pt x="925442" y="1245878"/>
                      <a:pt x="918869" y="1153753"/>
                      <a:pt x="911451" y="1061537"/>
                    </a:cubicBezTo>
                    <a:cubicBezTo>
                      <a:pt x="911481" y="1061838"/>
                      <a:pt x="911481" y="1062110"/>
                      <a:pt x="911542" y="1062411"/>
                    </a:cubicBezTo>
                    <a:cubicBezTo>
                      <a:pt x="908526" y="1020402"/>
                      <a:pt x="905390" y="977157"/>
                      <a:pt x="898305" y="935509"/>
                    </a:cubicBezTo>
                    <a:cubicBezTo>
                      <a:pt x="931322" y="908567"/>
                      <a:pt x="965424" y="881746"/>
                      <a:pt x="995004" y="850857"/>
                    </a:cubicBezTo>
                    <a:cubicBezTo>
                      <a:pt x="1020694" y="860169"/>
                      <a:pt x="1046655" y="868698"/>
                      <a:pt x="1072737" y="876834"/>
                    </a:cubicBezTo>
                    <a:cubicBezTo>
                      <a:pt x="1071742" y="893590"/>
                      <a:pt x="1074335" y="910647"/>
                      <a:pt x="1075119" y="927282"/>
                    </a:cubicBezTo>
                    <a:cubicBezTo>
                      <a:pt x="1078557" y="991109"/>
                      <a:pt x="1081270" y="1054997"/>
                      <a:pt x="1085311" y="1118795"/>
                    </a:cubicBezTo>
                    <a:cubicBezTo>
                      <a:pt x="1091552" y="1233794"/>
                      <a:pt x="1093452" y="1348943"/>
                      <a:pt x="1097583" y="1463971"/>
                    </a:cubicBezTo>
                    <a:cubicBezTo>
                      <a:pt x="1079099" y="1464333"/>
                      <a:pt x="1060646" y="1464514"/>
                      <a:pt x="1042132" y="1464574"/>
                    </a:cubicBezTo>
                    <a:cubicBezTo>
                      <a:pt x="1035710" y="1464574"/>
                      <a:pt x="1029348" y="1464574"/>
                      <a:pt x="1022985" y="1464574"/>
                    </a:cubicBezTo>
                    <a:close/>
                    <a:moveTo>
                      <a:pt x="603805" y="1467015"/>
                    </a:moveTo>
                    <a:cubicBezTo>
                      <a:pt x="599523" y="1430520"/>
                      <a:pt x="598287" y="1393694"/>
                      <a:pt x="596357" y="1356989"/>
                    </a:cubicBezTo>
                    <a:cubicBezTo>
                      <a:pt x="590055" y="1213512"/>
                      <a:pt x="576396" y="1070487"/>
                      <a:pt x="571300" y="926920"/>
                    </a:cubicBezTo>
                    <a:cubicBezTo>
                      <a:pt x="571240" y="925564"/>
                      <a:pt x="571210" y="924178"/>
                      <a:pt x="571180" y="922822"/>
                    </a:cubicBezTo>
                    <a:cubicBezTo>
                      <a:pt x="591382" y="935991"/>
                      <a:pt x="614207" y="944369"/>
                      <a:pt x="634500" y="957448"/>
                    </a:cubicBezTo>
                    <a:cubicBezTo>
                      <a:pt x="643938" y="962812"/>
                      <a:pt x="653436" y="967935"/>
                      <a:pt x="662451" y="974022"/>
                    </a:cubicBezTo>
                    <a:cubicBezTo>
                      <a:pt x="672281" y="980713"/>
                      <a:pt x="682865" y="971340"/>
                      <a:pt x="685820" y="961817"/>
                    </a:cubicBezTo>
                    <a:cubicBezTo>
                      <a:pt x="695257" y="933309"/>
                      <a:pt x="704575" y="902811"/>
                      <a:pt x="728214" y="882500"/>
                    </a:cubicBezTo>
                    <a:cubicBezTo>
                      <a:pt x="733853" y="927101"/>
                      <a:pt x="719199" y="971943"/>
                      <a:pt x="722214" y="1016815"/>
                    </a:cubicBezTo>
                    <a:cubicBezTo>
                      <a:pt x="723691" y="1101768"/>
                      <a:pt x="725862" y="1186721"/>
                      <a:pt x="730747" y="1271584"/>
                    </a:cubicBezTo>
                    <a:cubicBezTo>
                      <a:pt x="733702" y="1336376"/>
                      <a:pt x="739401" y="1401138"/>
                      <a:pt x="738677" y="1466051"/>
                    </a:cubicBezTo>
                    <a:cubicBezTo>
                      <a:pt x="693689" y="1466322"/>
                      <a:pt x="648762" y="1466684"/>
                      <a:pt x="603805" y="1467015"/>
                    </a:cubicBezTo>
                    <a:close/>
                    <a:moveTo>
                      <a:pt x="600428" y="774433"/>
                    </a:moveTo>
                    <a:cubicBezTo>
                      <a:pt x="601634" y="773770"/>
                      <a:pt x="602719" y="772745"/>
                      <a:pt x="603594" y="771811"/>
                    </a:cubicBezTo>
                    <a:cubicBezTo>
                      <a:pt x="604378" y="770937"/>
                      <a:pt x="605644" y="770485"/>
                      <a:pt x="606217" y="769460"/>
                    </a:cubicBezTo>
                    <a:cubicBezTo>
                      <a:pt x="615564" y="776602"/>
                      <a:pt x="625545" y="783142"/>
                      <a:pt x="634048" y="790917"/>
                    </a:cubicBezTo>
                    <a:cubicBezTo>
                      <a:pt x="645747" y="800229"/>
                      <a:pt x="657416" y="809541"/>
                      <a:pt x="669085" y="818913"/>
                    </a:cubicBezTo>
                    <a:cubicBezTo>
                      <a:pt x="667577" y="820661"/>
                      <a:pt x="666160" y="822469"/>
                      <a:pt x="664713" y="824036"/>
                    </a:cubicBezTo>
                    <a:cubicBezTo>
                      <a:pt x="654099" y="837175"/>
                      <a:pt x="644420" y="851008"/>
                      <a:pt x="634349" y="864539"/>
                    </a:cubicBezTo>
                    <a:cubicBezTo>
                      <a:pt x="623947" y="878462"/>
                      <a:pt x="613484" y="892384"/>
                      <a:pt x="603503" y="906608"/>
                    </a:cubicBezTo>
                    <a:cubicBezTo>
                      <a:pt x="602026" y="909230"/>
                      <a:pt x="599674" y="912364"/>
                      <a:pt x="597654" y="915679"/>
                    </a:cubicBezTo>
                    <a:cubicBezTo>
                      <a:pt x="575069" y="902540"/>
                      <a:pt x="552787" y="888738"/>
                      <a:pt x="530172" y="875659"/>
                    </a:cubicBezTo>
                    <a:cubicBezTo>
                      <a:pt x="529087" y="874936"/>
                      <a:pt x="527971" y="874243"/>
                      <a:pt x="526886" y="873519"/>
                    </a:cubicBezTo>
                    <a:cubicBezTo>
                      <a:pt x="528182" y="870928"/>
                      <a:pt x="529358" y="868276"/>
                      <a:pt x="530745" y="866317"/>
                    </a:cubicBezTo>
                    <a:cubicBezTo>
                      <a:pt x="539851" y="849471"/>
                      <a:pt x="548686" y="832263"/>
                      <a:pt x="561832" y="818130"/>
                    </a:cubicBezTo>
                    <a:cubicBezTo>
                      <a:pt x="564335" y="813700"/>
                      <a:pt x="593613" y="787060"/>
                      <a:pt x="600428" y="774433"/>
                    </a:cubicBezTo>
                    <a:close/>
                    <a:moveTo>
                      <a:pt x="676834" y="825151"/>
                    </a:moveTo>
                    <a:cubicBezTo>
                      <a:pt x="687388" y="833619"/>
                      <a:pt x="697941" y="842118"/>
                      <a:pt x="708464" y="850616"/>
                    </a:cubicBezTo>
                    <a:cubicBezTo>
                      <a:pt x="712083" y="854052"/>
                      <a:pt x="717540" y="859054"/>
                      <a:pt x="721581" y="863213"/>
                    </a:cubicBezTo>
                    <a:cubicBezTo>
                      <a:pt x="706776" y="871349"/>
                      <a:pt x="691579" y="895850"/>
                      <a:pt x="685880" y="906397"/>
                    </a:cubicBezTo>
                    <a:cubicBezTo>
                      <a:pt x="677890" y="921556"/>
                      <a:pt x="673517" y="938221"/>
                      <a:pt x="667758" y="954253"/>
                    </a:cubicBezTo>
                    <a:cubicBezTo>
                      <a:pt x="650029" y="943495"/>
                      <a:pt x="632148" y="932887"/>
                      <a:pt x="613544" y="923696"/>
                    </a:cubicBezTo>
                    <a:cubicBezTo>
                      <a:pt x="613544" y="923665"/>
                      <a:pt x="613574" y="923635"/>
                      <a:pt x="613574" y="923605"/>
                    </a:cubicBezTo>
                    <a:cubicBezTo>
                      <a:pt x="618459" y="912605"/>
                      <a:pt x="625575" y="902781"/>
                      <a:pt x="632178" y="892746"/>
                    </a:cubicBezTo>
                    <a:cubicBezTo>
                      <a:pt x="647164" y="871018"/>
                      <a:pt x="662934" y="847964"/>
                      <a:pt x="676744" y="825242"/>
                    </a:cubicBezTo>
                    <a:cubicBezTo>
                      <a:pt x="676804" y="825242"/>
                      <a:pt x="676834" y="825181"/>
                      <a:pt x="676834" y="825151"/>
                    </a:cubicBezTo>
                    <a:close/>
                    <a:moveTo>
                      <a:pt x="758156" y="1449747"/>
                    </a:moveTo>
                    <a:cubicBezTo>
                      <a:pt x="758125" y="1430189"/>
                      <a:pt x="757733" y="1410631"/>
                      <a:pt x="756678" y="1391073"/>
                    </a:cubicBezTo>
                    <a:cubicBezTo>
                      <a:pt x="753301" y="1322966"/>
                      <a:pt x="748477" y="1254889"/>
                      <a:pt x="746215" y="1186721"/>
                    </a:cubicBezTo>
                    <a:cubicBezTo>
                      <a:pt x="744768" y="1135822"/>
                      <a:pt x="741994" y="1084983"/>
                      <a:pt x="742205" y="1034053"/>
                    </a:cubicBezTo>
                    <a:cubicBezTo>
                      <a:pt x="740185" y="1004309"/>
                      <a:pt x="742597" y="974776"/>
                      <a:pt x="745944" y="945243"/>
                    </a:cubicBezTo>
                    <a:cubicBezTo>
                      <a:pt x="747090" y="921948"/>
                      <a:pt x="753301" y="897055"/>
                      <a:pt x="745914" y="874423"/>
                    </a:cubicBezTo>
                    <a:cubicBezTo>
                      <a:pt x="755291" y="875116"/>
                      <a:pt x="763764" y="880963"/>
                      <a:pt x="771815" y="885423"/>
                    </a:cubicBezTo>
                    <a:cubicBezTo>
                      <a:pt x="772961" y="886207"/>
                      <a:pt x="774016" y="887050"/>
                      <a:pt x="775101" y="887894"/>
                    </a:cubicBezTo>
                    <a:cubicBezTo>
                      <a:pt x="772659" y="928156"/>
                      <a:pt x="774378" y="968538"/>
                      <a:pt x="776217" y="1008799"/>
                    </a:cubicBezTo>
                    <a:cubicBezTo>
                      <a:pt x="779051" y="1067775"/>
                      <a:pt x="781524" y="1125817"/>
                      <a:pt x="785353" y="1184853"/>
                    </a:cubicBezTo>
                    <a:cubicBezTo>
                      <a:pt x="787524" y="1258505"/>
                      <a:pt x="791173" y="1331856"/>
                      <a:pt x="797444" y="1405327"/>
                    </a:cubicBezTo>
                    <a:cubicBezTo>
                      <a:pt x="798198" y="1416568"/>
                      <a:pt x="798952" y="1428953"/>
                      <a:pt x="799676" y="1441399"/>
                    </a:cubicBezTo>
                    <a:cubicBezTo>
                      <a:pt x="800128" y="1448270"/>
                      <a:pt x="801002" y="1455111"/>
                      <a:pt x="801515" y="1461982"/>
                    </a:cubicBezTo>
                    <a:cubicBezTo>
                      <a:pt x="801545" y="1463218"/>
                      <a:pt x="801696" y="1464423"/>
                      <a:pt x="801967" y="1465599"/>
                    </a:cubicBezTo>
                    <a:cubicBezTo>
                      <a:pt x="787434" y="1465689"/>
                      <a:pt x="772900" y="1465810"/>
                      <a:pt x="758367" y="1465900"/>
                    </a:cubicBezTo>
                    <a:cubicBezTo>
                      <a:pt x="758759" y="1460596"/>
                      <a:pt x="757643" y="1454840"/>
                      <a:pt x="758156" y="1449747"/>
                    </a:cubicBezTo>
                    <a:close/>
                    <a:moveTo>
                      <a:pt x="811526" y="819305"/>
                    </a:moveTo>
                    <a:cubicBezTo>
                      <a:pt x="815868" y="823433"/>
                      <a:pt x="820933" y="826869"/>
                      <a:pt x="825335" y="830998"/>
                    </a:cubicBezTo>
                    <a:cubicBezTo>
                      <a:pt x="838482" y="842630"/>
                      <a:pt x="852262" y="854835"/>
                      <a:pt x="864624" y="868487"/>
                    </a:cubicBezTo>
                    <a:cubicBezTo>
                      <a:pt x="874303" y="879848"/>
                      <a:pt x="881329" y="893077"/>
                      <a:pt x="889229" y="905704"/>
                    </a:cubicBezTo>
                    <a:cubicBezTo>
                      <a:pt x="872826" y="920561"/>
                      <a:pt x="857780" y="936835"/>
                      <a:pt x="845055" y="955007"/>
                    </a:cubicBezTo>
                    <a:lnTo>
                      <a:pt x="845055" y="955037"/>
                    </a:lnTo>
                    <a:cubicBezTo>
                      <a:pt x="814481" y="919266"/>
                      <a:pt x="809174" y="873218"/>
                      <a:pt x="758578" y="857216"/>
                    </a:cubicBezTo>
                    <a:cubicBezTo>
                      <a:pt x="777333" y="846186"/>
                      <a:pt x="794489" y="832806"/>
                      <a:pt x="811526" y="819305"/>
                    </a:cubicBezTo>
                    <a:close/>
                    <a:moveTo>
                      <a:pt x="817164" y="1411866"/>
                    </a:moveTo>
                    <a:cubicBezTo>
                      <a:pt x="814541" y="1376728"/>
                      <a:pt x="811405" y="1340776"/>
                      <a:pt x="809264" y="1304884"/>
                    </a:cubicBezTo>
                    <a:cubicBezTo>
                      <a:pt x="803505" y="1170719"/>
                      <a:pt x="792288" y="1037067"/>
                      <a:pt x="782428" y="903143"/>
                    </a:cubicBezTo>
                    <a:cubicBezTo>
                      <a:pt x="782157" y="900159"/>
                      <a:pt x="782036" y="897116"/>
                      <a:pt x="781825" y="894102"/>
                    </a:cubicBezTo>
                    <a:cubicBezTo>
                      <a:pt x="788941" y="901636"/>
                      <a:pt x="794429" y="910767"/>
                      <a:pt x="799133" y="919959"/>
                    </a:cubicBezTo>
                    <a:cubicBezTo>
                      <a:pt x="808842" y="937829"/>
                      <a:pt x="819305" y="955850"/>
                      <a:pt x="833115" y="970858"/>
                    </a:cubicBezTo>
                    <a:cubicBezTo>
                      <a:pt x="839236" y="977458"/>
                      <a:pt x="849699" y="978844"/>
                      <a:pt x="856453" y="972425"/>
                    </a:cubicBezTo>
                    <a:cubicBezTo>
                      <a:pt x="868785" y="963234"/>
                      <a:pt x="879821" y="952505"/>
                      <a:pt x="890977" y="941958"/>
                    </a:cubicBezTo>
                    <a:cubicBezTo>
                      <a:pt x="890616" y="952927"/>
                      <a:pt x="891973" y="967362"/>
                      <a:pt x="891731" y="970497"/>
                    </a:cubicBezTo>
                    <a:cubicBezTo>
                      <a:pt x="898033" y="1062893"/>
                      <a:pt x="901410" y="1154928"/>
                      <a:pt x="907953" y="1247385"/>
                    </a:cubicBezTo>
                    <a:cubicBezTo>
                      <a:pt x="912657" y="1318656"/>
                      <a:pt x="918507" y="1390319"/>
                      <a:pt x="917934" y="1462012"/>
                    </a:cubicBezTo>
                    <a:cubicBezTo>
                      <a:pt x="917964" y="1463097"/>
                      <a:pt x="918175" y="1464062"/>
                      <a:pt x="918447" y="1464966"/>
                    </a:cubicBezTo>
                    <a:cubicBezTo>
                      <a:pt x="885912" y="1465116"/>
                      <a:pt x="853407" y="1465297"/>
                      <a:pt x="820873" y="1465478"/>
                    </a:cubicBezTo>
                    <a:cubicBezTo>
                      <a:pt x="820993" y="1464845"/>
                      <a:pt x="821054" y="1464182"/>
                      <a:pt x="821024" y="1463489"/>
                    </a:cubicBezTo>
                    <a:cubicBezTo>
                      <a:pt x="819516" y="1446312"/>
                      <a:pt x="818189" y="1429074"/>
                      <a:pt x="817164" y="1411866"/>
                    </a:cubicBezTo>
                    <a:close/>
                    <a:moveTo>
                      <a:pt x="989426" y="821957"/>
                    </a:moveTo>
                    <a:cubicBezTo>
                      <a:pt x="982400" y="827773"/>
                      <a:pt x="975284" y="833469"/>
                      <a:pt x="968108" y="839134"/>
                    </a:cubicBezTo>
                    <a:cubicBezTo>
                      <a:pt x="953725" y="825121"/>
                      <a:pt x="941423" y="809029"/>
                      <a:pt x="926166" y="795950"/>
                    </a:cubicBezTo>
                    <a:cubicBezTo>
                      <a:pt x="912567" y="785312"/>
                      <a:pt x="896767" y="777898"/>
                      <a:pt x="881751" y="769520"/>
                    </a:cubicBezTo>
                    <a:cubicBezTo>
                      <a:pt x="880545" y="768888"/>
                      <a:pt x="879308" y="768405"/>
                      <a:pt x="878042" y="767953"/>
                    </a:cubicBezTo>
                    <a:cubicBezTo>
                      <a:pt x="879640" y="766597"/>
                      <a:pt x="881238" y="765241"/>
                      <a:pt x="882806" y="763825"/>
                    </a:cubicBezTo>
                    <a:cubicBezTo>
                      <a:pt x="923934" y="771298"/>
                      <a:pt x="956167" y="798270"/>
                      <a:pt x="989426" y="821957"/>
                    </a:cubicBezTo>
                    <a:close/>
                    <a:moveTo>
                      <a:pt x="873218" y="772022"/>
                    </a:moveTo>
                    <a:cubicBezTo>
                      <a:pt x="873278" y="772142"/>
                      <a:pt x="873308" y="772293"/>
                      <a:pt x="873368" y="772413"/>
                    </a:cubicBezTo>
                    <a:cubicBezTo>
                      <a:pt x="874786" y="774794"/>
                      <a:pt x="876806" y="776512"/>
                      <a:pt x="878856" y="778350"/>
                    </a:cubicBezTo>
                    <a:cubicBezTo>
                      <a:pt x="890646" y="788385"/>
                      <a:pt x="904456" y="795799"/>
                      <a:pt x="916004" y="806196"/>
                    </a:cubicBezTo>
                    <a:cubicBezTo>
                      <a:pt x="928849" y="820209"/>
                      <a:pt x="941785" y="835578"/>
                      <a:pt x="953484" y="850797"/>
                    </a:cubicBezTo>
                    <a:cubicBezTo>
                      <a:pt x="940759" y="860983"/>
                      <a:pt x="928276" y="871440"/>
                      <a:pt x="916668" y="882982"/>
                    </a:cubicBezTo>
                    <a:cubicBezTo>
                      <a:pt x="912235" y="886357"/>
                      <a:pt x="907893" y="889823"/>
                      <a:pt x="903611" y="893379"/>
                    </a:cubicBezTo>
                    <a:cubicBezTo>
                      <a:pt x="898063" y="885001"/>
                      <a:pt x="892365" y="876774"/>
                      <a:pt x="886515" y="868336"/>
                    </a:cubicBezTo>
                    <a:cubicBezTo>
                      <a:pt x="869418" y="847241"/>
                      <a:pt x="847045" y="830877"/>
                      <a:pt x="825124" y="815056"/>
                    </a:cubicBezTo>
                    <a:cubicBezTo>
                      <a:pt x="823617" y="814152"/>
                      <a:pt x="822109" y="813127"/>
                      <a:pt x="820601" y="812163"/>
                    </a:cubicBezTo>
                    <a:cubicBezTo>
                      <a:pt x="823285" y="810023"/>
                      <a:pt x="825999" y="807914"/>
                      <a:pt x="828713" y="805804"/>
                    </a:cubicBezTo>
                    <a:cubicBezTo>
                      <a:pt x="843759" y="794804"/>
                      <a:pt x="858865" y="783895"/>
                      <a:pt x="873218" y="772022"/>
                    </a:cubicBezTo>
                    <a:close/>
                    <a:moveTo>
                      <a:pt x="1001577" y="404424"/>
                    </a:moveTo>
                    <a:cubicBezTo>
                      <a:pt x="999225" y="434681"/>
                      <a:pt x="986079" y="464093"/>
                      <a:pt x="964097" y="485158"/>
                    </a:cubicBezTo>
                    <a:cubicBezTo>
                      <a:pt x="955896" y="493958"/>
                      <a:pt x="946880" y="502908"/>
                      <a:pt x="935151" y="506645"/>
                    </a:cubicBezTo>
                    <a:cubicBezTo>
                      <a:pt x="932618" y="507760"/>
                      <a:pt x="929301" y="508212"/>
                      <a:pt x="925924" y="508695"/>
                    </a:cubicBezTo>
                    <a:cubicBezTo>
                      <a:pt x="931472" y="495857"/>
                      <a:pt x="936448" y="482748"/>
                      <a:pt x="940880" y="469458"/>
                    </a:cubicBezTo>
                    <a:cubicBezTo>
                      <a:pt x="952851" y="464937"/>
                      <a:pt x="963977" y="458729"/>
                      <a:pt x="973415" y="450050"/>
                    </a:cubicBezTo>
                    <a:cubicBezTo>
                      <a:pt x="986260" y="436971"/>
                      <a:pt x="996240" y="418197"/>
                      <a:pt x="1001698" y="398126"/>
                    </a:cubicBezTo>
                    <a:cubicBezTo>
                      <a:pt x="1001607" y="400326"/>
                      <a:pt x="1001577" y="402435"/>
                      <a:pt x="1001577" y="404424"/>
                    </a:cubicBezTo>
                    <a:close/>
                    <a:moveTo>
                      <a:pt x="615413" y="308140"/>
                    </a:moveTo>
                    <a:cubicBezTo>
                      <a:pt x="615534" y="308171"/>
                      <a:pt x="615655" y="308171"/>
                      <a:pt x="615775" y="308201"/>
                    </a:cubicBezTo>
                    <a:cubicBezTo>
                      <a:pt x="619333" y="314800"/>
                      <a:pt x="628620" y="313143"/>
                      <a:pt x="634048" y="317482"/>
                    </a:cubicBezTo>
                    <a:cubicBezTo>
                      <a:pt x="660431" y="341380"/>
                      <a:pt x="649697" y="391948"/>
                      <a:pt x="636339" y="420818"/>
                    </a:cubicBezTo>
                    <a:cubicBezTo>
                      <a:pt x="626871" y="439774"/>
                      <a:pt x="610107" y="456107"/>
                      <a:pt x="589332" y="461683"/>
                    </a:cubicBezTo>
                    <a:cubicBezTo>
                      <a:pt x="567953" y="464967"/>
                      <a:pt x="546605" y="470241"/>
                      <a:pt x="524835" y="469096"/>
                    </a:cubicBezTo>
                    <a:cubicBezTo>
                      <a:pt x="508191" y="468493"/>
                      <a:pt x="489346" y="467469"/>
                      <a:pt x="472913" y="461863"/>
                    </a:cubicBezTo>
                    <a:cubicBezTo>
                      <a:pt x="471616" y="458820"/>
                      <a:pt x="470350" y="455746"/>
                      <a:pt x="469234" y="452612"/>
                    </a:cubicBezTo>
                    <a:cubicBezTo>
                      <a:pt x="461394" y="427991"/>
                      <a:pt x="455032" y="402827"/>
                      <a:pt x="449032" y="377664"/>
                    </a:cubicBezTo>
                    <a:cubicBezTo>
                      <a:pt x="450961" y="370733"/>
                      <a:pt x="451173" y="363168"/>
                      <a:pt x="452560" y="356117"/>
                    </a:cubicBezTo>
                    <a:cubicBezTo>
                      <a:pt x="453977" y="341953"/>
                      <a:pt x="455665" y="327849"/>
                      <a:pt x="459374" y="314107"/>
                    </a:cubicBezTo>
                    <a:cubicBezTo>
                      <a:pt x="500954" y="301691"/>
                      <a:pt x="582909" y="306513"/>
                      <a:pt x="615413" y="308140"/>
                    </a:cubicBezTo>
                    <a:close/>
                    <a:moveTo>
                      <a:pt x="435252" y="402707"/>
                    </a:moveTo>
                    <a:cubicBezTo>
                      <a:pt x="438991" y="416931"/>
                      <a:pt x="442338" y="431306"/>
                      <a:pt x="446529" y="445409"/>
                    </a:cubicBezTo>
                    <a:cubicBezTo>
                      <a:pt x="444087" y="442757"/>
                      <a:pt x="441855" y="439864"/>
                      <a:pt x="439926" y="436579"/>
                    </a:cubicBezTo>
                    <a:cubicBezTo>
                      <a:pt x="430548" y="422114"/>
                      <a:pt x="424940" y="405329"/>
                      <a:pt x="422799" y="388151"/>
                    </a:cubicBezTo>
                    <a:cubicBezTo>
                      <a:pt x="425995" y="389387"/>
                      <a:pt x="429342" y="391104"/>
                      <a:pt x="432870" y="393334"/>
                    </a:cubicBezTo>
                    <a:cubicBezTo>
                      <a:pt x="433684" y="396469"/>
                      <a:pt x="434468" y="399603"/>
                      <a:pt x="435252" y="402707"/>
                    </a:cubicBezTo>
                    <a:close/>
                    <a:moveTo>
                      <a:pt x="927884" y="232228"/>
                    </a:moveTo>
                    <a:cubicBezTo>
                      <a:pt x="927703" y="231897"/>
                      <a:pt x="927553" y="231595"/>
                      <a:pt x="927402" y="231264"/>
                    </a:cubicBezTo>
                    <a:cubicBezTo>
                      <a:pt x="927462" y="231324"/>
                      <a:pt x="927553" y="231354"/>
                      <a:pt x="927613" y="231414"/>
                    </a:cubicBezTo>
                    <a:cubicBezTo>
                      <a:pt x="927673" y="231686"/>
                      <a:pt x="927794" y="231957"/>
                      <a:pt x="927884" y="232228"/>
                    </a:cubicBezTo>
                    <a:close/>
                    <a:moveTo>
                      <a:pt x="826994" y="48188"/>
                    </a:moveTo>
                    <a:cubicBezTo>
                      <a:pt x="826210" y="47917"/>
                      <a:pt x="825456" y="47495"/>
                      <a:pt x="824732" y="47013"/>
                    </a:cubicBezTo>
                    <a:cubicBezTo>
                      <a:pt x="825727" y="47375"/>
                      <a:pt x="826722" y="47706"/>
                      <a:pt x="827718" y="48098"/>
                    </a:cubicBezTo>
                    <a:cubicBezTo>
                      <a:pt x="827476" y="48158"/>
                      <a:pt x="827235" y="48158"/>
                      <a:pt x="826994" y="48188"/>
                    </a:cubicBezTo>
                    <a:close/>
                    <a:moveTo>
                      <a:pt x="962107" y="377664"/>
                    </a:moveTo>
                    <a:cubicBezTo>
                      <a:pt x="963223" y="375554"/>
                      <a:pt x="964429" y="373505"/>
                      <a:pt x="965756" y="371606"/>
                    </a:cubicBezTo>
                    <a:cubicBezTo>
                      <a:pt x="968349" y="370612"/>
                      <a:pt x="970068" y="368442"/>
                      <a:pt x="971213" y="365579"/>
                    </a:cubicBezTo>
                    <a:cubicBezTo>
                      <a:pt x="975495" y="362023"/>
                      <a:pt x="980681" y="360185"/>
                      <a:pt x="986893" y="361571"/>
                    </a:cubicBezTo>
                    <a:cubicBezTo>
                      <a:pt x="987767" y="386735"/>
                      <a:pt x="976701" y="415966"/>
                      <a:pt x="963856" y="431788"/>
                    </a:cubicBezTo>
                    <a:cubicBezTo>
                      <a:pt x="959454" y="436730"/>
                      <a:pt x="954268" y="440859"/>
                      <a:pt x="948509" y="444324"/>
                    </a:cubicBezTo>
                    <a:cubicBezTo>
                      <a:pt x="954539" y="422446"/>
                      <a:pt x="959092" y="400145"/>
                      <a:pt x="962107" y="377664"/>
                    </a:cubicBezTo>
                    <a:close/>
                    <a:moveTo>
                      <a:pt x="925170" y="454269"/>
                    </a:moveTo>
                    <a:cubicBezTo>
                      <a:pt x="903672" y="460598"/>
                      <a:pt x="879339" y="461773"/>
                      <a:pt x="859257" y="461562"/>
                    </a:cubicBezTo>
                    <a:cubicBezTo>
                      <a:pt x="804892" y="460809"/>
                      <a:pt x="773051" y="457855"/>
                      <a:pt x="761774" y="397282"/>
                    </a:cubicBezTo>
                    <a:cubicBezTo>
                      <a:pt x="758638" y="384203"/>
                      <a:pt x="755532" y="372631"/>
                      <a:pt x="754206" y="358738"/>
                    </a:cubicBezTo>
                    <a:cubicBezTo>
                      <a:pt x="753572" y="346895"/>
                      <a:pt x="750075" y="334539"/>
                      <a:pt x="754507" y="323088"/>
                    </a:cubicBezTo>
                    <a:cubicBezTo>
                      <a:pt x="756889" y="316247"/>
                      <a:pt x="760628" y="309165"/>
                      <a:pt x="767533" y="306061"/>
                    </a:cubicBezTo>
                    <a:cubicBezTo>
                      <a:pt x="780378" y="299913"/>
                      <a:pt x="794067" y="295393"/>
                      <a:pt x="808390" y="295001"/>
                    </a:cubicBezTo>
                    <a:cubicBezTo>
                      <a:pt x="839959" y="292440"/>
                      <a:pt x="871469" y="295544"/>
                      <a:pt x="902436" y="301902"/>
                    </a:cubicBezTo>
                    <a:cubicBezTo>
                      <a:pt x="917451" y="304373"/>
                      <a:pt x="932859" y="307297"/>
                      <a:pt x="947152" y="312751"/>
                    </a:cubicBezTo>
                    <a:cubicBezTo>
                      <a:pt x="946338" y="360697"/>
                      <a:pt x="939161" y="408553"/>
                      <a:pt x="925170" y="454269"/>
                    </a:cubicBezTo>
                    <a:close/>
                    <a:moveTo>
                      <a:pt x="974410" y="328090"/>
                    </a:moveTo>
                    <a:cubicBezTo>
                      <a:pt x="980862" y="334600"/>
                      <a:pt x="984511" y="343249"/>
                      <a:pt x="986079" y="352862"/>
                    </a:cubicBezTo>
                    <a:cubicBezTo>
                      <a:pt x="981737" y="352530"/>
                      <a:pt x="977304" y="353465"/>
                      <a:pt x="973143" y="355785"/>
                    </a:cubicBezTo>
                    <a:cubicBezTo>
                      <a:pt x="973716" y="347227"/>
                      <a:pt x="972600" y="337493"/>
                      <a:pt x="972842" y="332249"/>
                    </a:cubicBezTo>
                    <a:cubicBezTo>
                      <a:pt x="972812" y="330411"/>
                      <a:pt x="972721" y="328603"/>
                      <a:pt x="972661" y="326764"/>
                    </a:cubicBezTo>
                    <a:cubicBezTo>
                      <a:pt x="973234" y="327186"/>
                      <a:pt x="973837" y="327608"/>
                      <a:pt x="974410" y="328090"/>
                    </a:cubicBezTo>
                    <a:close/>
                    <a:moveTo>
                      <a:pt x="422075" y="363018"/>
                    </a:moveTo>
                    <a:cubicBezTo>
                      <a:pt x="422558" y="357352"/>
                      <a:pt x="423010" y="351626"/>
                      <a:pt x="424216" y="346081"/>
                    </a:cubicBezTo>
                    <a:cubicBezTo>
                      <a:pt x="424548" y="352380"/>
                      <a:pt x="425121" y="358648"/>
                      <a:pt x="426116" y="364886"/>
                    </a:cubicBezTo>
                    <a:cubicBezTo>
                      <a:pt x="426990" y="369196"/>
                      <a:pt x="427985" y="373505"/>
                      <a:pt x="429010" y="377814"/>
                    </a:cubicBezTo>
                    <a:cubicBezTo>
                      <a:pt x="426719" y="376519"/>
                      <a:pt x="424307" y="375373"/>
                      <a:pt x="421804" y="374530"/>
                    </a:cubicBezTo>
                    <a:cubicBezTo>
                      <a:pt x="421744" y="370672"/>
                      <a:pt x="421804" y="366845"/>
                      <a:pt x="422075" y="363018"/>
                    </a:cubicBezTo>
                    <a:close/>
                    <a:moveTo>
                      <a:pt x="467515" y="499111"/>
                    </a:moveTo>
                    <a:cubicBezTo>
                      <a:pt x="450238" y="500980"/>
                      <a:pt x="432056" y="495917"/>
                      <a:pt x="418578" y="484737"/>
                    </a:cubicBezTo>
                    <a:cubicBezTo>
                      <a:pt x="401330" y="470874"/>
                      <a:pt x="391109" y="450593"/>
                      <a:pt x="389722" y="428563"/>
                    </a:cubicBezTo>
                    <a:cubicBezTo>
                      <a:pt x="389058" y="406715"/>
                      <a:pt x="394033" y="393093"/>
                      <a:pt x="403140" y="388061"/>
                    </a:cubicBezTo>
                    <a:cubicBezTo>
                      <a:pt x="405974" y="410331"/>
                      <a:pt x="413663" y="432089"/>
                      <a:pt x="423372" y="446675"/>
                    </a:cubicBezTo>
                    <a:cubicBezTo>
                      <a:pt x="431784" y="461200"/>
                      <a:pt x="444207" y="470723"/>
                      <a:pt x="458500" y="476992"/>
                    </a:cubicBezTo>
                    <a:cubicBezTo>
                      <a:pt x="462088" y="484405"/>
                      <a:pt x="466008" y="491668"/>
                      <a:pt x="470229" y="498750"/>
                    </a:cubicBezTo>
                    <a:cubicBezTo>
                      <a:pt x="469264" y="498931"/>
                      <a:pt x="468360" y="499051"/>
                      <a:pt x="467515" y="499111"/>
                    </a:cubicBezTo>
                    <a:close/>
                    <a:moveTo>
                      <a:pt x="498120" y="506675"/>
                    </a:moveTo>
                    <a:cubicBezTo>
                      <a:pt x="493507" y="499503"/>
                      <a:pt x="488954" y="492271"/>
                      <a:pt x="484642" y="484857"/>
                    </a:cubicBezTo>
                    <a:cubicBezTo>
                      <a:pt x="499929" y="487780"/>
                      <a:pt x="515880" y="488534"/>
                      <a:pt x="530625" y="488684"/>
                    </a:cubicBezTo>
                    <a:cubicBezTo>
                      <a:pt x="549590" y="489046"/>
                      <a:pt x="568195" y="484646"/>
                      <a:pt x="586859" y="481843"/>
                    </a:cubicBezTo>
                    <a:cubicBezTo>
                      <a:pt x="606579" y="479433"/>
                      <a:pt x="624128" y="467589"/>
                      <a:pt x="637606" y="453486"/>
                    </a:cubicBezTo>
                    <a:cubicBezTo>
                      <a:pt x="654461" y="434018"/>
                      <a:pt x="666643" y="404123"/>
                      <a:pt x="669206" y="374590"/>
                    </a:cubicBezTo>
                    <a:cubicBezTo>
                      <a:pt x="674181" y="374741"/>
                      <a:pt x="680000" y="371998"/>
                      <a:pt x="684915" y="372269"/>
                    </a:cubicBezTo>
                    <a:cubicBezTo>
                      <a:pt x="699177" y="370793"/>
                      <a:pt x="714796" y="374560"/>
                      <a:pt x="728636" y="378417"/>
                    </a:cubicBezTo>
                    <a:cubicBezTo>
                      <a:pt x="733611" y="379894"/>
                      <a:pt x="739099" y="376278"/>
                      <a:pt x="739793" y="371064"/>
                    </a:cubicBezTo>
                    <a:cubicBezTo>
                      <a:pt x="740788" y="358558"/>
                      <a:pt x="724475" y="360516"/>
                      <a:pt x="716153" y="358347"/>
                    </a:cubicBezTo>
                    <a:cubicBezTo>
                      <a:pt x="700896" y="355695"/>
                      <a:pt x="684131" y="355213"/>
                      <a:pt x="669718" y="361481"/>
                    </a:cubicBezTo>
                    <a:cubicBezTo>
                      <a:pt x="669417" y="341260"/>
                      <a:pt x="664110" y="322003"/>
                      <a:pt x="652139" y="307236"/>
                    </a:cubicBezTo>
                    <a:cubicBezTo>
                      <a:pt x="645777" y="300908"/>
                      <a:pt x="629585" y="290722"/>
                      <a:pt x="619966" y="295152"/>
                    </a:cubicBezTo>
                    <a:cubicBezTo>
                      <a:pt x="619906" y="295152"/>
                      <a:pt x="619846" y="295152"/>
                      <a:pt x="619816" y="295152"/>
                    </a:cubicBezTo>
                    <a:cubicBezTo>
                      <a:pt x="607664" y="291897"/>
                      <a:pt x="594307" y="291867"/>
                      <a:pt x="582185" y="289095"/>
                    </a:cubicBezTo>
                    <a:cubicBezTo>
                      <a:pt x="579954" y="288853"/>
                      <a:pt x="578446" y="289908"/>
                      <a:pt x="577843" y="291325"/>
                    </a:cubicBezTo>
                    <a:cubicBezTo>
                      <a:pt x="549289" y="288281"/>
                      <a:pt x="520252" y="288552"/>
                      <a:pt x="491788" y="290179"/>
                    </a:cubicBezTo>
                    <a:cubicBezTo>
                      <a:pt x="483074" y="290752"/>
                      <a:pt x="473908" y="291536"/>
                      <a:pt x="464952" y="293163"/>
                    </a:cubicBezTo>
                    <a:cubicBezTo>
                      <a:pt x="473636" y="257934"/>
                      <a:pt x="483315" y="222976"/>
                      <a:pt x="491999" y="187748"/>
                    </a:cubicBezTo>
                    <a:cubicBezTo>
                      <a:pt x="493115" y="183197"/>
                      <a:pt x="498361" y="169636"/>
                      <a:pt x="500894" y="158516"/>
                    </a:cubicBezTo>
                    <a:cubicBezTo>
                      <a:pt x="515247" y="157310"/>
                      <a:pt x="529539" y="155442"/>
                      <a:pt x="543741" y="153031"/>
                    </a:cubicBezTo>
                    <a:cubicBezTo>
                      <a:pt x="584929" y="143719"/>
                      <a:pt x="625876" y="132087"/>
                      <a:pt x="663266" y="112076"/>
                    </a:cubicBezTo>
                    <a:cubicBezTo>
                      <a:pt x="657959" y="120153"/>
                      <a:pt x="634259" y="136215"/>
                      <a:pt x="649576" y="144503"/>
                    </a:cubicBezTo>
                    <a:cubicBezTo>
                      <a:pt x="656150" y="144262"/>
                      <a:pt x="662843" y="143026"/>
                      <a:pt x="669447" y="141188"/>
                    </a:cubicBezTo>
                    <a:cubicBezTo>
                      <a:pt x="669899" y="142031"/>
                      <a:pt x="671165" y="142092"/>
                      <a:pt x="671618" y="141278"/>
                    </a:cubicBezTo>
                    <a:cubicBezTo>
                      <a:pt x="708705" y="135974"/>
                      <a:pt x="737923" y="109997"/>
                      <a:pt x="764638" y="85617"/>
                    </a:cubicBezTo>
                    <a:cubicBezTo>
                      <a:pt x="769161" y="81278"/>
                      <a:pt x="773533" y="76787"/>
                      <a:pt x="777694" y="72116"/>
                    </a:cubicBezTo>
                    <a:cubicBezTo>
                      <a:pt x="791082" y="96406"/>
                      <a:pt x="809264" y="117742"/>
                      <a:pt x="826632" y="139229"/>
                    </a:cubicBezTo>
                    <a:cubicBezTo>
                      <a:pt x="852412" y="169546"/>
                      <a:pt x="881751" y="197060"/>
                      <a:pt x="913532" y="221048"/>
                    </a:cubicBezTo>
                    <a:cubicBezTo>
                      <a:pt x="916939" y="226171"/>
                      <a:pt x="920256" y="231384"/>
                      <a:pt x="923512" y="236628"/>
                    </a:cubicBezTo>
                    <a:cubicBezTo>
                      <a:pt x="931080" y="251304"/>
                      <a:pt x="937473" y="266764"/>
                      <a:pt x="943352" y="282193"/>
                    </a:cubicBezTo>
                    <a:cubicBezTo>
                      <a:pt x="944136" y="285267"/>
                      <a:pt x="944890" y="288371"/>
                      <a:pt x="945644" y="291475"/>
                    </a:cubicBezTo>
                    <a:cubicBezTo>
                      <a:pt x="931382" y="287166"/>
                      <a:pt x="916426" y="284514"/>
                      <a:pt x="902737" y="282103"/>
                    </a:cubicBezTo>
                    <a:cubicBezTo>
                      <a:pt x="860132" y="273846"/>
                      <a:pt x="781735" y="264654"/>
                      <a:pt x="748266" y="296930"/>
                    </a:cubicBezTo>
                    <a:cubicBezTo>
                      <a:pt x="746667" y="296478"/>
                      <a:pt x="745612" y="298196"/>
                      <a:pt x="745311" y="299612"/>
                    </a:cubicBezTo>
                    <a:cubicBezTo>
                      <a:pt x="738979" y="313957"/>
                      <a:pt x="734848" y="330381"/>
                      <a:pt x="740727" y="345720"/>
                    </a:cubicBezTo>
                    <a:cubicBezTo>
                      <a:pt x="740124" y="366724"/>
                      <a:pt x="743260" y="387488"/>
                      <a:pt x="747602" y="408011"/>
                    </a:cubicBezTo>
                    <a:cubicBezTo>
                      <a:pt x="759512" y="478589"/>
                      <a:pt x="809988" y="480487"/>
                      <a:pt x="870202" y="480879"/>
                    </a:cubicBezTo>
                    <a:cubicBezTo>
                      <a:pt x="885610" y="480427"/>
                      <a:pt x="902074" y="479222"/>
                      <a:pt x="917964" y="475937"/>
                    </a:cubicBezTo>
                    <a:cubicBezTo>
                      <a:pt x="905390" y="510894"/>
                      <a:pt x="888656" y="544375"/>
                      <a:pt x="867549" y="575445"/>
                    </a:cubicBezTo>
                    <a:cubicBezTo>
                      <a:pt x="833175" y="623000"/>
                      <a:pt x="774106" y="650815"/>
                      <a:pt x="716575" y="657174"/>
                    </a:cubicBezTo>
                    <a:cubicBezTo>
                      <a:pt x="691217" y="658379"/>
                      <a:pt x="665738" y="656059"/>
                      <a:pt x="642822" y="644366"/>
                    </a:cubicBezTo>
                    <a:cubicBezTo>
                      <a:pt x="622409" y="636862"/>
                      <a:pt x="604257" y="625260"/>
                      <a:pt x="588548" y="610283"/>
                    </a:cubicBezTo>
                    <a:cubicBezTo>
                      <a:pt x="551761" y="582226"/>
                      <a:pt x="524715" y="544104"/>
                      <a:pt x="498120" y="506675"/>
                    </a:cubicBezTo>
                    <a:close/>
                    <a:moveTo>
                      <a:pt x="603262" y="646958"/>
                    </a:moveTo>
                    <a:cubicBezTo>
                      <a:pt x="633294" y="663412"/>
                      <a:pt x="665949" y="678148"/>
                      <a:pt x="700896" y="676792"/>
                    </a:cubicBezTo>
                    <a:cubicBezTo>
                      <a:pt x="747301" y="677425"/>
                      <a:pt x="796329" y="660881"/>
                      <a:pt x="835678" y="633186"/>
                    </a:cubicBezTo>
                    <a:cubicBezTo>
                      <a:pt x="835557" y="643191"/>
                      <a:pt x="836824" y="653407"/>
                      <a:pt x="836281" y="663322"/>
                    </a:cubicBezTo>
                    <a:cubicBezTo>
                      <a:pt x="837366" y="695748"/>
                      <a:pt x="835829" y="729651"/>
                      <a:pt x="846834" y="760630"/>
                    </a:cubicBezTo>
                    <a:cubicBezTo>
                      <a:pt x="847739" y="763071"/>
                      <a:pt x="848794" y="765392"/>
                      <a:pt x="849940" y="767682"/>
                    </a:cubicBezTo>
                    <a:cubicBezTo>
                      <a:pt x="835708" y="779315"/>
                      <a:pt x="820662" y="789953"/>
                      <a:pt x="806701" y="801917"/>
                    </a:cubicBezTo>
                    <a:cubicBezTo>
                      <a:pt x="786620" y="820390"/>
                      <a:pt x="764427" y="836452"/>
                      <a:pt x="744496" y="855076"/>
                    </a:cubicBezTo>
                    <a:cubicBezTo>
                      <a:pt x="742778" y="855167"/>
                      <a:pt x="741361" y="855588"/>
                      <a:pt x="740124" y="856282"/>
                    </a:cubicBezTo>
                    <a:cubicBezTo>
                      <a:pt x="739823" y="855106"/>
                      <a:pt x="739280" y="853961"/>
                      <a:pt x="738406" y="852936"/>
                    </a:cubicBezTo>
                    <a:cubicBezTo>
                      <a:pt x="729541" y="843263"/>
                      <a:pt x="719621" y="834584"/>
                      <a:pt x="709308" y="826537"/>
                    </a:cubicBezTo>
                    <a:cubicBezTo>
                      <a:pt x="690765" y="813790"/>
                      <a:pt x="674241" y="798360"/>
                      <a:pt x="655396" y="786125"/>
                    </a:cubicBezTo>
                    <a:cubicBezTo>
                      <a:pt x="635555" y="771027"/>
                      <a:pt x="613876" y="758641"/>
                      <a:pt x="594216" y="743332"/>
                    </a:cubicBezTo>
                    <a:cubicBezTo>
                      <a:pt x="597201" y="708947"/>
                      <a:pt x="598920" y="674020"/>
                      <a:pt x="593915" y="640027"/>
                    </a:cubicBezTo>
                    <a:cubicBezTo>
                      <a:pt x="596990" y="642317"/>
                      <a:pt x="600096" y="644698"/>
                      <a:pt x="603262" y="646958"/>
                    </a:cubicBezTo>
                    <a:close/>
                    <a:moveTo>
                      <a:pt x="551520" y="767562"/>
                    </a:moveTo>
                    <a:cubicBezTo>
                      <a:pt x="561802" y="760058"/>
                      <a:pt x="572537" y="753006"/>
                      <a:pt x="582608" y="745231"/>
                    </a:cubicBezTo>
                    <a:cubicBezTo>
                      <a:pt x="586949" y="752313"/>
                      <a:pt x="592588" y="758220"/>
                      <a:pt x="598860" y="763584"/>
                    </a:cubicBezTo>
                    <a:cubicBezTo>
                      <a:pt x="596146" y="764367"/>
                      <a:pt x="593704" y="767893"/>
                      <a:pt x="594096" y="770997"/>
                    </a:cubicBezTo>
                    <a:cubicBezTo>
                      <a:pt x="585743" y="776874"/>
                      <a:pt x="578627" y="784920"/>
                      <a:pt x="570697" y="791339"/>
                    </a:cubicBezTo>
                    <a:cubicBezTo>
                      <a:pt x="557852" y="803001"/>
                      <a:pt x="544947" y="814784"/>
                      <a:pt x="534243" y="828496"/>
                    </a:cubicBezTo>
                    <a:cubicBezTo>
                      <a:pt x="530986" y="834282"/>
                      <a:pt x="517930" y="850646"/>
                      <a:pt x="512051" y="863996"/>
                    </a:cubicBezTo>
                    <a:cubicBezTo>
                      <a:pt x="504151" y="858964"/>
                      <a:pt x="496190" y="854021"/>
                      <a:pt x="488140" y="849200"/>
                    </a:cubicBezTo>
                    <a:cubicBezTo>
                      <a:pt x="483345" y="845644"/>
                      <a:pt x="477466" y="842359"/>
                      <a:pt x="474993" y="836663"/>
                    </a:cubicBezTo>
                    <a:cubicBezTo>
                      <a:pt x="498603" y="811319"/>
                      <a:pt x="524564" y="789742"/>
                      <a:pt x="551520" y="767562"/>
                    </a:cubicBezTo>
                    <a:close/>
                    <a:moveTo>
                      <a:pt x="346121" y="890757"/>
                    </a:moveTo>
                    <a:cubicBezTo>
                      <a:pt x="364755" y="884519"/>
                      <a:pt x="383571" y="878853"/>
                      <a:pt x="402356" y="873097"/>
                    </a:cubicBezTo>
                    <a:cubicBezTo>
                      <a:pt x="397742" y="995328"/>
                      <a:pt x="397079" y="1117981"/>
                      <a:pt x="403712" y="1240152"/>
                    </a:cubicBezTo>
                    <a:cubicBezTo>
                      <a:pt x="406878" y="1293613"/>
                      <a:pt x="407662" y="1347165"/>
                      <a:pt x="413180" y="1400475"/>
                    </a:cubicBezTo>
                    <a:cubicBezTo>
                      <a:pt x="415653" y="1422354"/>
                      <a:pt x="415773" y="1444805"/>
                      <a:pt x="419120" y="1466533"/>
                    </a:cubicBezTo>
                    <a:cubicBezTo>
                      <a:pt x="384837" y="1466292"/>
                      <a:pt x="350523" y="1466051"/>
                      <a:pt x="316240" y="1465779"/>
                    </a:cubicBezTo>
                    <a:cubicBezTo>
                      <a:pt x="315034" y="1445227"/>
                      <a:pt x="313737" y="1424644"/>
                      <a:pt x="312591" y="1404031"/>
                    </a:cubicBezTo>
                    <a:cubicBezTo>
                      <a:pt x="312622" y="1404453"/>
                      <a:pt x="312652" y="1404905"/>
                      <a:pt x="312682" y="1405327"/>
                    </a:cubicBezTo>
                    <a:cubicBezTo>
                      <a:pt x="306953" y="1307687"/>
                      <a:pt x="295043" y="1210167"/>
                      <a:pt x="288289" y="1112527"/>
                    </a:cubicBezTo>
                    <a:cubicBezTo>
                      <a:pt x="285756" y="1063647"/>
                      <a:pt x="279062" y="1015158"/>
                      <a:pt x="275052" y="966398"/>
                    </a:cubicBezTo>
                    <a:cubicBezTo>
                      <a:pt x="274750" y="963686"/>
                      <a:pt x="273634" y="932706"/>
                      <a:pt x="269956" y="920230"/>
                    </a:cubicBezTo>
                    <a:cubicBezTo>
                      <a:pt x="295224" y="910044"/>
                      <a:pt x="320612" y="900250"/>
                      <a:pt x="346121" y="890757"/>
                    </a:cubicBezTo>
                    <a:close/>
                    <a:moveTo>
                      <a:pt x="20594" y="1375191"/>
                    </a:moveTo>
                    <a:cubicBezTo>
                      <a:pt x="25569" y="1311213"/>
                      <a:pt x="33741" y="1247325"/>
                      <a:pt x="44053" y="1183979"/>
                    </a:cubicBezTo>
                    <a:cubicBezTo>
                      <a:pt x="51199" y="1141035"/>
                      <a:pt x="59551" y="1097549"/>
                      <a:pt x="79422" y="1058343"/>
                    </a:cubicBezTo>
                    <a:cubicBezTo>
                      <a:pt x="112439" y="991622"/>
                      <a:pt x="115183" y="988488"/>
                      <a:pt x="163336" y="966609"/>
                    </a:cubicBezTo>
                    <a:cubicBezTo>
                      <a:pt x="162914" y="970316"/>
                      <a:pt x="162402" y="973992"/>
                      <a:pt x="162010" y="977699"/>
                    </a:cubicBezTo>
                    <a:cubicBezTo>
                      <a:pt x="155376" y="1050869"/>
                      <a:pt x="160321" y="1124340"/>
                      <a:pt x="164090" y="1197510"/>
                    </a:cubicBezTo>
                    <a:cubicBezTo>
                      <a:pt x="165085" y="1251785"/>
                      <a:pt x="168643" y="1305758"/>
                      <a:pt x="171447" y="1359972"/>
                    </a:cubicBezTo>
                    <a:cubicBezTo>
                      <a:pt x="173015" y="1394719"/>
                      <a:pt x="172744" y="1429857"/>
                      <a:pt x="176784" y="1464363"/>
                    </a:cubicBezTo>
                    <a:cubicBezTo>
                      <a:pt x="145878" y="1463519"/>
                      <a:pt x="115002" y="1462103"/>
                      <a:pt x="84156" y="1460265"/>
                    </a:cubicBezTo>
                    <a:cubicBezTo>
                      <a:pt x="14323" y="1455051"/>
                      <a:pt x="18001" y="1436909"/>
                      <a:pt x="20594" y="1375191"/>
                    </a:cubicBezTo>
                    <a:close/>
                    <a:moveTo>
                      <a:pt x="248156" y="1465267"/>
                    </a:moveTo>
                    <a:cubicBezTo>
                      <a:pt x="230757" y="1465358"/>
                      <a:pt x="213359" y="1465177"/>
                      <a:pt x="195961" y="1464845"/>
                    </a:cubicBezTo>
                    <a:cubicBezTo>
                      <a:pt x="195961" y="1458999"/>
                      <a:pt x="194424" y="1452369"/>
                      <a:pt x="194786" y="1447517"/>
                    </a:cubicBezTo>
                    <a:cubicBezTo>
                      <a:pt x="191861" y="1411776"/>
                      <a:pt x="191770" y="1375884"/>
                      <a:pt x="189840" y="1340083"/>
                    </a:cubicBezTo>
                    <a:cubicBezTo>
                      <a:pt x="185860" y="1290328"/>
                      <a:pt x="184142" y="1240333"/>
                      <a:pt x="181971" y="1190458"/>
                    </a:cubicBezTo>
                    <a:cubicBezTo>
                      <a:pt x="176513" y="1117379"/>
                      <a:pt x="169699" y="1044209"/>
                      <a:pt x="171327" y="970768"/>
                    </a:cubicBezTo>
                    <a:cubicBezTo>
                      <a:pt x="171086" y="968658"/>
                      <a:pt x="171779" y="965554"/>
                      <a:pt x="171839" y="962812"/>
                    </a:cubicBezTo>
                    <a:cubicBezTo>
                      <a:pt x="178202" y="959919"/>
                      <a:pt x="185227" y="956755"/>
                      <a:pt x="193097" y="953078"/>
                    </a:cubicBezTo>
                    <a:cubicBezTo>
                      <a:pt x="216586" y="942500"/>
                      <a:pt x="240316" y="932405"/>
                      <a:pt x="264167" y="922701"/>
                    </a:cubicBezTo>
                    <a:cubicBezTo>
                      <a:pt x="264498" y="965102"/>
                      <a:pt x="265041" y="1007564"/>
                      <a:pt x="268870" y="1049814"/>
                    </a:cubicBezTo>
                    <a:cubicBezTo>
                      <a:pt x="271584" y="1105626"/>
                      <a:pt x="273966" y="1162402"/>
                      <a:pt x="278610" y="1218183"/>
                    </a:cubicBezTo>
                    <a:cubicBezTo>
                      <a:pt x="282861" y="1266702"/>
                      <a:pt x="287324" y="1315251"/>
                      <a:pt x="290852" y="1363830"/>
                    </a:cubicBezTo>
                    <a:cubicBezTo>
                      <a:pt x="293656" y="1396738"/>
                      <a:pt x="293837" y="1432118"/>
                      <a:pt x="297093" y="1465659"/>
                    </a:cubicBezTo>
                    <a:cubicBezTo>
                      <a:pt x="280781" y="1465508"/>
                      <a:pt x="264468" y="1465388"/>
                      <a:pt x="248156" y="1465267"/>
                    </a:cubicBezTo>
                    <a:close/>
                    <a:moveTo>
                      <a:pt x="438448" y="1466653"/>
                    </a:moveTo>
                    <a:cubicBezTo>
                      <a:pt x="437634" y="1458637"/>
                      <a:pt x="436458" y="1450621"/>
                      <a:pt x="435915" y="1442545"/>
                    </a:cubicBezTo>
                    <a:cubicBezTo>
                      <a:pt x="432780" y="1405839"/>
                      <a:pt x="429282" y="1369164"/>
                      <a:pt x="426357" y="1332428"/>
                    </a:cubicBezTo>
                    <a:cubicBezTo>
                      <a:pt x="422920" y="1256154"/>
                      <a:pt x="417281" y="1180091"/>
                      <a:pt x="414628" y="1103757"/>
                    </a:cubicBezTo>
                    <a:cubicBezTo>
                      <a:pt x="411070" y="1031702"/>
                      <a:pt x="413120" y="959437"/>
                      <a:pt x="407843" y="887442"/>
                    </a:cubicBezTo>
                    <a:cubicBezTo>
                      <a:pt x="407421" y="882229"/>
                      <a:pt x="407391" y="876925"/>
                      <a:pt x="406878" y="871711"/>
                    </a:cubicBezTo>
                    <a:cubicBezTo>
                      <a:pt x="425664" y="865925"/>
                      <a:pt x="444358" y="859988"/>
                      <a:pt x="462811" y="853178"/>
                    </a:cubicBezTo>
                    <a:cubicBezTo>
                      <a:pt x="467123" y="858120"/>
                      <a:pt x="473365" y="862911"/>
                      <a:pt x="481204" y="867673"/>
                    </a:cubicBezTo>
                    <a:cubicBezTo>
                      <a:pt x="508794" y="884820"/>
                      <a:pt x="536142" y="902299"/>
                      <a:pt x="564335" y="918422"/>
                    </a:cubicBezTo>
                    <a:cubicBezTo>
                      <a:pt x="560114" y="1028418"/>
                      <a:pt x="567772" y="1138474"/>
                      <a:pt x="573079" y="1248319"/>
                    </a:cubicBezTo>
                    <a:cubicBezTo>
                      <a:pt x="577693" y="1321218"/>
                      <a:pt x="576909" y="1394508"/>
                      <a:pt x="584417" y="1467196"/>
                    </a:cubicBezTo>
                    <a:cubicBezTo>
                      <a:pt x="584206" y="1467196"/>
                      <a:pt x="583994" y="1467196"/>
                      <a:pt x="583783" y="1467196"/>
                    </a:cubicBezTo>
                    <a:cubicBezTo>
                      <a:pt x="535328" y="1467166"/>
                      <a:pt x="486903" y="1466955"/>
                      <a:pt x="438448" y="1466653"/>
                    </a:cubicBezTo>
                    <a:close/>
                    <a:moveTo>
                      <a:pt x="1486611" y="1443057"/>
                    </a:moveTo>
                    <a:cubicBezTo>
                      <a:pt x="1473283" y="1450832"/>
                      <a:pt x="1456850" y="1449446"/>
                      <a:pt x="1441925" y="1450229"/>
                    </a:cubicBezTo>
                    <a:cubicBezTo>
                      <a:pt x="1426185" y="1451073"/>
                      <a:pt x="1410415" y="1451465"/>
                      <a:pt x="1394706" y="1453002"/>
                    </a:cubicBezTo>
                    <a:cubicBezTo>
                      <a:pt x="1369740" y="1456377"/>
                      <a:pt x="1344592" y="1458035"/>
                      <a:pt x="1319626" y="1461319"/>
                    </a:cubicBezTo>
                    <a:cubicBezTo>
                      <a:pt x="1316400" y="1461380"/>
                      <a:pt x="1313173" y="1461440"/>
                      <a:pt x="1309947" y="1461500"/>
                    </a:cubicBezTo>
                    <a:cubicBezTo>
                      <a:pt x="1309404" y="1426753"/>
                      <a:pt x="1305364" y="1393423"/>
                      <a:pt x="1305937" y="1357923"/>
                    </a:cubicBezTo>
                    <a:cubicBezTo>
                      <a:pt x="1304490" y="1310067"/>
                      <a:pt x="1303314" y="1262181"/>
                      <a:pt x="1301685" y="1214326"/>
                    </a:cubicBezTo>
                    <a:cubicBezTo>
                      <a:pt x="1297313" y="1167133"/>
                      <a:pt x="1291976" y="1120091"/>
                      <a:pt x="1288298" y="1072838"/>
                    </a:cubicBezTo>
                    <a:cubicBezTo>
                      <a:pt x="1281815" y="1025856"/>
                      <a:pt x="1282177" y="977458"/>
                      <a:pt x="1268246" y="931802"/>
                    </a:cubicBezTo>
                    <a:cubicBezTo>
                      <a:pt x="1268095" y="931440"/>
                      <a:pt x="1267945" y="931049"/>
                      <a:pt x="1267794" y="930657"/>
                    </a:cubicBezTo>
                    <a:cubicBezTo>
                      <a:pt x="1278166" y="933399"/>
                      <a:pt x="1288509" y="936292"/>
                      <a:pt x="1298791" y="939426"/>
                    </a:cubicBezTo>
                    <a:cubicBezTo>
                      <a:pt x="1322611" y="948316"/>
                      <a:pt x="1346884" y="957930"/>
                      <a:pt x="1366182" y="974957"/>
                    </a:cubicBezTo>
                    <a:cubicBezTo>
                      <a:pt x="1423351" y="1032064"/>
                      <a:pt x="1438367" y="1115450"/>
                      <a:pt x="1456157" y="1191151"/>
                    </a:cubicBezTo>
                    <a:cubicBezTo>
                      <a:pt x="1464238" y="1231624"/>
                      <a:pt x="1471535" y="1272277"/>
                      <a:pt x="1477867" y="1313021"/>
                    </a:cubicBezTo>
                    <a:cubicBezTo>
                      <a:pt x="1484410" y="1355904"/>
                      <a:pt x="1491134" y="1399631"/>
                      <a:pt x="1486611" y="14430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22"/>
              <p:cNvSpPr/>
              <p:nvPr/>
            </p:nvSpPr>
            <p:spPr>
              <a:xfrm>
                <a:off x="15796505" y="5118860"/>
                <a:ext cx="18249" cy="85208"/>
              </a:xfrm>
              <a:custGeom>
                <a:rect b="b" l="l" r="r" t="t"/>
                <a:pathLst>
                  <a:path extrusionOk="0" h="85208" w="18249">
                    <a:moveTo>
                      <a:pt x="18192" y="74375"/>
                    </a:moveTo>
                    <a:cubicBezTo>
                      <a:pt x="17167" y="55631"/>
                      <a:pt x="16413" y="36886"/>
                      <a:pt x="15237" y="18142"/>
                    </a:cubicBezTo>
                    <a:cubicBezTo>
                      <a:pt x="14151" y="12084"/>
                      <a:pt x="16925" y="663"/>
                      <a:pt x="8181" y="0"/>
                    </a:cubicBezTo>
                    <a:cubicBezTo>
                      <a:pt x="1608" y="60"/>
                      <a:pt x="1698" y="7594"/>
                      <a:pt x="1487" y="12446"/>
                    </a:cubicBezTo>
                    <a:cubicBezTo>
                      <a:pt x="703" y="22090"/>
                      <a:pt x="944" y="31823"/>
                      <a:pt x="914" y="41497"/>
                    </a:cubicBezTo>
                    <a:cubicBezTo>
                      <a:pt x="884" y="50688"/>
                      <a:pt x="764" y="59880"/>
                      <a:pt x="221" y="69071"/>
                    </a:cubicBezTo>
                    <a:cubicBezTo>
                      <a:pt x="130" y="73110"/>
                      <a:pt x="-714" y="77449"/>
                      <a:pt x="1638" y="81005"/>
                    </a:cubicBezTo>
                    <a:cubicBezTo>
                      <a:pt x="6975" y="89624"/>
                      <a:pt x="19187" y="83778"/>
                      <a:pt x="18192" y="74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15780089" y="5242649"/>
                <a:ext cx="49705" cy="17988"/>
              </a:xfrm>
              <a:custGeom>
                <a:rect b="b" l="l" r="r" t="t"/>
                <a:pathLst>
                  <a:path extrusionOk="0" h="17988" w="49705">
                    <a:moveTo>
                      <a:pt x="10424" y="16251"/>
                    </a:moveTo>
                    <a:cubicBezTo>
                      <a:pt x="20133" y="16794"/>
                      <a:pt x="29842" y="17095"/>
                      <a:pt x="39551" y="17879"/>
                    </a:cubicBezTo>
                    <a:cubicBezTo>
                      <a:pt x="48356" y="19265"/>
                      <a:pt x="53512" y="7181"/>
                      <a:pt x="46275" y="1877"/>
                    </a:cubicBezTo>
                    <a:cubicBezTo>
                      <a:pt x="38828" y="-2192"/>
                      <a:pt x="29330" y="1636"/>
                      <a:pt x="21188" y="1545"/>
                    </a:cubicBezTo>
                    <a:cubicBezTo>
                      <a:pt x="14193" y="3052"/>
                      <a:pt x="2433" y="1937"/>
                      <a:pt x="21" y="10285"/>
                    </a:cubicBezTo>
                    <a:cubicBezTo>
                      <a:pt x="-431" y="15799"/>
                      <a:pt x="6444" y="16161"/>
                      <a:pt x="10424" y="162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" name="Google Shape;897;p23"/>
          <p:cNvPicPr preferRelativeResize="0"/>
          <p:nvPr/>
        </p:nvPicPr>
        <p:blipFill rotWithShape="1">
          <a:blip r:embed="rId3">
            <a:alphaModFix/>
          </a:blip>
          <a:srcRect b="27442" l="40023" r="32144" t="25621"/>
          <a:stretch/>
        </p:blipFill>
        <p:spPr>
          <a:xfrm>
            <a:off x="2983392" y="2593303"/>
            <a:ext cx="1214865" cy="136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23"/>
          <p:cNvPicPr preferRelativeResize="0"/>
          <p:nvPr/>
        </p:nvPicPr>
        <p:blipFill rotWithShape="1">
          <a:blip r:embed="rId4">
            <a:alphaModFix/>
          </a:blip>
          <a:srcRect b="0" l="23605" r="17100" t="0"/>
          <a:stretch/>
        </p:blipFill>
        <p:spPr>
          <a:xfrm>
            <a:off x="4460523" y="2593303"/>
            <a:ext cx="1214865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23"/>
          <p:cNvPicPr preferRelativeResize="0"/>
          <p:nvPr/>
        </p:nvPicPr>
        <p:blipFill rotWithShape="1">
          <a:blip r:embed="rId5">
            <a:alphaModFix/>
          </a:blip>
          <a:srcRect b="0" l="23576" r="17051" t="0"/>
          <a:stretch/>
        </p:blipFill>
        <p:spPr>
          <a:xfrm>
            <a:off x="5937655" y="2593303"/>
            <a:ext cx="1214864" cy="136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23"/>
          <p:cNvPicPr preferRelativeResize="0"/>
          <p:nvPr/>
        </p:nvPicPr>
        <p:blipFill rotWithShape="1">
          <a:blip r:embed="rId6">
            <a:alphaModFix/>
          </a:blip>
          <a:srcRect b="28565" l="34569" r="23380" t="517"/>
          <a:stretch/>
        </p:blipFill>
        <p:spPr>
          <a:xfrm>
            <a:off x="7414787" y="2593303"/>
            <a:ext cx="1214867" cy="136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1" name="Google Shape;901;p23"/>
          <p:cNvGrpSpPr/>
          <p:nvPr/>
        </p:nvGrpSpPr>
        <p:grpSpPr>
          <a:xfrm>
            <a:off x="2983392" y="4190884"/>
            <a:ext cx="1214888" cy="447588"/>
            <a:chOff x="0" y="9525"/>
            <a:chExt cx="3239700" cy="1193567"/>
          </a:xfrm>
        </p:grpSpPr>
        <p:sp>
          <p:nvSpPr>
            <p:cNvPr id="902" name="Google Shape;902;p23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23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04" name="Google Shape;904;p23"/>
          <p:cNvGrpSpPr/>
          <p:nvPr/>
        </p:nvGrpSpPr>
        <p:grpSpPr>
          <a:xfrm>
            <a:off x="4460523" y="4190884"/>
            <a:ext cx="1214888" cy="447588"/>
            <a:chOff x="0" y="9525"/>
            <a:chExt cx="3239700" cy="1193567"/>
          </a:xfrm>
        </p:grpSpPr>
        <p:sp>
          <p:nvSpPr>
            <p:cNvPr id="905" name="Google Shape;905;p23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06" name="Google Shape;906;p23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07" name="Google Shape;907;p23"/>
          <p:cNvGrpSpPr/>
          <p:nvPr/>
        </p:nvGrpSpPr>
        <p:grpSpPr>
          <a:xfrm>
            <a:off x="5937655" y="4190884"/>
            <a:ext cx="1214888" cy="447588"/>
            <a:chOff x="0" y="9525"/>
            <a:chExt cx="3239700" cy="1193567"/>
          </a:xfrm>
        </p:grpSpPr>
        <p:sp>
          <p:nvSpPr>
            <p:cNvPr id="908" name="Google Shape;908;p23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23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10" name="Google Shape;910;p23"/>
          <p:cNvGrpSpPr/>
          <p:nvPr/>
        </p:nvGrpSpPr>
        <p:grpSpPr>
          <a:xfrm>
            <a:off x="7414787" y="4190884"/>
            <a:ext cx="1214888" cy="447588"/>
            <a:chOff x="0" y="9525"/>
            <a:chExt cx="3239700" cy="1193567"/>
          </a:xfrm>
        </p:grpSpPr>
        <p:sp>
          <p:nvSpPr>
            <p:cNvPr id="911" name="Google Shape;911;p23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12" name="Google Shape;912;p23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13" name="Google Shape;913;p23"/>
          <p:cNvGrpSpPr/>
          <p:nvPr/>
        </p:nvGrpSpPr>
        <p:grpSpPr>
          <a:xfrm>
            <a:off x="514350" y="510778"/>
            <a:ext cx="3683925" cy="1415537"/>
            <a:chOff x="0" y="-9525"/>
            <a:chExt cx="9823800" cy="3774766"/>
          </a:xfrm>
        </p:grpSpPr>
        <p:sp>
          <p:nvSpPr>
            <p:cNvPr id="914" name="Google Shape;914;p23"/>
            <p:cNvSpPr txBox="1"/>
            <p:nvPr/>
          </p:nvSpPr>
          <p:spPr>
            <a:xfrm>
              <a:off x="0" y="3149641"/>
              <a:ext cx="9823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15" name="Google Shape;915;p23"/>
            <p:cNvSpPr txBox="1"/>
            <p:nvPr/>
          </p:nvSpPr>
          <p:spPr>
            <a:xfrm>
              <a:off x="0" y="-9525"/>
              <a:ext cx="98238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Team Members Page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16" name="Google Shape;916;p23"/>
          <p:cNvGrpSpPr/>
          <p:nvPr/>
        </p:nvGrpSpPr>
        <p:grpSpPr>
          <a:xfrm>
            <a:off x="1001482" y="4344216"/>
            <a:ext cx="957220" cy="976792"/>
            <a:chOff x="1001482" y="4344216"/>
            <a:chExt cx="957220" cy="976792"/>
          </a:xfrm>
        </p:grpSpPr>
        <p:sp>
          <p:nvSpPr>
            <p:cNvPr id="917" name="Google Shape;917;p23"/>
            <p:cNvSpPr/>
            <p:nvPr/>
          </p:nvSpPr>
          <p:spPr>
            <a:xfrm rot="1547762">
              <a:off x="1125886" y="4462165"/>
              <a:ext cx="708414" cy="740895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3"/>
            <p:cNvSpPr/>
            <p:nvPr/>
          </p:nvSpPr>
          <p:spPr>
            <a:xfrm rot="1547762">
              <a:off x="1134558" y="4474471"/>
              <a:ext cx="690070" cy="718501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23"/>
          <p:cNvGrpSpPr/>
          <p:nvPr/>
        </p:nvGrpSpPr>
        <p:grpSpPr>
          <a:xfrm>
            <a:off x="5311935" y="-137658"/>
            <a:ext cx="727258" cy="760509"/>
            <a:chOff x="5311935" y="-137658"/>
            <a:chExt cx="727258" cy="760509"/>
          </a:xfrm>
        </p:grpSpPr>
        <p:sp>
          <p:nvSpPr>
            <p:cNvPr id="920" name="Google Shape;920;p23"/>
            <p:cNvSpPr/>
            <p:nvPr/>
          </p:nvSpPr>
          <p:spPr>
            <a:xfrm rot="85926">
              <a:off x="5321109" y="-128916"/>
              <a:ext cx="708910" cy="743024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23"/>
            <p:cNvSpPr/>
            <p:nvPr/>
          </p:nvSpPr>
          <p:spPr>
            <a:xfrm rot="85926">
              <a:off x="5321109" y="-128916"/>
              <a:ext cx="708910" cy="743024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  <a:moveTo>
                    <a:pt x="1358856" y="645735"/>
                  </a:moveTo>
                  <a:cubicBezTo>
                    <a:pt x="1339917" y="662493"/>
                    <a:pt x="1319998" y="678123"/>
                    <a:pt x="1300583" y="694287"/>
                  </a:cubicBezTo>
                  <a:cubicBezTo>
                    <a:pt x="1281347" y="710808"/>
                    <a:pt x="1264787" y="730122"/>
                    <a:pt x="1245997" y="747119"/>
                  </a:cubicBezTo>
                  <a:cubicBezTo>
                    <a:pt x="1218615" y="770712"/>
                    <a:pt x="1193909" y="797217"/>
                    <a:pt x="1166259" y="820483"/>
                  </a:cubicBezTo>
                  <a:cubicBezTo>
                    <a:pt x="1139233" y="843125"/>
                    <a:pt x="1113457" y="867104"/>
                    <a:pt x="1086372" y="889686"/>
                  </a:cubicBezTo>
                  <a:cubicBezTo>
                    <a:pt x="1074569" y="899938"/>
                    <a:pt x="1062944" y="910427"/>
                    <a:pt x="1051527" y="921153"/>
                  </a:cubicBezTo>
                  <a:cubicBezTo>
                    <a:pt x="1046324" y="926383"/>
                    <a:pt x="1035234" y="933663"/>
                    <a:pt x="1041954" y="941745"/>
                  </a:cubicBezTo>
                  <a:cubicBezTo>
                    <a:pt x="1042340" y="942072"/>
                    <a:pt x="1042697" y="942310"/>
                    <a:pt x="1043083" y="942577"/>
                  </a:cubicBezTo>
                  <a:cubicBezTo>
                    <a:pt x="1045462" y="950362"/>
                    <a:pt x="1051557" y="956840"/>
                    <a:pt x="1054857" y="964387"/>
                  </a:cubicBezTo>
                  <a:cubicBezTo>
                    <a:pt x="1067760" y="991546"/>
                    <a:pt x="1083845" y="1016892"/>
                    <a:pt x="1100405" y="1041970"/>
                  </a:cubicBezTo>
                  <a:cubicBezTo>
                    <a:pt x="1127846" y="1088948"/>
                    <a:pt x="1155704" y="1135807"/>
                    <a:pt x="1181154" y="1183914"/>
                  </a:cubicBezTo>
                  <a:cubicBezTo>
                    <a:pt x="1201044" y="1221918"/>
                    <a:pt x="1225691" y="1257248"/>
                    <a:pt x="1245195" y="1295520"/>
                  </a:cubicBezTo>
                  <a:cubicBezTo>
                    <a:pt x="1263152" y="1327135"/>
                    <a:pt x="1276799" y="1360593"/>
                    <a:pt x="1293359" y="1392981"/>
                  </a:cubicBezTo>
                  <a:cubicBezTo>
                    <a:pt x="1263211" y="1388822"/>
                    <a:pt x="1235235" y="1376015"/>
                    <a:pt x="1208269" y="1362554"/>
                  </a:cubicBezTo>
                  <a:cubicBezTo>
                    <a:pt x="1160610" y="1339556"/>
                    <a:pt x="1117262" y="1310703"/>
                    <a:pt x="1071804" y="1284110"/>
                  </a:cubicBezTo>
                  <a:cubicBezTo>
                    <a:pt x="1047930" y="1271035"/>
                    <a:pt x="1025542" y="1255554"/>
                    <a:pt x="1002590" y="1240995"/>
                  </a:cubicBezTo>
                  <a:cubicBezTo>
                    <a:pt x="974494" y="1224147"/>
                    <a:pt x="945447" y="1208903"/>
                    <a:pt x="918511" y="1190184"/>
                  </a:cubicBezTo>
                  <a:cubicBezTo>
                    <a:pt x="892645" y="1172623"/>
                    <a:pt x="864341" y="1159222"/>
                    <a:pt x="837880" y="1142730"/>
                  </a:cubicBezTo>
                  <a:cubicBezTo>
                    <a:pt x="835859" y="1140413"/>
                    <a:pt x="833034" y="1139105"/>
                    <a:pt x="830210" y="1137828"/>
                  </a:cubicBezTo>
                  <a:cubicBezTo>
                    <a:pt x="827147" y="1135807"/>
                    <a:pt x="824085" y="1133787"/>
                    <a:pt x="821112" y="1131647"/>
                  </a:cubicBezTo>
                  <a:cubicBezTo>
                    <a:pt x="818228" y="1129686"/>
                    <a:pt x="815374" y="1127695"/>
                    <a:pt x="812431" y="1125764"/>
                  </a:cubicBezTo>
                  <a:cubicBezTo>
                    <a:pt x="810349" y="1124516"/>
                    <a:pt x="808328" y="1124338"/>
                    <a:pt x="806514" y="1124843"/>
                  </a:cubicBezTo>
                  <a:cubicBezTo>
                    <a:pt x="797149" y="1120445"/>
                    <a:pt x="786238" y="1119880"/>
                    <a:pt x="777526" y="1124872"/>
                  </a:cubicBezTo>
                  <a:cubicBezTo>
                    <a:pt x="775326" y="1123892"/>
                    <a:pt x="772740" y="1123832"/>
                    <a:pt x="770480" y="1125229"/>
                  </a:cubicBezTo>
                  <a:cubicBezTo>
                    <a:pt x="755228" y="1134232"/>
                    <a:pt x="741582" y="1145732"/>
                    <a:pt x="727251" y="1156072"/>
                  </a:cubicBezTo>
                  <a:cubicBezTo>
                    <a:pt x="701356" y="1175386"/>
                    <a:pt x="675074" y="1194284"/>
                    <a:pt x="650545" y="1215351"/>
                  </a:cubicBezTo>
                  <a:cubicBezTo>
                    <a:pt x="625274" y="1237132"/>
                    <a:pt x="598041" y="1256386"/>
                    <a:pt x="572888" y="1278315"/>
                  </a:cubicBezTo>
                  <a:cubicBezTo>
                    <a:pt x="547022" y="1299769"/>
                    <a:pt x="519640" y="1319291"/>
                    <a:pt x="494161" y="1341220"/>
                  </a:cubicBezTo>
                  <a:cubicBezTo>
                    <a:pt x="439664" y="1383711"/>
                    <a:pt x="385732" y="1427004"/>
                    <a:pt x="328292" y="1465573"/>
                  </a:cubicBezTo>
                  <a:cubicBezTo>
                    <a:pt x="347587" y="1376401"/>
                    <a:pt x="364712" y="1286695"/>
                    <a:pt x="390816" y="1199187"/>
                  </a:cubicBezTo>
                  <a:cubicBezTo>
                    <a:pt x="404462" y="1144097"/>
                    <a:pt x="413382" y="1087938"/>
                    <a:pt x="424977" y="1032402"/>
                  </a:cubicBezTo>
                  <a:cubicBezTo>
                    <a:pt x="428069" y="1016476"/>
                    <a:pt x="431428" y="1000638"/>
                    <a:pt x="434491" y="984682"/>
                  </a:cubicBezTo>
                  <a:cubicBezTo>
                    <a:pt x="434847" y="980165"/>
                    <a:pt x="437018" y="974668"/>
                    <a:pt x="436185" y="970092"/>
                  </a:cubicBezTo>
                  <a:cubicBezTo>
                    <a:pt x="437523" y="965606"/>
                    <a:pt x="433836" y="961238"/>
                    <a:pt x="429882" y="958712"/>
                  </a:cubicBezTo>
                  <a:cubicBezTo>
                    <a:pt x="420130" y="949471"/>
                    <a:pt x="410349" y="940260"/>
                    <a:pt x="400538" y="931078"/>
                  </a:cubicBezTo>
                  <a:cubicBezTo>
                    <a:pt x="390964" y="921807"/>
                    <a:pt x="382848" y="911199"/>
                    <a:pt x="374256" y="901067"/>
                  </a:cubicBezTo>
                  <a:cubicBezTo>
                    <a:pt x="358290" y="881961"/>
                    <a:pt x="338549" y="866628"/>
                    <a:pt x="319670" y="850583"/>
                  </a:cubicBezTo>
                  <a:cubicBezTo>
                    <a:pt x="290920" y="823424"/>
                    <a:pt x="261367" y="797306"/>
                    <a:pt x="230596" y="772465"/>
                  </a:cubicBezTo>
                  <a:cubicBezTo>
                    <a:pt x="209962" y="754755"/>
                    <a:pt x="191321" y="734490"/>
                    <a:pt x="169944" y="717613"/>
                  </a:cubicBezTo>
                  <a:cubicBezTo>
                    <a:pt x="137538" y="693753"/>
                    <a:pt x="106588" y="668258"/>
                    <a:pt x="77332" y="640594"/>
                  </a:cubicBezTo>
                  <a:cubicBezTo>
                    <a:pt x="57918" y="623271"/>
                    <a:pt x="34550" y="610019"/>
                    <a:pt x="18554" y="589130"/>
                  </a:cubicBezTo>
                  <a:cubicBezTo>
                    <a:pt x="74389" y="582385"/>
                    <a:pt x="130521" y="579205"/>
                    <a:pt x="186772" y="580513"/>
                  </a:cubicBezTo>
                  <a:cubicBezTo>
                    <a:pt x="248553" y="580929"/>
                    <a:pt x="310304" y="577541"/>
                    <a:pt x="372115" y="578581"/>
                  </a:cubicBezTo>
                  <a:cubicBezTo>
                    <a:pt x="396762" y="578759"/>
                    <a:pt x="421439" y="579146"/>
                    <a:pt x="446026" y="577304"/>
                  </a:cubicBezTo>
                  <a:cubicBezTo>
                    <a:pt x="482655" y="573678"/>
                    <a:pt x="518986" y="567052"/>
                    <a:pt x="555763" y="564883"/>
                  </a:cubicBezTo>
                  <a:cubicBezTo>
                    <a:pt x="558707" y="564527"/>
                    <a:pt x="561947" y="564824"/>
                    <a:pt x="565009" y="564527"/>
                  </a:cubicBezTo>
                  <a:cubicBezTo>
                    <a:pt x="569885" y="565299"/>
                    <a:pt x="573899" y="560812"/>
                    <a:pt x="575059" y="556117"/>
                  </a:cubicBezTo>
                  <a:cubicBezTo>
                    <a:pt x="582135" y="540310"/>
                    <a:pt x="587189" y="523759"/>
                    <a:pt x="593165" y="507505"/>
                  </a:cubicBezTo>
                  <a:cubicBezTo>
                    <a:pt x="593967" y="502513"/>
                    <a:pt x="601073" y="482457"/>
                    <a:pt x="605919" y="465430"/>
                  </a:cubicBezTo>
                  <a:cubicBezTo>
                    <a:pt x="621677" y="431467"/>
                    <a:pt x="637256" y="397415"/>
                    <a:pt x="652002" y="362977"/>
                  </a:cubicBezTo>
                  <a:cubicBezTo>
                    <a:pt x="670079" y="324259"/>
                    <a:pt x="690177" y="286493"/>
                    <a:pt x="707599" y="247449"/>
                  </a:cubicBezTo>
                  <a:cubicBezTo>
                    <a:pt x="724962" y="207662"/>
                    <a:pt x="746904" y="170193"/>
                    <a:pt x="765931" y="131238"/>
                  </a:cubicBezTo>
                  <a:cubicBezTo>
                    <a:pt x="782254" y="96472"/>
                    <a:pt x="796138" y="60637"/>
                    <a:pt x="810409" y="24980"/>
                  </a:cubicBezTo>
                  <a:cubicBezTo>
                    <a:pt x="823074" y="62866"/>
                    <a:pt x="831518" y="101821"/>
                    <a:pt x="839932" y="140805"/>
                  </a:cubicBezTo>
                  <a:cubicBezTo>
                    <a:pt x="848464" y="175808"/>
                    <a:pt x="859049" y="210247"/>
                    <a:pt x="866749" y="245458"/>
                  </a:cubicBezTo>
                  <a:cubicBezTo>
                    <a:pt x="874063" y="281293"/>
                    <a:pt x="884439" y="316356"/>
                    <a:pt x="893388" y="351804"/>
                  </a:cubicBezTo>
                  <a:cubicBezTo>
                    <a:pt x="906232" y="409598"/>
                    <a:pt x="917411" y="467837"/>
                    <a:pt x="932514" y="525066"/>
                  </a:cubicBezTo>
                  <a:cubicBezTo>
                    <a:pt x="934179" y="534159"/>
                    <a:pt x="935695" y="545747"/>
                    <a:pt x="936974" y="555612"/>
                  </a:cubicBezTo>
                  <a:cubicBezTo>
                    <a:pt x="937479" y="560307"/>
                    <a:pt x="937776" y="565864"/>
                    <a:pt x="942652" y="568211"/>
                  </a:cubicBezTo>
                  <a:cubicBezTo>
                    <a:pt x="945090" y="569637"/>
                    <a:pt x="947588" y="569281"/>
                    <a:pt x="949580" y="567973"/>
                  </a:cubicBezTo>
                  <a:cubicBezTo>
                    <a:pt x="977824" y="574897"/>
                    <a:pt x="1007377" y="574926"/>
                    <a:pt x="1036186" y="578106"/>
                  </a:cubicBezTo>
                  <a:cubicBezTo>
                    <a:pt x="1087412" y="583841"/>
                    <a:pt x="1138877" y="585950"/>
                    <a:pt x="1190192" y="590467"/>
                  </a:cubicBezTo>
                  <a:cubicBezTo>
                    <a:pt x="1195455" y="590348"/>
                    <a:pt x="1204225" y="592101"/>
                    <a:pt x="1208834" y="589041"/>
                  </a:cubicBezTo>
                  <a:cubicBezTo>
                    <a:pt x="1232291" y="591626"/>
                    <a:pt x="1255719" y="594597"/>
                    <a:pt x="1279326" y="596112"/>
                  </a:cubicBezTo>
                  <a:cubicBezTo>
                    <a:pt x="1279237" y="596112"/>
                    <a:pt x="1279147" y="596112"/>
                    <a:pt x="1279058" y="596083"/>
                  </a:cubicBezTo>
                  <a:cubicBezTo>
                    <a:pt x="1300524" y="597360"/>
                    <a:pt x="1321454" y="602709"/>
                    <a:pt x="1342891" y="604284"/>
                  </a:cubicBezTo>
                  <a:cubicBezTo>
                    <a:pt x="1361799" y="605621"/>
                    <a:pt x="1380351" y="605354"/>
                    <a:pt x="1399290" y="607344"/>
                  </a:cubicBezTo>
                  <a:cubicBezTo>
                    <a:pt x="1387576" y="622439"/>
                    <a:pt x="1373157" y="632809"/>
                    <a:pt x="1358856" y="6457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23"/>
            <p:cNvSpPr/>
            <p:nvPr/>
          </p:nvSpPr>
          <p:spPr>
            <a:xfrm rot="85926">
              <a:off x="5330302" y="-116477"/>
              <a:ext cx="690554" cy="720566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23"/>
          <p:cNvGrpSpPr/>
          <p:nvPr/>
        </p:nvGrpSpPr>
        <p:grpSpPr>
          <a:xfrm>
            <a:off x="6475781" y="1781214"/>
            <a:ext cx="1192119" cy="1121312"/>
            <a:chOff x="6475781" y="1781214"/>
            <a:chExt cx="1192119" cy="1121312"/>
          </a:xfrm>
        </p:grpSpPr>
        <p:grpSp>
          <p:nvGrpSpPr>
            <p:cNvPr id="924" name="Google Shape;924;p23"/>
            <p:cNvGrpSpPr/>
            <p:nvPr/>
          </p:nvGrpSpPr>
          <p:grpSpPr>
            <a:xfrm rot="-1653248">
              <a:off x="6601410" y="1954941"/>
              <a:ext cx="940861" cy="773858"/>
              <a:chOff x="13202144" y="3910185"/>
              <a:chExt cx="1881668" cy="1547670"/>
            </a:xfrm>
          </p:grpSpPr>
          <p:sp>
            <p:nvSpPr>
              <p:cNvPr id="925" name="Google Shape;925;p23"/>
              <p:cNvSpPr/>
              <p:nvPr/>
            </p:nvSpPr>
            <p:spPr>
              <a:xfrm>
                <a:off x="13481933" y="3910185"/>
                <a:ext cx="1260911" cy="1547670"/>
              </a:xfrm>
              <a:custGeom>
                <a:rect b="b" l="l" r="r" t="t"/>
                <a:pathLst>
                  <a:path extrusionOk="0" h="1547670" w="1260911">
                    <a:moveTo>
                      <a:pt x="1220951" y="440468"/>
                    </a:moveTo>
                    <a:cubicBezTo>
                      <a:pt x="1199537" y="431927"/>
                      <a:pt x="1173683" y="434410"/>
                      <a:pt x="1154979" y="448181"/>
                    </a:cubicBezTo>
                    <a:cubicBezTo>
                      <a:pt x="1145759" y="454841"/>
                      <a:pt x="1140189" y="465113"/>
                      <a:pt x="1134920" y="474895"/>
                    </a:cubicBezTo>
                    <a:cubicBezTo>
                      <a:pt x="1123592" y="495966"/>
                      <a:pt x="1112453" y="517074"/>
                      <a:pt x="1101087" y="538144"/>
                    </a:cubicBezTo>
                    <a:cubicBezTo>
                      <a:pt x="1068082" y="593453"/>
                      <a:pt x="1046029" y="654143"/>
                      <a:pt x="1014040" y="709980"/>
                    </a:cubicBezTo>
                    <a:cubicBezTo>
                      <a:pt x="1003578" y="728416"/>
                      <a:pt x="984460" y="775899"/>
                      <a:pt x="963385" y="780678"/>
                    </a:cubicBezTo>
                    <a:cubicBezTo>
                      <a:pt x="966622" y="752346"/>
                      <a:pt x="975202" y="725067"/>
                      <a:pt x="981976" y="697488"/>
                    </a:cubicBezTo>
                    <a:cubicBezTo>
                      <a:pt x="998159" y="630853"/>
                      <a:pt x="1015320" y="564444"/>
                      <a:pt x="1029696" y="497396"/>
                    </a:cubicBezTo>
                    <a:cubicBezTo>
                      <a:pt x="1032631" y="474181"/>
                      <a:pt x="1039744" y="451380"/>
                      <a:pt x="1043319" y="428165"/>
                    </a:cubicBezTo>
                    <a:cubicBezTo>
                      <a:pt x="1059427" y="365067"/>
                      <a:pt x="1071018" y="300840"/>
                      <a:pt x="1085432" y="237328"/>
                    </a:cubicBezTo>
                    <a:cubicBezTo>
                      <a:pt x="1094200" y="201396"/>
                      <a:pt x="1104211" y="160760"/>
                      <a:pt x="1085733" y="126182"/>
                    </a:cubicBezTo>
                    <a:cubicBezTo>
                      <a:pt x="1071357" y="101124"/>
                      <a:pt x="1038615" y="87579"/>
                      <a:pt x="1013965" y="106805"/>
                    </a:cubicBezTo>
                    <a:cubicBezTo>
                      <a:pt x="1001057" y="114932"/>
                      <a:pt x="991535" y="124640"/>
                      <a:pt x="982277" y="137244"/>
                    </a:cubicBezTo>
                    <a:cubicBezTo>
                      <a:pt x="947541" y="182432"/>
                      <a:pt x="922778" y="233942"/>
                      <a:pt x="902870" y="287107"/>
                    </a:cubicBezTo>
                    <a:cubicBezTo>
                      <a:pt x="876601" y="357504"/>
                      <a:pt x="855225" y="430610"/>
                      <a:pt x="824930" y="499728"/>
                    </a:cubicBezTo>
                    <a:cubicBezTo>
                      <a:pt x="811231" y="534043"/>
                      <a:pt x="798285" y="568696"/>
                      <a:pt x="781990" y="601919"/>
                    </a:cubicBezTo>
                    <a:cubicBezTo>
                      <a:pt x="776382" y="612680"/>
                      <a:pt x="771264" y="624269"/>
                      <a:pt x="761705" y="632095"/>
                    </a:cubicBezTo>
                    <a:cubicBezTo>
                      <a:pt x="772431" y="583069"/>
                      <a:pt x="791775" y="536376"/>
                      <a:pt x="801447" y="487086"/>
                    </a:cubicBezTo>
                    <a:cubicBezTo>
                      <a:pt x="819887" y="413491"/>
                      <a:pt x="831403" y="338315"/>
                      <a:pt x="852027" y="265209"/>
                    </a:cubicBezTo>
                    <a:cubicBezTo>
                      <a:pt x="865951" y="206550"/>
                      <a:pt x="883300" y="148118"/>
                      <a:pt x="891241" y="88331"/>
                    </a:cubicBezTo>
                    <a:cubicBezTo>
                      <a:pt x="893687" y="55108"/>
                      <a:pt x="879311" y="17859"/>
                      <a:pt x="845591" y="6496"/>
                    </a:cubicBezTo>
                    <a:cubicBezTo>
                      <a:pt x="828355" y="476"/>
                      <a:pt x="808447" y="-2572"/>
                      <a:pt x="790683" y="2733"/>
                    </a:cubicBezTo>
                    <a:cubicBezTo>
                      <a:pt x="744394" y="35806"/>
                      <a:pt x="724109" y="93185"/>
                      <a:pt x="702432" y="143678"/>
                    </a:cubicBezTo>
                    <a:cubicBezTo>
                      <a:pt x="692986" y="169414"/>
                      <a:pt x="680303" y="193720"/>
                      <a:pt x="669088" y="218703"/>
                    </a:cubicBezTo>
                    <a:cubicBezTo>
                      <a:pt x="657761" y="244966"/>
                      <a:pt x="649406" y="272433"/>
                      <a:pt x="639207" y="299109"/>
                    </a:cubicBezTo>
                    <a:cubicBezTo>
                      <a:pt x="620202" y="351409"/>
                      <a:pt x="600331" y="403369"/>
                      <a:pt x="579595" y="455029"/>
                    </a:cubicBezTo>
                    <a:cubicBezTo>
                      <a:pt x="568004" y="486033"/>
                      <a:pt x="559009" y="515907"/>
                      <a:pt x="546176" y="546986"/>
                    </a:cubicBezTo>
                    <a:cubicBezTo>
                      <a:pt x="534886" y="572609"/>
                      <a:pt x="525402" y="600941"/>
                      <a:pt x="504139" y="620130"/>
                    </a:cubicBezTo>
                    <a:cubicBezTo>
                      <a:pt x="509747" y="568320"/>
                      <a:pt x="524048" y="517901"/>
                      <a:pt x="532214" y="466317"/>
                    </a:cubicBezTo>
                    <a:cubicBezTo>
                      <a:pt x="552837" y="375865"/>
                      <a:pt x="578654" y="286467"/>
                      <a:pt x="592654" y="194585"/>
                    </a:cubicBezTo>
                    <a:cubicBezTo>
                      <a:pt x="598337" y="142587"/>
                      <a:pt x="619750" y="56274"/>
                      <a:pt x="554004" y="35091"/>
                    </a:cubicBezTo>
                    <a:cubicBezTo>
                      <a:pt x="510838" y="22712"/>
                      <a:pt x="495408" y="42014"/>
                      <a:pt x="470306" y="73243"/>
                    </a:cubicBezTo>
                    <a:cubicBezTo>
                      <a:pt x="424205" y="132917"/>
                      <a:pt x="396318" y="204443"/>
                      <a:pt x="375544" y="276308"/>
                    </a:cubicBezTo>
                    <a:cubicBezTo>
                      <a:pt x="358685" y="329059"/>
                      <a:pt x="350367" y="383992"/>
                      <a:pt x="333884" y="436781"/>
                    </a:cubicBezTo>
                    <a:cubicBezTo>
                      <a:pt x="325416" y="463307"/>
                      <a:pt x="315744" y="489569"/>
                      <a:pt x="310137" y="516923"/>
                    </a:cubicBezTo>
                    <a:cubicBezTo>
                      <a:pt x="300540" y="562676"/>
                      <a:pt x="296626" y="609331"/>
                      <a:pt x="289513" y="655460"/>
                    </a:cubicBezTo>
                    <a:cubicBezTo>
                      <a:pt x="285976" y="683153"/>
                      <a:pt x="281497" y="710920"/>
                      <a:pt x="279992" y="738838"/>
                    </a:cubicBezTo>
                    <a:cubicBezTo>
                      <a:pt x="274498" y="730862"/>
                      <a:pt x="269982" y="722170"/>
                      <a:pt x="266745" y="712689"/>
                    </a:cubicBezTo>
                    <a:cubicBezTo>
                      <a:pt x="240326" y="648311"/>
                      <a:pt x="231369" y="574415"/>
                      <a:pt x="183838" y="520648"/>
                    </a:cubicBezTo>
                    <a:cubicBezTo>
                      <a:pt x="154483" y="488817"/>
                      <a:pt x="119860" y="458039"/>
                      <a:pt x="76318" y="448821"/>
                    </a:cubicBezTo>
                    <a:cubicBezTo>
                      <a:pt x="52119" y="442688"/>
                      <a:pt x="19829" y="445736"/>
                      <a:pt x="8050" y="471020"/>
                    </a:cubicBezTo>
                    <a:cubicBezTo>
                      <a:pt x="-13853" y="516095"/>
                      <a:pt x="14786" y="585627"/>
                      <a:pt x="24910" y="632772"/>
                    </a:cubicBezTo>
                    <a:cubicBezTo>
                      <a:pt x="37668" y="685824"/>
                      <a:pt x="52985" y="738274"/>
                      <a:pt x="64764" y="791589"/>
                    </a:cubicBezTo>
                    <a:cubicBezTo>
                      <a:pt x="80420" y="849495"/>
                      <a:pt x="82264" y="909620"/>
                      <a:pt x="87119" y="969069"/>
                    </a:cubicBezTo>
                    <a:cubicBezTo>
                      <a:pt x="90920" y="1023513"/>
                      <a:pt x="95850" y="1078032"/>
                      <a:pt x="106726" y="1131573"/>
                    </a:cubicBezTo>
                    <a:cubicBezTo>
                      <a:pt x="114328" y="1169763"/>
                      <a:pt x="120161" y="1208668"/>
                      <a:pt x="134199" y="1245165"/>
                    </a:cubicBezTo>
                    <a:cubicBezTo>
                      <a:pt x="153204" y="1292009"/>
                      <a:pt x="178155" y="1337422"/>
                      <a:pt x="209579" y="1377042"/>
                    </a:cubicBezTo>
                    <a:cubicBezTo>
                      <a:pt x="249546" y="1423321"/>
                      <a:pt x="300766" y="1461474"/>
                      <a:pt x="358120" y="1482995"/>
                    </a:cubicBezTo>
                    <a:cubicBezTo>
                      <a:pt x="373324" y="1491160"/>
                      <a:pt x="386948" y="1502222"/>
                      <a:pt x="403017" y="1508807"/>
                    </a:cubicBezTo>
                    <a:cubicBezTo>
                      <a:pt x="431167" y="1521072"/>
                      <a:pt x="460785" y="1527695"/>
                      <a:pt x="491005" y="1532624"/>
                    </a:cubicBezTo>
                    <a:cubicBezTo>
                      <a:pt x="545537" y="1545153"/>
                      <a:pt x="601649" y="1544626"/>
                      <a:pt x="657234" y="1546583"/>
                    </a:cubicBezTo>
                    <a:cubicBezTo>
                      <a:pt x="772017" y="1552678"/>
                      <a:pt x="821393" y="1534392"/>
                      <a:pt x="908063" y="1460232"/>
                    </a:cubicBezTo>
                    <a:cubicBezTo>
                      <a:pt x="923832" y="1444128"/>
                      <a:pt x="940353" y="1428740"/>
                      <a:pt x="956310" y="1412862"/>
                    </a:cubicBezTo>
                    <a:cubicBezTo>
                      <a:pt x="980584" y="1387201"/>
                      <a:pt x="998836" y="1357025"/>
                      <a:pt x="1016072" y="1326398"/>
                    </a:cubicBezTo>
                    <a:cubicBezTo>
                      <a:pt x="1041174" y="1285462"/>
                      <a:pt x="1059088" y="1240913"/>
                      <a:pt x="1076023" y="1196176"/>
                    </a:cubicBezTo>
                    <a:cubicBezTo>
                      <a:pt x="1098001" y="1140114"/>
                      <a:pt x="1114899" y="1082284"/>
                      <a:pt x="1128899" y="1023739"/>
                    </a:cubicBezTo>
                    <a:cubicBezTo>
                      <a:pt x="1143839" y="966397"/>
                      <a:pt x="1158441" y="908981"/>
                      <a:pt x="1168527" y="850548"/>
                    </a:cubicBezTo>
                    <a:cubicBezTo>
                      <a:pt x="1177936" y="802124"/>
                      <a:pt x="1196376" y="753776"/>
                      <a:pt x="1211957" y="706781"/>
                    </a:cubicBezTo>
                    <a:cubicBezTo>
                      <a:pt x="1231714" y="661292"/>
                      <a:pt x="1245752" y="613583"/>
                      <a:pt x="1255123" y="564858"/>
                    </a:cubicBezTo>
                    <a:cubicBezTo>
                      <a:pt x="1260692" y="536677"/>
                      <a:pt x="1265321" y="506915"/>
                      <a:pt x="1253693" y="479561"/>
                    </a:cubicBezTo>
                    <a:cubicBezTo>
                      <a:pt x="1247182" y="463758"/>
                      <a:pt x="1237472" y="447128"/>
                      <a:pt x="1220951" y="4404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3"/>
              <p:cNvSpPr/>
              <p:nvPr/>
            </p:nvSpPr>
            <p:spPr>
              <a:xfrm>
                <a:off x="14818003" y="4135846"/>
                <a:ext cx="141132" cy="292966"/>
              </a:xfrm>
              <a:custGeom>
                <a:rect b="b" l="l" r="r" t="t"/>
                <a:pathLst>
                  <a:path extrusionOk="0" h="292966" w="141132">
                    <a:moveTo>
                      <a:pt x="115199" y="94180"/>
                    </a:moveTo>
                    <a:cubicBezTo>
                      <a:pt x="89495" y="53883"/>
                      <a:pt x="51749" y="18779"/>
                      <a:pt x="7153" y="643"/>
                    </a:cubicBezTo>
                    <a:cubicBezTo>
                      <a:pt x="3916" y="-1125"/>
                      <a:pt x="-1315" y="869"/>
                      <a:pt x="303" y="5196"/>
                    </a:cubicBezTo>
                    <a:cubicBezTo>
                      <a:pt x="2486" y="9937"/>
                      <a:pt x="8244" y="11705"/>
                      <a:pt x="12196" y="14828"/>
                    </a:cubicBezTo>
                    <a:cubicBezTo>
                      <a:pt x="58824" y="45643"/>
                      <a:pt x="104587" y="88612"/>
                      <a:pt x="117043" y="145276"/>
                    </a:cubicBezTo>
                    <a:cubicBezTo>
                      <a:pt x="124043" y="184670"/>
                      <a:pt x="124683" y="225569"/>
                      <a:pt x="116366" y="264812"/>
                    </a:cubicBezTo>
                    <a:cubicBezTo>
                      <a:pt x="114974" y="274181"/>
                      <a:pt x="106995" y="289983"/>
                      <a:pt x="121033" y="292918"/>
                    </a:cubicBezTo>
                    <a:cubicBezTo>
                      <a:pt x="133979" y="293972"/>
                      <a:pt x="133113" y="277454"/>
                      <a:pt x="135446" y="268537"/>
                    </a:cubicBezTo>
                    <a:cubicBezTo>
                      <a:pt x="139699" y="246789"/>
                      <a:pt x="141731" y="224553"/>
                      <a:pt x="140979" y="202391"/>
                    </a:cubicBezTo>
                    <a:cubicBezTo>
                      <a:pt x="139962" y="165029"/>
                      <a:pt x="135522" y="126388"/>
                      <a:pt x="115199" y="941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3"/>
              <p:cNvSpPr/>
              <p:nvPr/>
            </p:nvSpPr>
            <p:spPr>
              <a:xfrm>
                <a:off x="14934541" y="4094715"/>
                <a:ext cx="149271" cy="275519"/>
              </a:xfrm>
              <a:custGeom>
                <a:rect b="b" l="l" r="r" t="t"/>
                <a:pathLst>
                  <a:path extrusionOk="0" h="275519" w="149271">
                    <a:moveTo>
                      <a:pt x="149159" y="247171"/>
                    </a:moveTo>
                    <a:cubicBezTo>
                      <a:pt x="149310" y="229186"/>
                      <a:pt x="148670" y="211239"/>
                      <a:pt x="146826" y="193367"/>
                    </a:cubicBezTo>
                    <a:cubicBezTo>
                      <a:pt x="143702" y="162514"/>
                      <a:pt x="137418" y="131322"/>
                      <a:pt x="122402" y="103893"/>
                    </a:cubicBezTo>
                    <a:cubicBezTo>
                      <a:pt x="106558" y="76088"/>
                      <a:pt x="82397" y="54077"/>
                      <a:pt x="58575" y="33157"/>
                    </a:cubicBezTo>
                    <a:cubicBezTo>
                      <a:pt x="46080" y="22660"/>
                      <a:pt x="32946" y="12727"/>
                      <a:pt x="18570" y="5014"/>
                    </a:cubicBezTo>
                    <a:cubicBezTo>
                      <a:pt x="16801" y="912"/>
                      <a:pt x="12436" y="498"/>
                      <a:pt x="8371" y="122"/>
                    </a:cubicBezTo>
                    <a:cubicBezTo>
                      <a:pt x="506" y="-1308"/>
                      <a:pt x="-3295" y="10206"/>
                      <a:pt x="3592" y="13968"/>
                    </a:cubicBezTo>
                    <a:cubicBezTo>
                      <a:pt x="25683" y="26611"/>
                      <a:pt x="45328" y="42978"/>
                      <a:pt x="63467" y="60774"/>
                    </a:cubicBezTo>
                    <a:cubicBezTo>
                      <a:pt x="80064" y="77330"/>
                      <a:pt x="96698" y="94449"/>
                      <a:pt x="107499" y="115482"/>
                    </a:cubicBezTo>
                    <a:cubicBezTo>
                      <a:pt x="128687" y="160369"/>
                      <a:pt x="130154" y="209847"/>
                      <a:pt x="128799" y="259211"/>
                    </a:cubicBezTo>
                    <a:cubicBezTo>
                      <a:pt x="125902" y="264818"/>
                      <a:pt x="126843" y="272192"/>
                      <a:pt x="133278" y="274826"/>
                    </a:cubicBezTo>
                    <a:cubicBezTo>
                      <a:pt x="149460" y="279680"/>
                      <a:pt x="149611" y="257857"/>
                      <a:pt x="149159" y="2471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3"/>
              <p:cNvSpPr/>
              <p:nvPr/>
            </p:nvSpPr>
            <p:spPr>
              <a:xfrm>
                <a:off x="13202144" y="5126195"/>
                <a:ext cx="148081" cy="319137"/>
              </a:xfrm>
              <a:custGeom>
                <a:rect b="b" l="l" r="r" t="t"/>
                <a:pathLst>
                  <a:path extrusionOk="0" h="319137" w="148081">
                    <a:moveTo>
                      <a:pt x="133955" y="295280"/>
                    </a:moveTo>
                    <a:cubicBezTo>
                      <a:pt x="103133" y="274661"/>
                      <a:pt x="73553" y="249264"/>
                      <a:pt x="57822" y="214799"/>
                    </a:cubicBezTo>
                    <a:cubicBezTo>
                      <a:pt x="38704" y="170890"/>
                      <a:pt x="17667" y="126530"/>
                      <a:pt x="12360" y="78369"/>
                    </a:cubicBezTo>
                    <a:cubicBezTo>
                      <a:pt x="10253" y="54326"/>
                      <a:pt x="14882" y="30509"/>
                      <a:pt x="16613" y="6579"/>
                    </a:cubicBezTo>
                    <a:cubicBezTo>
                      <a:pt x="16462" y="4134"/>
                      <a:pt x="16274" y="1237"/>
                      <a:pt x="13715" y="145"/>
                    </a:cubicBezTo>
                    <a:cubicBezTo>
                      <a:pt x="12022" y="-532"/>
                      <a:pt x="9463" y="1274"/>
                      <a:pt x="10290" y="3118"/>
                    </a:cubicBezTo>
                    <a:cubicBezTo>
                      <a:pt x="-10446" y="71107"/>
                      <a:pt x="2576" y="120246"/>
                      <a:pt x="27865" y="184134"/>
                    </a:cubicBezTo>
                    <a:cubicBezTo>
                      <a:pt x="49543" y="247533"/>
                      <a:pt x="77956" y="279665"/>
                      <a:pt x="132713" y="317140"/>
                    </a:cubicBezTo>
                    <a:cubicBezTo>
                      <a:pt x="139638" y="322784"/>
                      <a:pt x="150251" y="315522"/>
                      <a:pt x="147692" y="307094"/>
                    </a:cubicBezTo>
                    <a:cubicBezTo>
                      <a:pt x="145735" y="300961"/>
                      <a:pt x="138547" y="299118"/>
                      <a:pt x="133955" y="295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3"/>
              <p:cNvSpPr/>
              <p:nvPr/>
            </p:nvSpPr>
            <p:spPr>
              <a:xfrm>
                <a:off x="13356797" y="5104154"/>
                <a:ext cx="152133" cy="300814"/>
              </a:xfrm>
              <a:custGeom>
                <a:rect b="b" l="l" r="r" t="t"/>
                <a:pathLst>
                  <a:path extrusionOk="0" h="300814" w="152133">
                    <a:moveTo>
                      <a:pt x="147487" y="283082"/>
                    </a:moveTo>
                    <a:cubicBezTo>
                      <a:pt x="133148" y="274842"/>
                      <a:pt x="118170" y="266865"/>
                      <a:pt x="107294" y="254110"/>
                    </a:cubicBezTo>
                    <a:cubicBezTo>
                      <a:pt x="95966" y="240791"/>
                      <a:pt x="87687" y="225252"/>
                      <a:pt x="78278" y="210578"/>
                    </a:cubicBezTo>
                    <a:cubicBezTo>
                      <a:pt x="63563" y="186497"/>
                      <a:pt x="46590" y="163771"/>
                      <a:pt x="33682" y="138638"/>
                    </a:cubicBezTo>
                    <a:cubicBezTo>
                      <a:pt x="12833" y="97475"/>
                      <a:pt x="9220" y="48976"/>
                      <a:pt x="10575" y="3186"/>
                    </a:cubicBezTo>
                    <a:cubicBezTo>
                      <a:pt x="12268" y="2283"/>
                      <a:pt x="11478" y="665"/>
                      <a:pt x="9785" y="213"/>
                    </a:cubicBezTo>
                    <a:cubicBezTo>
                      <a:pt x="7000" y="-915"/>
                      <a:pt x="5344" y="2697"/>
                      <a:pt x="4478" y="4879"/>
                    </a:cubicBezTo>
                    <a:cubicBezTo>
                      <a:pt x="-3613" y="39720"/>
                      <a:pt x="188" y="77082"/>
                      <a:pt x="8505" y="111698"/>
                    </a:cubicBezTo>
                    <a:cubicBezTo>
                      <a:pt x="16672" y="143567"/>
                      <a:pt x="34886" y="171184"/>
                      <a:pt x="52123" y="198763"/>
                    </a:cubicBezTo>
                    <a:cubicBezTo>
                      <a:pt x="78805" y="241694"/>
                      <a:pt x="90434" y="274353"/>
                      <a:pt x="138003" y="299449"/>
                    </a:cubicBezTo>
                    <a:cubicBezTo>
                      <a:pt x="148729" y="305582"/>
                      <a:pt x="158062" y="289441"/>
                      <a:pt x="147487" y="2830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0" name="Google Shape;930;p23"/>
            <p:cNvSpPr/>
            <p:nvPr/>
          </p:nvSpPr>
          <p:spPr>
            <a:xfrm rot="-1647854">
              <a:off x="6754180" y="1971451"/>
              <a:ext cx="608240" cy="754157"/>
            </a:xfrm>
            <a:custGeom>
              <a:rect b="b" l="l" r="r" t="t"/>
              <a:pathLst>
                <a:path extrusionOk="0" h="1508728" w="1219640">
                  <a:moveTo>
                    <a:pt x="1219639" y="493898"/>
                  </a:moveTo>
                  <a:cubicBezTo>
                    <a:pt x="1219790" y="528438"/>
                    <a:pt x="1209817" y="562376"/>
                    <a:pt x="1201462" y="595675"/>
                  </a:cubicBezTo>
                  <a:cubicBezTo>
                    <a:pt x="1194236" y="623781"/>
                    <a:pt x="1184678" y="650947"/>
                    <a:pt x="1172936" y="677435"/>
                  </a:cubicBezTo>
                  <a:cubicBezTo>
                    <a:pt x="1162097" y="709906"/>
                    <a:pt x="1150205" y="742076"/>
                    <a:pt x="1140571" y="774923"/>
                  </a:cubicBezTo>
                  <a:cubicBezTo>
                    <a:pt x="1130071" y="808635"/>
                    <a:pt x="1124350" y="843514"/>
                    <a:pt x="1117727" y="878092"/>
                  </a:cubicBezTo>
                  <a:cubicBezTo>
                    <a:pt x="1092437" y="984986"/>
                    <a:pt x="1068464" y="1092745"/>
                    <a:pt x="1026201" y="1194522"/>
                  </a:cubicBezTo>
                  <a:cubicBezTo>
                    <a:pt x="1012954" y="1231696"/>
                    <a:pt x="995492" y="1267215"/>
                    <a:pt x="975283" y="1301078"/>
                  </a:cubicBezTo>
                  <a:cubicBezTo>
                    <a:pt x="957030" y="1333962"/>
                    <a:pt x="936859" y="1366019"/>
                    <a:pt x="908934" y="1391718"/>
                  </a:cubicBezTo>
                  <a:cubicBezTo>
                    <a:pt x="885752" y="1413352"/>
                    <a:pt x="864978" y="1437696"/>
                    <a:pt x="837656" y="1454439"/>
                  </a:cubicBezTo>
                  <a:cubicBezTo>
                    <a:pt x="816242" y="1470581"/>
                    <a:pt x="795130" y="1485932"/>
                    <a:pt x="769388" y="1494962"/>
                  </a:cubicBezTo>
                  <a:cubicBezTo>
                    <a:pt x="719561" y="1512721"/>
                    <a:pt x="666046" y="1508733"/>
                    <a:pt x="614148" y="1507379"/>
                  </a:cubicBezTo>
                  <a:cubicBezTo>
                    <a:pt x="568988" y="1505271"/>
                    <a:pt x="523639" y="1505460"/>
                    <a:pt x="479306" y="1495489"/>
                  </a:cubicBezTo>
                  <a:cubicBezTo>
                    <a:pt x="446339" y="1489506"/>
                    <a:pt x="413409" y="1483336"/>
                    <a:pt x="383001" y="1468549"/>
                  </a:cubicBezTo>
                  <a:cubicBezTo>
                    <a:pt x="355190" y="1451279"/>
                    <a:pt x="327341" y="1434874"/>
                    <a:pt x="296105" y="1423624"/>
                  </a:cubicBezTo>
                  <a:cubicBezTo>
                    <a:pt x="294411" y="1422909"/>
                    <a:pt x="292680" y="1422721"/>
                    <a:pt x="291024" y="1422984"/>
                  </a:cubicBezTo>
                  <a:cubicBezTo>
                    <a:pt x="282218" y="1417303"/>
                    <a:pt x="273675" y="1411283"/>
                    <a:pt x="265396" y="1404811"/>
                  </a:cubicBezTo>
                  <a:cubicBezTo>
                    <a:pt x="231337" y="1378850"/>
                    <a:pt x="200364" y="1348034"/>
                    <a:pt x="178687" y="1310860"/>
                  </a:cubicBezTo>
                  <a:cubicBezTo>
                    <a:pt x="160360" y="1279669"/>
                    <a:pt x="141881" y="1248176"/>
                    <a:pt x="129989" y="1213900"/>
                  </a:cubicBezTo>
                  <a:cubicBezTo>
                    <a:pt x="117344" y="1177591"/>
                    <a:pt x="112301" y="1141471"/>
                    <a:pt x="104624" y="1103205"/>
                  </a:cubicBezTo>
                  <a:cubicBezTo>
                    <a:pt x="88517" y="1020091"/>
                    <a:pt x="86898" y="935170"/>
                    <a:pt x="78845" y="851077"/>
                  </a:cubicBezTo>
                  <a:cubicBezTo>
                    <a:pt x="68119" y="763635"/>
                    <a:pt x="40082" y="679542"/>
                    <a:pt x="19985" y="594019"/>
                  </a:cubicBezTo>
                  <a:cubicBezTo>
                    <a:pt x="10727" y="555190"/>
                    <a:pt x="-3686" y="515645"/>
                    <a:pt x="867" y="475236"/>
                  </a:cubicBezTo>
                  <a:cubicBezTo>
                    <a:pt x="5007" y="449575"/>
                    <a:pt x="26421" y="445813"/>
                    <a:pt x="48361" y="450478"/>
                  </a:cubicBezTo>
                  <a:cubicBezTo>
                    <a:pt x="88931" y="458342"/>
                    <a:pt x="120618" y="487615"/>
                    <a:pt x="147903" y="516962"/>
                  </a:cubicBezTo>
                  <a:cubicBezTo>
                    <a:pt x="190015" y="565988"/>
                    <a:pt x="199386" y="632285"/>
                    <a:pt x="222117" y="690980"/>
                  </a:cubicBezTo>
                  <a:cubicBezTo>
                    <a:pt x="236794" y="736582"/>
                    <a:pt x="264342" y="765742"/>
                    <a:pt x="307922" y="785232"/>
                  </a:cubicBezTo>
                  <a:cubicBezTo>
                    <a:pt x="383679" y="814091"/>
                    <a:pt x="447656" y="848255"/>
                    <a:pt x="493344" y="918351"/>
                  </a:cubicBezTo>
                  <a:cubicBezTo>
                    <a:pt x="511257" y="943711"/>
                    <a:pt x="522924" y="973209"/>
                    <a:pt x="527816" y="1004062"/>
                  </a:cubicBezTo>
                  <a:cubicBezTo>
                    <a:pt x="529096" y="1009518"/>
                    <a:pt x="535193" y="1012678"/>
                    <a:pt x="540461" y="1011211"/>
                  </a:cubicBezTo>
                  <a:cubicBezTo>
                    <a:pt x="554649" y="1006056"/>
                    <a:pt x="544488" y="987770"/>
                    <a:pt x="543246" y="977122"/>
                  </a:cubicBezTo>
                  <a:cubicBezTo>
                    <a:pt x="535531" y="944576"/>
                    <a:pt x="517919" y="915529"/>
                    <a:pt x="497935" y="889079"/>
                  </a:cubicBezTo>
                  <a:cubicBezTo>
                    <a:pt x="446527" y="821089"/>
                    <a:pt x="386689" y="794676"/>
                    <a:pt x="310857" y="763560"/>
                  </a:cubicBezTo>
                  <a:cubicBezTo>
                    <a:pt x="296180" y="756637"/>
                    <a:pt x="282820" y="747456"/>
                    <a:pt x="271718" y="736131"/>
                  </a:cubicBezTo>
                  <a:cubicBezTo>
                    <a:pt x="271756" y="734212"/>
                    <a:pt x="271831" y="732331"/>
                    <a:pt x="272057" y="730449"/>
                  </a:cubicBezTo>
                  <a:cubicBezTo>
                    <a:pt x="281691" y="658096"/>
                    <a:pt x="293282" y="585892"/>
                    <a:pt x="305287" y="513915"/>
                  </a:cubicBezTo>
                  <a:cubicBezTo>
                    <a:pt x="314696" y="467560"/>
                    <a:pt x="334303" y="424103"/>
                    <a:pt x="344803" y="378049"/>
                  </a:cubicBezTo>
                  <a:cubicBezTo>
                    <a:pt x="369829" y="272510"/>
                    <a:pt x="396136" y="162718"/>
                    <a:pt x="461317" y="73809"/>
                  </a:cubicBezTo>
                  <a:cubicBezTo>
                    <a:pt x="472457" y="59737"/>
                    <a:pt x="483672" y="43746"/>
                    <a:pt x="499365" y="34641"/>
                  </a:cubicBezTo>
                  <a:cubicBezTo>
                    <a:pt x="525897" y="28847"/>
                    <a:pt x="553332" y="41903"/>
                    <a:pt x="557171" y="70498"/>
                  </a:cubicBezTo>
                  <a:cubicBezTo>
                    <a:pt x="563380" y="105114"/>
                    <a:pt x="556268" y="140783"/>
                    <a:pt x="551450" y="175699"/>
                  </a:cubicBezTo>
                  <a:cubicBezTo>
                    <a:pt x="543585" y="218780"/>
                    <a:pt x="536209" y="261448"/>
                    <a:pt x="525558" y="304115"/>
                  </a:cubicBezTo>
                  <a:cubicBezTo>
                    <a:pt x="508774" y="366950"/>
                    <a:pt x="493193" y="430123"/>
                    <a:pt x="481790" y="494124"/>
                  </a:cubicBezTo>
                  <a:cubicBezTo>
                    <a:pt x="476409" y="520311"/>
                    <a:pt x="470538" y="547853"/>
                    <a:pt x="465645" y="575583"/>
                  </a:cubicBezTo>
                  <a:cubicBezTo>
                    <a:pt x="464178" y="583898"/>
                    <a:pt x="463274" y="592364"/>
                    <a:pt x="462559" y="600754"/>
                  </a:cubicBezTo>
                  <a:cubicBezTo>
                    <a:pt x="462032" y="607264"/>
                    <a:pt x="460753" y="614412"/>
                    <a:pt x="464441" y="620244"/>
                  </a:cubicBezTo>
                  <a:cubicBezTo>
                    <a:pt x="471215" y="630968"/>
                    <a:pt x="485290" y="626039"/>
                    <a:pt x="493268" y="619379"/>
                  </a:cubicBezTo>
                  <a:cubicBezTo>
                    <a:pt x="509602" y="606699"/>
                    <a:pt x="520177" y="588488"/>
                    <a:pt x="529021" y="570165"/>
                  </a:cubicBezTo>
                  <a:cubicBezTo>
                    <a:pt x="545467" y="536377"/>
                    <a:pt x="557999" y="500896"/>
                    <a:pt x="570004" y="465340"/>
                  </a:cubicBezTo>
                  <a:cubicBezTo>
                    <a:pt x="603347" y="381586"/>
                    <a:pt x="634922" y="294257"/>
                    <a:pt x="666949" y="209487"/>
                  </a:cubicBezTo>
                  <a:cubicBezTo>
                    <a:pt x="691486" y="160235"/>
                    <a:pt x="709362" y="108011"/>
                    <a:pt x="734087" y="58797"/>
                  </a:cubicBezTo>
                  <a:cubicBezTo>
                    <a:pt x="741727" y="43746"/>
                    <a:pt x="751587" y="29976"/>
                    <a:pt x="762727" y="17296"/>
                  </a:cubicBezTo>
                  <a:cubicBezTo>
                    <a:pt x="768372" y="12141"/>
                    <a:pt x="772436" y="3600"/>
                    <a:pt x="779775" y="1004"/>
                  </a:cubicBezTo>
                  <a:cubicBezTo>
                    <a:pt x="812403" y="-4414"/>
                    <a:pt x="848043" y="12216"/>
                    <a:pt x="851053" y="48036"/>
                  </a:cubicBezTo>
                  <a:cubicBezTo>
                    <a:pt x="855419" y="79528"/>
                    <a:pt x="843037" y="110193"/>
                    <a:pt x="836941" y="140670"/>
                  </a:cubicBezTo>
                  <a:cubicBezTo>
                    <a:pt x="820532" y="213061"/>
                    <a:pt x="798818" y="284173"/>
                    <a:pt x="784253" y="356941"/>
                  </a:cubicBezTo>
                  <a:cubicBezTo>
                    <a:pt x="773979" y="408563"/>
                    <a:pt x="762012" y="462443"/>
                    <a:pt x="748162" y="513727"/>
                  </a:cubicBezTo>
                  <a:cubicBezTo>
                    <a:pt x="738152" y="548267"/>
                    <a:pt x="725093" y="582318"/>
                    <a:pt x="719410" y="617912"/>
                  </a:cubicBezTo>
                  <a:cubicBezTo>
                    <a:pt x="715271" y="646695"/>
                    <a:pt x="745302" y="639283"/>
                    <a:pt x="757834" y="624722"/>
                  </a:cubicBezTo>
                  <a:cubicBezTo>
                    <a:pt x="779135" y="600529"/>
                    <a:pt x="789221" y="568622"/>
                    <a:pt x="802581" y="539726"/>
                  </a:cubicBezTo>
                  <a:cubicBezTo>
                    <a:pt x="815640" y="505336"/>
                    <a:pt x="830694" y="471774"/>
                    <a:pt x="844279" y="437573"/>
                  </a:cubicBezTo>
                  <a:cubicBezTo>
                    <a:pt x="867123" y="374286"/>
                    <a:pt x="887558" y="310060"/>
                    <a:pt x="912735" y="247639"/>
                  </a:cubicBezTo>
                  <a:cubicBezTo>
                    <a:pt x="926622" y="211820"/>
                    <a:pt x="944197" y="177468"/>
                    <a:pt x="966251" y="145975"/>
                  </a:cubicBezTo>
                  <a:cubicBezTo>
                    <a:pt x="975095" y="133258"/>
                    <a:pt x="985068" y="117380"/>
                    <a:pt x="998729" y="107936"/>
                  </a:cubicBezTo>
                  <a:cubicBezTo>
                    <a:pt x="1005164" y="103797"/>
                    <a:pt x="1011788" y="98868"/>
                    <a:pt x="1019578" y="97890"/>
                  </a:cubicBezTo>
                  <a:cubicBezTo>
                    <a:pt x="1034970" y="98379"/>
                    <a:pt x="1048594" y="110758"/>
                    <a:pt x="1053411" y="125018"/>
                  </a:cubicBezTo>
                  <a:cubicBezTo>
                    <a:pt x="1060674" y="148458"/>
                    <a:pt x="1057061" y="172087"/>
                    <a:pt x="1051040" y="195603"/>
                  </a:cubicBezTo>
                  <a:cubicBezTo>
                    <a:pt x="1035121" y="255879"/>
                    <a:pt x="1024884" y="317397"/>
                    <a:pt x="1009680" y="377861"/>
                  </a:cubicBezTo>
                  <a:cubicBezTo>
                    <a:pt x="991917" y="450478"/>
                    <a:pt x="967605" y="521214"/>
                    <a:pt x="950708" y="594057"/>
                  </a:cubicBezTo>
                  <a:cubicBezTo>
                    <a:pt x="941713" y="635859"/>
                    <a:pt x="933095" y="677736"/>
                    <a:pt x="922708" y="719237"/>
                  </a:cubicBezTo>
                  <a:cubicBezTo>
                    <a:pt x="920262" y="728869"/>
                    <a:pt x="916913" y="738200"/>
                    <a:pt x="913526" y="747494"/>
                  </a:cubicBezTo>
                  <a:cubicBezTo>
                    <a:pt x="911456" y="755057"/>
                    <a:pt x="917289" y="760136"/>
                    <a:pt x="923273" y="760399"/>
                  </a:cubicBezTo>
                  <a:cubicBezTo>
                    <a:pt x="923009" y="773681"/>
                    <a:pt x="933848" y="783953"/>
                    <a:pt x="948111" y="780755"/>
                  </a:cubicBezTo>
                  <a:cubicBezTo>
                    <a:pt x="969073" y="776879"/>
                    <a:pt x="980025" y="754567"/>
                    <a:pt x="991352" y="738614"/>
                  </a:cubicBezTo>
                  <a:cubicBezTo>
                    <a:pt x="1008175" y="707310"/>
                    <a:pt x="1025373" y="676081"/>
                    <a:pt x="1041330" y="644325"/>
                  </a:cubicBezTo>
                  <a:cubicBezTo>
                    <a:pt x="1052282" y="621599"/>
                    <a:pt x="1061615" y="598045"/>
                    <a:pt x="1073281" y="575696"/>
                  </a:cubicBezTo>
                  <a:cubicBezTo>
                    <a:pt x="1090442" y="544542"/>
                    <a:pt x="1107566" y="513350"/>
                    <a:pt x="1124162" y="481895"/>
                  </a:cubicBezTo>
                  <a:cubicBezTo>
                    <a:pt x="1131350" y="469931"/>
                    <a:pt x="1135942" y="455746"/>
                    <a:pt x="1146103" y="445925"/>
                  </a:cubicBezTo>
                  <a:cubicBezTo>
                    <a:pt x="1159350" y="434563"/>
                    <a:pt x="1178995" y="432380"/>
                    <a:pt x="1194726" y="439717"/>
                  </a:cubicBezTo>
                  <a:cubicBezTo>
                    <a:pt x="1211623" y="451381"/>
                    <a:pt x="1217607" y="474257"/>
                    <a:pt x="1219639" y="4938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24"/>
          <p:cNvPicPr preferRelativeResize="0"/>
          <p:nvPr/>
        </p:nvPicPr>
        <p:blipFill rotWithShape="1">
          <a:blip r:embed="rId3">
            <a:alphaModFix/>
          </a:blip>
          <a:srcRect b="0" l="0" r="0" t="34827"/>
          <a:stretch/>
        </p:blipFill>
        <p:spPr>
          <a:xfrm>
            <a:off x="678332" y="762778"/>
            <a:ext cx="4137562" cy="179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24"/>
          <p:cNvPicPr preferRelativeResize="0"/>
          <p:nvPr/>
        </p:nvPicPr>
        <p:blipFill rotWithShape="1">
          <a:blip r:embed="rId4">
            <a:alphaModFix/>
          </a:blip>
          <a:srcRect b="5213" l="21697" r="0" t="5213"/>
          <a:stretch/>
        </p:blipFill>
        <p:spPr>
          <a:xfrm>
            <a:off x="678332" y="2648671"/>
            <a:ext cx="2270588" cy="173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24"/>
          <p:cNvPicPr preferRelativeResize="0"/>
          <p:nvPr/>
        </p:nvPicPr>
        <p:blipFill rotWithShape="1">
          <a:blip r:embed="rId5">
            <a:alphaModFix/>
          </a:blip>
          <a:srcRect b="0" l="22634" r="13044" t="5482"/>
          <a:stretch/>
        </p:blipFill>
        <p:spPr>
          <a:xfrm>
            <a:off x="3048493" y="2648671"/>
            <a:ext cx="1767404" cy="1732052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24"/>
          <p:cNvSpPr txBox="1"/>
          <p:nvPr/>
        </p:nvSpPr>
        <p:spPr>
          <a:xfrm>
            <a:off x="5738188" y="2106674"/>
            <a:ext cx="2667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Write a caption for the photos.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939" name="Google Shape;939;p24"/>
          <p:cNvGrpSpPr/>
          <p:nvPr/>
        </p:nvGrpSpPr>
        <p:grpSpPr>
          <a:xfrm>
            <a:off x="446067" y="314655"/>
            <a:ext cx="759608" cy="776408"/>
            <a:chOff x="446067" y="314655"/>
            <a:chExt cx="759608" cy="776408"/>
          </a:xfrm>
        </p:grpSpPr>
        <p:sp>
          <p:nvSpPr>
            <p:cNvPr id="940" name="Google Shape;940;p24"/>
            <p:cNvSpPr/>
            <p:nvPr/>
          </p:nvSpPr>
          <p:spPr>
            <a:xfrm rot="-959088">
              <a:off x="523291" y="385277"/>
              <a:ext cx="605161" cy="635164"/>
            </a:xfrm>
            <a:custGeom>
              <a:rect b="b" l="l" r="r" t="t"/>
              <a:pathLst>
                <a:path extrusionOk="0" h="1270328" w="1212005">
                  <a:moveTo>
                    <a:pt x="1206377" y="507375"/>
                  </a:moveTo>
                  <a:cubicBezTo>
                    <a:pt x="1195852" y="504707"/>
                    <a:pt x="1184717" y="505037"/>
                    <a:pt x="1173937" y="504377"/>
                  </a:cubicBezTo>
                  <a:cubicBezTo>
                    <a:pt x="1149150" y="504707"/>
                    <a:pt x="1124947" y="499676"/>
                    <a:pt x="1100439" y="497008"/>
                  </a:cubicBezTo>
                  <a:cubicBezTo>
                    <a:pt x="1058847" y="494544"/>
                    <a:pt x="1017712" y="487048"/>
                    <a:pt x="975917" y="487251"/>
                  </a:cubicBezTo>
                  <a:cubicBezTo>
                    <a:pt x="959036" y="486743"/>
                    <a:pt x="942308" y="484075"/>
                    <a:pt x="925579" y="481966"/>
                  </a:cubicBezTo>
                  <a:cubicBezTo>
                    <a:pt x="899546" y="478689"/>
                    <a:pt x="873284" y="477901"/>
                    <a:pt x="847149" y="475386"/>
                  </a:cubicBezTo>
                  <a:cubicBezTo>
                    <a:pt x="840666" y="475309"/>
                    <a:pt x="833751" y="475132"/>
                    <a:pt x="827039" y="475792"/>
                  </a:cubicBezTo>
                  <a:cubicBezTo>
                    <a:pt x="825819" y="475691"/>
                    <a:pt x="824624" y="475538"/>
                    <a:pt x="823557" y="475233"/>
                  </a:cubicBezTo>
                  <a:cubicBezTo>
                    <a:pt x="820480" y="474014"/>
                    <a:pt x="817328" y="473023"/>
                    <a:pt x="814430" y="471447"/>
                  </a:cubicBezTo>
                  <a:cubicBezTo>
                    <a:pt x="811659" y="442609"/>
                    <a:pt x="801642" y="415269"/>
                    <a:pt x="796532" y="386862"/>
                  </a:cubicBezTo>
                  <a:cubicBezTo>
                    <a:pt x="786922" y="346564"/>
                    <a:pt x="780236" y="305555"/>
                    <a:pt x="768694" y="265740"/>
                  </a:cubicBezTo>
                  <a:cubicBezTo>
                    <a:pt x="760024" y="235529"/>
                    <a:pt x="754355" y="204582"/>
                    <a:pt x="746423" y="174193"/>
                  </a:cubicBezTo>
                  <a:cubicBezTo>
                    <a:pt x="734856" y="134632"/>
                    <a:pt x="726568" y="94360"/>
                    <a:pt x="716881" y="54392"/>
                  </a:cubicBezTo>
                  <a:cubicBezTo>
                    <a:pt x="711365" y="37749"/>
                    <a:pt x="708187" y="19913"/>
                    <a:pt x="700280" y="4261"/>
                  </a:cubicBezTo>
                  <a:cubicBezTo>
                    <a:pt x="697890" y="196"/>
                    <a:pt x="692068" y="-1456"/>
                    <a:pt x="688230" y="1517"/>
                  </a:cubicBezTo>
                  <a:cubicBezTo>
                    <a:pt x="685204" y="3905"/>
                    <a:pt x="684289" y="7742"/>
                    <a:pt x="682840" y="11147"/>
                  </a:cubicBezTo>
                  <a:cubicBezTo>
                    <a:pt x="669798" y="44178"/>
                    <a:pt x="657442" y="77488"/>
                    <a:pt x="642290" y="109605"/>
                  </a:cubicBezTo>
                  <a:cubicBezTo>
                    <a:pt x="627367" y="140120"/>
                    <a:pt x="610435" y="169747"/>
                    <a:pt x="596732" y="200897"/>
                  </a:cubicBezTo>
                  <a:cubicBezTo>
                    <a:pt x="581631" y="235580"/>
                    <a:pt x="564267" y="269221"/>
                    <a:pt x="548377" y="303522"/>
                  </a:cubicBezTo>
                  <a:cubicBezTo>
                    <a:pt x="528446" y="350757"/>
                    <a:pt x="507167" y="397407"/>
                    <a:pt x="487133" y="444591"/>
                  </a:cubicBezTo>
                  <a:cubicBezTo>
                    <a:pt x="484082" y="452366"/>
                    <a:pt x="480905" y="460141"/>
                    <a:pt x="478362" y="468093"/>
                  </a:cubicBezTo>
                  <a:cubicBezTo>
                    <a:pt x="477905" y="469974"/>
                    <a:pt x="477142" y="472006"/>
                    <a:pt x="476633" y="474064"/>
                  </a:cubicBezTo>
                  <a:cubicBezTo>
                    <a:pt x="465142" y="473582"/>
                    <a:pt x="453626" y="475360"/>
                    <a:pt x="441778" y="476021"/>
                  </a:cubicBezTo>
                  <a:cubicBezTo>
                    <a:pt x="421033" y="478003"/>
                    <a:pt x="400415" y="480976"/>
                    <a:pt x="379644" y="482729"/>
                  </a:cubicBezTo>
                  <a:cubicBezTo>
                    <a:pt x="355671" y="484177"/>
                    <a:pt x="331671" y="483212"/>
                    <a:pt x="307672" y="482957"/>
                  </a:cubicBezTo>
                  <a:cubicBezTo>
                    <a:pt x="265825" y="482119"/>
                    <a:pt x="223979" y="483821"/>
                    <a:pt x="182133" y="483923"/>
                  </a:cubicBezTo>
                  <a:cubicBezTo>
                    <a:pt x="139320" y="483643"/>
                    <a:pt x="96432" y="482627"/>
                    <a:pt x="53772" y="486743"/>
                  </a:cubicBezTo>
                  <a:cubicBezTo>
                    <a:pt x="40831" y="487887"/>
                    <a:pt x="27942" y="489411"/>
                    <a:pt x="15002" y="490580"/>
                  </a:cubicBezTo>
                  <a:cubicBezTo>
                    <a:pt x="10400" y="491266"/>
                    <a:pt x="4578" y="490224"/>
                    <a:pt x="1476" y="494467"/>
                  </a:cubicBezTo>
                  <a:cubicBezTo>
                    <a:pt x="-8693" y="511059"/>
                    <a:pt x="36586" y="540508"/>
                    <a:pt x="48229" y="550544"/>
                  </a:cubicBezTo>
                  <a:cubicBezTo>
                    <a:pt x="72051" y="570337"/>
                    <a:pt x="93610" y="592824"/>
                    <a:pt x="119058" y="610686"/>
                  </a:cubicBezTo>
                  <a:cubicBezTo>
                    <a:pt x="139829" y="625423"/>
                    <a:pt x="158235" y="642904"/>
                    <a:pt x="176616" y="660411"/>
                  </a:cubicBezTo>
                  <a:cubicBezTo>
                    <a:pt x="192149" y="674817"/>
                    <a:pt x="208929" y="687750"/>
                    <a:pt x="225098" y="701420"/>
                  </a:cubicBezTo>
                  <a:cubicBezTo>
                    <a:pt x="245995" y="720476"/>
                    <a:pt x="266308" y="740142"/>
                    <a:pt x="288376" y="757878"/>
                  </a:cubicBezTo>
                  <a:cubicBezTo>
                    <a:pt x="303731" y="770836"/>
                    <a:pt x="315426" y="787250"/>
                    <a:pt x="328951" y="801936"/>
                  </a:cubicBezTo>
                  <a:cubicBezTo>
                    <a:pt x="339807" y="812481"/>
                    <a:pt x="350662" y="823101"/>
                    <a:pt x="362128" y="832960"/>
                  </a:cubicBezTo>
                  <a:cubicBezTo>
                    <a:pt x="363628" y="834129"/>
                    <a:pt x="365509" y="834535"/>
                    <a:pt x="367314" y="834281"/>
                  </a:cubicBezTo>
                  <a:cubicBezTo>
                    <a:pt x="363780" y="845816"/>
                    <a:pt x="360577" y="857454"/>
                    <a:pt x="357628" y="869167"/>
                  </a:cubicBezTo>
                  <a:cubicBezTo>
                    <a:pt x="344281" y="921229"/>
                    <a:pt x="335764" y="974180"/>
                    <a:pt x="321807" y="1026166"/>
                  </a:cubicBezTo>
                  <a:cubicBezTo>
                    <a:pt x="302867" y="1086562"/>
                    <a:pt x="289901" y="1148483"/>
                    <a:pt x="276300" y="1210251"/>
                  </a:cubicBezTo>
                  <a:cubicBezTo>
                    <a:pt x="273478" y="1223844"/>
                    <a:pt x="270147" y="1239166"/>
                    <a:pt x="266919" y="1253064"/>
                  </a:cubicBezTo>
                  <a:cubicBezTo>
                    <a:pt x="265622" y="1258476"/>
                    <a:pt x="262927" y="1265692"/>
                    <a:pt x="268876" y="1269300"/>
                  </a:cubicBezTo>
                  <a:cubicBezTo>
                    <a:pt x="279630" y="1274001"/>
                    <a:pt x="291426" y="1261347"/>
                    <a:pt x="300426" y="1256240"/>
                  </a:cubicBezTo>
                  <a:cubicBezTo>
                    <a:pt x="339705" y="1229511"/>
                    <a:pt x="376339" y="1199198"/>
                    <a:pt x="414423" y="1170842"/>
                  </a:cubicBezTo>
                  <a:cubicBezTo>
                    <a:pt x="473659" y="1123049"/>
                    <a:pt x="533200" y="1075611"/>
                    <a:pt x="592258" y="1027589"/>
                  </a:cubicBezTo>
                  <a:cubicBezTo>
                    <a:pt x="614299" y="1011175"/>
                    <a:pt x="636138" y="994456"/>
                    <a:pt x="658459" y="978449"/>
                  </a:cubicBezTo>
                  <a:cubicBezTo>
                    <a:pt x="659374" y="977738"/>
                    <a:pt x="660391" y="977128"/>
                    <a:pt x="661408" y="976518"/>
                  </a:cubicBezTo>
                  <a:cubicBezTo>
                    <a:pt x="667230" y="974714"/>
                    <a:pt x="672950" y="970267"/>
                    <a:pt x="679230" y="972199"/>
                  </a:cubicBezTo>
                  <a:cubicBezTo>
                    <a:pt x="684645" y="974079"/>
                    <a:pt x="688967" y="978220"/>
                    <a:pt x="694662" y="979237"/>
                  </a:cubicBezTo>
                  <a:cubicBezTo>
                    <a:pt x="718763" y="995905"/>
                    <a:pt x="745330" y="1008583"/>
                    <a:pt x="770168" y="1024108"/>
                  </a:cubicBezTo>
                  <a:cubicBezTo>
                    <a:pt x="793379" y="1039760"/>
                    <a:pt x="817302" y="1054192"/>
                    <a:pt x="841785" y="1067785"/>
                  </a:cubicBezTo>
                  <a:cubicBezTo>
                    <a:pt x="857395" y="1076729"/>
                    <a:pt x="871911" y="1087452"/>
                    <a:pt x="887292" y="1096751"/>
                  </a:cubicBezTo>
                  <a:cubicBezTo>
                    <a:pt x="903309" y="1106432"/>
                    <a:pt x="919757" y="1115350"/>
                    <a:pt x="935672" y="1125158"/>
                  </a:cubicBezTo>
                  <a:cubicBezTo>
                    <a:pt x="967197" y="1145815"/>
                    <a:pt x="1000196" y="1163957"/>
                    <a:pt x="1033958" y="1180726"/>
                  </a:cubicBezTo>
                  <a:cubicBezTo>
                    <a:pt x="1056712" y="1191830"/>
                    <a:pt x="1080584" y="1201688"/>
                    <a:pt x="1105854" y="1204814"/>
                  </a:cubicBezTo>
                  <a:cubicBezTo>
                    <a:pt x="1113507" y="1206389"/>
                    <a:pt x="1124032" y="1203086"/>
                    <a:pt x="1121794" y="1193558"/>
                  </a:cubicBezTo>
                  <a:cubicBezTo>
                    <a:pt x="1118591" y="1184995"/>
                    <a:pt x="1113761" y="1177093"/>
                    <a:pt x="1109871" y="1168810"/>
                  </a:cubicBezTo>
                  <a:cubicBezTo>
                    <a:pt x="1091160" y="1127902"/>
                    <a:pt x="1070465" y="1087884"/>
                    <a:pt x="1046593" y="1049720"/>
                  </a:cubicBezTo>
                  <a:cubicBezTo>
                    <a:pt x="1031136" y="1025938"/>
                    <a:pt x="1018272" y="1000656"/>
                    <a:pt x="1004442" y="975908"/>
                  </a:cubicBezTo>
                  <a:cubicBezTo>
                    <a:pt x="990739" y="952304"/>
                    <a:pt x="976298" y="929156"/>
                    <a:pt x="962850" y="905400"/>
                  </a:cubicBezTo>
                  <a:cubicBezTo>
                    <a:pt x="945079" y="875926"/>
                    <a:pt x="924359" y="848383"/>
                    <a:pt x="907758" y="818197"/>
                  </a:cubicBezTo>
                  <a:cubicBezTo>
                    <a:pt x="906715" y="816495"/>
                    <a:pt x="902241" y="809889"/>
                    <a:pt x="898199" y="806332"/>
                  </a:cubicBezTo>
                  <a:cubicBezTo>
                    <a:pt x="901809" y="804706"/>
                    <a:pt x="905139" y="800538"/>
                    <a:pt x="907936" y="798074"/>
                  </a:cubicBezTo>
                  <a:cubicBezTo>
                    <a:pt x="921613" y="785192"/>
                    <a:pt x="934630" y="773656"/>
                    <a:pt x="949223" y="761308"/>
                  </a:cubicBezTo>
                  <a:cubicBezTo>
                    <a:pt x="981561" y="732622"/>
                    <a:pt x="1015297" y="705485"/>
                    <a:pt x="1045958" y="674970"/>
                  </a:cubicBezTo>
                  <a:cubicBezTo>
                    <a:pt x="1065101" y="657387"/>
                    <a:pt x="1084677" y="640262"/>
                    <a:pt x="1102549" y="621332"/>
                  </a:cubicBezTo>
                  <a:cubicBezTo>
                    <a:pt x="1128176" y="595670"/>
                    <a:pt x="1158124" y="574860"/>
                    <a:pt x="1184742" y="550265"/>
                  </a:cubicBezTo>
                  <a:cubicBezTo>
                    <a:pt x="1193386" y="542108"/>
                    <a:pt x="1224631" y="518301"/>
                    <a:pt x="1206377" y="507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24"/>
            <p:cNvSpPr/>
            <p:nvPr/>
          </p:nvSpPr>
          <p:spPr>
            <a:xfrm rot="-959088">
              <a:off x="531436" y="395846"/>
              <a:ext cx="589491" cy="615966"/>
            </a:xfrm>
            <a:custGeom>
              <a:rect b="b" l="l" r="r" t="t"/>
              <a:pathLst>
                <a:path extrusionOk="0" h="1231932" w="1180621">
                  <a:moveTo>
                    <a:pt x="1180622" y="498058"/>
                  </a:moveTo>
                  <a:cubicBezTo>
                    <a:pt x="1170732" y="510991"/>
                    <a:pt x="1158402" y="519858"/>
                    <a:pt x="1146173" y="530911"/>
                  </a:cubicBezTo>
                  <a:cubicBezTo>
                    <a:pt x="1129979" y="545241"/>
                    <a:pt x="1112945" y="558606"/>
                    <a:pt x="1096344" y="572429"/>
                  </a:cubicBezTo>
                  <a:cubicBezTo>
                    <a:pt x="1079895" y="586556"/>
                    <a:pt x="1065735" y="603071"/>
                    <a:pt x="1049667" y="617605"/>
                  </a:cubicBezTo>
                  <a:cubicBezTo>
                    <a:pt x="1026253" y="637779"/>
                    <a:pt x="1005126" y="660444"/>
                    <a:pt x="981483" y="680339"/>
                  </a:cubicBezTo>
                  <a:cubicBezTo>
                    <a:pt x="958399" y="699674"/>
                    <a:pt x="936331" y="720204"/>
                    <a:pt x="913171" y="739515"/>
                  </a:cubicBezTo>
                  <a:cubicBezTo>
                    <a:pt x="903078" y="748281"/>
                    <a:pt x="893112" y="757250"/>
                    <a:pt x="883375" y="766423"/>
                  </a:cubicBezTo>
                  <a:cubicBezTo>
                    <a:pt x="878951" y="770895"/>
                    <a:pt x="869443" y="777145"/>
                    <a:pt x="875189" y="784031"/>
                  </a:cubicBezTo>
                  <a:cubicBezTo>
                    <a:pt x="875519" y="784310"/>
                    <a:pt x="875850" y="784539"/>
                    <a:pt x="876155" y="784768"/>
                  </a:cubicBezTo>
                  <a:cubicBezTo>
                    <a:pt x="878189" y="791399"/>
                    <a:pt x="883401" y="796938"/>
                    <a:pt x="886197" y="803392"/>
                  </a:cubicBezTo>
                  <a:cubicBezTo>
                    <a:pt x="897231" y="826641"/>
                    <a:pt x="910985" y="848289"/>
                    <a:pt x="925145" y="869734"/>
                  </a:cubicBezTo>
                  <a:cubicBezTo>
                    <a:pt x="948611" y="909905"/>
                    <a:pt x="972432" y="949974"/>
                    <a:pt x="994194" y="991110"/>
                  </a:cubicBezTo>
                  <a:cubicBezTo>
                    <a:pt x="1011202" y="1023608"/>
                    <a:pt x="1032253" y="1053818"/>
                    <a:pt x="1048956" y="1086545"/>
                  </a:cubicBezTo>
                  <a:cubicBezTo>
                    <a:pt x="1064286" y="1113579"/>
                    <a:pt x="1075980" y="1142189"/>
                    <a:pt x="1090141" y="1169885"/>
                  </a:cubicBezTo>
                  <a:cubicBezTo>
                    <a:pt x="1064362" y="1166327"/>
                    <a:pt x="1040439" y="1155376"/>
                    <a:pt x="1017355" y="1143866"/>
                  </a:cubicBezTo>
                  <a:cubicBezTo>
                    <a:pt x="976601" y="1124200"/>
                    <a:pt x="939560" y="1099528"/>
                    <a:pt x="900663" y="1076788"/>
                  </a:cubicBezTo>
                  <a:cubicBezTo>
                    <a:pt x="880248" y="1065608"/>
                    <a:pt x="861105" y="1052396"/>
                    <a:pt x="841478" y="1039920"/>
                  </a:cubicBezTo>
                  <a:cubicBezTo>
                    <a:pt x="817428" y="1025513"/>
                    <a:pt x="792615" y="1012479"/>
                    <a:pt x="769582" y="996471"/>
                  </a:cubicBezTo>
                  <a:cubicBezTo>
                    <a:pt x="747514" y="981506"/>
                    <a:pt x="723362" y="970123"/>
                    <a:pt x="700761" y="956046"/>
                  </a:cubicBezTo>
                  <a:cubicBezTo>
                    <a:pt x="698982" y="953887"/>
                    <a:pt x="696363" y="952743"/>
                    <a:pt x="693795" y="951575"/>
                  </a:cubicBezTo>
                  <a:cubicBezTo>
                    <a:pt x="693770" y="951575"/>
                    <a:pt x="693770" y="951575"/>
                    <a:pt x="693744" y="951549"/>
                  </a:cubicBezTo>
                  <a:cubicBezTo>
                    <a:pt x="691228" y="949872"/>
                    <a:pt x="688711" y="948170"/>
                    <a:pt x="686245" y="946391"/>
                  </a:cubicBezTo>
                  <a:cubicBezTo>
                    <a:pt x="683779" y="944714"/>
                    <a:pt x="681338" y="943012"/>
                    <a:pt x="678847" y="941360"/>
                  </a:cubicBezTo>
                  <a:cubicBezTo>
                    <a:pt x="677092" y="940293"/>
                    <a:pt x="675338" y="940115"/>
                    <a:pt x="673813" y="940547"/>
                  </a:cubicBezTo>
                  <a:cubicBezTo>
                    <a:pt x="665805" y="936761"/>
                    <a:pt x="656423" y="936279"/>
                    <a:pt x="648975" y="940573"/>
                  </a:cubicBezTo>
                  <a:cubicBezTo>
                    <a:pt x="647093" y="939734"/>
                    <a:pt x="644907" y="939709"/>
                    <a:pt x="642975" y="940903"/>
                  </a:cubicBezTo>
                  <a:cubicBezTo>
                    <a:pt x="629933" y="948602"/>
                    <a:pt x="618263" y="958435"/>
                    <a:pt x="606010" y="967277"/>
                  </a:cubicBezTo>
                  <a:cubicBezTo>
                    <a:pt x="583841" y="983793"/>
                    <a:pt x="561392" y="999952"/>
                    <a:pt x="540418" y="1017967"/>
                  </a:cubicBezTo>
                  <a:cubicBezTo>
                    <a:pt x="518808" y="1036591"/>
                    <a:pt x="495495" y="1053056"/>
                    <a:pt x="474013" y="1071808"/>
                  </a:cubicBezTo>
                  <a:cubicBezTo>
                    <a:pt x="451895" y="1090153"/>
                    <a:pt x="428480" y="1106846"/>
                    <a:pt x="406693" y="1125598"/>
                  </a:cubicBezTo>
                  <a:cubicBezTo>
                    <a:pt x="360092" y="1161957"/>
                    <a:pt x="313975" y="1198952"/>
                    <a:pt x="264857" y="1231932"/>
                  </a:cubicBezTo>
                  <a:cubicBezTo>
                    <a:pt x="281357" y="1155681"/>
                    <a:pt x="296001" y="1078973"/>
                    <a:pt x="318322" y="1004145"/>
                  </a:cubicBezTo>
                  <a:cubicBezTo>
                    <a:pt x="329991" y="957037"/>
                    <a:pt x="337593" y="909015"/>
                    <a:pt x="347533" y="861527"/>
                  </a:cubicBezTo>
                  <a:cubicBezTo>
                    <a:pt x="350177" y="847908"/>
                    <a:pt x="353050" y="834365"/>
                    <a:pt x="355669" y="820721"/>
                  </a:cubicBezTo>
                  <a:cubicBezTo>
                    <a:pt x="355974" y="816859"/>
                    <a:pt x="357830" y="812158"/>
                    <a:pt x="357143" y="808270"/>
                  </a:cubicBezTo>
                  <a:lnTo>
                    <a:pt x="357143" y="808245"/>
                  </a:lnTo>
                  <a:cubicBezTo>
                    <a:pt x="358287" y="804408"/>
                    <a:pt x="355109" y="800673"/>
                    <a:pt x="351728" y="798514"/>
                  </a:cubicBezTo>
                  <a:cubicBezTo>
                    <a:pt x="343389" y="790612"/>
                    <a:pt x="335025" y="782735"/>
                    <a:pt x="326635" y="774884"/>
                  </a:cubicBezTo>
                  <a:cubicBezTo>
                    <a:pt x="318449" y="766956"/>
                    <a:pt x="311509" y="757911"/>
                    <a:pt x="304162" y="749221"/>
                  </a:cubicBezTo>
                  <a:cubicBezTo>
                    <a:pt x="290509" y="732883"/>
                    <a:pt x="273628" y="719773"/>
                    <a:pt x="257485" y="706027"/>
                  </a:cubicBezTo>
                  <a:cubicBezTo>
                    <a:pt x="232901" y="682803"/>
                    <a:pt x="207630" y="660469"/>
                    <a:pt x="181317" y="639228"/>
                  </a:cubicBezTo>
                  <a:cubicBezTo>
                    <a:pt x="163674" y="624084"/>
                    <a:pt x="147733" y="606781"/>
                    <a:pt x="129454" y="592323"/>
                  </a:cubicBezTo>
                  <a:cubicBezTo>
                    <a:pt x="101743" y="571920"/>
                    <a:pt x="75278" y="550120"/>
                    <a:pt x="50261" y="526465"/>
                  </a:cubicBezTo>
                  <a:cubicBezTo>
                    <a:pt x="33660" y="511651"/>
                    <a:pt x="13678" y="500319"/>
                    <a:pt x="0" y="482457"/>
                  </a:cubicBezTo>
                  <a:cubicBezTo>
                    <a:pt x="47745" y="476689"/>
                    <a:pt x="95743" y="473971"/>
                    <a:pt x="143844" y="475089"/>
                  </a:cubicBezTo>
                  <a:cubicBezTo>
                    <a:pt x="196673" y="475444"/>
                    <a:pt x="249477" y="472548"/>
                    <a:pt x="302331" y="473437"/>
                  </a:cubicBezTo>
                  <a:cubicBezTo>
                    <a:pt x="323407" y="473589"/>
                    <a:pt x="344508" y="473920"/>
                    <a:pt x="365533" y="472344"/>
                  </a:cubicBezTo>
                  <a:cubicBezTo>
                    <a:pt x="396854" y="469245"/>
                    <a:pt x="427921" y="463578"/>
                    <a:pt x="459369" y="461724"/>
                  </a:cubicBezTo>
                  <a:cubicBezTo>
                    <a:pt x="461912" y="461419"/>
                    <a:pt x="464657" y="461673"/>
                    <a:pt x="467276" y="461419"/>
                  </a:cubicBezTo>
                  <a:cubicBezTo>
                    <a:pt x="467301" y="461419"/>
                    <a:pt x="467301" y="461419"/>
                    <a:pt x="467301" y="461419"/>
                  </a:cubicBezTo>
                  <a:cubicBezTo>
                    <a:pt x="471445" y="462079"/>
                    <a:pt x="474877" y="458243"/>
                    <a:pt x="475894" y="454228"/>
                  </a:cubicBezTo>
                  <a:cubicBezTo>
                    <a:pt x="481945" y="440711"/>
                    <a:pt x="486267" y="426558"/>
                    <a:pt x="491377" y="412660"/>
                  </a:cubicBezTo>
                  <a:cubicBezTo>
                    <a:pt x="492063" y="408391"/>
                    <a:pt x="498114" y="391266"/>
                    <a:pt x="502258" y="376707"/>
                  </a:cubicBezTo>
                  <a:cubicBezTo>
                    <a:pt x="515732" y="347639"/>
                    <a:pt x="529028" y="318521"/>
                    <a:pt x="541638" y="289047"/>
                  </a:cubicBezTo>
                  <a:cubicBezTo>
                    <a:pt x="557121" y="255940"/>
                    <a:pt x="574307" y="223646"/>
                    <a:pt x="589179" y="190259"/>
                  </a:cubicBezTo>
                  <a:cubicBezTo>
                    <a:pt x="604001" y="156237"/>
                    <a:pt x="622789" y="124197"/>
                    <a:pt x="639060" y="90886"/>
                  </a:cubicBezTo>
                  <a:cubicBezTo>
                    <a:pt x="653017" y="61158"/>
                    <a:pt x="664889" y="30516"/>
                    <a:pt x="677067" y="0"/>
                  </a:cubicBezTo>
                  <a:cubicBezTo>
                    <a:pt x="687897" y="32396"/>
                    <a:pt x="695117" y="65706"/>
                    <a:pt x="702312" y="99042"/>
                  </a:cubicBezTo>
                  <a:cubicBezTo>
                    <a:pt x="709609" y="128974"/>
                    <a:pt x="718685" y="158422"/>
                    <a:pt x="725244" y="188531"/>
                  </a:cubicBezTo>
                  <a:cubicBezTo>
                    <a:pt x="731498" y="219174"/>
                    <a:pt x="740370" y="249156"/>
                    <a:pt x="748023" y="279468"/>
                  </a:cubicBezTo>
                  <a:cubicBezTo>
                    <a:pt x="759006" y="328888"/>
                    <a:pt x="768565" y="378689"/>
                    <a:pt x="781479" y="427625"/>
                  </a:cubicBezTo>
                  <a:cubicBezTo>
                    <a:pt x="782903" y="435400"/>
                    <a:pt x="784200" y="445310"/>
                    <a:pt x="785293" y="453745"/>
                  </a:cubicBezTo>
                  <a:cubicBezTo>
                    <a:pt x="785725" y="457760"/>
                    <a:pt x="785979" y="462511"/>
                    <a:pt x="790149" y="464519"/>
                  </a:cubicBezTo>
                  <a:cubicBezTo>
                    <a:pt x="792233" y="465738"/>
                    <a:pt x="794369" y="465459"/>
                    <a:pt x="796072" y="464341"/>
                  </a:cubicBezTo>
                  <a:cubicBezTo>
                    <a:pt x="820224" y="470261"/>
                    <a:pt x="845495" y="470261"/>
                    <a:pt x="870130" y="472980"/>
                  </a:cubicBezTo>
                  <a:cubicBezTo>
                    <a:pt x="913934" y="477883"/>
                    <a:pt x="957941" y="479687"/>
                    <a:pt x="1001821" y="483550"/>
                  </a:cubicBezTo>
                  <a:cubicBezTo>
                    <a:pt x="1006321" y="483423"/>
                    <a:pt x="1013872" y="484998"/>
                    <a:pt x="1017812" y="482305"/>
                  </a:cubicBezTo>
                  <a:cubicBezTo>
                    <a:pt x="1037769" y="484515"/>
                    <a:pt x="1057701" y="487031"/>
                    <a:pt x="1077785" y="488352"/>
                  </a:cubicBezTo>
                  <a:cubicBezTo>
                    <a:pt x="1096141" y="489444"/>
                    <a:pt x="1114039" y="494018"/>
                    <a:pt x="1132369" y="495365"/>
                  </a:cubicBezTo>
                  <a:cubicBezTo>
                    <a:pt x="1148563" y="496559"/>
                    <a:pt x="1164427" y="496330"/>
                    <a:pt x="1180622" y="4980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24"/>
          <p:cNvGrpSpPr/>
          <p:nvPr/>
        </p:nvGrpSpPr>
        <p:grpSpPr>
          <a:xfrm>
            <a:off x="7528970" y="756482"/>
            <a:ext cx="596458" cy="613024"/>
            <a:chOff x="7528970" y="756482"/>
            <a:chExt cx="596458" cy="613024"/>
          </a:xfrm>
        </p:grpSpPr>
        <p:sp>
          <p:nvSpPr>
            <p:cNvPr id="943" name="Google Shape;943;p24"/>
            <p:cNvSpPr/>
            <p:nvPr/>
          </p:nvSpPr>
          <p:spPr>
            <a:xfrm rot="1116942">
              <a:off x="7593666" y="818611"/>
              <a:ext cx="467065" cy="488767"/>
            </a:xfrm>
            <a:custGeom>
              <a:rect b="b" l="l" r="r" t="t"/>
              <a:pathLst>
                <a:path extrusionOk="0" h="976691" w="931850">
                  <a:moveTo>
                    <a:pt x="927523" y="390095"/>
                  </a:moveTo>
                  <a:cubicBezTo>
                    <a:pt x="919431" y="388044"/>
                    <a:pt x="910869" y="388298"/>
                    <a:pt x="902582" y="387790"/>
                  </a:cubicBezTo>
                  <a:cubicBezTo>
                    <a:pt x="883524" y="388044"/>
                    <a:pt x="864915" y="384176"/>
                    <a:pt x="846073" y="382125"/>
                  </a:cubicBezTo>
                  <a:cubicBezTo>
                    <a:pt x="814095" y="380230"/>
                    <a:pt x="782468" y="374467"/>
                    <a:pt x="750334" y="374623"/>
                  </a:cubicBezTo>
                  <a:cubicBezTo>
                    <a:pt x="737355" y="374233"/>
                    <a:pt x="724493" y="372181"/>
                    <a:pt x="711632" y="370560"/>
                  </a:cubicBezTo>
                  <a:cubicBezTo>
                    <a:pt x="691616" y="368040"/>
                    <a:pt x="671424" y="367434"/>
                    <a:pt x="651331" y="365500"/>
                  </a:cubicBezTo>
                  <a:cubicBezTo>
                    <a:pt x="646346" y="365442"/>
                    <a:pt x="641030" y="365305"/>
                    <a:pt x="635869" y="365813"/>
                  </a:cubicBezTo>
                  <a:cubicBezTo>
                    <a:pt x="634931" y="365735"/>
                    <a:pt x="634012" y="365617"/>
                    <a:pt x="633191" y="365383"/>
                  </a:cubicBezTo>
                  <a:cubicBezTo>
                    <a:pt x="630826" y="364445"/>
                    <a:pt x="628403" y="363683"/>
                    <a:pt x="626174" y="362472"/>
                  </a:cubicBezTo>
                  <a:cubicBezTo>
                    <a:pt x="624044" y="340300"/>
                    <a:pt x="616342" y="319280"/>
                    <a:pt x="612413" y="297439"/>
                  </a:cubicBezTo>
                  <a:cubicBezTo>
                    <a:pt x="605025" y="266456"/>
                    <a:pt x="599884" y="234926"/>
                    <a:pt x="591010" y="204314"/>
                  </a:cubicBezTo>
                  <a:cubicBezTo>
                    <a:pt x="584345" y="181087"/>
                    <a:pt x="579986" y="157293"/>
                    <a:pt x="573887" y="133928"/>
                  </a:cubicBezTo>
                  <a:cubicBezTo>
                    <a:pt x="564994" y="103512"/>
                    <a:pt x="558621" y="72548"/>
                    <a:pt x="551174" y="41819"/>
                  </a:cubicBezTo>
                  <a:cubicBezTo>
                    <a:pt x="546933" y="29024"/>
                    <a:pt x="544489" y="15310"/>
                    <a:pt x="538410" y="3276"/>
                  </a:cubicBezTo>
                  <a:cubicBezTo>
                    <a:pt x="536573" y="150"/>
                    <a:pt x="532097" y="-1119"/>
                    <a:pt x="529145" y="1166"/>
                  </a:cubicBezTo>
                  <a:cubicBezTo>
                    <a:pt x="526819" y="3002"/>
                    <a:pt x="526116" y="5952"/>
                    <a:pt x="525001" y="8570"/>
                  </a:cubicBezTo>
                  <a:cubicBezTo>
                    <a:pt x="514974" y="33966"/>
                    <a:pt x="505474" y="59577"/>
                    <a:pt x="493825" y="84270"/>
                  </a:cubicBezTo>
                  <a:cubicBezTo>
                    <a:pt x="482351" y="107731"/>
                    <a:pt x="469333" y="130510"/>
                    <a:pt x="458797" y="154460"/>
                  </a:cubicBezTo>
                  <a:cubicBezTo>
                    <a:pt x="447187" y="181126"/>
                    <a:pt x="433836" y="206991"/>
                    <a:pt x="421620" y="233363"/>
                  </a:cubicBezTo>
                  <a:cubicBezTo>
                    <a:pt x="406295" y="269679"/>
                    <a:pt x="389935" y="305546"/>
                    <a:pt x="374532" y="341823"/>
                  </a:cubicBezTo>
                  <a:cubicBezTo>
                    <a:pt x="372187" y="347801"/>
                    <a:pt x="369743" y="353779"/>
                    <a:pt x="367789" y="359894"/>
                  </a:cubicBezTo>
                  <a:cubicBezTo>
                    <a:pt x="367437" y="361339"/>
                    <a:pt x="366851" y="362902"/>
                    <a:pt x="366460" y="364484"/>
                  </a:cubicBezTo>
                  <a:cubicBezTo>
                    <a:pt x="357625" y="364113"/>
                    <a:pt x="348770" y="365481"/>
                    <a:pt x="339661" y="365989"/>
                  </a:cubicBezTo>
                  <a:cubicBezTo>
                    <a:pt x="323711" y="367512"/>
                    <a:pt x="307859" y="369798"/>
                    <a:pt x="291890" y="371146"/>
                  </a:cubicBezTo>
                  <a:cubicBezTo>
                    <a:pt x="273457" y="372260"/>
                    <a:pt x="255005" y="371517"/>
                    <a:pt x="236553" y="371322"/>
                  </a:cubicBezTo>
                  <a:cubicBezTo>
                    <a:pt x="204380" y="370677"/>
                    <a:pt x="172206" y="371986"/>
                    <a:pt x="140033" y="372064"/>
                  </a:cubicBezTo>
                  <a:cubicBezTo>
                    <a:pt x="107116" y="371849"/>
                    <a:pt x="74141" y="371068"/>
                    <a:pt x="41342" y="374233"/>
                  </a:cubicBezTo>
                  <a:cubicBezTo>
                    <a:pt x="31393" y="375112"/>
                    <a:pt x="21483" y="376284"/>
                    <a:pt x="11534" y="377182"/>
                  </a:cubicBezTo>
                  <a:cubicBezTo>
                    <a:pt x="7996" y="377710"/>
                    <a:pt x="3520" y="376909"/>
                    <a:pt x="1135" y="380171"/>
                  </a:cubicBezTo>
                  <a:cubicBezTo>
                    <a:pt x="-6683" y="392928"/>
                    <a:pt x="28129" y="415569"/>
                    <a:pt x="37081" y="423286"/>
                  </a:cubicBezTo>
                  <a:cubicBezTo>
                    <a:pt x="55396" y="438504"/>
                    <a:pt x="71972" y="455793"/>
                    <a:pt x="91538" y="469526"/>
                  </a:cubicBezTo>
                  <a:cubicBezTo>
                    <a:pt x="107507" y="480856"/>
                    <a:pt x="121659" y="494297"/>
                    <a:pt x="135791" y="507757"/>
                  </a:cubicBezTo>
                  <a:cubicBezTo>
                    <a:pt x="147734" y="518833"/>
                    <a:pt x="160635" y="528777"/>
                    <a:pt x="173066" y="539287"/>
                  </a:cubicBezTo>
                  <a:cubicBezTo>
                    <a:pt x="189134" y="553938"/>
                    <a:pt x="204751" y="569059"/>
                    <a:pt x="221718" y="582694"/>
                  </a:cubicBezTo>
                  <a:cubicBezTo>
                    <a:pt x="233524" y="592657"/>
                    <a:pt x="242515" y="605277"/>
                    <a:pt x="252914" y="616568"/>
                  </a:cubicBezTo>
                  <a:cubicBezTo>
                    <a:pt x="261260" y="624676"/>
                    <a:pt x="269607" y="632841"/>
                    <a:pt x="278422" y="640421"/>
                  </a:cubicBezTo>
                  <a:cubicBezTo>
                    <a:pt x="279575" y="641320"/>
                    <a:pt x="281022" y="641632"/>
                    <a:pt x="282410" y="641437"/>
                  </a:cubicBezTo>
                  <a:cubicBezTo>
                    <a:pt x="279693" y="650306"/>
                    <a:pt x="277230" y="659253"/>
                    <a:pt x="274962" y="668259"/>
                  </a:cubicBezTo>
                  <a:cubicBezTo>
                    <a:pt x="264700" y="708287"/>
                    <a:pt x="258152" y="748999"/>
                    <a:pt x="247421" y="788968"/>
                  </a:cubicBezTo>
                  <a:cubicBezTo>
                    <a:pt x="232859" y="835403"/>
                    <a:pt x="222890" y="883011"/>
                    <a:pt x="212433" y="930501"/>
                  </a:cubicBezTo>
                  <a:cubicBezTo>
                    <a:pt x="210263" y="940953"/>
                    <a:pt x="207703" y="952733"/>
                    <a:pt x="205220" y="963418"/>
                  </a:cubicBezTo>
                  <a:cubicBezTo>
                    <a:pt x="204224" y="967579"/>
                    <a:pt x="202152" y="973127"/>
                    <a:pt x="206725" y="975902"/>
                  </a:cubicBezTo>
                  <a:cubicBezTo>
                    <a:pt x="214994" y="979516"/>
                    <a:pt x="224063" y="969787"/>
                    <a:pt x="230983" y="965860"/>
                  </a:cubicBezTo>
                  <a:cubicBezTo>
                    <a:pt x="261182" y="945309"/>
                    <a:pt x="289349" y="922004"/>
                    <a:pt x="318629" y="900202"/>
                  </a:cubicBezTo>
                  <a:cubicBezTo>
                    <a:pt x="364173" y="863456"/>
                    <a:pt x="409951" y="826984"/>
                    <a:pt x="455357" y="790062"/>
                  </a:cubicBezTo>
                  <a:cubicBezTo>
                    <a:pt x="472304" y="777442"/>
                    <a:pt x="489095" y="764588"/>
                    <a:pt x="506256" y="752281"/>
                  </a:cubicBezTo>
                  <a:cubicBezTo>
                    <a:pt x="506960" y="751734"/>
                    <a:pt x="507742" y="751265"/>
                    <a:pt x="508524" y="750796"/>
                  </a:cubicBezTo>
                  <a:cubicBezTo>
                    <a:pt x="513000" y="749409"/>
                    <a:pt x="517398" y="745990"/>
                    <a:pt x="522226" y="747475"/>
                  </a:cubicBezTo>
                  <a:cubicBezTo>
                    <a:pt x="526389" y="748920"/>
                    <a:pt x="529712" y="752105"/>
                    <a:pt x="534091" y="752886"/>
                  </a:cubicBezTo>
                  <a:cubicBezTo>
                    <a:pt x="552621" y="765701"/>
                    <a:pt x="573047" y="775449"/>
                    <a:pt x="592144" y="787386"/>
                  </a:cubicBezTo>
                  <a:cubicBezTo>
                    <a:pt x="609990" y="799419"/>
                    <a:pt x="628383" y="810515"/>
                    <a:pt x="647206" y="820967"/>
                  </a:cubicBezTo>
                  <a:cubicBezTo>
                    <a:pt x="659208" y="827843"/>
                    <a:pt x="670369" y="836087"/>
                    <a:pt x="682195" y="843237"/>
                  </a:cubicBezTo>
                  <a:cubicBezTo>
                    <a:pt x="694509" y="850680"/>
                    <a:pt x="707155" y="857537"/>
                    <a:pt x="719392" y="865078"/>
                  </a:cubicBezTo>
                  <a:cubicBezTo>
                    <a:pt x="743629" y="880960"/>
                    <a:pt x="769001" y="894908"/>
                    <a:pt x="794958" y="907801"/>
                  </a:cubicBezTo>
                  <a:cubicBezTo>
                    <a:pt x="812453" y="916338"/>
                    <a:pt x="830807" y="923918"/>
                    <a:pt x="850236" y="926321"/>
                  </a:cubicBezTo>
                  <a:cubicBezTo>
                    <a:pt x="856120" y="927532"/>
                    <a:pt x="864212" y="924992"/>
                    <a:pt x="862492" y="917667"/>
                  </a:cubicBezTo>
                  <a:cubicBezTo>
                    <a:pt x="860029" y="911083"/>
                    <a:pt x="856315" y="905008"/>
                    <a:pt x="853324" y="898639"/>
                  </a:cubicBezTo>
                  <a:cubicBezTo>
                    <a:pt x="838938" y="867187"/>
                    <a:pt x="823027" y="836419"/>
                    <a:pt x="804673" y="807077"/>
                  </a:cubicBezTo>
                  <a:cubicBezTo>
                    <a:pt x="792789" y="788792"/>
                    <a:pt x="782898" y="769354"/>
                    <a:pt x="772265" y="750327"/>
                  </a:cubicBezTo>
                  <a:cubicBezTo>
                    <a:pt x="761729" y="732179"/>
                    <a:pt x="750627" y="714382"/>
                    <a:pt x="740287" y="696116"/>
                  </a:cubicBezTo>
                  <a:cubicBezTo>
                    <a:pt x="726624" y="673455"/>
                    <a:pt x="710693" y="652279"/>
                    <a:pt x="697930" y="629071"/>
                  </a:cubicBezTo>
                  <a:cubicBezTo>
                    <a:pt x="697128" y="627762"/>
                    <a:pt x="693688" y="622683"/>
                    <a:pt x="690580" y="619948"/>
                  </a:cubicBezTo>
                  <a:cubicBezTo>
                    <a:pt x="693356" y="618698"/>
                    <a:pt x="695916" y="615494"/>
                    <a:pt x="698066" y="613599"/>
                  </a:cubicBezTo>
                  <a:cubicBezTo>
                    <a:pt x="708582" y="603695"/>
                    <a:pt x="718590" y="594826"/>
                    <a:pt x="729810" y="585332"/>
                  </a:cubicBezTo>
                  <a:cubicBezTo>
                    <a:pt x="754673" y="563276"/>
                    <a:pt x="780611" y="542412"/>
                    <a:pt x="804184" y="518950"/>
                  </a:cubicBezTo>
                  <a:cubicBezTo>
                    <a:pt x="818903" y="505432"/>
                    <a:pt x="833954" y="492265"/>
                    <a:pt x="847695" y="477711"/>
                  </a:cubicBezTo>
                  <a:cubicBezTo>
                    <a:pt x="867398" y="457981"/>
                    <a:pt x="890424" y="441981"/>
                    <a:pt x="910889" y="423071"/>
                  </a:cubicBezTo>
                  <a:cubicBezTo>
                    <a:pt x="917535" y="416800"/>
                    <a:pt x="941557" y="398495"/>
                    <a:pt x="927523" y="3900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24"/>
            <p:cNvSpPr/>
            <p:nvPr/>
          </p:nvSpPr>
          <p:spPr>
            <a:xfrm rot="1116942">
              <a:off x="7599473" y="826731"/>
              <a:ext cx="454971" cy="473993"/>
            </a:xfrm>
            <a:custGeom>
              <a:rect b="b" l="l" r="r" t="t"/>
              <a:pathLst>
                <a:path extrusionOk="0" h="947170" w="907720">
                  <a:moveTo>
                    <a:pt x="907721" y="382932"/>
                  </a:moveTo>
                  <a:cubicBezTo>
                    <a:pt x="900117" y="392875"/>
                    <a:pt x="890637" y="399693"/>
                    <a:pt x="881235" y="408191"/>
                  </a:cubicBezTo>
                  <a:cubicBezTo>
                    <a:pt x="868784" y="419209"/>
                    <a:pt x="855688" y="429484"/>
                    <a:pt x="842924" y="440112"/>
                  </a:cubicBezTo>
                  <a:cubicBezTo>
                    <a:pt x="830278" y="450973"/>
                    <a:pt x="819390" y="463671"/>
                    <a:pt x="807037" y="474846"/>
                  </a:cubicBezTo>
                  <a:cubicBezTo>
                    <a:pt x="789034" y="490357"/>
                    <a:pt x="772791" y="507782"/>
                    <a:pt x="754613" y="523078"/>
                  </a:cubicBezTo>
                  <a:cubicBezTo>
                    <a:pt x="736865" y="537945"/>
                    <a:pt x="719898" y="553729"/>
                    <a:pt x="702092" y="568576"/>
                  </a:cubicBezTo>
                  <a:cubicBezTo>
                    <a:pt x="694332" y="575316"/>
                    <a:pt x="686669" y="582212"/>
                    <a:pt x="679183" y="589264"/>
                  </a:cubicBezTo>
                  <a:cubicBezTo>
                    <a:pt x="675782" y="592702"/>
                    <a:pt x="668471" y="597508"/>
                    <a:pt x="672889" y="602802"/>
                  </a:cubicBezTo>
                  <a:cubicBezTo>
                    <a:pt x="673143" y="603017"/>
                    <a:pt x="673397" y="603193"/>
                    <a:pt x="673632" y="603369"/>
                  </a:cubicBezTo>
                  <a:cubicBezTo>
                    <a:pt x="675195" y="608467"/>
                    <a:pt x="679202" y="612726"/>
                    <a:pt x="681353" y="617688"/>
                  </a:cubicBezTo>
                  <a:cubicBezTo>
                    <a:pt x="689836" y="635563"/>
                    <a:pt x="700410" y="652207"/>
                    <a:pt x="711298" y="668695"/>
                  </a:cubicBezTo>
                  <a:cubicBezTo>
                    <a:pt x="729339" y="699580"/>
                    <a:pt x="747654" y="730387"/>
                    <a:pt x="764386" y="762015"/>
                  </a:cubicBezTo>
                  <a:cubicBezTo>
                    <a:pt x="777463" y="787001"/>
                    <a:pt x="793647" y="810228"/>
                    <a:pt x="806489" y="835390"/>
                  </a:cubicBezTo>
                  <a:cubicBezTo>
                    <a:pt x="818276" y="856175"/>
                    <a:pt x="827267" y="878172"/>
                    <a:pt x="838155" y="899466"/>
                  </a:cubicBezTo>
                  <a:cubicBezTo>
                    <a:pt x="818335" y="896731"/>
                    <a:pt x="799941" y="888311"/>
                    <a:pt x="782193" y="879462"/>
                  </a:cubicBezTo>
                  <a:cubicBezTo>
                    <a:pt x="750860" y="864341"/>
                    <a:pt x="722381" y="845372"/>
                    <a:pt x="692475" y="827888"/>
                  </a:cubicBezTo>
                  <a:cubicBezTo>
                    <a:pt x="676779" y="819293"/>
                    <a:pt x="662060" y="809134"/>
                    <a:pt x="646970" y="799542"/>
                  </a:cubicBezTo>
                  <a:cubicBezTo>
                    <a:pt x="628479" y="788466"/>
                    <a:pt x="609402" y="778444"/>
                    <a:pt x="591693" y="766137"/>
                  </a:cubicBezTo>
                  <a:cubicBezTo>
                    <a:pt x="574726" y="754631"/>
                    <a:pt x="556157" y="745879"/>
                    <a:pt x="538780" y="735056"/>
                  </a:cubicBezTo>
                  <a:cubicBezTo>
                    <a:pt x="537412" y="733396"/>
                    <a:pt x="535399" y="732517"/>
                    <a:pt x="533425" y="731618"/>
                  </a:cubicBezTo>
                  <a:cubicBezTo>
                    <a:pt x="533405" y="731618"/>
                    <a:pt x="533405" y="731618"/>
                    <a:pt x="533385" y="731599"/>
                  </a:cubicBezTo>
                  <a:cubicBezTo>
                    <a:pt x="531450" y="730309"/>
                    <a:pt x="529515" y="729000"/>
                    <a:pt x="527619" y="727633"/>
                  </a:cubicBezTo>
                  <a:cubicBezTo>
                    <a:pt x="525723" y="726344"/>
                    <a:pt x="523847" y="725035"/>
                    <a:pt x="521931" y="723765"/>
                  </a:cubicBezTo>
                  <a:cubicBezTo>
                    <a:pt x="520582" y="722944"/>
                    <a:pt x="519234" y="722808"/>
                    <a:pt x="518061" y="723140"/>
                  </a:cubicBezTo>
                  <a:cubicBezTo>
                    <a:pt x="511904" y="720229"/>
                    <a:pt x="504691" y="719858"/>
                    <a:pt x="498964" y="723159"/>
                  </a:cubicBezTo>
                  <a:cubicBezTo>
                    <a:pt x="497518" y="722515"/>
                    <a:pt x="495837" y="722495"/>
                    <a:pt x="494351" y="723413"/>
                  </a:cubicBezTo>
                  <a:cubicBezTo>
                    <a:pt x="484324" y="729332"/>
                    <a:pt x="475352" y="736893"/>
                    <a:pt x="465930" y="743691"/>
                  </a:cubicBezTo>
                  <a:cubicBezTo>
                    <a:pt x="448886" y="756389"/>
                    <a:pt x="431626" y="768813"/>
                    <a:pt x="415500" y="782664"/>
                  </a:cubicBezTo>
                  <a:cubicBezTo>
                    <a:pt x="398886" y="796983"/>
                    <a:pt x="380962" y="809642"/>
                    <a:pt x="364445" y="824059"/>
                  </a:cubicBezTo>
                  <a:cubicBezTo>
                    <a:pt x="347439" y="838164"/>
                    <a:pt x="329437" y="850999"/>
                    <a:pt x="312686" y="865416"/>
                  </a:cubicBezTo>
                  <a:cubicBezTo>
                    <a:pt x="276857" y="893371"/>
                    <a:pt x="241400" y="921814"/>
                    <a:pt x="203636" y="947171"/>
                  </a:cubicBezTo>
                  <a:cubicBezTo>
                    <a:pt x="216321" y="888545"/>
                    <a:pt x="227580" y="829568"/>
                    <a:pt x="244742" y="772037"/>
                  </a:cubicBezTo>
                  <a:cubicBezTo>
                    <a:pt x="253714" y="735818"/>
                    <a:pt x="259558" y="698896"/>
                    <a:pt x="267201" y="662385"/>
                  </a:cubicBezTo>
                  <a:cubicBezTo>
                    <a:pt x="269234" y="651914"/>
                    <a:pt x="271443" y="641502"/>
                    <a:pt x="273456" y="631011"/>
                  </a:cubicBezTo>
                  <a:cubicBezTo>
                    <a:pt x="273690" y="628042"/>
                    <a:pt x="275117" y="624428"/>
                    <a:pt x="274590" y="621439"/>
                  </a:cubicBezTo>
                  <a:lnTo>
                    <a:pt x="274590" y="621419"/>
                  </a:lnTo>
                  <a:cubicBezTo>
                    <a:pt x="275469" y="618469"/>
                    <a:pt x="273026" y="615598"/>
                    <a:pt x="270426" y="613937"/>
                  </a:cubicBezTo>
                  <a:cubicBezTo>
                    <a:pt x="264015" y="607862"/>
                    <a:pt x="257584" y="601806"/>
                    <a:pt x="251134" y="595769"/>
                  </a:cubicBezTo>
                  <a:cubicBezTo>
                    <a:pt x="244840" y="589674"/>
                    <a:pt x="239504" y="582720"/>
                    <a:pt x="233855" y="576039"/>
                  </a:cubicBezTo>
                  <a:cubicBezTo>
                    <a:pt x="223358" y="563477"/>
                    <a:pt x="210379" y="553397"/>
                    <a:pt x="197967" y="542829"/>
                  </a:cubicBezTo>
                  <a:cubicBezTo>
                    <a:pt x="179066" y="524973"/>
                    <a:pt x="159636" y="507802"/>
                    <a:pt x="139406" y="491470"/>
                  </a:cubicBezTo>
                  <a:cubicBezTo>
                    <a:pt x="125841" y="479827"/>
                    <a:pt x="113585" y="466523"/>
                    <a:pt x="99531" y="455408"/>
                  </a:cubicBezTo>
                  <a:cubicBezTo>
                    <a:pt x="78225" y="439721"/>
                    <a:pt x="57877" y="422960"/>
                    <a:pt x="38643" y="404772"/>
                  </a:cubicBezTo>
                  <a:cubicBezTo>
                    <a:pt x="25880" y="393383"/>
                    <a:pt x="10516" y="384670"/>
                    <a:pt x="0" y="370937"/>
                  </a:cubicBezTo>
                  <a:cubicBezTo>
                    <a:pt x="36708" y="366503"/>
                    <a:pt x="73612" y="364412"/>
                    <a:pt x="110594" y="365272"/>
                  </a:cubicBezTo>
                  <a:cubicBezTo>
                    <a:pt x="151212" y="365545"/>
                    <a:pt x="191810" y="363318"/>
                    <a:pt x="232447" y="364002"/>
                  </a:cubicBezTo>
                  <a:cubicBezTo>
                    <a:pt x="248651" y="364119"/>
                    <a:pt x="264875" y="364373"/>
                    <a:pt x="281040" y="363162"/>
                  </a:cubicBezTo>
                  <a:cubicBezTo>
                    <a:pt x="305121" y="360779"/>
                    <a:pt x="329007" y="356422"/>
                    <a:pt x="353186" y="354996"/>
                  </a:cubicBezTo>
                  <a:cubicBezTo>
                    <a:pt x="355141" y="354762"/>
                    <a:pt x="357252" y="354957"/>
                    <a:pt x="359265" y="354762"/>
                  </a:cubicBezTo>
                  <a:cubicBezTo>
                    <a:pt x="359285" y="354762"/>
                    <a:pt x="359285" y="354762"/>
                    <a:pt x="359285" y="354762"/>
                  </a:cubicBezTo>
                  <a:cubicBezTo>
                    <a:pt x="362471" y="355270"/>
                    <a:pt x="365109" y="352320"/>
                    <a:pt x="365891" y="349233"/>
                  </a:cubicBezTo>
                  <a:cubicBezTo>
                    <a:pt x="370543" y="338840"/>
                    <a:pt x="373866" y="327959"/>
                    <a:pt x="377795" y="317273"/>
                  </a:cubicBezTo>
                  <a:cubicBezTo>
                    <a:pt x="378323" y="313992"/>
                    <a:pt x="382975" y="300825"/>
                    <a:pt x="386161" y="289631"/>
                  </a:cubicBezTo>
                  <a:cubicBezTo>
                    <a:pt x="396521" y="267283"/>
                    <a:pt x="406744" y="244895"/>
                    <a:pt x="416439" y="222234"/>
                  </a:cubicBezTo>
                  <a:cubicBezTo>
                    <a:pt x="428342" y="196779"/>
                    <a:pt x="441556" y="171950"/>
                    <a:pt x="452991" y="146281"/>
                  </a:cubicBezTo>
                  <a:cubicBezTo>
                    <a:pt x="464386" y="120123"/>
                    <a:pt x="478831" y="95489"/>
                    <a:pt x="491341" y="69878"/>
                  </a:cubicBezTo>
                  <a:cubicBezTo>
                    <a:pt x="502072" y="47022"/>
                    <a:pt x="511200" y="23462"/>
                    <a:pt x="520563" y="0"/>
                  </a:cubicBezTo>
                  <a:cubicBezTo>
                    <a:pt x="528890" y="24908"/>
                    <a:pt x="534441" y="50518"/>
                    <a:pt x="539973" y="76149"/>
                  </a:cubicBezTo>
                  <a:cubicBezTo>
                    <a:pt x="545583" y="99161"/>
                    <a:pt x="552561" y="121803"/>
                    <a:pt x="557604" y="144952"/>
                  </a:cubicBezTo>
                  <a:cubicBezTo>
                    <a:pt x="562412" y="168512"/>
                    <a:pt x="569234" y="191564"/>
                    <a:pt x="575117" y="214869"/>
                  </a:cubicBezTo>
                  <a:cubicBezTo>
                    <a:pt x="583561" y="252865"/>
                    <a:pt x="590911" y="291155"/>
                    <a:pt x="600841" y="328780"/>
                  </a:cubicBezTo>
                  <a:cubicBezTo>
                    <a:pt x="601935" y="334758"/>
                    <a:pt x="602932" y="342376"/>
                    <a:pt x="603772" y="348862"/>
                  </a:cubicBezTo>
                  <a:cubicBezTo>
                    <a:pt x="604105" y="351949"/>
                    <a:pt x="604300" y="355602"/>
                    <a:pt x="607506" y="357145"/>
                  </a:cubicBezTo>
                  <a:cubicBezTo>
                    <a:pt x="609109" y="358083"/>
                    <a:pt x="610751" y="357868"/>
                    <a:pt x="612060" y="357008"/>
                  </a:cubicBezTo>
                  <a:cubicBezTo>
                    <a:pt x="630629" y="361560"/>
                    <a:pt x="650059" y="361560"/>
                    <a:pt x="668999" y="363650"/>
                  </a:cubicBezTo>
                  <a:cubicBezTo>
                    <a:pt x="702678" y="367421"/>
                    <a:pt x="736513" y="368808"/>
                    <a:pt x="770250" y="371777"/>
                  </a:cubicBezTo>
                  <a:cubicBezTo>
                    <a:pt x="773710" y="371679"/>
                    <a:pt x="779515" y="372891"/>
                    <a:pt x="782545" y="370820"/>
                  </a:cubicBezTo>
                  <a:cubicBezTo>
                    <a:pt x="797889" y="372519"/>
                    <a:pt x="813213" y="374453"/>
                    <a:pt x="828655" y="375469"/>
                  </a:cubicBezTo>
                  <a:cubicBezTo>
                    <a:pt x="842768" y="376309"/>
                    <a:pt x="856529" y="379826"/>
                    <a:pt x="870622" y="380861"/>
                  </a:cubicBezTo>
                  <a:cubicBezTo>
                    <a:pt x="883073" y="381779"/>
                    <a:pt x="895270" y="381603"/>
                    <a:pt x="907721" y="3829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24"/>
          <p:cNvGrpSpPr/>
          <p:nvPr/>
        </p:nvGrpSpPr>
        <p:grpSpPr>
          <a:xfrm>
            <a:off x="5658016" y="3885671"/>
            <a:ext cx="422241" cy="428655"/>
            <a:chOff x="5658016" y="3885671"/>
            <a:chExt cx="422241" cy="428655"/>
          </a:xfrm>
        </p:grpSpPr>
        <p:sp>
          <p:nvSpPr>
            <p:cNvPr id="946" name="Google Shape;946;p24"/>
            <p:cNvSpPr/>
            <p:nvPr/>
          </p:nvSpPr>
          <p:spPr>
            <a:xfrm rot="-1378363">
              <a:off x="5710995" y="3933922"/>
              <a:ext cx="316283" cy="332155"/>
            </a:xfrm>
            <a:custGeom>
              <a:rect b="b" l="l" r="r" t="t"/>
              <a:pathLst>
                <a:path extrusionOk="0" h="663505" w="633041">
                  <a:moveTo>
                    <a:pt x="630102" y="265007"/>
                  </a:moveTo>
                  <a:cubicBezTo>
                    <a:pt x="624605" y="263613"/>
                    <a:pt x="618788" y="263786"/>
                    <a:pt x="613158" y="263441"/>
                  </a:cubicBezTo>
                  <a:cubicBezTo>
                    <a:pt x="600212" y="263613"/>
                    <a:pt x="587570" y="260986"/>
                    <a:pt x="574770" y="259592"/>
                  </a:cubicBezTo>
                  <a:cubicBezTo>
                    <a:pt x="553046" y="258305"/>
                    <a:pt x="531561" y="254390"/>
                    <a:pt x="509730" y="254496"/>
                  </a:cubicBezTo>
                  <a:cubicBezTo>
                    <a:pt x="500913" y="254231"/>
                    <a:pt x="492176" y="252837"/>
                    <a:pt x="483439" y="251736"/>
                  </a:cubicBezTo>
                  <a:cubicBezTo>
                    <a:pt x="469841" y="250024"/>
                    <a:pt x="456124" y="249612"/>
                    <a:pt x="442474" y="248299"/>
                  </a:cubicBezTo>
                  <a:cubicBezTo>
                    <a:pt x="439088" y="248259"/>
                    <a:pt x="435476" y="248166"/>
                    <a:pt x="431970" y="248511"/>
                  </a:cubicBezTo>
                  <a:cubicBezTo>
                    <a:pt x="431333" y="248458"/>
                    <a:pt x="430709" y="248378"/>
                    <a:pt x="430151" y="248219"/>
                  </a:cubicBezTo>
                  <a:cubicBezTo>
                    <a:pt x="428544" y="247582"/>
                    <a:pt x="426898" y="247064"/>
                    <a:pt x="425384" y="246242"/>
                  </a:cubicBezTo>
                  <a:cubicBezTo>
                    <a:pt x="423937" y="231179"/>
                    <a:pt x="418705" y="216899"/>
                    <a:pt x="416036" y="202062"/>
                  </a:cubicBezTo>
                  <a:cubicBezTo>
                    <a:pt x="411017" y="181014"/>
                    <a:pt x="407524" y="159594"/>
                    <a:pt x="401496" y="138799"/>
                  </a:cubicBezTo>
                  <a:cubicBezTo>
                    <a:pt x="396968" y="123019"/>
                    <a:pt x="394007" y="106855"/>
                    <a:pt x="389864" y="90983"/>
                  </a:cubicBezTo>
                  <a:cubicBezTo>
                    <a:pt x="383822" y="70320"/>
                    <a:pt x="379493" y="49285"/>
                    <a:pt x="374434" y="28409"/>
                  </a:cubicBezTo>
                  <a:cubicBezTo>
                    <a:pt x="371552" y="19717"/>
                    <a:pt x="369892" y="10401"/>
                    <a:pt x="365763" y="2226"/>
                  </a:cubicBezTo>
                  <a:cubicBezTo>
                    <a:pt x="364515" y="102"/>
                    <a:pt x="361474" y="-760"/>
                    <a:pt x="359469" y="792"/>
                  </a:cubicBezTo>
                  <a:cubicBezTo>
                    <a:pt x="357889" y="2040"/>
                    <a:pt x="357410" y="4044"/>
                    <a:pt x="356654" y="5822"/>
                  </a:cubicBezTo>
                  <a:cubicBezTo>
                    <a:pt x="349842" y="23074"/>
                    <a:pt x="343388" y="40473"/>
                    <a:pt x="335474" y="57248"/>
                  </a:cubicBezTo>
                  <a:cubicBezTo>
                    <a:pt x="327679" y="73186"/>
                    <a:pt x="318836" y="88660"/>
                    <a:pt x="311679" y="104931"/>
                  </a:cubicBezTo>
                  <a:cubicBezTo>
                    <a:pt x="303791" y="123046"/>
                    <a:pt x="294722" y="140617"/>
                    <a:pt x="286423" y="158533"/>
                  </a:cubicBezTo>
                  <a:cubicBezTo>
                    <a:pt x="276012" y="183204"/>
                    <a:pt x="264898" y="207570"/>
                    <a:pt x="254434" y="232214"/>
                  </a:cubicBezTo>
                  <a:cubicBezTo>
                    <a:pt x="252841" y="236275"/>
                    <a:pt x="251181" y="240336"/>
                    <a:pt x="249853" y="244490"/>
                  </a:cubicBezTo>
                  <a:cubicBezTo>
                    <a:pt x="249614" y="245472"/>
                    <a:pt x="249216" y="246534"/>
                    <a:pt x="248950" y="247609"/>
                  </a:cubicBezTo>
                  <a:cubicBezTo>
                    <a:pt x="242948" y="247356"/>
                    <a:pt x="236933" y="248285"/>
                    <a:pt x="230745" y="248630"/>
                  </a:cubicBezTo>
                  <a:cubicBezTo>
                    <a:pt x="219910" y="249666"/>
                    <a:pt x="209141" y="251218"/>
                    <a:pt x="198292" y="252134"/>
                  </a:cubicBezTo>
                  <a:cubicBezTo>
                    <a:pt x="185770" y="252890"/>
                    <a:pt x="173235" y="252386"/>
                    <a:pt x="160700" y="252253"/>
                  </a:cubicBezTo>
                  <a:cubicBezTo>
                    <a:pt x="138843" y="251815"/>
                    <a:pt x="116986" y="252705"/>
                    <a:pt x="95130" y="252758"/>
                  </a:cubicBezTo>
                  <a:cubicBezTo>
                    <a:pt x="72768" y="252612"/>
                    <a:pt x="50367" y="252081"/>
                    <a:pt x="28085" y="254231"/>
                  </a:cubicBezTo>
                  <a:cubicBezTo>
                    <a:pt x="21327" y="254828"/>
                    <a:pt x="14594" y="255624"/>
                    <a:pt x="7835" y="256235"/>
                  </a:cubicBezTo>
                  <a:cubicBezTo>
                    <a:pt x="5432" y="256593"/>
                    <a:pt x="2391" y="256049"/>
                    <a:pt x="771" y="258265"/>
                  </a:cubicBezTo>
                  <a:cubicBezTo>
                    <a:pt x="-4540" y="266931"/>
                    <a:pt x="19109" y="282313"/>
                    <a:pt x="25191" y="287555"/>
                  </a:cubicBezTo>
                  <a:cubicBezTo>
                    <a:pt x="37633" y="297893"/>
                    <a:pt x="48893" y="309638"/>
                    <a:pt x="62185" y="318967"/>
                  </a:cubicBezTo>
                  <a:cubicBezTo>
                    <a:pt x="73034" y="326665"/>
                    <a:pt x="82648" y="335795"/>
                    <a:pt x="92248" y="344939"/>
                  </a:cubicBezTo>
                  <a:cubicBezTo>
                    <a:pt x="100361" y="352464"/>
                    <a:pt x="109125" y="359219"/>
                    <a:pt x="117571" y="366359"/>
                  </a:cubicBezTo>
                  <a:cubicBezTo>
                    <a:pt x="128486" y="376312"/>
                    <a:pt x="139095" y="386584"/>
                    <a:pt x="150621" y="395847"/>
                  </a:cubicBezTo>
                  <a:cubicBezTo>
                    <a:pt x="158642" y="402615"/>
                    <a:pt x="164750" y="411188"/>
                    <a:pt x="171814" y="418859"/>
                  </a:cubicBezTo>
                  <a:cubicBezTo>
                    <a:pt x="177484" y="424367"/>
                    <a:pt x="183154" y="429914"/>
                    <a:pt x="189143" y="435063"/>
                  </a:cubicBezTo>
                  <a:cubicBezTo>
                    <a:pt x="189926" y="435674"/>
                    <a:pt x="190909" y="435886"/>
                    <a:pt x="191852" y="435753"/>
                  </a:cubicBezTo>
                  <a:cubicBezTo>
                    <a:pt x="190006" y="441778"/>
                    <a:pt x="188333" y="447856"/>
                    <a:pt x="186792" y="453974"/>
                  </a:cubicBezTo>
                  <a:cubicBezTo>
                    <a:pt x="179821" y="481167"/>
                    <a:pt x="175373" y="508824"/>
                    <a:pt x="168083" y="535977"/>
                  </a:cubicBezTo>
                  <a:cubicBezTo>
                    <a:pt x="158190" y="567522"/>
                    <a:pt x="151418" y="599864"/>
                    <a:pt x="144314" y="632126"/>
                  </a:cubicBezTo>
                  <a:cubicBezTo>
                    <a:pt x="142840" y="639226"/>
                    <a:pt x="141100" y="647229"/>
                    <a:pt x="139414" y="654488"/>
                  </a:cubicBezTo>
                  <a:cubicBezTo>
                    <a:pt x="138737" y="657315"/>
                    <a:pt x="137329" y="661084"/>
                    <a:pt x="140437" y="662968"/>
                  </a:cubicBezTo>
                  <a:cubicBezTo>
                    <a:pt x="146053" y="665423"/>
                    <a:pt x="152215" y="658814"/>
                    <a:pt x="156915" y="656147"/>
                  </a:cubicBezTo>
                  <a:cubicBezTo>
                    <a:pt x="177431" y="642185"/>
                    <a:pt x="196566" y="626353"/>
                    <a:pt x="216457" y="611542"/>
                  </a:cubicBezTo>
                  <a:cubicBezTo>
                    <a:pt x="247396" y="586580"/>
                    <a:pt x="278495" y="561802"/>
                    <a:pt x="309342" y="536720"/>
                  </a:cubicBezTo>
                  <a:cubicBezTo>
                    <a:pt x="320854" y="528147"/>
                    <a:pt x="332261" y="519414"/>
                    <a:pt x="343919" y="511054"/>
                  </a:cubicBezTo>
                  <a:cubicBezTo>
                    <a:pt x="344397" y="510682"/>
                    <a:pt x="344929" y="510363"/>
                    <a:pt x="345460" y="510045"/>
                  </a:cubicBezTo>
                  <a:cubicBezTo>
                    <a:pt x="348500" y="509103"/>
                    <a:pt x="351488" y="506780"/>
                    <a:pt x="354768" y="507789"/>
                  </a:cubicBezTo>
                  <a:cubicBezTo>
                    <a:pt x="357596" y="508771"/>
                    <a:pt x="359854" y="510934"/>
                    <a:pt x="362828" y="511465"/>
                  </a:cubicBezTo>
                  <a:cubicBezTo>
                    <a:pt x="375416" y="520171"/>
                    <a:pt x="389293" y="526793"/>
                    <a:pt x="402266" y="534902"/>
                  </a:cubicBezTo>
                  <a:cubicBezTo>
                    <a:pt x="414389" y="543077"/>
                    <a:pt x="426885" y="550615"/>
                    <a:pt x="439672" y="557715"/>
                  </a:cubicBezTo>
                  <a:cubicBezTo>
                    <a:pt x="447825" y="562386"/>
                    <a:pt x="455407" y="567987"/>
                    <a:pt x="463441" y="572844"/>
                  </a:cubicBezTo>
                  <a:cubicBezTo>
                    <a:pt x="471806" y="577900"/>
                    <a:pt x="480398" y="582558"/>
                    <a:pt x="488710" y="587681"/>
                  </a:cubicBezTo>
                  <a:cubicBezTo>
                    <a:pt x="505176" y="598470"/>
                    <a:pt x="522412" y="607946"/>
                    <a:pt x="540046" y="616705"/>
                  </a:cubicBezTo>
                  <a:cubicBezTo>
                    <a:pt x="551930" y="622504"/>
                    <a:pt x="564399" y="627654"/>
                    <a:pt x="577598" y="629286"/>
                  </a:cubicBezTo>
                  <a:cubicBezTo>
                    <a:pt x="581595" y="630109"/>
                    <a:pt x="587092" y="628384"/>
                    <a:pt x="585924" y="623407"/>
                  </a:cubicBezTo>
                  <a:cubicBezTo>
                    <a:pt x="584251" y="618935"/>
                    <a:pt x="581728" y="614807"/>
                    <a:pt x="579696" y="610481"/>
                  </a:cubicBezTo>
                  <a:cubicBezTo>
                    <a:pt x="569923" y="589114"/>
                    <a:pt x="559114" y="568212"/>
                    <a:pt x="546645" y="548279"/>
                  </a:cubicBezTo>
                  <a:cubicBezTo>
                    <a:pt x="538572" y="535857"/>
                    <a:pt x="531853" y="522652"/>
                    <a:pt x="524629" y="509726"/>
                  </a:cubicBezTo>
                  <a:cubicBezTo>
                    <a:pt x="517472" y="497398"/>
                    <a:pt x="509930" y="485308"/>
                    <a:pt x="502905" y="472899"/>
                  </a:cubicBezTo>
                  <a:cubicBezTo>
                    <a:pt x="493623" y="457505"/>
                    <a:pt x="482801" y="443119"/>
                    <a:pt x="474130" y="427353"/>
                  </a:cubicBezTo>
                  <a:cubicBezTo>
                    <a:pt x="473586" y="426463"/>
                    <a:pt x="471249" y="423013"/>
                    <a:pt x="469137" y="421155"/>
                  </a:cubicBezTo>
                  <a:cubicBezTo>
                    <a:pt x="471023" y="420306"/>
                    <a:pt x="472763" y="418129"/>
                    <a:pt x="474223" y="416842"/>
                  </a:cubicBezTo>
                  <a:cubicBezTo>
                    <a:pt x="481367" y="410113"/>
                    <a:pt x="488166" y="404088"/>
                    <a:pt x="495788" y="397639"/>
                  </a:cubicBezTo>
                  <a:cubicBezTo>
                    <a:pt x="512678" y="382655"/>
                    <a:pt x="530299" y="368482"/>
                    <a:pt x="546313" y="352543"/>
                  </a:cubicBezTo>
                  <a:cubicBezTo>
                    <a:pt x="556312" y="343360"/>
                    <a:pt x="566537" y="334415"/>
                    <a:pt x="575872" y="324528"/>
                  </a:cubicBezTo>
                  <a:cubicBezTo>
                    <a:pt x="589257" y="311124"/>
                    <a:pt x="604899" y="300255"/>
                    <a:pt x="618802" y="287409"/>
                  </a:cubicBezTo>
                  <a:cubicBezTo>
                    <a:pt x="623316" y="283149"/>
                    <a:pt x="639636" y="270714"/>
                    <a:pt x="630102" y="2650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4"/>
            <p:cNvSpPr/>
            <p:nvPr/>
          </p:nvSpPr>
          <p:spPr>
            <a:xfrm rot="-1378363">
              <a:off x="5715307" y="3939422"/>
              <a:ext cx="308093" cy="322115"/>
            </a:xfrm>
            <a:custGeom>
              <a:rect b="b" l="l" r="r" t="t"/>
              <a:pathLst>
                <a:path extrusionOk="0" h="643450" w="616649">
                  <a:moveTo>
                    <a:pt x="616650" y="260140"/>
                  </a:moveTo>
                  <a:cubicBezTo>
                    <a:pt x="611484" y="266896"/>
                    <a:pt x="605044" y="271527"/>
                    <a:pt x="598657" y="277300"/>
                  </a:cubicBezTo>
                  <a:cubicBezTo>
                    <a:pt x="590198" y="284785"/>
                    <a:pt x="581302" y="291766"/>
                    <a:pt x="572631" y="298985"/>
                  </a:cubicBezTo>
                  <a:cubicBezTo>
                    <a:pt x="564039" y="306364"/>
                    <a:pt x="556643" y="314990"/>
                    <a:pt x="548251" y="322581"/>
                  </a:cubicBezTo>
                  <a:cubicBezTo>
                    <a:pt x="536021" y="333118"/>
                    <a:pt x="524987" y="344956"/>
                    <a:pt x="512638" y="355348"/>
                  </a:cubicBezTo>
                  <a:cubicBezTo>
                    <a:pt x="500580" y="365447"/>
                    <a:pt x="489055" y="376170"/>
                    <a:pt x="476958" y="386256"/>
                  </a:cubicBezTo>
                  <a:cubicBezTo>
                    <a:pt x="471686" y="390835"/>
                    <a:pt x="466481" y="395519"/>
                    <a:pt x="461395" y="400310"/>
                  </a:cubicBezTo>
                  <a:cubicBezTo>
                    <a:pt x="459085" y="402646"/>
                    <a:pt x="454118" y="405910"/>
                    <a:pt x="457119" y="409507"/>
                  </a:cubicBezTo>
                  <a:cubicBezTo>
                    <a:pt x="457292" y="409653"/>
                    <a:pt x="457465" y="409772"/>
                    <a:pt x="457624" y="409892"/>
                  </a:cubicBezTo>
                  <a:cubicBezTo>
                    <a:pt x="458686" y="413356"/>
                    <a:pt x="461408" y="416249"/>
                    <a:pt x="462869" y="419620"/>
                  </a:cubicBezTo>
                  <a:cubicBezTo>
                    <a:pt x="468632" y="431763"/>
                    <a:pt x="475816" y="443070"/>
                    <a:pt x="483212" y="454270"/>
                  </a:cubicBezTo>
                  <a:cubicBezTo>
                    <a:pt x="495468" y="475252"/>
                    <a:pt x="507910" y="496181"/>
                    <a:pt x="519277" y="517667"/>
                  </a:cubicBezTo>
                  <a:cubicBezTo>
                    <a:pt x="528160" y="534640"/>
                    <a:pt x="539155" y="550420"/>
                    <a:pt x="547879" y="567513"/>
                  </a:cubicBezTo>
                  <a:cubicBezTo>
                    <a:pt x="555886" y="581633"/>
                    <a:pt x="561994" y="596577"/>
                    <a:pt x="569391" y="611042"/>
                  </a:cubicBezTo>
                  <a:cubicBezTo>
                    <a:pt x="555926" y="609184"/>
                    <a:pt x="543431" y="603464"/>
                    <a:pt x="531374" y="597453"/>
                  </a:cubicBezTo>
                  <a:cubicBezTo>
                    <a:pt x="510088" y="587181"/>
                    <a:pt x="490741" y="574294"/>
                    <a:pt x="470425" y="562417"/>
                  </a:cubicBezTo>
                  <a:cubicBezTo>
                    <a:pt x="459762" y="556578"/>
                    <a:pt x="449763" y="549677"/>
                    <a:pt x="439512" y="543160"/>
                  </a:cubicBezTo>
                  <a:cubicBezTo>
                    <a:pt x="426950" y="535636"/>
                    <a:pt x="413990" y="528828"/>
                    <a:pt x="401960" y="520467"/>
                  </a:cubicBezTo>
                  <a:cubicBezTo>
                    <a:pt x="390434" y="512650"/>
                    <a:pt x="377819" y="506705"/>
                    <a:pt x="366014" y="499352"/>
                  </a:cubicBezTo>
                  <a:cubicBezTo>
                    <a:pt x="365085" y="498224"/>
                    <a:pt x="363717" y="497627"/>
                    <a:pt x="362376" y="497017"/>
                  </a:cubicBezTo>
                  <a:cubicBezTo>
                    <a:pt x="362362" y="497017"/>
                    <a:pt x="362362" y="497017"/>
                    <a:pt x="362349" y="497003"/>
                  </a:cubicBezTo>
                  <a:cubicBezTo>
                    <a:pt x="361035" y="496128"/>
                    <a:pt x="359720" y="495238"/>
                    <a:pt x="358432" y="494309"/>
                  </a:cubicBezTo>
                  <a:cubicBezTo>
                    <a:pt x="357144" y="493434"/>
                    <a:pt x="355869" y="492544"/>
                    <a:pt x="354568" y="491682"/>
                  </a:cubicBezTo>
                  <a:cubicBezTo>
                    <a:pt x="353652" y="491124"/>
                    <a:pt x="352735" y="491031"/>
                    <a:pt x="351939" y="491257"/>
                  </a:cubicBezTo>
                  <a:cubicBezTo>
                    <a:pt x="347756" y="489280"/>
                    <a:pt x="342856" y="489028"/>
                    <a:pt x="338965" y="491270"/>
                  </a:cubicBezTo>
                  <a:cubicBezTo>
                    <a:pt x="337983" y="490832"/>
                    <a:pt x="336841" y="490819"/>
                    <a:pt x="335832" y="491443"/>
                  </a:cubicBezTo>
                  <a:cubicBezTo>
                    <a:pt x="329020" y="495464"/>
                    <a:pt x="322925" y="500600"/>
                    <a:pt x="316524" y="505218"/>
                  </a:cubicBezTo>
                  <a:cubicBezTo>
                    <a:pt x="304945" y="513845"/>
                    <a:pt x="293220" y="522285"/>
                    <a:pt x="282265" y="531694"/>
                  </a:cubicBezTo>
                  <a:cubicBezTo>
                    <a:pt x="270978" y="541422"/>
                    <a:pt x="258802" y="550022"/>
                    <a:pt x="247581" y="559816"/>
                  </a:cubicBezTo>
                  <a:cubicBezTo>
                    <a:pt x="236029" y="569397"/>
                    <a:pt x="223799" y="578117"/>
                    <a:pt x="212419" y="587911"/>
                  </a:cubicBezTo>
                  <a:cubicBezTo>
                    <a:pt x="188080" y="606902"/>
                    <a:pt x="163992" y="626224"/>
                    <a:pt x="138338" y="643450"/>
                  </a:cubicBezTo>
                  <a:cubicBezTo>
                    <a:pt x="146955" y="603624"/>
                    <a:pt x="154604" y="563558"/>
                    <a:pt x="166263" y="524475"/>
                  </a:cubicBezTo>
                  <a:cubicBezTo>
                    <a:pt x="172358" y="499870"/>
                    <a:pt x="176328" y="474788"/>
                    <a:pt x="181520" y="449984"/>
                  </a:cubicBezTo>
                  <a:cubicBezTo>
                    <a:pt x="182901" y="442871"/>
                    <a:pt x="184401" y="435797"/>
                    <a:pt x="185769" y="428670"/>
                  </a:cubicBezTo>
                  <a:cubicBezTo>
                    <a:pt x="185928" y="426653"/>
                    <a:pt x="186898" y="424198"/>
                    <a:pt x="186539" y="422168"/>
                  </a:cubicBezTo>
                  <a:lnTo>
                    <a:pt x="186539" y="422154"/>
                  </a:lnTo>
                  <a:cubicBezTo>
                    <a:pt x="187137" y="420150"/>
                    <a:pt x="185477" y="418200"/>
                    <a:pt x="183711" y="417071"/>
                  </a:cubicBezTo>
                  <a:cubicBezTo>
                    <a:pt x="179355" y="412944"/>
                    <a:pt x="174987" y="408830"/>
                    <a:pt x="170605" y="404729"/>
                  </a:cubicBezTo>
                  <a:cubicBezTo>
                    <a:pt x="166329" y="400589"/>
                    <a:pt x="162704" y="395864"/>
                    <a:pt x="158866" y="391326"/>
                  </a:cubicBezTo>
                  <a:cubicBezTo>
                    <a:pt x="151736" y="382792"/>
                    <a:pt x="142919" y="375944"/>
                    <a:pt x="134487" y="368765"/>
                  </a:cubicBezTo>
                  <a:cubicBezTo>
                    <a:pt x="121646" y="356635"/>
                    <a:pt x="108447" y="344970"/>
                    <a:pt x="94704" y="333875"/>
                  </a:cubicBezTo>
                  <a:cubicBezTo>
                    <a:pt x="85488" y="325965"/>
                    <a:pt x="77163" y="316928"/>
                    <a:pt x="67615" y="309376"/>
                  </a:cubicBezTo>
                  <a:cubicBezTo>
                    <a:pt x="53141" y="298720"/>
                    <a:pt x="39318" y="287333"/>
                    <a:pt x="26252" y="274978"/>
                  </a:cubicBezTo>
                  <a:cubicBezTo>
                    <a:pt x="17581" y="267241"/>
                    <a:pt x="7144" y="261322"/>
                    <a:pt x="0" y="251992"/>
                  </a:cubicBezTo>
                  <a:cubicBezTo>
                    <a:pt x="24937" y="248979"/>
                    <a:pt x="50008" y="247559"/>
                    <a:pt x="75131" y="248143"/>
                  </a:cubicBezTo>
                  <a:cubicBezTo>
                    <a:pt x="102724" y="248329"/>
                    <a:pt x="130304" y="246816"/>
                    <a:pt x="157910" y="247281"/>
                  </a:cubicBezTo>
                  <a:cubicBezTo>
                    <a:pt x="168918" y="247360"/>
                    <a:pt x="179940" y="247533"/>
                    <a:pt x="190921" y="246710"/>
                  </a:cubicBezTo>
                  <a:cubicBezTo>
                    <a:pt x="207281" y="245091"/>
                    <a:pt x="223507" y="242132"/>
                    <a:pt x="239933" y="241163"/>
                  </a:cubicBezTo>
                  <a:cubicBezTo>
                    <a:pt x="241261" y="241004"/>
                    <a:pt x="242695" y="241136"/>
                    <a:pt x="244063" y="241004"/>
                  </a:cubicBezTo>
                  <a:cubicBezTo>
                    <a:pt x="244076" y="241004"/>
                    <a:pt x="244076" y="241004"/>
                    <a:pt x="244076" y="241004"/>
                  </a:cubicBezTo>
                  <a:cubicBezTo>
                    <a:pt x="246240" y="241349"/>
                    <a:pt x="248033" y="239345"/>
                    <a:pt x="248564" y="237248"/>
                  </a:cubicBezTo>
                  <a:cubicBezTo>
                    <a:pt x="251724" y="230188"/>
                    <a:pt x="253982" y="222796"/>
                    <a:pt x="256651" y="215536"/>
                  </a:cubicBezTo>
                  <a:cubicBezTo>
                    <a:pt x="257009" y="213307"/>
                    <a:pt x="260170" y="204362"/>
                    <a:pt x="262334" y="196758"/>
                  </a:cubicBezTo>
                  <a:cubicBezTo>
                    <a:pt x="269372" y="181575"/>
                    <a:pt x="276316" y="166367"/>
                    <a:pt x="282903" y="150972"/>
                  </a:cubicBezTo>
                  <a:cubicBezTo>
                    <a:pt x="290989" y="133680"/>
                    <a:pt x="299966" y="116812"/>
                    <a:pt x="307734" y="99374"/>
                  </a:cubicBezTo>
                  <a:cubicBezTo>
                    <a:pt x="315475" y="81604"/>
                    <a:pt x="325288" y="64869"/>
                    <a:pt x="333787" y="47471"/>
                  </a:cubicBezTo>
                  <a:cubicBezTo>
                    <a:pt x="341077" y="31944"/>
                    <a:pt x="347278" y="15939"/>
                    <a:pt x="353638" y="0"/>
                  </a:cubicBezTo>
                  <a:cubicBezTo>
                    <a:pt x="359295" y="16921"/>
                    <a:pt x="363066" y="34319"/>
                    <a:pt x="366824" y="51731"/>
                  </a:cubicBezTo>
                  <a:cubicBezTo>
                    <a:pt x="370635" y="67364"/>
                    <a:pt x="375376" y="82745"/>
                    <a:pt x="378801" y="98472"/>
                  </a:cubicBezTo>
                  <a:cubicBezTo>
                    <a:pt x="382068" y="114477"/>
                    <a:pt x="386702" y="130137"/>
                    <a:pt x="390699" y="145969"/>
                  </a:cubicBezTo>
                  <a:cubicBezTo>
                    <a:pt x="396436" y="171781"/>
                    <a:pt x="401428" y="197793"/>
                    <a:pt x="408174" y="223353"/>
                  </a:cubicBezTo>
                  <a:cubicBezTo>
                    <a:pt x="408918" y="227414"/>
                    <a:pt x="409595" y="232590"/>
                    <a:pt x="410166" y="236996"/>
                  </a:cubicBezTo>
                  <a:cubicBezTo>
                    <a:pt x="410392" y="239092"/>
                    <a:pt x="410524" y="241574"/>
                    <a:pt x="412702" y="242623"/>
                  </a:cubicBezTo>
                  <a:cubicBezTo>
                    <a:pt x="413791" y="243260"/>
                    <a:pt x="414906" y="243114"/>
                    <a:pt x="415796" y="242530"/>
                  </a:cubicBezTo>
                  <a:cubicBezTo>
                    <a:pt x="428411" y="245622"/>
                    <a:pt x="441610" y="245622"/>
                    <a:pt x="454477" y="247042"/>
                  </a:cubicBezTo>
                  <a:cubicBezTo>
                    <a:pt x="477356" y="249603"/>
                    <a:pt x="500341" y="250545"/>
                    <a:pt x="523260" y="252563"/>
                  </a:cubicBezTo>
                  <a:cubicBezTo>
                    <a:pt x="525611" y="252496"/>
                    <a:pt x="529555" y="253319"/>
                    <a:pt x="531613" y="251912"/>
                  </a:cubicBezTo>
                  <a:cubicBezTo>
                    <a:pt x="542037" y="253067"/>
                    <a:pt x="552447" y="254381"/>
                    <a:pt x="562937" y="255071"/>
                  </a:cubicBezTo>
                  <a:cubicBezTo>
                    <a:pt x="572524" y="255642"/>
                    <a:pt x="581873" y="258030"/>
                    <a:pt x="591447" y="258734"/>
                  </a:cubicBezTo>
                  <a:cubicBezTo>
                    <a:pt x="599905" y="259358"/>
                    <a:pt x="608191" y="259238"/>
                    <a:pt x="616650" y="260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24"/>
          <p:cNvGrpSpPr/>
          <p:nvPr/>
        </p:nvGrpSpPr>
        <p:grpSpPr>
          <a:xfrm rot="528402">
            <a:off x="4578735" y="3832282"/>
            <a:ext cx="1236820" cy="1223165"/>
            <a:chOff x="7549573" y="2356977"/>
            <a:chExt cx="753816" cy="743256"/>
          </a:xfrm>
        </p:grpSpPr>
        <p:grpSp>
          <p:nvGrpSpPr>
            <p:cNvPr id="949" name="Google Shape;949;p24"/>
            <p:cNvGrpSpPr/>
            <p:nvPr/>
          </p:nvGrpSpPr>
          <p:grpSpPr>
            <a:xfrm>
              <a:off x="7744404" y="2381017"/>
              <a:ext cx="306003" cy="404070"/>
              <a:chOff x="7744404" y="2381017"/>
              <a:chExt cx="306003" cy="404070"/>
            </a:xfrm>
          </p:grpSpPr>
          <p:sp>
            <p:nvSpPr>
              <p:cNvPr id="950" name="Google Shape;950;p24"/>
              <p:cNvSpPr/>
              <p:nvPr/>
            </p:nvSpPr>
            <p:spPr>
              <a:xfrm>
                <a:off x="7772249" y="2381017"/>
                <a:ext cx="250869" cy="304713"/>
              </a:xfrm>
              <a:custGeom>
                <a:rect b="b" l="l" r="r" t="t"/>
                <a:pathLst>
                  <a:path extrusionOk="0" h="609427" w="501738">
                    <a:moveTo>
                      <a:pt x="253613" y="437801"/>
                    </a:moveTo>
                    <a:cubicBezTo>
                      <a:pt x="258950" y="446450"/>
                      <a:pt x="271192" y="440603"/>
                      <a:pt x="270167" y="431201"/>
                    </a:cubicBezTo>
                    <a:cubicBezTo>
                      <a:pt x="269172" y="412456"/>
                      <a:pt x="268388" y="393712"/>
                      <a:pt x="267212" y="374967"/>
                    </a:cubicBezTo>
                    <a:cubicBezTo>
                      <a:pt x="266156" y="368880"/>
                      <a:pt x="268900" y="357458"/>
                      <a:pt x="260156" y="356826"/>
                    </a:cubicBezTo>
                    <a:cubicBezTo>
                      <a:pt x="253583" y="356856"/>
                      <a:pt x="253673" y="364390"/>
                      <a:pt x="253462" y="369272"/>
                    </a:cubicBezTo>
                    <a:cubicBezTo>
                      <a:pt x="252678" y="378915"/>
                      <a:pt x="252950" y="388649"/>
                      <a:pt x="252889" y="398323"/>
                    </a:cubicBezTo>
                    <a:cubicBezTo>
                      <a:pt x="252859" y="407514"/>
                      <a:pt x="252769" y="416705"/>
                      <a:pt x="252196" y="425897"/>
                    </a:cubicBezTo>
                    <a:cubicBezTo>
                      <a:pt x="252105" y="429905"/>
                      <a:pt x="251291" y="434245"/>
                      <a:pt x="253613" y="437801"/>
                    </a:cubicBezTo>
                    <a:close/>
                    <a:moveTo>
                      <a:pt x="275142" y="498494"/>
                    </a:moveTo>
                    <a:cubicBezTo>
                      <a:pt x="283946" y="499911"/>
                      <a:pt x="289103" y="487796"/>
                      <a:pt x="281866" y="482492"/>
                    </a:cubicBezTo>
                    <a:cubicBezTo>
                      <a:pt x="274418" y="478424"/>
                      <a:pt x="264920" y="482251"/>
                      <a:pt x="256779" y="482161"/>
                    </a:cubicBezTo>
                    <a:cubicBezTo>
                      <a:pt x="249784" y="483667"/>
                      <a:pt x="238024" y="482552"/>
                      <a:pt x="235612" y="490900"/>
                    </a:cubicBezTo>
                    <a:cubicBezTo>
                      <a:pt x="235160" y="496415"/>
                      <a:pt x="242034" y="496746"/>
                      <a:pt x="246015" y="496867"/>
                    </a:cubicBezTo>
                    <a:cubicBezTo>
                      <a:pt x="255724" y="497439"/>
                      <a:pt x="265433" y="497711"/>
                      <a:pt x="275142" y="498494"/>
                    </a:cubicBezTo>
                    <a:close/>
                    <a:moveTo>
                      <a:pt x="501256" y="229291"/>
                    </a:moveTo>
                    <a:cubicBezTo>
                      <a:pt x="501497" y="234173"/>
                      <a:pt x="501648" y="239024"/>
                      <a:pt x="501738" y="243906"/>
                    </a:cubicBezTo>
                    <a:cubicBezTo>
                      <a:pt x="487024" y="239326"/>
                      <a:pt x="471495" y="236614"/>
                      <a:pt x="457354" y="234082"/>
                    </a:cubicBezTo>
                    <a:cubicBezTo>
                      <a:pt x="414748" y="225855"/>
                      <a:pt x="336352" y="216664"/>
                      <a:pt x="302852" y="248909"/>
                    </a:cubicBezTo>
                    <a:cubicBezTo>
                      <a:pt x="301284" y="248457"/>
                      <a:pt x="300199" y="250175"/>
                      <a:pt x="299927" y="251591"/>
                    </a:cubicBezTo>
                    <a:cubicBezTo>
                      <a:pt x="293595" y="265936"/>
                      <a:pt x="289464" y="282360"/>
                      <a:pt x="295344" y="297699"/>
                    </a:cubicBezTo>
                    <a:cubicBezTo>
                      <a:pt x="294741" y="318704"/>
                      <a:pt x="297907" y="339467"/>
                      <a:pt x="302249" y="359990"/>
                    </a:cubicBezTo>
                    <a:cubicBezTo>
                      <a:pt x="314159" y="430568"/>
                      <a:pt x="364635" y="432466"/>
                      <a:pt x="424849" y="432828"/>
                    </a:cubicBezTo>
                    <a:cubicBezTo>
                      <a:pt x="440257" y="432376"/>
                      <a:pt x="456721" y="431171"/>
                      <a:pt x="472611" y="427916"/>
                    </a:cubicBezTo>
                    <a:cubicBezTo>
                      <a:pt x="460037" y="462874"/>
                      <a:pt x="443303" y="496355"/>
                      <a:pt x="422166" y="527425"/>
                    </a:cubicBezTo>
                    <a:cubicBezTo>
                      <a:pt x="387792" y="574949"/>
                      <a:pt x="328723" y="602764"/>
                      <a:pt x="271192" y="609153"/>
                    </a:cubicBezTo>
                    <a:cubicBezTo>
                      <a:pt x="245834" y="610328"/>
                      <a:pt x="220385" y="608038"/>
                      <a:pt x="197469" y="596345"/>
                    </a:cubicBezTo>
                    <a:cubicBezTo>
                      <a:pt x="177056" y="588842"/>
                      <a:pt x="158904" y="577239"/>
                      <a:pt x="143194" y="562262"/>
                    </a:cubicBezTo>
                    <a:cubicBezTo>
                      <a:pt x="106438" y="534115"/>
                      <a:pt x="79392" y="496023"/>
                      <a:pt x="52797" y="458594"/>
                    </a:cubicBezTo>
                    <a:cubicBezTo>
                      <a:pt x="48214" y="451422"/>
                      <a:pt x="43601" y="444189"/>
                      <a:pt x="39319" y="436806"/>
                    </a:cubicBezTo>
                    <a:cubicBezTo>
                      <a:pt x="54636" y="439729"/>
                      <a:pt x="70587" y="440483"/>
                      <a:pt x="85302" y="440633"/>
                    </a:cubicBezTo>
                    <a:cubicBezTo>
                      <a:pt x="104267" y="440995"/>
                      <a:pt x="122841" y="436595"/>
                      <a:pt x="141536" y="433792"/>
                    </a:cubicBezTo>
                    <a:cubicBezTo>
                      <a:pt x="161256" y="431382"/>
                      <a:pt x="178835" y="419538"/>
                      <a:pt x="192283" y="405435"/>
                    </a:cubicBezTo>
                    <a:cubicBezTo>
                      <a:pt x="209138" y="385967"/>
                      <a:pt x="221350" y="356102"/>
                      <a:pt x="223883" y="326539"/>
                    </a:cubicBezTo>
                    <a:cubicBezTo>
                      <a:pt x="228858" y="326690"/>
                      <a:pt x="234707" y="323947"/>
                      <a:pt x="239592" y="324219"/>
                    </a:cubicBezTo>
                    <a:cubicBezTo>
                      <a:pt x="253854" y="322742"/>
                      <a:pt x="269443" y="326509"/>
                      <a:pt x="283313" y="330366"/>
                    </a:cubicBezTo>
                    <a:cubicBezTo>
                      <a:pt x="288288" y="331873"/>
                      <a:pt x="293776" y="328227"/>
                      <a:pt x="294470" y="323013"/>
                    </a:cubicBezTo>
                    <a:cubicBezTo>
                      <a:pt x="295435" y="310507"/>
                      <a:pt x="279152" y="312466"/>
                      <a:pt x="270830" y="310296"/>
                    </a:cubicBezTo>
                    <a:cubicBezTo>
                      <a:pt x="255573" y="307644"/>
                      <a:pt x="238778" y="307162"/>
                      <a:pt x="224365" y="313430"/>
                    </a:cubicBezTo>
                    <a:cubicBezTo>
                      <a:pt x="224064" y="293239"/>
                      <a:pt x="218757" y="273952"/>
                      <a:pt x="206786" y="259215"/>
                    </a:cubicBezTo>
                    <a:cubicBezTo>
                      <a:pt x="199580" y="252043"/>
                      <a:pt x="179679" y="239838"/>
                      <a:pt x="171146" y="249723"/>
                    </a:cubicBezTo>
                    <a:cubicBezTo>
                      <a:pt x="130561" y="240320"/>
                      <a:pt x="87925" y="239778"/>
                      <a:pt x="46405" y="242189"/>
                    </a:cubicBezTo>
                    <a:cubicBezTo>
                      <a:pt x="31148" y="243183"/>
                      <a:pt x="14594" y="244811"/>
                      <a:pt x="0" y="250506"/>
                    </a:cubicBezTo>
                    <a:cubicBezTo>
                      <a:pt x="663" y="243816"/>
                      <a:pt x="1447" y="237156"/>
                      <a:pt x="2231" y="230616"/>
                    </a:cubicBezTo>
                    <a:cubicBezTo>
                      <a:pt x="5729" y="201987"/>
                      <a:pt x="12001" y="173841"/>
                      <a:pt x="23579" y="147321"/>
                    </a:cubicBezTo>
                    <a:cubicBezTo>
                      <a:pt x="42545" y="97597"/>
                      <a:pt x="75954" y="50826"/>
                      <a:pt x="125947" y="29008"/>
                    </a:cubicBezTo>
                    <a:cubicBezTo>
                      <a:pt x="143375" y="20750"/>
                      <a:pt x="160502" y="11951"/>
                      <a:pt x="179046" y="6345"/>
                    </a:cubicBezTo>
                    <a:cubicBezTo>
                      <a:pt x="204585" y="-646"/>
                      <a:pt x="231451" y="-74"/>
                      <a:pt x="257774" y="77"/>
                    </a:cubicBezTo>
                    <a:cubicBezTo>
                      <a:pt x="258950" y="2307"/>
                      <a:pt x="261000" y="4115"/>
                      <a:pt x="263533" y="4688"/>
                    </a:cubicBezTo>
                    <a:cubicBezTo>
                      <a:pt x="272639" y="6797"/>
                      <a:pt x="281987" y="7521"/>
                      <a:pt x="291274" y="8334"/>
                    </a:cubicBezTo>
                    <a:cubicBezTo>
                      <a:pt x="308430" y="10203"/>
                      <a:pt x="326070" y="12342"/>
                      <a:pt x="341297" y="21052"/>
                    </a:cubicBezTo>
                    <a:cubicBezTo>
                      <a:pt x="361378" y="32895"/>
                      <a:pt x="383691" y="42147"/>
                      <a:pt x="403290" y="55407"/>
                    </a:cubicBezTo>
                    <a:cubicBezTo>
                      <a:pt x="420899" y="66828"/>
                      <a:pt x="434378" y="82348"/>
                      <a:pt x="447524" y="98621"/>
                    </a:cubicBezTo>
                    <a:cubicBezTo>
                      <a:pt x="485366" y="136623"/>
                      <a:pt x="496220" y="177125"/>
                      <a:pt x="501256" y="229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24"/>
              <p:cNvSpPr/>
              <p:nvPr/>
            </p:nvSpPr>
            <p:spPr>
              <a:xfrm>
                <a:off x="7771243" y="2509904"/>
                <a:ext cx="103460" cy="81712"/>
              </a:xfrm>
              <a:custGeom>
                <a:rect b="b" l="l" r="r" t="t"/>
                <a:pathLst>
                  <a:path extrusionOk="0" h="163423" w="206919">
                    <a:moveTo>
                      <a:pt x="190707" y="11627"/>
                    </a:moveTo>
                    <a:cubicBezTo>
                      <a:pt x="217091" y="35525"/>
                      <a:pt x="206356" y="86093"/>
                      <a:pt x="192999" y="114963"/>
                    </a:cubicBezTo>
                    <a:cubicBezTo>
                      <a:pt x="183531" y="133918"/>
                      <a:pt x="166766" y="150252"/>
                      <a:pt x="145991" y="155857"/>
                    </a:cubicBezTo>
                    <a:cubicBezTo>
                      <a:pt x="124583" y="159142"/>
                      <a:pt x="103265" y="164386"/>
                      <a:pt x="81495" y="163271"/>
                    </a:cubicBezTo>
                    <a:cubicBezTo>
                      <a:pt x="64850" y="162668"/>
                      <a:pt x="45975" y="161643"/>
                      <a:pt x="29542" y="156038"/>
                    </a:cubicBezTo>
                    <a:cubicBezTo>
                      <a:pt x="28215" y="152994"/>
                      <a:pt x="26979" y="149890"/>
                      <a:pt x="25893" y="146756"/>
                    </a:cubicBezTo>
                    <a:cubicBezTo>
                      <a:pt x="16305" y="116620"/>
                      <a:pt x="8917" y="85671"/>
                      <a:pt x="1711" y="54902"/>
                    </a:cubicBezTo>
                    <a:cubicBezTo>
                      <a:pt x="-98" y="42094"/>
                      <a:pt x="-309" y="28654"/>
                      <a:pt x="324" y="15093"/>
                    </a:cubicBezTo>
                    <a:cubicBezTo>
                      <a:pt x="31894" y="-5731"/>
                      <a:pt x="135317" y="447"/>
                      <a:pt x="172435" y="2315"/>
                    </a:cubicBezTo>
                    <a:cubicBezTo>
                      <a:pt x="175963" y="8945"/>
                      <a:pt x="185250" y="7257"/>
                      <a:pt x="190707" y="116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24"/>
              <p:cNvSpPr/>
              <p:nvPr/>
            </p:nvSpPr>
            <p:spPr>
              <a:xfrm>
                <a:off x="7925711" y="2503997"/>
                <a:ext cx="97438" cy="83769"/>
              </a:xfrm>
              <a:custGeom>
                <a:rect b="b" l="l" r="r" t="t"/>
                <a:pathLst>
                  <a:path extrusionOk="0" h="167537" w="194875">
                    <a:moveTo>
                      <a:pt x="194875" y="18678"/>
                    </a:moveTo>
                    <a:cubicBezTo>
                      <a:pt x="194061" y="66655"/>
                      <a:pt x="186915" y="114510"/>
                      <a:pt x="172924" y="160257"/>
                    </a:cubicBezTo>
                    <a:cubicBezTo>
                      <a:pt x="151426" y="166585"/>
                      <a:pt x="127093" y="167700"/>
                      <a:pt x="106981" y="167519"/>
                    </a:cubicBezTo>
                    <a:cubicBezTo>
                      <a:pt x="52616" y="166766"/>
                      <a:pt x="20775" y="163813"/>
                      <a:pt x="9498" y="103210"/>
                    </a:cubicBezTo>
                    <a:cubicBezTo>
                      <a:pt x="6362" y="90131"/>
                      <a:pt x="3286" y="78589"/>
                      <a:pt x="1929" y="64666"/>
                    </a:cubicBezTo>
                    <a:cubicBezTo>
                      <a:pt x="1296" y="52822"/>
                      <a:pt x="-2232" y="40437"/>
                      <a:pt x="2201" y="28985"/>
                    </a:cubicBezTo>
                    <a:cubicBezTo>
                      <a:pt x="4583" y="22144"/>
                      <a:pt x="8322" y="15092"/>
                      <a:pt x="15227" y="11958"/>
                    </a:cubicBezTo>
                    <a:cubicBezTo>
                      <a:pt x="28072" y="5810"/>
                      <a:pt x="41731" y="1320"/>
                      <a:pt x="56083" y="898"/>
                    </a:cubicBezTo>
                    <a:cubicBezTo>
                      <a:pt x="87653" y="-1663"/>
                      <a:pt x="119193" y="1441"/>
                      <a:pt x="150129" y="7830"/>
                    </a:cubicBezTo>
                    <a:cubicBezTo>
                      <a:pt x="165175" y="10301"/>
                      <a:pt x="180583" y="13224"/>
                      <a:pt x="194875" y="186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24"/>
              <p:cNvSpPr/>
              <p:nvPr/>
            </p:nvSpPr>
            <p:spPr>
              <a:xfrm>
                <a:off x="8012550" y="2556070"/>
                <a:ext cx="37857" cy="55269"/>
              </a:xfrm>
              <a:custGeom>
                <a:rect b="b" l="l" r="r" t="t"/>
                <a:pathLst>
                  <a:path extrusionOk="0" h="110538" w="75713">
                    <a:moveTo>
                      <a:pt x="75713" y="0"/>
                    </a:moveTo>
                    <a:cubicBezTo>
                      <a:pt x="75653" y="2200"/>
                      <a:pt x="75592" y="4309"/>
                      <a:pt x="75623" y="6268"/>
                    </a:cubicBezTo>
                    <a:cubicBezTo>
                      <a:pt x="73271" y="36525"/>
                      <a:pt x="60124" y="65937"/>
                      <a:pt x="38143" y="87002"/>
                    </a:cubicBezTo>
                    <a:cubicBezTo>
                      <a:pt x="29941" y="95802"/>
                      <a:pt x="20926" y="104752"/>
                      <a:pt x="9227" y="108489"/>
                    </a:cubicBezTo>
                    <a:cubicBezTo>
                      <a:pt x="6694" y="109604"/>
                      <a:pt x="3377" y="110086"/>
                      <a:pt x="0" y="110538"/>
                    </a:cubicBezTo>
                    <a:cubicBezTo>
                      <a:pt x="5548" y="97700"/>
                      <a:pt x="10523" y="84621"/>
                      <a:pt x="14956" y="71332"/>
                    </a:cubicBezTo>
                    <a:cubicBezTo>
                      <a:pt x="26926" y="66811"/>
                      <a:pt x="38052" y="60573"/>
                      <a:pt x="47460" y="51894"/>
                    </a:cubicBezTo>
                    <a:cubicBezTo>
                      <a:pt x="60275" y="38785"/>
                      <a:pt x="70255" y="20040"/>
                      <a:pt x="7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24"/>
              <p:cNvSpPr/>
              <p:nvPr/>
            </p:nvSpPr>
            <p:spPr>
              <a:xfrm>
                <a:off x="8023857" y="2537520"/>
                <a:ext cx="19188" cy="41619"/>
              </a:xfrm>
              <a:custGeom>
                <a:rect b="b" l="l" r="r" t="t"/>
                <a:pathLst>
                  <a:path extrusionOk="0" h="83237" w="38375">
                    <a:moveTo>
                      <a:pt x="38324" y="455"/>
                    </a:moveTo>
                    <a:cubicBezTo>
                      <a:pt x="39228" y="25618"/>
                      <a:pt x="28132" y="54880"/>
                      <a:pt x="15318" y="70701"/>
                    </a:cubicBezTo>
                    <a:cubicBezTo>
                      <a:pt x="10915" y="75644"/>
                      <a:pt x="5729" y="79772"/>
                      <a:pt x="0" y="83238"/>
                    </a:cubicBezTo>
                    <a:cubicBezTo>
                      <a:pt x="6031" y="61359"/>
                      <a:pt x="10553" y="39059"/>
                      <a:pt x="13569" y="16547"/>
                    </a:cubicBezTo>
                    <a:cubicBezTo>
                      <a:pt x="18876" y="6331"/>
                      <a:pt x="26806" y="-2077"/>
                      <a:pt x="38324" y="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24"/>
              <p:cNvSpPr/>
              <p:nvPr/>
            </p:nvSpPr>
            <p:spPr>
              <a:xfrm>
                <a:off x="7744404" y="2551037"/>
                <a:ext cx="40252" cy="55700"/>
              </a:xfrm>
              <a:custGeom>
                <a:rect b="b" l="l" r="r" t="t"/>
                <a:pathLst>
                  <a:path extrusionOk="0" h="111400" w="80505">
                    <a:moveTo>
                      <a:pt x="80506" y="110689"/>
                    </a:moveTo>
                    <a:cubicBezTo>
                      <a:pt x="79571" y="110810"/>
                      <a:pt x="78697" y="110930"/>
                      <a:pt x="77852" y="111021"/>
                    </a:cubicBezTo>
                    <a:cubicBezTo>
                      <a:pt x="60575" y="112889"/>
                      <a:pt x="42363" y="107826"/>
                      <a:pt x="28915" y="96646"/>
                    </a:cubicBezTo>
                    <a:cubicBezTo>
                      <a:pt x="11668" y="82783"/>
                      <a:pt x="1446" y="62532"/>
                      <a:pt x="59" y="40503"/>
                    </a:cubicBezTo>
                    <a:cubicBezTo>
                      <a:pt x="-605" y="18654"/>
                      <a:pt x="4371" y="5003"/>
                      <a:pt x="13447" y="0"/>
                    </a:cubicBezTo>
                    <a:cubicBezTo>
                      <a:pt x="16281" y="22270"/>
                      <a:pt x="24000" y="44028"/>
                      <a:pt x="33679" y="58644"/>
                    </a:cubicBezTo>
                    <a:cubicBezTo>
                      <a:pt x="42091" y="73170"/>
                      <a:pt x="54484" y="82723"/>
                      <a:pt x="68776" y="88961"/>
                    </a:cubicBezTo>
                    <a:cubicBezTo>
                      <a:pt x="72334" y="96344"/>
                      <a:pt x="76315" y="103577"/>
                      <a:pt x="80506" y="110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24"/>
              <p:cNvSpPr/>
              <p:nvPr/>
            </p:nvSpPr>
            <p:spPr>
              <a:xfrm>
                <a:off x="7760957" y="2551052"/>
                <a:ext cx="11880" cy="28674"/>
              </a:xfrm>
              <a:custGeom>
                <a:rect b="b" l="l" r="r" t="t"/>
                <a:pathLst>
                  <a:path extrusionOk="0" h="57348" w="23760">
                    <a:moveTo>
                      <a:pt x="23760" y="57349"/>
                    </a:moveTo>
                    <a:cubicBezTo>
                      <a:pt x="21318" y="54697"/>
                      <a:pt x="19117" y="51743"/>
                      <a:pt x="17157" y="48428"/>
                    </a:cubicBezTo>
                    <a:cubicBezTo>
                      <a:pt x="7749" y="33963"/>
                      <a:pt x="2171" y="17177"/>
                      <a:pt x="0" y="0"/>
                    </a:cubicBezTo>
                    <a:cubicBezTo>
                      <a:pt x="3166" y="1205"/>
                      <a:pt x="6573" y="2953"/>
                      <a:pt x="10101" y="5213"/>
                    </a:cubicBezTo>
                    <a:cubicBezTo>
                      <a:pt x="10915" y="8348"/>
                      <a:pt x="11699" y="11421"/>
                      <a:pt x="12483" y="14525"/>
                    </a:cubicBezTo>
                    <a:cubicBezTo>
                      <a:pt x="16252" y="28810"/>
                      <a:pt x="19569" y="43215"/>
                      <a:pt x="23760" y="57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24"/>
              <p:cNvSpPr/>
              <p:nvPr/>
            </p:nvSpPr>
            <p:spPr>
              <a:xfrm>
                <a:off x="7846545" y="2673599"/>
                <a:ext cx="127998" cy="111488"/>
              </a:xfrm>
              <a:custGeom>
                <a:rect b="b" l="l" r="r" t="t"/>
                <a:pathLst>
                  <a:path extrusionOk="0" h="222975" w="255995">
                    <a:moveTo>
                      <a:pt x="252889" y="127324"/>
                    </a:moveTo>
                    <a:cubicBezTo>
                      <a:pt x="253794" y="129765"/>
                      <a:pt x="254849" y="132116"/>
                      <a:pt x="255995" y="134406"/>
                    </a:cubicBezTo>
                    <a:cubicBezTo>
                      <a:pt x="241763" y="146038"/>
                      <a:pt x="226717" y="156676"/>
                      <a:pt x="212726" y="168640"/>
                    </a:cubicBezTo>
                    <a:cubicBezTo>
                      <a:pt x="192675" y="187114"/>
                      <a:pt x="170452" y="203176"/>
                      <a:pt x="150552" y="221800"/>
                    </a:cubicBezTo>
                    <a:cubicBezTo>
                      <a:pt x="148863" y="221890"/>
                      <a:pt x="147416" y="222282"/>
                      <a:pt x="146210" y="222975"/>
                    </a:cubicBezTo>
                    <a:cubicBezTo>
                      <a:pt x="145878" y="221800"/>
                      <a:pt x="145305" y="220685"/>
                      <a:pt x="144461" y="219690"/>
                    </a:cubicBezTo>
                    <a:cubicBezTo>
                      <a:pt x="135596" y="210017"/>
                      <a:pt x="125706" y="201338"/>
                      <a:pt x="115364" y="193291"/>
                    </a:cubicBezTo>
                    <a:cubicBezTo>
                      <a:pt x="96820" y="180544"/>
                      <a:pt x="80296" y="165084"/>
                      <a:pt x="61451" y="152879"/>
                    </a:cubicBezTo>
                    <a:cubicBezTo>
                      <a:pt x="41611" y="137781"/>
                      <a:pt x="19901" y="125456"/>
                      <a:pt x="271" y="110147"/>
                    </a:cubicBezTo>
                    <a:cubicBezTo>
                      <a:pt x="3226" y="75792"/>
                      <a:pt x="5005" y="40894"/>
                      <a:pt x="0" y="6901"/>
                    </a:cubicBezTo>
                    <a:cubicBezTo>
                      <a:pt x="3076" y="9191"/>
                      <a:pt x="6181" y="11482"/>
                      <a:pt x="9317" y="13742"/>
                    </a:cubicBezTo>
                    <a:cubicBezTo>
                      <a:pt x="39349" y="30196"/>
                      <a:pt x="72004" y="44933"/>
                      <a:pt x="106951" y="43576"/>
                    </a:cubicBezTo>
                    <a:cubicBezTo>
                      <a:pt x="153326" y="44209"/>
                      <a:pt x="202384" y="27695"/>
                      <a:pt x="241733" y="0"/>
                    </a:cubicBezTo>
                    <a:cubicBezTo>
                      <a:pt x="241612" y="9975"/>
                      <a:pt x="242909" y="20191"/>
                      <a:pt x="242336" y="30106"/>
                    </a:cubicBezTo>
                    <a:cubicBezTo>
                      <a:pt x="243421" y="62472"/>
                      <a:pt x="241884" y="96374"/>
                      <a:pt x="252889" y="127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8" name="Google Shape;958;p24"/>
            <p:cNvGrpSpPr/>
            <p:nvPr/>
          </p:nvGrpSpPr>
          <p:grpSpPr>
            <a:xfrm>
              <a:off x="7559333" y="2741737"/>
              <a:ext cx="635323" cy="348763"/>
              <a:chOff x="7559333" y="2741737"/>
              <a:chExt cx="635323" cy="348763"/>
            </a:xfrm>
          </p:grpSpPr>
          <p:sp>
            <p:nvSpPr>
              <p:cNvPr id="959" name="Google Shape;959;p24"/>
              <p:cNvSpPr/>
              <p:nvPr/>
            </p:nvSpPr>
            <p:spPr>
              <a:xfrm>
                <a:off x="7559333" y="2840281"/>
                <a:ext cx="78601" cy="248877"/>
              </a:xfrm>
              <a:custGeom>
                <a:rect b="b" l="l" r="r" t="t"/>
                <a:pathLst>
                  <a:path extrusionOk="0" h="497754" w="157203">
                    <a:moveTo>
                      <a:pt x="151927" y="393363"/>
                    </a:moveTo>
                    <a:cubicBezTo>
                      <a:pt x="153495" y="428080"/>
                      <a:pt x="153194" y="463248"/>
                      <a:pt x="157204" y="497754"/>
                    </a:cubicBezTo>
                    <a:cubicBezTo>
                      <a:pt x="126328" y="496910"/>
                      <a:pt x="95452" y="495464"/>
                      <a:pt x="64636" y="493656"/>
                    </a:cubicBezTo>
                    <a:cubicBezTo>
                      <a:pt x="-5198" y="488442"/>
                      <a:pt x="-1519" y="470300"/>
                      <a:pt x="1104" y="408582"/>
                    </a:cubicBezTo>
                    <a:cubicBezTo>
                      <a:pt x="6079" y="344604"/>
                      <a:pt x="14251" y="280716"/>
                      <a:pt x="24563" y="217370"/>
                    </a:cubicBezTo>
                    <a:cubicBezTo>
                      <a:pt x="31709" y="174426"/>
                      <a:pt x="40061" y="130940"/>
                      <a:pt x="59932" y="91734"/>
                    </a:cubicBezTo>
                    <a:cubicBezTo>
                      <a:pt x="92979" y="24983"/>
                      <a:pt x="95632" y="21879"/>
                      <a:pt x="143846" y="0"/>
                    </a:cubicBezTo>
                    <a:cubicBezTo>
                      <a:pt x="143394" y="3677"/>
                      <a:pt x="142882" y="7383"/>
                      <a:pt x="142490" y="11060"/>
                    </a:cubicBezTo>
                    <a:cubicBezTo>
                      <a:pt x="135856" y="84230"/>
                      <a:pt x="140801" y="157701"/>
                      <a:pt x="144570" y="230871"/>
                    </a:cubicBezTo>
                    <a:cubicBezTo>
                      <a:pt x="145595" y="285176"/>
                      <a:pt x="149123" y="339149"/>
                      <a:pt x="151927" y="393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24"/>
              <p:cNvSpPr/>
              <p:nvPr/>
            </p:nvSpPr>
            <p:spPr>
              <a:xfrm>
                <a:off x="7684581" y="2793525"/>
                <a:ext cx="74552" cy="296733"/>
              </a:xfrm>
              <a:custGeom>
                <a:rect b="b" l="l" r="r" t="t"/>
                <a:pathLst>
                  <a:path extrusionOk="0" h="593465" w="149104">
                    <a:moveTo>
                      <a:pt x="143194" y="527408"/>
                    </a:moveTo>
                    <a:cubicBezTo>
                      <a:pt x="145667" y="549286"/>
                      <a:pt x="145788" y="571707"/>
                      <a:pt x="149104" y="593466"/>
                    </a:cubicBezTo>
                    <a:cubicBezTo>
                      <a:pt x="114821" y="593224"/>
                      <a:pt x="80537" y="592983"/>
                      <a:pt x="46254" y="592712"/>
                    </a:cubicBezTo>
                    <a:cubicBezTo>
                      <a:pt x="45048" y="572190"/>
                      <a:pt x="43751" y="551547"/>
                      <a:pt x="42606" y="530964"/>
                    </a:cubicBezTo>
                    <a:cubicBezTo>
                      <a:pt x="42636" y="531416"/>
                      <a:pt x="42666" y="531838"/>
                      <a:pt x="42696" y="532260"/>
                    </a:cubicBezTo>
                    <a:cubicBezTo>
                      <a:pt x="36937" y="434619"/>
                      <a:pt x="25057" y="337130"/>
                      <a:pt x="18303" y="239460"/>
                    </a:cubicBezTo>
                    <a:cubicBezTo>
                      <a:pt x="15770" y="190579"/>
                      <a:pt x="9076" y="142091"/>
                      <a:pt x="5066" y="93331"/>
                    </a:cubicBezTo>
                    <a:cubicBezTo>
                      <a:pt x="4794" y="90619"/>
                      <a:pt x="3648" y="59669"/>
                      <a:pt x="0" y="47163"/>
                    </a:cubicBezTo>
                    <a:cubicBezTo>
                      <a:pt x="25238" y="36947"/>
                      <a:pt x="50626" y="27152"/>
                      <a:pt x="76105" y="17660"/>
                    </a:cubicBezTo>
                    <a:cubicBezTo>
                      <a:pt x="94739" y="11391"/>
                      <a:pt x="113554" y="5756"/>
                      <a:pt x="132340" y="0"/>
                    </a:cubicBezTo>
                    <a:cubicBezTo>
                      <a:pt x="127726" y="122231"/>
                      <a:pt x="127063" y="244854"/>
                      <a:pt x="133696" y="367085"/>
                    </a:cubicBezTo>
                    <a:cubicBezTo>
                      <a:pt x="136862" y="420546"/>
                      <a:pt x="137677" y="474097"/>
                      <a:pt x="143194" y="5274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24"/>
              <p:cNvSpPr/>
              <p:nvPr/>
            </p:nvSpPr>
            <p:spPr>
              <a:xfrm>
                <a:off x="7835163" y="2798227"/>
                <a:ext cx="83765" cy="292272"/>
              </a:xfrm>
              <a:custGeom>
                <a:rect b="b" l="l" r="r" t="t"/>
                <a:pathLst>
                  <a:path extrusionOk="0" h="584545" w="167530">
                    <a:moveTo>
                      <a:pt x="159537" y="389054"/>
                    </a:moveTo>
                    <a:cubicBezTo>
                      <a:pt x="162492" y="453846"/>
                      <a:pt x="168191" y="518608"/>
                      <a:pt x="167467" y="583521"/>
                    </a:cubicBezTo>
                    <a:cubicBezTo>
                      <a:pt x="122510" y="583852"/>
                      <a:pt x="77583" y="584214"/>
                      <a:pt x="32625" y="584545"/>
                    </a:cubicBezTo>
                    <a:cubicBezTo>
                      <a:pt x="28313" y="548021"/>
                      <a:pt x="27137" y="511225"/>
                      <a:pt x="25208" y="474489"/>
                    </a:cubicBezTo>
                    <a:cubicBezTo>
                      <a:pt x="18936" y="331042"/>
                      <a:pt x="5247" y="187988"/>
                      <a:pt x="151" y="44420"/>
                    </a:cubicBezTo>
                    <a:cubicBezTo>
                      <a:pt x="90" y="43064"/>
                      <a:pt x="30" y="41708"/>
                      <a:pt x="0" y="40382"/>
                    </a:cubicBezTo>
                    <a:cubicBezTo>
                      <a:pt x="20202" y="53551"/>
                      <a:pt x="43088" y="61869"/>
                      <a:pt x="63351" y="74948"/>
                    </a:cubicBezTo>
                    <a:cubicBezTo>
                      <a:pt x="72758" y="80282"/>
                      <a:pt x="82286" y="85435"/>
                      <a:pt x="91302" y="91523"/>
                    </a:cubicBezTo>
                    <a:cubicBezTo>
                      <a:pt x="101132" y="98213"/>
                      <a:pt x="111685" y="88810"/>
                      <a:pt x="114670" y="79318"/>
                    </a:cubicBezTo>
                    <a:cubicBezTo>
                      <a:pt x="124108" y="50809"/>
                      <a:pt x="133425" y="20312"/>
                      <a:pt x="157034" y="0"/>
                    </a:cubicBezTo>
                    <a:cubicBezTo>
                      <a:pt x="162673" y="44601"/>
                      <a:pt x="148019" y="89413"/>
                      <a:pt x="151034" y="134316"/>
                    </a:cubicBezTo>
                    <a:cubicBezTo>
                      <a:pt x="152451" y="219238"/>
                      <a:pt x="154622" y="304191"/>
                      <a:pt x="159537" y="3890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24"/>
              <p:cNvSpPr/>
              <p:nvPr/>
            </p:nvSpPr>
            <p:spPr>
              <a:xfrm>
                <a:off x="7940485" y="2803997"/>
                <a:ext cx="68310" cy="285718"/>
              </a:xfrm>
              <a:custGeom>
                <a:rect b="b" l="l" r="r" t="t"/>
                <a:pathLst>
                  <a:path extrusionOk="0" h="571436" w="136621">
                    <a:moveTo>
                      <a:pt x="136139" y="567940"/>
                    </a:moveTo>
                    <a:cubicBezTo>
                      <a:pt x="136169" y="569025"/>
                      <a:pt x="136320" y="569990"/>
                      <a:pt x="136621" y="570894"/>
                    </a:cubicBezTo>
                    <a:cubicBezTo>
                      <a:pt x="104117" y="571014"/>
                      <a:pt x="71612" y="571195"/>
                      <a:pt x="39108" y="571436"/>
                    </a:cubicBezTo>
                    <a:cubicBezTo>
                      <a:pt x="39228" y="570803"/>
                      <a:pt x="39289" y="570110"/>
                      <a:pt x="39228" y="569447"/>
                    </a:cubicBezTo>
                    <a:cubicBezTo>
                      <a:pt x="37691" y="552270"/>
                      <a:pt x="36364" y="535032"/>
                      <a:pt x="35339" y="517824"/>
                    </a:cubicBezTo>
                    <a:cubicBezTo>
                      <a:pt x="32746" y="482716"/>
                      <a:pt x="29610" y="446794"/>
                      <a:pt x="27439" y="410963"/>
                    </a:cubicBezTo>
                    <a:cubicBezTo>
                      <a:pt x="27439" y="410752"/>
                      <a:pt x="27409" y="410511"/>
                      <a:pt x="27409" y="410330"/>
                    </a:cubicBezTo>
                    <a:cubicBezTo>
                      <a:pt x="21650" y="276316"/>
                      <a:pt x="10463" y="142874"/>
                      <a:pt x="603" y="9101"/>
                    </a:cubicBezTo>
                    <a:cubicBezTo>
                      <a:pt x="332" y="6087"/>
                      <a:pt x="211" y="3044"/>
                      <a:pt x="0" y="0"/>
                    </a:cubicBezTo>
                    <a:cubicBezTo>
                      <a:pt x="7146" y="7534"/>
                      <a:pt x="12604" y="16695"/>
                      <a:pt x="17277" y="25917"/>
                    </a:cubicBezTo>
                    <a:cubicBezTo>
                      <a:pt x="27017" y="43787"/>
                      <a:pt x="37480" y="61809"/>
                      <a:pt x="51259" y="76816"/>
                    </a:cubicBezTo>
                    <a:cubicBezTo>
                      <a:pt x="57380" y="83386"/>
                      <a:pt x="67843" y="84772"/>
                      <a:pt x="74628" y="78383"/>
                    </a:cubicBezTo>
                    <a:cubicBezTo>
                      <a:pt x="86960" y="69162"/>
                      <a:pt x="97996" y="58433"/>
                      <a:pt x="109122" y="47916"/>
                    </a:cubicBezTo>
                    <a:cubicBezTo>
                      <a:pt x="108760" y="58885"/>
                      <a:pt x="110117" y="73321"/>
                      <a:pt x="109876" y="76455"/>
                    </a:cubicBezTo>
                    <a:cubicBezTo>
                      <a:pt x="116178" y="168851"/>
                      <a:pt x="119555" y="260856"/>
                      <a:pt x="126098" y="353343"/>
                    </a:cubicBezTo>
                    <a:cubicBezTo>
                      <a:pt x="130862" y="424584"/>
                      <a:pt x="136712" y="496277"/>
                      <a:pt x="136139" y="5679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24"/>
              <p:cNvSpPr/>
              <p:nvPr/>
            </p:nvSpPr>
            <p:spPr>
              <a:xfrm>
                <a:off x="8087841" y="2795981"/>
                <a:ext cx="106815" cy="292785"/>
              </a:xfrm>
              <a:custGeom>
                <a:rect b="b" l="l" r="r" t="t"/>
                <a:pathLst>
                  <a:path extrusionOk="0" h="585569" w="213630">
                    <a:moveTo>
                      <a:pt x="213631" y="575565"/>
                    </a:moveTo>
                    <a:cubicBezTo>
                      <a:pt x="213179" y="575565"/>
                      <a:pt x="212787" y="575595"/>
                      <a:pt x="212334" y="575655"/>
                    </a:cubicBezTo>
                    <a:cubicBezTo>
                      <a:pt x="182724" y="578820"/>
                      <a:pt x="153115" y="581863"/>
                      <a:pt x="123414" y="584033"/>
                    </a:cubicBezTo>
                    <a:cubicBezTo>
                      <a:pt x="105805" y="584093"/>
                      <a:pt x="88196" y="584244"/>
                      <a:pt x="70587" y="584636"/>
                    </a:cubicBezTo>
                    <a:cubicBezTo>
                      <a:pt x="60456" y="584997"/>
                      <a:pt x="50325" y="585329"/>
                      <a:pt x="40223" y="585570"/>
                    </a:cubicBezTo>
                    <a:cubicBezTo>
                      <a:pt x="40163" y="584726"/>
                      <a:pt x="40103" y="583943"/>
                      <a:pt x="39982" y="583159"/>
                    </a:cubicBezTo>
                    <a:cubicBezTo>
                      <a:pt x="39741" y="574661"/>
                      <a:pt x="39620" y="566193"/>
                      <a:pt x="39319" y="557694"/>
                    </a:cubicBezTo>
                    <a:cubicBezTo>
                      <a:pt x="36877" y="518789"/>
                      <a:pt x="36726" y="479823"/>
                      <a:pt x="34736" y="440888"/>
                    </a:cubicBezTo>
                    <a:cubicBezTo>
                      <a:pt x="32474" y="345538"/>
                      <a:pt x="25690" y="250308"/>
                      <a:pt x="17428" y="155290"/>
                    </a:cubicBezTo>
                    <a:cubicBezTo>
                      <a:pt x="13750" y="115601"/>
                      <a:pt x="11126" y="75762"/>
                      <a:pt x="5397" y="36253"/>
                    </a:cubicBezTo>
                    <a:cubicBezTo>
                      <a:pt x="3799" y="24169"/>
                      <a:pt x="1236" y="12145"/>
                      <a:pt x="0" y="0"/>
                    </a:cubicBezTo>
                    <a:cubicBezTo>
                      <a:pt x="30122" y="9372"/>
                      <a:pt x="60426" y="18292"/>
                      <a:pt x="90548" y="27604"/>
                    </a:cubicBezTo>
                    <a:cubicBezTo>
                      <a:pt x="122269" y="35892"/>
                      <a:pt x="154321" y="42944"/>
                      <a:pt x="186071" y="51231"/>
                    </a:cubicBezTo>
                    <a:cubicBezTo>
                      <a:pt x="186011" y="51532"/>
                      <a:pt x="185981" y="51834"/>
                      <a:pt x="185951" y="52105"/>
                    </a:cubicBezTo>
                    <a:cubicBezTo>
                      <a:pt x="185498" y="60633"/>
                      <a:pt x="187277" y="69222"/>
                      <a:pt x="188031" y="77720"/>
                    </a:cubicBezTo>
                    <a:cubicBezTo>
                      <a:pt x="195841" y="162914"/>
                      <a:pt x="199188" y="248802"/>
                      <a:pt x="207721" y="334116"/>
                    </a:cubicBezTo>
                    <a:cubicBezTo>
                      <a:pt x="209711" y="414368"/>
                      <a:pt x="210224" y="495223"/>
                      <a:pt x="213631" y="5755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24"/>
              <p:cNvSpPr/>
              <p:nvPr/>
            </p:nvSpPr>
            <p:spPr>
              <a:xfrm>
                <a:off x="7959844" y="2743018"/>
                <a:ext cx="66471" cy="60618"/>
              </a:xfrm>
              <a:custGeom>
                <a:rect b="b" l="l" r="r" t="t"/>
                <a:pathLst>
                  <a:path extrusionOk="0" h="121236" w="132942">
                    <a:moveTo>
                      <a:pt x="132943" y="78685"/>
                    </a:moveTo>
                    <a:cubicBezTo>
                      <a:pt x="120218" y="88871"/>
                      <a:pt x="107705" y="99358"/>
                      <a:pt x="96066" y="110900"/>
                    </a:cubicBezTo>
                    <a:cubicBezTo>
                      <a:pt x="91664" y="114275"/>
                      <a:pt x="87261" y="117711"/>
                      <a:pt x="82980" y="121237"/>
                    </a:cubicBezTo>
                    <a:cubicBezTo>
                      <a:pt x="77432" y="112859"/>
                      <a:pt x="71733" y="104662"/>
                      <a:pt x="65913" y="96254"/>
                    </a:cubicBezTo>
                    <a:cubicBezTo>
                      <a:pt x="48817" y="75129"/>
                      <a:pt x="26444" y="58795"/>
                      <a:pt x="4523" y="43004"/>
                    </a:cubicBezTo>
                    <a:cubicBezTo>
                      <a:pt x="3015" y="42100"/>
                      <a:pt x="1508" y="41075"/>
                      <a:pt x="0" y="40111"/>
                    </a:cubicBezTo>
                    <a:cubicBezTo>
                      <a:pt x="2714" y="37971"/>
                      <a:pt x="5397" y="35862"/>
                      <a:pt x="8111" y="33752"/>
                    </a:cubicBezTo>
                    <a:cubicBezTo>
                      <a:pt x="23187" y="22783"/>
                      <a:pt x="38294" y="11904"/>
                      <a:pt x="52616" y="0"/>
                    </a:cubicBezTo>
                    <a:cubicBezTo>
                      <a:pt x="52646" y="120"/>
                      <a:pt x="52707" y="241"/>
                      <a:pt x="52797" y="331"/>
                    </a:cubicBezTo>
                    <a:cubicBezTo>
                      <a:pt x="54214" y="2712"/>
                      <a:pt x="56234" y="4430"/>
                      <a:pt x="58285" y="6268"/>
                    </a:cubicBezTo>
                    <a:cubicBezTo>
                      <a:pt x="70074" y="16303"/>
                      <a:pt x="83884" y="23717"/>
                      <a:pt x="95433" y="34114"/>
                    </a:cubicBezTo>
                    <a:cubicBezTo>
                      <a:pt x="108278" y="48097"/>
                      <a:pt x="121243" y="63466"/>
                      <a:pt x="132943" y="78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24"/>
              <p:cNvSpPr/>
              <p:nvPr/>
            </p:nvSpPr>
            <p:spPr>
              <a:xfrm>
                <a:off x="7813016" y="2741737"/>
                <a:ext cx="71099" cy="73079"/>
              </a:xfrm>
              <a:custGeom>
                <a:rect b="b" l="l" r="r" t="t"/>
                <a:pathLst>
                  <a:path extrusionOk="0" h="146158" w="142199">
                    <a:moveTo>
                      <a:pt x="142199" y="49423"/>
                    </a:moveTo>
                    <a:cubicBezTo>
                      <a:pt x="140692" y="51141"/>
                      <a:pt x="139275" y="52949"/>
                      <a:pt x="137827" y="54516"/>
                    </a:cubicBezTo>
                    <a:cubicBezTo>
                      <a:pt x="127214" y="67655"/>
                      <a:pt x="117535" y="81487"/>
                      <a:pt x="107464" y="95018"/>
                    </a:cubicBezTo>
                    <a:cubicBezTo>
                      <a:pt x="97061" y="108941"/>
                      <a:pt x="86598" y="122864"/>
                      <a:pt x="76618" y="137088"/>
                    </a:cubicBezTo>
                    <a:cubicBezTo>
                      <a:pt x="75140" y="139710"/>
                      <a:pt x="72788" y="142874"/>
                      <a:pt x="70768" y="146159"/>
                    </a:cubicBezTo>
                    <a:cubicBezTo>
                      <a:pt x="48154" y="133050"/>
                      <a:pt x="25901" y="119217"/>
                      <a:pt x="3287" y="106139"/>
                    </a:cubicBezTo>
                    <a:cubicBezTo>
                      <a:pt x="2171" y="105415"/>
                      <a:pt x="1085" y="104692"/>
                      <a:pt x="0" y="103969"/>
                    </a:cubicBezTo>
                    <a:cubicBezTo>
                      <a:pt x="1266" y="101377"/>
                      <a:pt x="2442" y="98725"/>
                      <a:pt x="3829" y="96796"/>
                    </a:cubicBezTo>
                    <a:cubicBezTo>
                      <a:pt x="12935" y="79950"/>
                      <a:pt x="21770" y="62743"/>
                      <a:pt x="34917" y="48609"/>
                    </a:cubicBezTo>
                    <a:cubicBezTo>
                      <a:pt x="37510" y="44149"/>
                      <a:pt x="66788" y="17539"/>
                      <a:pt x="73633" y="4912"/>
                    </a:cubicBezTo>
                    <a:cubicBezTo>
                      <a:pt x="74808" y="4249"/>
                      <a:pt x="75864" y="3194"/>
                      <a:pt x="76768" y="2320"/>
                    </a:cubicBezTo>
                    <a:cubicBezTo>
                      <a:pt x="77552" y="1477"/>
                      <a:pt x="78819" y="994"/>
                      <a:pt x="79361" y="0"/>
                    </a:cubicBezTo>
                    <a:cubicBezTo>
                      <a:pt x="88709" y="7142"/>
                      <a:pt x="98689" y="13682"/>
                      <a:pt x="107222" y="21427"/>
                    </a:cubicBezTo>
                    <a:cubicBezTo>
                      <a:pt x="118861" y="30708"/>
                      <a:pt x="130530" y="40050"/>
                      <a:pt x="142199" y="494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6" name="Google Shape;966;p24"/>
            <p:cNvGrpSpPr/>
            <p:nvPr/>
          </p:nvGrpSpPr>
          <p:grpSpPr>
            <a:xfrm>
              <a:off x="7635128" y="2729607"/>
              <a:ext cx="658487" cy="360967"/>
              <a:chOff x="7635128" y="2729607"/>
              <a:chExt cx="658487" cy="360967"/>
            </a:xfrm>
          </p:grpSpPr>
          <p:sp>
            <p:nvSpPr>
              <p:cNvPr id="967" name="Google Shape;967;p24"/>
              <p:cNvSpPr/>
              <p:nvPr/>
            </p:nvSpPr>
            <p:spPr>
              <a:xfrm>
                <a:off x="7635128" y="2818281"/>
                <a:ext cx="62976" cy="271509"/>
              </a:xfrm>
              <a:custGeom>
                <a:rect b="b" l="l" r="r" t="t"/>
                <a:pathLst>
                  <a:path extrusionOk="0" h="543018" w="125951">
                    <a:moveTo>
                      <a:pt x="125951" y="543018"/>
                    </a:moveTo>
                    <a:cubicBezTo>
                      <a:pt x="109669" y="542898"/>
                      <a:pt x="93356" y="542747"/>
                      <a:pt x="77044" y="542626"/>
                    </a:cubicBezTo>
                    <a:cubicBezTo>
                      <a:pt x="59646" y="542717"/>
                      <a:pt x="42248" y="542566"/>
                      <a:pt x="24850" y="542205"/>
                    </a:cubicBezTo>
                    <a:cubicBezTo>
                      <a:pt x="24880" y="536358"/>
                      <a:pt x="23342" y="529698"/>
                      <a:pt x="23674" y="524846"/>
                    </a:cubicBezTo>
                    <a:cubicBezTo>
                      <a:pt x="20749" y="489105"/>
                      <a:pt x="20658" y="453213"/>
                      <a:pt x="18759" y="417412"/>
                    </a:cubicBezTo>
                    <a:cubicBezTo>
                      <a:pt x="14809" y="367658"/>
                      <a:pt x="13060" y="317662"/>
                      <a:pt x="10889" y="267787"/>
                    </a:cubicBezTo>
                    <a:cubicBezTo>
                      <a:pt x="5431" y="194708"/>
                      <a:pt x="-1383" y="121538"/>
                      <a:pt x="245" y="48097"/>
                    </a:cubicBezTo>
                    <a:cubicBezTo>
                      <a:pt x="4" y="45987"/>
                      <a:pt x="697" y="42883"/>
                      <a:pt x="758" y="40141"/>
                    </a:cubicBezTo>
                    <a:cubicBezTo>
                      <a:pt x="7090" y="37248"/>
                      <a:pt x="14145" y="34054"/>
                      <a:pt x="22015" y="30377"/>
                    </a:cubicBezTo>
                    <a:cubicBezTo>
                      <a:pt x="45504" y="19799"/>
                      <a:pt x="69204" y="9704"/>
                      <a:pt x="93055" y="0"/>
                    </a:cubicBezTo>
                    <a:cubicBezTo>
                      <a:pt x="93386" y="42401"/>
                      <a:pt x="93929" y="84832"/>
                      <a:pt x="97758" y="127113"/>
                    </a:cubicBezTo>
                    <a:cubicBezTo>
                      <a:pt x="100472" y="182925"/>
                      <a:pt x="102854" y="239701"/>
                      <a:pt x="107498" y="295482"/>
                    </a:cubicBezTo>
                    <a:cubicBezTo>
                      <a:pt x="111749" y="344001"/>
                      <a:pt x="116212" y="392550"/>
                      <a:pt x="119740" y="441129"/>
                    </a:cubicBezTo>
                    <a:cubicBezTo>
                      <a:pt x="122544" y="474097"/>
                      <a:pt x="122664" y="509507"/>
                      <a:pt x="125951" y="5430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24"/>
              <p:cNvSpPr/>
              <p:nvPr/>
            </p:nvSpPr>
            <p:spPr>
              <a:xfrm>
                <a:off x="7752997" y="2783596"/>
                <a:ext cx="88769" cy="306979"/>
              </a:xfrm>
              <a:custGeom>
                <a:rect b="b" l="l" r="r" t="t"/>
                <a:pathLst>
                  <a:path extrusionOk="0" h="613957" w="177538">
                    <a:moveTo>
                      <a:pt x="177538" y="613958"/>
                    </a:moveTo>
                    <a:cubicBezTo>
                      <a:pt x="177327" y="613958"/>
                      <a:pt x="177146" y="613958"/>
                      <a:pt x="176935" y="613958"/>
                    </a:cubicBezTo>
                    <a:cubicBezTo>
                      <a:pt x="128480" y="613958"/>
                      <a:pt x="80085" y="613747"/>
                      <a:pt x="31630" y="613476"/>
                    </a:cubicBezTo>
                    <a:cubicBezTo>
                      <a:pt x="30816" y="605460"/>
                      <a:pt x="29580" y="597413"/>
                      <a:pt x="29067" y="589367"/>
                    </a:cubicBezTo>
                    <a:cubicBezTo>
                      <a:pt x="25931" y="552662"/>
                      <a:pt x="22433" y="515956"/>
                      <a:pt x="19479" y="479251"/>
                    </a:cubicBezTo>
                    <a:cubicBezTo>
                      <a:pt x="16041" y="402977"/>
                      <a:pt x="10403" y="326884"/>
                      <a:pt x="7749" y="250580"/>
                    </a:cubicBezTo>
                    <a:cubicBezTo>
                      <a:pt x="4191" y="178495"/>
                      <a:pt x="6242" y="106259"/>
                      <a:pt x="965" y="34264"/>
                    </a:cubicBezTo>
                    <a:cubicBezTo>
                      <a:pt x="543" y="29051"/>
                      <a:pt x="513" y="23747"/>
                      <a:pt x="0" y="18534"/>
                    </a:cubicBezTo>
                    <a:cubicBezTo>
                      <a:pt x="18785" y="12778"/>
                      <a:pt x="37510" y="6841"/>
                      <a:pt x="55933" y="0"/>
                    </a:cubicBezTo>
                    <a:cubicBezTo>
                      <a:pt x="60245" y="4912"/>
                      <a:pt x="66486" y="9734"/>
                      <a:pt x="74296" y="14495"/>
                    </a:cubicBezTo>
                    <a:cubicBezTo>
                      <a:pt x="101855" y="31643"/>
                      <a:pt x="129204" y="49152"/>
                      <a:pt x="157396" y="65244"/>
                    </a:cubicBezTo>
                    <a:cubicBezTo>
                      <a:pt x="153145" y="175270"/>
                      <a:pt x="160894" y="285296"/>
                      <a:pt x="166171" y="395111"/>
                    </a:cubicBezTo>
                    <a:cubicBezTo>
                      <a:pt x="170814" y="467950"/>
                      <a:pt x="170030" y="541270"/>
                      <a:pt x="177538" y="6139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24"/>
              <p:cNvSpPr/>
              <p:nvPr/>
            </p:nvSpPr>
            <p:spPr>
              <a:xfrm>
                <a:off x="7920305" y="2794173"/>
                <a:ext cx="30220" cy="295738"/>
              </a:xfrm>
              <a:custGeom>
                <a:rect b="b" l="l" r="r" t="t"/>
                <a:pathLst>
                  <a:path extrusionOk="0" h="591476" w="60440">
                    <a:moveTo>
                      <a:pt x="60441" y="591205"/>
                    </a:moveTo>
                    <a:cubicBezTo>
                      <a:pt x="45907" y="591296"/>
                      <a:pt x="31404" y="591386"/>
                      <a:pt x="16870" y="591477"/>
                    </a:cubicBezTo>
                    <a:cubicBezTo>
                      <a:pt x="17293" y="586203"/>
                      <a:pt x="16177" y="580447"/>
                      <a:pt x="16690" y="575354"/>
                    </a:cubicBezTo>
                    <a:cubicBezTo>
                      <a:pt x="16659" y="555766"/>
                      <a:pt x="16237" y="536238"/>
                      <a:pt x="15212" y="516679"/>
                    </a:cubicBezTo>
                    <a:cubicBezTo>
                      <a:pt x="11835" y="448572"/>
                      <a:pt x="7011" y="380465"/>
                      <a:pt x="4749" y="312328"/>
                    </a:cubicBezTo>
                    <a:cubicBezTo>
                      <a:pt x="3272" y="261429"/>
                      <a:pt x="528" y="210589"/>
                      <a:pt x="739" y="159660"/>
                    </a:cubicBezTo>
                    <a:cubicBezTo>
                      <a:pt x="-1281" y="129916"/>
                      <a:pt x="1131" y="100383"/>
                      <a:pt x="4478" y="70849"/>
                    </a:cubicBezTo>
                    <a:cubicBezTo>
                      <a:pt x="5654" y="47554"/>
                      <a:pt x="11865" y="22632"/>
                      <a:pt x="4448" y="0"/>
                    </a:cubicBezTo>
                    <a:cubicBezTo>
                      <a:pt x="13795" y="663"/>
                      <a:pt x="22268" y="6570"/>
                      <a:pt x="30319" y="11000"/>
                    </a:cubicBezTo>
                    <a:cubicBezTo>
                      <a:pt x="31434" y="11753"/>
                      <a:pt x="32550" y="12567"/>
                      <a:pt x="33605" y="13410"/>
                    </a:cubicBezTo>
                    <a:cubicBezTo>
                      <a:pt x="31163" y="53672"/>
                      <a:pt x="32881" y="94084"/>
                      <a:pt x="34721" y="134346"/>
                    </a:cubicBezTo>
                    <a:cubicBezTo>
                      <a:pt x="37555" y="193291"/>
                      <a:pt x="40058" y="251363"/>
                      <a:pt x="43857" y="310399"/>
                    </a:cubicBezTo>
                    <a:cubicBezTo>
                      <a:pt x="46028" y="384051"/>
                      <a:pt x="49676" y="457402"/>
                      <a:pt x="55948" y="530873"/>
                    </a:cubicBezTo>
                    <a:cubicBezTo>
                      <a:pt x="56702" y="542084"/>
                      <a:pt x="57456" y="554470"/>
                      <a:pt x="58179" y="566946"/>
                    </a:cubicBezTo>
                    <a:cubicBezTo>
                      <a:pt x="58632" y="573817"/>
                      <a:pt x="59506" y="580628"/>
                      <a:pt x="60019" y="587499"/>
                    </a:cubicBezTo>
                    <a:cubicBezTo>
                      <a:pt x="60049" y="588764"/>
                      <a:pt x="60169" y="590000"/>
                      <a:pt x="60441" y="591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24"/>
              <p:cNvSpPr/>
              <p:nvPr/>
            </p:nvSpPr>
            <p:spPr>
              <a:xfrm>
                <a:off x="7998740" y="2782450"/>
                <a:ext cx="99579" cy="306964"/>
              </a:xfrm>
              <a:custGeom>
                <a:rect b="b" l="l" r="r" t="t"/>
                <a:pathLst>
                  <a:path extrusionOk="0" h="613927" w="199157">
                    <a:moveTo>
                      <a:pt x="186916" y="267848"/>
                    </a:moveTo>
                    <a:cubicBezTo>
                      <a:pt x="193127" y="382816"/>
                      <a:pt x="195057" y="497995"/>
                      <a:pt x="199158" y="613054"/>
                    </a:cubicBezTo>
                    <a:cubicBezTo>
                      <a:pt x="180493" y="613416"/>
                      <a:pt x="161859" y="613596"/>
                      <a:pt x="143194" y="613657"/>
                    </a:cubicBezTo>
                    <a:cubicBezTo>
                      <a:pt x="143013" y="613657"/>
                      <a:pt x="142802" y="613657"/>
                      <a:pt x="142622" y="613657"/>
                    </a:cubicBezTo>
                    <a:cubicBezTo>
                      <a:pt x="136380" y="613626"/>
                      <a:pt x="130138" y="613626"/>
                      <a:pt x="123867" y="613626"/>
                    </a:cubicBezTo>
                    <a:cubicBezTo>
                      <a:pt x="119464" y="613596"/>
                      <a:pt x="115002" y="613596"/>
                      <a:pt x="110599" y="613657"/>
                    </a:cubicBezTo>
                    <a:cubicBezTo>
                      <a:pt x="107614" y="613657"/>
                      <a:pt x="104629" y="613657"/>
                      <a:pt x="101644" y="613687"/>
                    </a:cubicBezTo>
                    <a:cubicBezTo>
                      <a:pt x="80658" y="613747"/>
                      <a:pt x="59672" y="613807"/>
                      <a:pt x="38686" y="613928"/>
                    </a:cubicBezTo>
                    <a:cubicBezTo>
                      <a:pt x="38927" y="613054"/>
                      <a:pt x="39078" y="612090"/>
                      <a:pt x="39108" y="611065"/>
                    </a:cubicBezTo>
                    <a:cubicBezTo>
                      <a:pt x="38867" y="569266"/>
                      <a:pt x="37811" y="529246"/>
                      <a:pt x="34555" y="487207"/>
                    </a:cubicBezTo>
                    <a:cubicBezTo>
                      <a:pt x="27167" y="395262"/>
                      <a:pt x="20594" y="303438"/>
                      <a:pt x="13207" y="211524"/>
                    </a:cubicBezTo>
                    <a:cubicBezTo>
                      <a:pt x="13177" y="211373"/>
                      <a:pt x="13177" y="211252"/>
                      <a:pt x="13177" y="211072"/>
                    </a:cubicBezTo>
                    <a:cubicBezTo>
                      <a:pt x="10161" y="169213"/>
                      <a:pt x="7056" y="126088"/>
                      <a:pt x="0" y="84561"/>
                    </a:cubicBezTo>
                    <a:cubicBezTo>
                      <a:pt x="33017" y="57620"/>
                      <a:pt x="67150" y="30889"/>
                      <a:pt x="96699" y="0"/>
                    </a:cubicBezTo>
                    <a:cubicBezTo>
                      <a:pt x="122359" y="9312"/>
                      <a:pt x="148290" y="17780"/>
                      <a:pt x="174342" y="25857"/>
                    </a:cubicBezTo>
                    <a:cubicBezTo>
                      <a:pt x="173347" y="42612"/>
                      <a:pt x="175940" y="59669"/>
                      <a:pt x="176754" y="76334"/>
                    </a:cubicBezTo>
                    <a:cubicBezTo>
                      <a:pt x="180192" y="140132"/>
                      <a:pt x="182875" y="204050"/>
                      <a:pt x="186916" y="2678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24"/>
              <p:cNvSpPr/>
              <p:nvPr/>
            </p:nvSpPr>
            <p:spPr>
              <a:xfrm>
                <a:off x="8183484" y="2822290"/>
                <a:ext cx="110131" cy="265437"/>
              </a:xfrm>
              <a:custGeom>
                <a:rect b="b" l="l" r="r" t="t"/>
                <a:pathLst>
                  <a:path extrusionOk="0" h="530873" w="220262">
                    <a:moveTo>
                      <a:pt x="210073" y="382394"/>
                    </a:moveTo>
                    <a:cubicBezTo>
                      <a:pt x="216586" y="425277"/>
                      <a:pt x="223310" y="468974"/>
                      <a:pt x="218787" y="512430"/>
                    </a:cubicBezTo>
                    <a:cubicBezTo>
                      <a:pt x="205459" y="520205"/>
                      <a:pt x="189026" y="518819"/>
                      <a:pt x="174101" y="519603"/>
                    </a:cubicBezTo>
                    <a:cubicBezTo>
                      <a:pt x="158361" y="520446"/>
                      <a:pt x="142591" y="520838"/>
                      <a:pt x="126882" y="522375"/>
                    </a:cubicBezTo>
                    <a:cubicBezTo>
                      <a:pt x="101916" y="525750"/>
                      <a:pt x="76768" y="527408"/>
                      <a:pt x="51802" y="530693"/>
                    </a:cubicBezTo>
                    <a:cubicBezTo>
                      <a:pt x="48576" y="530783"/>
                      <a:pt x="45380" y="530813"/>
                      <a:pt x="42183" y="530873"/>
                    </a:cubicBezTo>
                    <a:cubicBezTo>
                      <a:pt x="41641" y="496097"/>
                      <a:pt x="37570" y="462796"/>
                      <a:pt x="38143" y="427296"/>
                    </a:cubicBezTo>
                    <a:cubicBezTo>
                      <a:pt x="36696" y="379411"/>
                      <a:pt x="35550" y="331525"/>
                      <a:pt x="33891" y="283699"/>
                    </a:cubicBezTo>
                    <a:cubicBezTo>
                      <a:pt x="29519" y="236506"/>
                      <a:pt x="24182" y="189464"/>
                      <a:pt x="20504" y="142211"/>
                    </a:cubicBezTo>
                    <a:cubicBezTo>
                      <a:pt x="14021" y="95229"/>
                      <a:pt x="14383" y="46831"/>
                      <a:pt x="452" y="1175"/>
                    </a:cubicBezTo>
                    <a:cubicBezTo>
                      <a:pt x="302" y="784"/>
                      <a:pt x="151" y="392"/>
                      <a:pt x="0" y="0"/>
                    </a:cubicBezTo>
                    <a:cubicBezTo>
                      <a:pt x="10403" y="2742"/>
                      <a:pt x="20715" y="5635"/>
                      <a:pt x="30997" y="8770"/>
                    </a:cubicBezTo>
                    <a:cubicBezTo>
                      <a:pt x="54817" y="17660"/>
                      <a:pt x="79090" y="27273"/>
                      <a:pt x="98388" y="44300"/>
                    </a:cubicBezTo>
                    <a:cubicBezTo>
                      <a:pt x="155557" y="101407"/>
                      <a:pt x="170573" y="184793"/>
                      <a:pt x="188363" y="260494"/>
                    </a:cubicBezTo>
                    <a:cubicBezTo>
                      <a:pt x="196444" y="300967"/>
                      <a:pt x="203741" y="341620"/>
                      <a:pt x="210073" y="3823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24"/>
              <p:cNvSpPr/>
              <p:nvPr/>
            </p:nvSpPr>
            <p:spPr>
              <a:xfrm>
                <a:off x="7928847" y="2766644"/>
                <a:ext cx="65325" cy="67865"/>
              </a:xfrm>
              <a:custGeom>
                <a:rect b="b" l="l" r="r" t="t"/>
                <a:pathLst>
                  <a:path extrusionOk="0" h="135731" w="130650">
                    <a:moveTo>
                      <a:pt x="106046" y="49152"/>
                    </a:moveTo>
                    <a:cubicBezTo>
                      <a:pt x="115725" y="60513"/>
                      <a:pt x="122721" y="73742"/>
                      <a:pt x="130651" y="86339"/>
                    </a:cubicBezTo>
                    <a:cubicBezTo>
                      <a:pt x="114248" y="101166"/>
                      <a:pt x="99232" y="117470"/>
                      <a:pt x="86508" y="135672"/>
                    </a:cubicBezTo>
                    <a:cubicBezTo>
                      <a:pt x="86508" y="135702"/>
                      <a:pt x="86477" y="135702"/>
                      <a:pt x="86477" y="135732"/>
                    </a:cubicBezTo>
                    <a:cubicBezTo>
                      <a:pt x="55873" y="99961"/>
                      <a:pt x="50596" y="53853"/>
                      <a:pt x="0" y="37851"/>
                    </a:cubicBezTo>
                    <a:cubicBezTo>
                      <a:pt x="18815" y="26851"/>
                      <a:pt x="35912" y="13471"/>
                      <a:pt x="52948" y="0"/>
                    </a:cubicBezTo>
                    <a:cubicBezTo>
                      <a:pt x="57290" y="4098"/>
                      <a:pt x="62416" y="7504"/>
                      <a:pt x="66818" y="11663"/>
                    </a:cubicBezTo>
                    <a:cubicBezTo>
                      <a:pt x="79934" y="23325"/>
                      <a:pt x="93714" y="35500"/>
                      <a:pt x="106046" y="49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24"/>
              <p:cNvSpPr/>
              <p:nvPr/>
            </p:nvSpPr>
            <p:spPr>
              <a:xfrm>
                <a:off x="7988624" y="2738889"/>
                <a:ext cx="55676" cy="37654"/>
              </a:xfrm>
              <a:custGeom>
                <a:rect b="b" l="l" r="r" t="t"/>
                <a:pathLst>
                  <a:path extrusionOk="0" h="75309" w="111353">
                    <a:moveTo>
                      <a:pt x="111353" y="58162"/>
                    </a:moveTo>
                    <a:cubicBezTo>
                      <a:pt x="104328" y="63978"/>
                      <a:pt x="97182" y="69644"/>
                      <a:pt x="90035" y="75310"/>
                    </a:cubicBezTo>
                    <a:cubicBezTo>
                      <a:pt x="75653" y="61296"/>
                      <a:pt x="63320" y="45204"/>
                      <a:pt x="48093" y="32095"/>
                    </a:cubicBezTo>
                    <a:cubicBezTo>
                      <a:pt x="34495" y="21457"/>
                      <a:pt x="18695" y="14043"/>
                      <a:pt x="3679" y="5666"/>
                    </a:cubicBezTo>
                    <a:cubicBezTo>
                      <a:pt x="2473" y="5033"/>
                      <a:pt x="1266" y="4520"/>
                      <a:pt x="0" y="4098"/>
                    </a:cubicBezTo>
                    <a:cubicBezTo>
                      <a:pt x="1568" y="2742"/>
                      <a:pt x="3166" y="1386"/>
                      <a:pt x="4734" y="0"/>
                    </a:cubicBezTo>
                    <a:cubicBezTo>
                      <a:pt x="45862" y="7504"/>
                      <a:pt x="78065" y="34475"/>
                      <a:pt x="111353" y="58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24"/>
              <p:cNvSpPr/>
              <p:nvPr/>
            </p:nvSpPr>
            <p:spPr>
              <a:xfrm>
                <a:off x="7856360" y="2769552"/>
                <a:ext cx="54003" cy="64581"/>
              </a:xfrm>
              <a:custGeom>
                <a:rect b="b" l="l" r="r" t="t"/>
                <a:pathLst>
                  <a:path extrusionOk="0" h="129162" w="108006">
                    <a:moveTo>
                      <a:pt x="94890" y="25495"/>
                    </a:moveTo>
                    <a:cubicBezTo>
                      <a:pt x="98538" y="28930"/>
                      <a:pt x="103966" y="33933"/>
                      <a:pt x="108006" y="38092"/>
                    </a:cubicBezTo>
                    <a:cubicBezTo>
                      <a:pt x="93201" y="46259"/>
                      <a:pt x="78035" y="70759"/>
                      <a:pt x="72336" y="81307"/>
                    </a:cubicBezTo>
                    <a:cubicBezTo>
                      <a:pt x="64346" y="96435"/>
                      <a:pt x="59973" y="113130"/>
                      <a:pt x="54214" y="129162"/>
                    </a:cubicBezTo>
                    <a:cubicBezTo>
                      <a:pt x="36485" y="118404"/>
                      <a:pt x="18604" y="107766"/>
                      <a:pt x="0" y="98574"/>
                    </a:cubicBezTo>
                    <a:cubicBezTo>
                      <a:pt x="30" y="98544"/>
                      <a:pt x="30" y="98514"/>
                      <a:pt x="30" y="98484"/>
                    </a:cubicBezTo>
                    <a:cubicBezTo>
                      <a:pt x="4915" y="87484"/>
                      <a:pt x="12031" y="77660"/>
                      <a:pt x="18634" y="67625"/>
                    </a:cubicBezTo>
                    <a:cubicBezTo>
                      <a:pt x="33620" y="45897"/>
                      <a:pt x="49360" y="22843"/>
                      <a:pt x="63200" y="121"/>
                    </a:cubicBezTo>
                    <a:cubicBezTo>
                      <a:pt x="63230" y="90"/>
                      <a:pt x="63230" y="30"/>
                      <a:pt x="63260" y="0"/>
                    </a:cubicBezTo>
                    <a:cubicBezTo>
                      <a:pt x="73813" y="8468"/>
                      <a:pt x="84367" y="16967"/>
                      <a:pt x="94890" y="25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24"/>
              <p:cNvSpPr/>
              <p:nvPr/>
            </p:nvSpPr>
            <p:spPr>
              <a:xfrm>
                <a:off x="7787069" y="2729607"/>
                <a:ext cx="61903" cy="59337"/>
              </a:xfrm>
              <a:custGeom>
                <a:rect b="b" l="l" r="r" t="t"/>
                <a:pathLst>
                  <a:path extrusionOk="0" h="118674" w="123806">
                    <a:moveTo>
                      <a:pt x="123806" y="18292"/>
                    </a:moveTo>
                    <a:cubicBezTo>
                      <a:pt x="121153" y="19106"/>
                      <a:pt x="118680" y="22632"/>
                      <a:pt x="119042" y="25706"/>
                    </a:cubicBezTo>
                    <a:cubicBezTo>
                      <a:pt x="110720" y="31582"/>
                      <a:pt x="103574" y="39659"/>
                      <a:pt x="95674" y="46048"/>
                    </a:cubicBezTo>
                    <a:cubicBezTo>
                      <a:pt x="82829" y="57680"/>
                      <a:pt x="69954" y="69493"/>
                      <a:pt x="59220" y="83205"/>
                    </a:cubicBezTo>
                    <a:cubicBezTo>
                      <a:pt x="55963" y="89021"/>
                      <a:pt x="42907" y="105355"/>
                      <a:pt x="37057" y="118675"/>
                    </a:cubicBezTo>
                    <a:cubicBezTo>
                      <a:pt x="29158" y="113642"/>
                      <a:pt x="21197" y="108730"/>
                      <a:pt x="13147" y="103908"/>
                    </a:cubicBezTo>
                    <a:cubicBezTo>
                      <a:pt x="8352" y="100383"/>
                      <a:pt x="2473" y="97068"/>
                      <a:pt x="0" y="91372"/>
                    </a:cubicBezTo>
                    <a:cubicBezTo>
                      <a:pt x="23609" y="66058"/>
                      <a:pt x="49601" y="44511"/>
                      <a:pt x="76527" y="22331"/>
                    </a:cubicBezTo>
                    <a:cubicBezTo>
                      <a:pt x="86809" y="14827"/>
                      <a:pt x="97513" y="7805"/>
                      <a:pt x="107584" y="0"/>
                    </a:cubicBezTo>
                    <a:cubicBezTo>
                      <a:pt x="111896" y="7052"/>
                      <a:pt x="117565" y="12958"/>
                      <a:pt x="123806" y="18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6" name="Google Shape;976;p24"/>
            <p:cNvGrpSpPr/>
            <p:nvPr/>
          </p:nvGrpSpPr>
          <p:grpSpPr>
            <a:xfrm>
              <a:off x="7549573" y="2356977"/>
              <a:ext cx="753816" cy="743256"/>
              <a:chOff x="15099145" y="4713953"/>
              <a:chExt cx="1507633" cy="1486512"/>
            </a:xfrm>
          </p:grpSpPr>
          <p:sp>
            <p:nvSpPr>
              <p:cNvPr id="977" name="Google Shape;977;p24"/>
              <p:cNvSpPr/>
              <p:nvPr/>
            </p:nvSpPr>
            <p:spPr>
              <a:xfrm>
                <a:off x="15099145" y="4713953"/>
                <a:ext cx="1507633" cy="1486512"/>
              </a:xfrm>
              <a:custGeom>
                <a:rect b="b" l="l" r="r" t="t"/>
                <a:pathLst>
                  <a:path extrusionOk="0" h="1486512" w="1507633">
                    <a:moveTo>
                      <a:pt x="1507326" y="1407075"/>
                    </a:moveTo>
                    <a:cubicBezTo>
                      <a:pt x="1506361" y="1380224"/>
                      <a:pt x="1504069" y="1353342"/>
                      <a:pt x="1499818" y="1326793"/>
                    </a:cubicBezTo>
                    <a:cubicBezTo>
                      <a:pt x="1491315" y="1272307"/>
                      <a:pt x="1482239" y="1217882"/>
                      <a:pt x="1470178" y="1164059"/>
                    </a:cubicBezTo>
                    <a:cubicBezTo>
                      <a:pt x="1453232" y="1093089"/>
                      <a:pt x="1435171" y="1017478"/>
                      <a:pt x="1382615" y="963595"/>
                    </a:cubicBezTo>
                    <a:cubicBezTo>
                      <a:pt x="1348422" y="932103"/>
                      <a:pt x="1301957" y="918452"/>
                      <a:pt x="1257632" y="908145"/>
                    </a:cubicBezTo>
                    <a:cubicBezTo>
                      <a:pt x="1204383" y="895217"/>
                      <a:pt x="1151405" y="881656"/>
                      <a:pt x="1099301" y="864689"/>
                    </a:cubicBezTo>
                    <a:cubicBezTo>
                      <a:pt x="1068847" y="855317"/>
                      <a:pt x="1038363" y="845764"/>
                      <a:pt x="1008211" y="835397"/>
                    </a:cubicBezTo>
                    <a:cubicBezTo>
                      <a:pt x="1013367" y="827231"/>
                      <a:pt x="1016291" y="817286"/>
                      <a:pt x="1007397" y="810837"/>
                    </a:cubicBezTo>
                    <a:cubicBezTo>
                      <a:pt x="991265" y="799445"/>
                      <a:pt x="975495" y="787542"/>
                      <a:pt x="959062" y="776542"/>
                    </a:cubicBezTo>
                    <a:cubicBezTo>
                      <a:pt x="939553" y="762589"/>
                      <a:pt x="917753" y="752313"/>
                      <a:pt x="894415" y="746647"/>
                    </a:cubicBezTo>
                    <a:cubicBezTo>
                      <a:pt x="883801" y="742910"/>
                      <a:pt x="874605" y="743965"/>
                      <a:pt x="866946" y="752644"/>
                    </a:cubicBezTo>
                    <a:cubicBezTo>
                      <a:pt x="865860" y="753699"/>
                      <a:pt x="864745" y="754663"/>
                      <a:pt x="863659" y="755688"/>
                    </a:cubicBezTo>
                    <a:cubicBezTo>
                      <a:pt x="852654" y="732785"/>
                      <a:pt x="852654" y="704698"/>
                      <a:pt x="848945" y="670494"/>
                    </a:cubicBezTo>
                    <a:cubicBezTo>
                      <a:pt x="848402" y="666938"/>
                      <a:pt x="846864" y="641322"/>
                      <a:pt x="843427" y="627460"/>
                    </a:cubicBezTo>
                    <a:cubicBezTo>
                      <a:pt x="856302" y="617575"/>
                      <a:pt x="867971" y="606485"/>
                      <a:pt x="877952" y="594371"/>
                    </a:cubicBezTo>
                    <a:cubicBezTo>
                      <a:pt x="892847" y="573426"/>
                      <a:pt x="905933" y="551186"/>
                      <a:pt x="917150" y="528042"/>
                    </a:cubicBezTo>
                    <a:cubicBezTo>
                      <a:pt x="928698" y="531628"/>
                      <a:pt x="951494" y="521623"/>
                      <a:pt x="958157" y="516168"/>
                    </a:cubicBezTo>
                    <a:cubicBezTo>
                      <a:pt x="995878" y="487479"/>
                      <a:pt x="1020875" y="439292"/>
                      <a:pt x="1013909" y="391195"/>
                    </a:cubicBezTo>
                    <a:cubicBezTo>
                      <a:pt x="1013517" y="380587"/>
                      <a:pt x="1010623" y="371968"/>
                      <a:pt x="1006311" y="365549"/>
                    </a:cubicBezTo>
                    <a:cubicBezTo>
                      <a:pt x="1006371" y="352621"/>
                      <a:pt x="1004200" y="340115"/>
                      <a:pt x="999316" y="329175"/>
                    </a:cubicBezTo>
                    <a:cubicBezTo>
                      <a:pt x="992622" y="317151"/>
                      <a:pt x="982762" y="308562"/>
                      <a:pt x="971334" y="302113"/>
                    </a:cubicBezTo>
                    <a:cubicBezTo>
                      <a:pt x="969555" y="281380"/>
                      <a:pt x="966329" y="260797"/>
                      <a:pt x="961263" y="240576"/>
                    </a:cubicBezTo>
                    <a:cubicBezTo>
                      <a:pt x="957796" y="220927"/>
                      <a:pt x="952247" y="201399"/>
                      <a:pt x="943624" y="183468"/>
                    </a:cubicBezTo>
                    <a:cubicBezTo>
                      <a:pt x="945252" y="183498"/>
                      <a:pt x="946911" y="183498"/>
                      <a:pt x="948569" y="183468"/>
                    </a:cubicBezTo>
                    <a:cubicBezTo>
                      <a:pt x="955413" y="184613"/>
                      <a:pt x="963585" y="179912"/>
                      <a:pt x="962107" y="172167"/>
                    </a:cubicBezTo>
                    <a:cubicBezTo>
                      <a:pt x="959575" y="164001"/>
                      <a:pt x="952820" y="160113"/>
                      <a:pt x="947303" y="153423"/>
                    </a:cubicBezTo>
                    <a:cubicBezTo>
                      <a:pt x="933312" y="137812"/>
                      <a:pt x="919803" y="120545"/>
                      <a:pt x="909491" y="102071"/>
                    </a:cubicBezTo>
                    <a:cubicBezTo>
                      <a:pt x="884917" y="53703"/>
                      <a:pt x="835678" y="17148"/>
                      <a:pt x="779534" y="22874"/>
                    </a:cubicBezTo>
                    <a:cubicBezTo>
                      <a:pt x="762739" y="8379"/>
                      <a:pt x="738979" y="6752"/>
                      <a:pt x="717992" y="2623"/>
                    </a:cubicBezTo>
                    <a:cubicBezTo>
                      <a:pt x="695167" y="-1355"/>
                      <a:pt x="671437" y="-180"/>
                      <a:pt x="648431" y="2020"/>
                    </a:cubicBezTo>
                    <a:cubicBezTo>
                      <a:pt x="628168" y="5938"/>
                      <a:pt x="608509" y="13020"/>
                      <a:pt x="590085" y="22272"/>
                    </a:cubicBezTo>
                    <a:cubicBezTo>
                      <a:pt x="570486" y="29022"/>
                      <a:pt x="557732" y="45416"/>
                      <a:pt x="542686" y="58676"/>
                    </a:cubicBezTo>
                    <a:cubicBezTo>
                      <a:pt x="519739" y="78776"/>
                      <a:pt x="502100" y="102463"/>
                      <a:pt x="478762" y="122473"/>
                    </a:cubicBezTo>
                    <a:cubicBezTo>
                      <a:pt x="470410" y="130731"/>
                      <a:pt x="463173" y="140404"/>
                      <a:pt x="452952" y="146522"/>
                    </a:cubicBezTo>
                    <a:cubicBezTo>
                      <a:pt x="446680" y="146672"/>
                      <a:pt x="443665" y="155231"/>
                      <a:pt x="448971" y="158908"/>
                    </a:cubicBezTo>
                    <a:cubicBezTo>
                      <a:pt x="453524" y="160927"/>
                      <a:pt x="458711" y="160806"/>
                      <a:pt x="463837" y="160475"/>
                    </a:cubicBezTo>
                    <a:cubicBezTo>
                      <a:pt x="444087" y="198355"/>
                      <a:pt x="432237" y="240425"/>
                      <a:pt x="427654" y="282856"/>
                    </a:cubicBezTo>
                    <a:cubicBezTo>
                      <a:pt x="426689" y="292198"/>
                      <a:pt x="425724" y="301661"/>
                      <a:pt x="425030" y="311124"/>
                    </a:cubicBezTo>
                    <a:cubicBezTo>
                      <a:pt x="423070" y="312962"/>
                      <a:pt x="421171" y="314891"/>
                      <a:pt x="419422" y="317091"/>
                    </a:cubicBezTo>
                    <a:cubicBezTo>
                      <a:pt x="406155" y="330923"/>
                      <a:pt x="401421" y="352440"/>
                      <a:pt x="402205" y="374801"/>
                    </a:cubicBezTo>
                    <a:cubicBezTo>
                      <a:pt x="366896" y="387006"/>
                      <a:pt x="373379" y="447549"/>
                      <a:pt x="389450" y="474822"/>
                    </a:cubicBezTo>
                    <a:cubicBezTo>
                      <a:pt x="401753" y="495646"/>
                      <a:pt x="421623" y="511708"/>
                      <a:pt x="445534" y="516831"/>
                    </a:cubicBezTo>
                    <a:cubicBezTo>
                      <a:pt x="452469" y="517765"/>
                      <a:pt x="470983" y="520206"/>
                      <a:pt x="481596" y="516470"/>
                    </a:cubicBezTo>
                    <a:cubicBezTo>
                      <a:pt x="488622" y="526957"/>
                      <a:pt x="496070" y="537173"/>
                      <a:pt x="503728" y="547178"/>
                    </a:cubicBezTo>
                    <a:cubicBezTo>
                      <a:pt x="526403" y="579695"/>
                      <a:pt x="554113" y="608384"/>
                      <a:pt x="585080" y="632975"/>
                    </a:cubicBezTo>
                    <a:cubicBezTo>
                      <a:pt x="583572" y="637616"/>
                      <a:pt x="583844" y="642558"/>
                      <a:pt x="583542" y="647410"/>
                    </a:cubicBezTo>
                    <a:cubicBezTo>
                      <a:pt x="582306" y="675436"/>
                      <a:pt x="581944" y="703854"/>
                      <a:pt x="579049" y="731881"/>
                    </a:cubicBezTo>
                    <a:cubicBezTo>
                      <a:pt x="575823" y="734081"/>
                      <a:pt x="572808" y="736763"/>
                      <a:pt x="569220" y="738691"/>
                    </a:cubicBezTo>
                    <a:cubicBezTo>
                      <a:pt x="534725" y="758702"/>
                      <a:pt x="504151" y="783353"/>
                      <a:pt x="474661" y="810174"/>
                    </a:cubicBezTo>
                    <a:cubicBezTo>
                      <a:pt x="462811" y="819184"/>
                      <a:pt x="456992" y="827472"/>
                      <a:pt x="456148" y="835337"/>
                    </a:cubicBezTo>
                    <a:cubicBezTo>
                      <a:pt x="440348" y="840611"/>
                      <a:pt x="424578" y="846066"/>
                      <a:pt x="408657" y="851068"/>
                    </a:cubicBezTo>
                    <a:cubicBezTo>
                      <a:pt x="380947" y="859657"/>
                      <a:pt x="352875" y="867251"/>
                      <a:pt x="325738" y="877648"/>
                    </a:cubicBezTo>
                    <a:cubicBezTo>
                      <a:pt x="255332" y="905282"/>
                      <a:pt x="184021" y="932164"/>
                      <a:pt x="117595" y="968568"/>
                    </a:cubicBezTo>
                    <a:cubicBezTo>
                      <a:pt x="99715" y="978603"/>
                      <a:pt x="89583" y="996594"/>
                      <a:pt x="80658" y="1014344"/>
                    </a:cubicBezTo>
                    <a:cubicBezTo>
                      <a:pt x="67723" y="1038573"/>
                      <a:pt x="54305" y="1062773"/>
                      <a:pt x="45922" y="1089081"/>
                    </a:cubicBezTo>
                    <a:cubicBezTo>
                      <a:pt x="32685" y="1128921"/>
                      <a:pt x="26534" y="1170629"/>
                      <a:pt x="20232" y="1212035"/>
                    </a:cubicBezTo>
                    <a:cubicBezTo>
                      <a:pt x="11518" y="1265858"/>
                      <a:pt x="5428" y="1320042"/>
                      <a:pt x="1176" y="1374347"/>
                    </a:cubicBezTo>
                    <a:cubicBezTo>
                      <a:pt x="-2020" y="1432690"/>
                      <a:pt x="-3558" y="1469094"/>
                      <a:pt x="64617" y="1477743"/>
                    </a:cubicBezTo>
                    <a:cubicBezTo>
                      <a:pt x="141355" y="1485217"/>
                      <a:pt x="218666" y="1484554"/>
                      <a:pt x="295676" y="1484825"/>
                    </a:cubicBezTo>
                    <a:cubicBezTo>
                      <a:pt x="379018" y="1486453"/>
                      <a:pt x="462329" y="1486332"/>
                      <a:pt x="545671" y="1486513"/>
                    </a:cubicBezTo>
                    <a:cubicBezTo>
                      <a:pt x="694504" y="1486302"/>
                      <a:pt x="843367" y="1484614"/>
                      <a:pt x="992230" y="1484132"/>
                    </a:cubicBezTo>
                    <a:cubicBezTo>
                      <a:pt x="993345" y="1484433"/>
                      <a:pt x="994521" y="1484614"/>
                      <a:pt x="995697" y="1484614"/>
                    </a:cubicBezTo>
                    <a:cubicBezTo>
                      <a:pt x="996511" y="1484614"/>
                      <a:pt x="997326" y="1484554"/>
                      <a:pt x="998109" y="1484403"/>
                    </a:cubicBezTo>
                    <a:cubicBezTo>
                      <a:pt x="1005889" y="1484072"/>
                      <a:pt x="1013608" y="1484132"/>
                      <a:pt x="1021387" y="1484132"/>
                    </a:cubicBezTo>
                    <a:cubicBezTo>
                      <a:pt x="1033117" y="1484162"/>
                      <a:pt x="1044816" y="1484102"/>
                      <a:pt x="1056545" y="1484012"/>
                    </a:cubicBezTo>
                    <a:cubicBezTo>
                      <a:pt x="1080758" y="1484012"/>
                      <a:pt x="1104940" y="1484042"/>
                      <a:pt x="1129153" y="1484132"/>
                    </a:cubicBezTo>
                    <a:cubicBezTo>
                      <a:pt x="1151978" y="1484283"/>
                      <a:pt x="1174803" y="1483349"/>
                      <a:pt x="1197569" y="1481782"/>
                    </a:cubicBezTo>
                    <a:cubicBezTo>
                      <a:pt x="1201880" y="1481782"/>
                      <a:pt x="1206162" y="1481782"/>
                      <a:pt x="1210474" y="1481782"/>
                    </a:cubicBezTo>
                    <a:cubicBezTo>
                      <a:pt x="1250155" y="1481782"/>
                      <a:pt x="1289835" y="1481782"/>
                      <a:pt x="1329426" y="1479793"/>
                    </a:cubicBezTo>
                    <a:cubicBezTo>
                      <a:pt x="1358342" y="1476900"/>
                      <a:pt x="1387198" y="1472861"/>
                      <a:pt x="1416175" y="1471053"/>
                    </a:cubicBezTo>
                    <a:cubicBezTo>
                      <a:pt x="1442829" y="1467256"/>
                      <a:pt x="1485706" y="1476146"/>
                      <a:pt x="1503828" y="1452459"/>
                    </a:cubicBezTo>
                    <a:cubicBezTo>
                      <a:pt x="1509497" y="1438265"/>
                      <a:pt x="1507084" y="1422082"/>
                      <a:pt x="1507326" y="1407075"/>
                    </a:cubicBezTo>
                    <a:close/>
                    <a:moveTo>
                      <a:pt x="1167115" y="905644"/>
                    </a:moveTo>
                    <a:cubicBezTo>
                      <a:pt x="1198835" y="913931"/>
                      <a:pt x="1230917" y="921013"/>
                      <a:pt x="1262638" y="929301"/>
                    </a:cubicBezTo>
                    <a:cubicBezTo>
                      <a:pt x="1262577" y="929572"/>
                      <a:pt x="1262517" y="929873"/>
                      <a:pt x="1262517" y="930145"/>
                    </a:cubicBezTo>
                    <a:cubicBezTo>
                      <a:pt x="1262065" y="938703"/>
                      <a:pt x="1263844" y="947262"/>
                      <a:pt x="1264598" y="955760"/>
                    </a:cubicBezTo>
                    <a:cubicBezTo>
                      <a:pt x="1272377" y="1040954"/>
                      <a:pt x="1275754" y="1126841"/>
                      <a:pt x="1284287" y="1212156"/>
                    </a:cubicBezTo>
                    <a:cubicBezTo>
                      <a:pt x="1286217" y="1292408"/>
                      <a:pt x="1286790" y="1373262"/>
                      <a:pt x="1290197" y="1453605"/>
                    </a:cubicBezTo>
                    <a:cubicBezTo>
                      <a:pt x="1289745" y="1453605"/>
                      <a:pt x="1289293" y="1453605"/>
                      <a:pt x="1288871" y="1453665"/>
                    </a:cubicBezTo>
                    <a:cubicBezTo>
                      <a:pt x="1259110" y="1456859"/>
                      <a:pt x="1229319" y="1459903"/>
                      <a:pt x="1199468" y="1462073"/>
                    </a:cubicBezTo>
                    <a:cubicBezTo>
                      <a:pt x="1182010" y="1462133"/>
                      <a:pt x="1164582" y="1462284"/>
                      <a:pt x="1147154" y="1462645"/>
                    </a:cubicBezTo>
                    <a:cubicBezTo>
                      <a:pt x="1137022" y="1463007"/>
                      <a:pt x="1126921" y="1463308"/>
                      <a:pt x="1116790" y="1463580"/>
                    </a:cubicBezTo>
                    <a:cubicBezTo>
                      <a:pt x="1116730" y="1462766"/>
                      <a:pt x="1116669" y="1461952"/>
                      <a:pt x="1116579" y="1461169"/>
                    </a:cubicBezTo>
                    <a:cubicBezTo>
                      <a:pt x="1116338" y="1452670"/>
                      <a:pt x="1116217" y="1444202"/>
                      <a:pt x="1115885" y="1435704"/>
                    </a:cubicBezTo>
                    <a:cubicBezTo>
                      <a:pt x="1113443" y="1396798"/>
                      <a:pt x="1113322" y="1357833"/>
                      <a:pt x="1111302" y="1318897"/>
                    </a:cubicBezTo>
                    <a:cubicBezTo>
                      <a:pt x="1109041" y="1223547"/>
                      <a:pt x="1102287" y="1128288"/>
                      <a:pt x="1093995" y="1033300"/>
                    </a:cubicBezTo>
                    <a:cubicBezTo>
                      <a:pt x="1090316" y="993581"/>
                      <a:pt x="1087693" y="953741"/>
                      <a:pt x="1081964" y="914263"/>
                    </a:cubicBezTo>
                    <a:cubicBezTo>
                      <a:pt x="1080366" y="902178"/>
                      <a:pt x="1077833" y="890154"/>
                      <a:pt x="1076597" y="878040"/>
                    </a:cubicBezTo>
                    <a:cubicBezTo>
                      <a:pt x="1106719" y="887412"/>
                      <a:pt x="1136992" y="896332"/>
                      <a:pt x="1167115" y="905644"/>
                    </a:cubicBezTo>
                    <a:close/>
                    <a:moveTo>
                      <a:pt x="1022985" y="1464574"/>
                    </a:moveTo>
                    <a:cubicBezTo>
                      <a:pt x="1018251" y="1464544"/>
                      <a:pt x="1013548" y="1464514"/>
                      <a:pt x="1008814" y="1464604"/>
                    </a:cubicBezTo>
                    <a:cubicBezTo>
                      <a:pt x="1005859" y="1464604"/>
                      <a:pt x="1002934" y="1464604"/>
                      <a:pt x="999979" y="1464604"/>
                    </a:cubicBezTo>
                    <a:cubicBezTo>
                      <a:pt x="978963" y="1464664"/>
                      <a:pt x="957976" y="1464755"/>
                      <a:pt x="936990" y="1464845"/>
                    </a:cubicBezTo>
                    <a:cubicBezTo>
                      <a:pt x="937262" y="1463971"/>
                      <a:pt x="937443" y="1463037"/>
                      <a:pt x="937443" y="1461952"/>
                    </a:cubicBezTo>
                    <a:cubicBezTo>
                      <a:pt x="937201" y="1420154"/>
                      <a:pt x="936146" y="1380133"/>
                      <a:pt x="932859" y="1338094"/>
                    </a:cubicBezTo>
                    <a:cubicBezTo>
                      <a:pt x="925442" y="1245878"/>
                      <a:pt x="918869" y="1153753"/>
                      <a:pt x="911451" y="1061537"/>
                    </a:cubicBezTo>
                    <a:cubicBezTo>
                      <a:pt x="911481" y="1061838"/>
                      <a:pt x="911481" y="1062110"/>
                      <a:pt x="911542" y="1062411"/>
                    </a:cubicBezTo>
                    <a:cubicBezTo>
                      <a:pt x="908526" y="1020402"/>
                      <a:pt x="905390" y="977157"/>
                      <a:pt x="898305" y="935509"/>
                    </a:cubicBezTo>
                    <a:cubicBezTo>
                      <a:pt x="931322" y="908567"/>
                      <a:pt x="965424" y="881746"/>
                      <a:pt x="995004" y="850857"/>
                    </a:cubicBezTo>
                    <a:cubicBezTo>
                      <a:pt x="1020694" y="860169"/>
                      <a:pt x="1046655" y="868698"/>
                      <a:pt x="1072737" y="876834"/>
                    </a:cubicBezTo>
                    <a:cubicBezTo>
                      <a:pt x="1071742" y="893590"/>
                      <a:pt x="1074335" y="910647"/>
                      <a:pt x="1075119" y="927282"/>
                    </a:cubicBezTo>
                    <a:cubicBezTo>
                      <a:pt x="1078557" y="991109"/>
                      <a:pt x="1081270" y="1054997"/>
                      <a:pt x="1085311" y="1118795"/>
                    </a:cubicBezTo>
                    <a:cubicBezTo>
                      <a:pt x="1091552" y="1233794"/>
                      <a:pt x="1093452" y="1348943"/>
                      <a:pt x="1097583" y="1463971"/>
                    </a:cubicBezTo>
                    <a:cubicBezTo>
                      <a:pt x="1079099" y="1464333"/>
                      <a:pt x="1060646" y="1464514"/>
                      <a:pt x="1042132" y="1464574"/>
                    </a:cubicBezTo>
                    <a:cubicBezTo>
                      <a:pt x="1035710" y="1464574"/>
                      <a:pt x="1029348" y="1464574"/>
                      <a:pt x="1022985" y="1464574"/>
                    </a:cubicBezTo>
                    <a:close/>
                    <a:moveTo>
                      <a:pt x="603805" y="1467015"/>
                    </a:moveTo>
                    <a:cubicBezTo>
                      <a:pt x="599523" y="1430520"/>
                      <a:pt x="598287" y="1393694"/>
                      <a:pt x="596357" y="1356989"/>
                    </a:cubicBezTo>
                    <a:cubicBezTo>
                      <a:pt x="590055" y="1213512"/>
                      <a:pt x="576396" y="1070487"/>
                      <a:pt x="571300" y="926920"/>
                    </a:cubicBezTo>
                    <a:cubicBezTo>
                      <a:pt x="571240" y="925564"/>
                      <a:pt x="571210" y="924178"/>
                      <a:pt x="571180" y="922822"/>
                    </a:cubicBezTo>
                    <a:cubicBezTo>
                      <a:pt x="591382" y="935991"/>
                      <a:pt x="614207" y="944369"/>
                      <a:pt x="634500" y="957448"/>
                    </a:cubicBezTo>
                    <a:cubicBezTo>
                      <a:pt x="643938" y="962812"/>
                      <a:pt x="653436" y="967935"/>
                      <a:pt x="662451" y="974022"/>
                    </a:cubicBezTo>
                    <a:cubicBezTo>
                      <a:pt x="672281" y="980713"/>
                      <a:pt x="682865" y="971340"/>
                      <a:pt x="685820" y="961817"/>
                    </a:cubicBezTo>
                    <a:cubicBezTo>
                      <a:pt x="695257" y="933309"/>
                      <a:pt x="704575" y="902811"/>
                      <a:pt x="728214" y="882500"/>
                    </a:cubicBezTo>
                    <a:cubicBezTo>
                      <a:pt x="733853" y="927101"/>
                      <a:pt x="719199" y="971943"/>
                      <a:pt x="722214" y="1016815"/>
                    </a:cubicBezTo>
                    <a:cubicBezTo>
                      <a:pt x="723691" y="1101768"/>
                      <a:pt x="725862" y="1186721"/>
                      <a:pt x="730747" y="1271584"/>
                    </a:cubicBezTo>
                    <a:cubicBezTo>
                      <a:pt x="733702" y="1336376"/>
                      <a:pt x="739401" y="1401138"/>
                      <a:pt x="738677" y="1466051"/>
                    </a:cubicBezTo>
                    <a:cubicBezTo>
                      <a:pt x="693689" y="1466322"/>
                      <a:pt x="648762" y="1466684"/>
                      <a:pt x="603805" y="1467015"/>
                    </a:cubicBezTo>
                    <a:close/>
                    <a:moveTo>
                      <a:pt x="600428" y="774433"/>
                    </a:moveTo>
                    <a:cubicBezTo>
                      <a:pt x="601634" y="773770"/>
                      <a:pt x="602719" y="772745"/>
                      <a:pt x="603594" y="771811"/>
                    </a:cubicBezTo>
                    <a:cubicBezTo>
                      <a:pt x="604378" y="770937"/>
                      <a:pt x="605644" y="770485"/>
                      <a:pt x="606217" y="769460"/>
                    </a:cubicBezTo>
                    <a:cubicBezTo>
                      <a:pt x="615564" y="776602"/>
                      <a:pt x="625545" y="783142"/>
                      <a:pt x="634048" y="790917"/>
                    </a:cubicBezTo>
                    <a:cubicBezTo>
                      <a:pt x="645747" y="800229"/>
                      <a:pt x="657416" y="809541"/>
                      <a:pt x="669085" y="818913"/>
                    </a:cubicBezTo>
                    <a:cubicBezTo>
                      <a:pt x="667577" y="820661"/>
                      <a:pt x="666160" y="822469"/>
                      <a:pt x="664713" y="824036"/>
                    </a:cubicBezTo>
                    <a:cubicBezTo>
                      <a:pt x="654099" y="837175"/>
                      <a:pt x="644420" y="851008"/>
                      <a:pt x="634349" y="864539"/>
                    </a:cubicBezTo>
                    <a:cubicBezTo>
                      <a:pt x="623947" y="878462"/>
                      <a:pt x="613484" y="892384"/>
                      <a:pt x="603503" y="906608"/>
                    </a:cubicBezTo>
                    <a:cubicBezTo>
                      <a:pt x="602026" y="909230"/>
                      <a:pt x="599674" y="912364"/>
                      <a:pt x="597654" y="915679"/>
                    </a:cubicBezTo>
                    <a:cubicBezTo>
                      <a:pt x="575069" y="902540"/>
                      <a:pt x="552787" y="888738"/>
                      <a:pt x="530172" y="875659"/>
                    </a:cubicBezTo>
                    <a:cubicBezTo>
                      <a:pt x="529087" y="874936"/>
                      <a:pt x="527971" y="874243"/>
                      <a:pt x="526886" y="873519"/>
                    </a:cubicBezTo>
                    <a:cubicBezTo>
                      <a:pt x="528182" y="870928"/>
                      <a:pt x="529358" y="868276"/>
                      <a:pt x="530745" y="866317"/>
                    </a:cubicBezTo>
                    <a:cubicBezTo>
                      <a:pt x="539851" y="849471"/>
                      <a:pt x="548686" y="832263"/>
                      <a:pt x="561832" y="818130"/>
                    </a:cubicBezTo>
                    <a:cubicBezTo>
                      <a:pt x="564335" y="813700"/>
                      <a:pt x="593613" y="787060"/>
                      <a:pt x="600428" y="774433"/>
                    </a:cubicBezTo>
                    <a:close/>
                    <a:moveTo>
                      <a:pt x="676834" y="825151"/>
                    </a:moveTo>
                    <a:cubicBezTo>
                      <a:pt x="687388" y="833619"/>
                      <a:pt x="697941" y="842118"/>
                      <a:pt x="708464" y="850616"/>
                    </a:cubicBezTo>
                    <a:cubicBezTo>
                      <a:pt x="712083" y="854052"/>
                      <a:pt x="717540" y="859054"/>
                      <a:pt x="721581" y="863213"/>
                    </a:cubicBezTo>
                    <a:cubicBezTo>
                      <a:pt x="706776" y="871349"/>
                      <a:pt x="691579" y="895850"/>
                      <a:pt x="685880" y="906397"/>
                    </a:cubicBezTo>
                    <a:cubicBezTo>
                      <a:pt x="677890" y="921556"/>
                      <a:pt x="673517" y="938221"/>
                      <a:pt x="667758" y="954253"/>
                    </a:cubicBezTo>
                    <a:cubicBezTo>
                      <a:pt x="650029" y="943495"/>
                      <a:pt x="632148" y="932887"/>
                      <a:pt x="613544" y="923696"/>
                    </a:cubicBezTo>
                    <a:cubicBezTo>
                      <a:pt x="613544" y="923665"/>
                      <a:pt x="613574" y="923635"/>
                      <a:pt x="613574" y="923605"/>
                    </a:cubicBezTo>
                    <a:cubicBezTo>
                      <a:pt x="618459" y="912605"/>
                      <a:pt x="625575" y="902781"/>
                      <a:pt x="632178" y="892746"/>
                    </a:cubicBezTo>
                    <a:cubicBezTo>
                      <a:pt x="647164" y="871018"/>
                      <a:pt x="662934" y="847964"/>
                      <a:pt x="676744" y="825242"/>
                    </a:cubicBezTo>
                    <a:cubicBezTo>
                      <a:pt x="676804" y="825242"/>
                      <a:pt x="676834" y="825181"/>
                      <a:pt x="676834" y="825151"/>
                    </a:cubicBezTo>
                    <a:close/>
                    <a:moveTo>
                      <a:pt x="758156" y="1449747"/>
                    </a:moveTo>
                    <a:cubicBezTo>
                      <a:pt x="758125" y="1430189"/>
                      <a:pt x="757733" y="1410631"/>
                      <a:pt x="756678" y="1391073"/>
                    </a:cubicBezTo>
                    <a:cubicBezTo>
                      <a:pt x="753301" y="1322966"/>
                      <a:pt x="748477" y="1254889"/>
                      <a:pt x="746215" y="1186721"/>
                    </a:cubicBezTo>
                    <a:cubicBezTo>
                      <a:pt x="744768" y="1135822"/>
                      <a:pt x="741994" y="1084983"/>
                      <a:pt x="742205" y="1034053"/>
                    </a:cubicBezTo>
                    <a:cubicBezTo>
                      <a:pt x="740185" y="1004309"/>
                      <a:pt x="742597" y="974776"/>
                      <a:pt x="745944" y="945243"/>
                    </a:cubicBezTo>
                    <a:cubicBezTo>
                      <a:pt x="747090" y="921948"/>
                      <a:pt x="753301" y="897055"/>
                      <a:pt x="745914" y="874423"/>
                    </a:cubicBezTo>
                    <a:cubicBezTo>
                      <a:pt x="755291" y="875116"/>
                      <a:pt x="763764" y="880963"/>
                      <a:pt x="771815" y="885423"/>
                    </a:cubicBezTo>
                    <a:cubicBezTo>
                      <a:pt x="772961" y="886207"/>
                      <a:pt x="774016" y="887050"/>
                      <a:pt x="775101" y="887894"/>
                    </a:cubicBezTo>
                    <a:cubicBezTo>
                      <a:pt x="772659" y="928156"/>
                      <a:pt x="774378" y="968538"/>
                      <a:pt x="776217" y="1008799"/>
                    </a:cubicBezTo>
                    <a:cubicBezTo>
                      <a:pt x="779051" y="1067775"/>
                      <a:pt x="781524" y="1125817"/>
                      <a:pt x="785353" y="1184853"/>
                    </a:cubicBezTo>
                    <a:cubicBezTo>
                      <a:pt x="787524" y="1258505"/>
                      <a:pt x="791173" y="1331856"/>
                      <a:pt x="797444" y="1405327"/>
                    </a:cubicBezTo>
                    <a:cubicBezTo>
                      <a:pt x="798198" y="1416568"/>
                      <a:pt x="798952" y="1428953"/>
                      <a:pt x="799676" y="1441399"/>
                    </a:cubicBezTo>
                    <a:cubicBezTo>
                      <a:pt x="800128" y="1448270"/>
                      <a:pt x="801002" y="1455111"/>
                      <a:pt x="801515" y="1461982"/>
                    </a:cubicBezTo>
                    <a:cubicBezTo>
                      <a:pt x="801545" y="1463218"/>
                      <a:pt x="801696" y="1464423"/>
                      <a:pt x="801967" y="1465599"/>
                    </a:cubicBezTo>
                    <a:cubicBezTo>
                      <a:pt x="787434" y="1465689"/>
                      <a:pt x="772900" y="1465810"/>
                      <a:pt x="758367" y="1465900"/>
                    </a:cubicBezTo>
                    <a:cubicBezTo>
                      <a:pt x="758759" y="1460596"/>
                      <a:pt x="757643" y="1454840"/>
                      <a:pt x="758156" y="1449747"/>
                    </a:cubicBezTo>
                    <a:close/>
                    <a:moveTo>
                      <a:pt x="811526" y="819305"/>
                    </a:moveTo>
                    <a:cubicBezTo>
                      <a:pt x="815868" y="823433"/>
                      <a:pt x="820933" y="826869"/>
                      <a:pt x="825335" y="830998"/>
                    </a:cubicBezTo>
                    <a:cubicBezTo>
                      <a:pt x="838482" y="842630"/>
                      <a:pt x="852262" y="854835"/>
                      <a:pt x="864624" y="868487"/>
                    </a:cubicBezTo>
                    <a:cubicBezTo>
                      <a:pt x="874303" y="879848"/>
                      <a:pt x="881329" y="893077"/>
                      <a:pt x="889229" y="905704"/>
                    </a:cubicBezTo>
                    <a:cubicBezTo>
                      <a:pt x="872826" y="920561"/>
                      <a:pt x="857780" y="936835"/>
                      <a:pt x="845055" y="955007"/>
                    </a:cubicBezTo>
                    <a:lnTo>
                      <a:pt x="845055" y="955037"/>
                    </a:lnTo>
                    <a:cubicBezTo>
                      <a:pt x="814481" y="919266"/>
                      <a:pt x="809174" y="873218"/>
                      <a:pt x="758578" y="857216"/>
                    </a:cubicBezTo>
                    <a:cubicBezTo>
                      <a:pt x="777333" y="846186"/>
                      <a:pt x="794489" y="832806"/>
                      <a:pt x="811526" y="819305"/>
                    </a:cubicBezTo>
                    <a:close/>
                    <a:moveTo>
                      <a:pt x="817164" y="1411866"/>
                    </a:moveTo>
                    <a:cubicBezTo>
                      <a:pt x="814541" y="1376728"/>
                      <a:pt x="811405" y="1340776"/>
                      <a:pt x="809264" y="1304884"/>
                    </a:cubicBezTo>
                    <a:cubicBezTo>
                      <a:pt x="803505" y="1170719"/>
                      <a:pt x="792288" y="1037067"/>
                      <a:pt x="782428" y="903143"/>
                    </a:cubicBezTo>
                    <a:cubicBezTo>
                      <a:pt x="782157" y="900159"/>
                      <a:pt x="782036" y="897116"/>
                      <a:pt x="781825" y="894102"/>
                    </a:cubicBezTo>
                    <a:cubicBezTo>
                      <a:pt x="788941" y="901636"/>
                      <a:pt x="794429" y="910767"/>
                      <a:pt x="799133" y="919959"/>
                    </a:cubicBezTo>
                    <a:cubicBezTo>
                      <a:pt x="808842" y="937829"/>
                      <a:pt x="819305" y="955850"/>
                      <a:pt x="833115" y="970858"/>
                    </a:cubicBezTo>
                    <a:cubicBezTo>
                      <a:pt x="839236" y="977458"/>
                      <a:pt x="849699" y="978844"/>
                      <a:pt x="856453" y="972425"/>
                    </a:cubicBezTo>
                    <a:cubicBezTo>
                      <a:pt x="868785" y="963234"/>
                      <a:pt x="879821" y="952505"/>
                      <a:pt x="890977" y="941958"/>
                    </a:cubicBezTo>
                    <a:cubicBezTo>
                      <a:pt x="890616" y="952927"/>
                      <a:pt x="891973" y="967362"/>
                      <a:pt x="891731" y="970497"/>
                    </a:cubicBezTo>
                    <a:cubicBezTo>
                      <a:pt x="898033" y="1062893"/>
                      <a:pt x="901410" y="1154928"/>
                      <a:pt x="907953" y="1247385"/>
                    </a:cubicBezTo>
                    <a:cubicBezTo>
                      <a:pt x="912657" y="1318656"/>
                      <a:pt x="918507" y="1390319"/>
                      <a:pt x="917934" y="1462012"/>
                    </a:cubicBezTo>
                    <a:cubicBezTo>
                      <a:pt x="917964" y="1463097"/>
                      <a:pt x="918175" y="1464062"/>
                      <a:pt x="918447" y="1464966"/>
                    </a:cubicBezTo>
                    <a:cubicBezTo>
                      <a:pt x="885912" y="1465116"/>
                      <a:pt x="853407" y="1465297"/>
                      <a:pt x="820873" y="1465478"/>
                    </a:cubicBezTo>
                    <a:cubicBezTo>
                      <a:pt x="820993" y="1464845"/>
                      <a:pt x="821054" y="1464182"/>
                      <a:pt x="821024" y="1463489"/>
                    </a:cubicBezTo>
                    <a:cubicBezTo>
                      <a:pt x="819516" y="1446312"/>
                      <a:pt x="818189" y="1429074"/>
                      <a:pt x="817164" y="1411866"/>
                    </a:cubicBezTo>
                    <a:close/>
                    <a:moveTo>
                      <a:pt x="989426" y="821957"/>
                    </a:moveTo>
                    <a:cubicBezTo>
                      <a:pt x="982400" y="827773"/>
                      <a:pt x="975284" y="833469"/>
                      <a:pt x="968108" y="839134"/>
                    </a:cubicBezTo>
                    <a:cubicBezTo>
                      <a:pt x="953725" y="825121"/>
                      <a:pt x="941423" y="809029"/>
                      <a:pt x="926166" y="795950"/>
                    </a:cubicBezTo>
                    <a:cubicBezTo>
                      <a:pt x="912567" y="785312"/>
                      <a:pt x="896767" y="777898"/>
                      <a:pt x="881751" y="769520"/>
                    </a:cubicBezTo>
                    <a:cubicBezTo>
                      <a:pt x="880545" y="768888"/>
                      <a:pt x="879308" y="768405"/>
                      <a:pt x="878042" y="767953"/>
                    </a:cubicBezTo>
                    <a:cubicBezTo>
                      <a:pt x="879640" y="766597"/>
                      <a:pt x="881238" y="765241"/>
                      <a:pt x="882806" y="763825"/>
                    </a:cubicBezTo>
                    <a:cubicBezTo>
                      <a:pt x="923934" y="771298"/>
                      <a:pt x="956167" y="798270"/>
                      <a:pt x="989426" y="821957"/>
                    </a:cubicBezTo>
                    <a:close/>
                    <a:moveTo>
                      <a:pt x="873218" y="772022"/>
                    </a:moveTo>
                    <a:cubicBezTo>
                      <a:pt x="873278" y="772142"/>
                      <a:pt x="873308" y="772293"/>
                      <a:pt x="873368" y="772413"/>
                    </a:cubicBezTo>
                    <a:cubicBezTo>
                      <a:pt x="874786" y="774794"/>
                      <a:pt x="876806" y="776512"/>
                      <a:pt x="878856" y="778350"/>
                    </a:cubicBezTo>
                    <a:cubicBezTo>
                      <a:pt x="890646" y="788385"/>
                      <a:pt x="904456" y="795799"/>
                      <a:pt x="916004" y="806196"/>
                    </a:cubicBezTo>
                    <a:cubicBezTo>
                      <a:pt x="928849" y="820209"/>
                      <a:pt x="941785" y="835578"/>
                      <a:pt x="953484" y="850797"/>
                    </a:cubicBezTo>
                    <a:cubicBezTo>
                      <a:pt x="940759" y="860983"/>
                      <a:pt x="928276" y="871440"/>
                      <a:pt x="916668" y="882982"/>
                    </a:cubicBezTo>
                    <a:cubicBezTo>
                      <a:pt x="912235" y="886357"/>
                      <a:pt x="907893" y="889823"/>
                      <a:pt x="903611" y="893379"/>
                    </a:cubicBezTo>
                    <a:cubicBezTo>
                      <a:pt x="898063" y="885001"/>
                      <a:pt x="892365" y="876774"/>
                      <a:pt x="886515" y="868336"/>
                    </a:cubicBezTo>
                    <a:cubicBezTo>
                      <a:pt x="869418" y="847241"/>
                      <a:pt x="847045" y="830877"/>
                      <a:pt x="825124" y="815056"/>
                    </a:cubicBezTo>
                    <a:cubicBezTo>
                      <a:pt x="823617" y="814152"/>
                      <a:pt x="822109" y="813127"/>
                      <a:pt x="820601" y="812163"/>
                    </a:cubicBezTo>
                    <a:cubicBezTo>
                      <a:pt x="823285" y="810023"/>
                      <a:pt x="825999" y="807914"/>
                      <a:pt x="828713" y="805804"/>
                    </a:cubicBezTo>
                    <a:cubicBezTo>
                      <a:pt x="843759" y="794804"/>
                      <a:pt x="858865" y="783895"/>
                      <a:pt x="873218" y="772022"/>
                    </a:cubicBezTo>
                    <a:close/>
                    <a:moveTo>
                      <a:pt x="1001577" y="404424"/>
                    </a:moveTo>
                    <a:cubicBezTo>
                      <a:pt x="999225" y="434681"/>
                      <a:pt x="986079" y="464093"/>
                      <a:pt x="964097" y="485158"/>
                    </a:cubicBezTo>
                    <a:cubicBezTo>
                      <a:pt x="955896" y="493958"/>
                      <a:pt x="946880" y="502908"/>
                      <a:pt x="935151" y="506645"/>
                    </a:cubicBezTo>
                    <a:cubicBezTo>
                      <a:pt x="932618" y="507760"/>
                      <a:pt x="929301" y="508212"/>
                      <a:pt x="925924" y="508695"/>
                    </a:cubicBezTo>
                    <a:cubicBezTo>
                      <a:pt x="931472" y="495857"/>
                      <a:pt x="936448" y="482748"/>
                      <a:pt x="940880" y="469458"/>
                    </a:cubicBezTo>
                    <a:cubicBezTo>
                      <a:pt x="952851" y="464937"/>
                      <a:pt x="963977" y="458729"/>
                      <a:pt x="973415" y="450050"/>
                    </a:cubicBezTo>
                    <a:cubicBezTo>
                      <a:pt x="986260" y="436971"/>
                      <a:pt x="996240" y="418197"/>
                      <a:pt x="1001698" y="398126"/>
                    </a:cubicBezTo>
                    <a:cubicBezTo>
                      <a:pt x="1001607" y="400326"/>
                      <a:pt x="1001577" y="402435"/>
                      <a:pt x="1001577" y="404424"/>
                    </a:cubicBezTo>
                    <a:close/>
                    <a:moveTo>
                      <a:pt x="615413" y="308140"/>
                    </a:moveTo>
                    <a:cubicBezTo>
                      <a:pt x="615534" y="308171"/>
                      <a:pt x="615655" y="308171"/>
                      <a:pt x="615775" y="308201"/>
                    </a:cubicBezTo>
                    <a:cubicBezTo>
                      <a:pt x="619333" y="314800"/>
                      <a:pt x="628620" y="313143"/>
                      <a:pt x="634048" y="317482"/>
                    </a:cubicBezTo>
                    <a:cubicBezTo>
                      <a:pt x="660431" y="341380"/>
                      <a:pt x="649697" y="391948"/>
                      <a:pt x="636339" y="420818"/>
                    </a:cubicBezTo>
                    <a:cubicBezTo>
                      <a:pt x="626871" y="439774"/>
                      <a:pt x="610107" y="456107"/>
                      <a:pt x="589332" y="461683"/>
                    </a:cubicBezTo>
                    <a:cubicBezTo>
                      <a:pt x="567953" y="464967"/>
                      <a:pt x="546605" y="470241"/>
                      <a:pt x="524835" y="469096"/>
                    </a:cubicBezTo>
                    <a:cubicBezTo>
                      <a:pt x="508191" y="468493"/>
                      <a:pt x="489346" y="467469"/>
                      <a:pt x="472913" y="461863"/>
                    </a:cubicBezTo>
                    <a:cubicBezTo>
                      <a:pt x="471616" y="458820"/>
                      <a:pt x="470350" y="455746"/>
                      <a:pt x="469234" y="452612"/>
                    </a:cubicBezTo>
                    <a:cubicBezTo>
                      <a:pt x="461394" y="427991"/>
                      <a:pt x="455032" y="402827"/>
                      <a:pt x="449032" y="377664"/>
                    </a:cubicBezTo>
                    <a:cubicBezTo>
                      <a:pt x="450961" y="370733"/>
                      <a:pt x="451173" y="363168"/>
                      <a:pt x="452560" y="356117"/>
                    </a:cubicBezTo>
                    <a:cubicBezTo>
                      <a:pt x="453977" y="341953"/>
                      <a:pt x="455665" y="327849"/>
                      <a:pt x="459374" y="314107"/>
                    </a:cubicBezTo>
                    <a:cubicBezTo>
                      <a:pt x="500954" y="301691"/>
                      <a:pt x="582909" y="306513"/>
                      <a:pt x="615413" y="308140"/>
                    </a:cubicBezTo>
                    <a:close/>
                    <a:moveTo>
                      <a:pt x="435252" y="402707"/>
                    </a:moveTo>
                    <a:cubicBezTo>
                      <a:pt x="438991" y="416931"/>
                      <a:pt x="442338" y="431306"/>
                      <a:pt x="446529" y="445409"/>
                    </a:cubicBezTo>
                    <a:cubicBezTo>
                      <a:pt x="444087" y="442757"/>
                      <a:pt x="441855" y="439864"/>
                      <a:pt x="439926" y="436579"/>
                    </a:cubicBezTo>
                    <a:cubicBezTo>
                      <a:pt x="430548" y="422114"/>
                      <a:pt x="424940" y="405329"/>
                      <a:pt x="422799" y="388151"/>
                    </a:cubicBezTo>
                    <a:cubicBezTo>
                      <a:pt x="425995" y="389387"/>
                      <a:pt x="429342" y="391104"/>
                      <a:pt x="432870" y="393334"/>
                    </a:cubicBezTo>
                    <a:cubicBezTo>
                      <a:pt x="433684" y="396469"/>
                      <a:pt x="434468" y="399603"/>
                      <a:pt x="435252" y="402707"/>
                    </a:cubicBezTo>
                    <a:close/>
                    <a:moveTo>
                      <a:pt x="927884" y="232228"/>
                    </a:moveTo>
                    <a:cubicBezTo>
                      <a:pt x="927703" y="231897"/>
                      <a:pt x="927553" y="231595"/>
                      <a:pt x="927402" y="231264"/>
                    </a:cubicBezTo>
                    <a:cubicBezTo>
                      <a:pt x="927462" y="231324"/>
                      <a:pt x="927553" y="231354"/>
                      <a:pt x="927613" y="231414"/>
                    </a:cubicBezTo>
                    <a:cubicBezTo>
                      <a:pt x="927673" y="231686"/>
                      <a:pt x="927794" y="231957"/>
                      <a:pt x="927884" y="232228"/>
                    </a:cubicBezTo>
                    <a:close/>
                    <a:moveTo>
                      <a:pt x="826994" y="48188"/>
                    </a:moveTo>
                    <a:cubicBezTo>
                      <a:pt x="826210" y="47917"/>
                      <a:pt x="825456" y="47495"/>
                      <a:pt x="824732" y="47013"/>
                    </a:cubicBezTo>
                    <a:cubicBezTo>
                      <a:pt x="825727" y="47375"/>
                      <a:pt x="826722" y="47706"/>
                      <a:pt x="827718" y="48098"/>
                    </a:cubicBezTo>
                    <a:cubicBezTo>
                      <a:pt x="827476" y="48158"/>
                      <a:pt x="827235" y="48158"/>
                      <a:pt x="826994" y="48188"/>
                    </a:cubicBezTo>
                    <a:close/>
                    <a:moveTo>
                      <a:pt x="962107" y="377664"/>
                    </a:moveTo>
                    <a:cubicBezTo>
                      <a:pt x="963223" y="375554"/>
                      <a:pt x="964429" y="373505"/>
                      <a:pt x="965756" y="371606"/>
                    </a:cubicBezTo>
                    <a:cubicBezTo>
                      <a:pt x="968349" y="370612"/>
                      <a:pt x="970068" y="368442"/>
                      <a:pt x="971213" y="365579"/>
                    </a:cubicBezTo>
                    <a:cubicBezTo>
                      <a:pt x="975495" y="362023"/>
                      <a:pt x="980681" y="360185"/>
                      <a:pt x="986893" y="361571"/>
                    </a:cubicBezTo>
                    <a:cubicBezTo>
                      <a:pt x="987767" y="386735"/>
                      <a:pt x="976701" y="415966"/>
                      <a:pt x="963856" y="431788"/>
                    </a:cubicBezTo>
                    <a:cubicBezTo>
                      <a:pt x="959454" y="436730"/>
                      <a:pt x="954268" y="440859"/>
                      <a:pt x="948509" y="444324"/>
                    </a:cubicBezTo>
                    <a:cubicBezTo>
                      <a:pt x="954539" y="422446"/>
                      <a:pt x="959092" y="400145"/>
                      <a:pt x="962107" y="377664"/>
                    </a:cubicBezTo>
                    <a:close/>
                    <a:moveTo>
                      <a:pt x="925170" y="454269"/>
                    </a:moveTo>
                    <a:cubicBezTo>
                      <a:pt x="903672" y="460598"/>
                      <a:pt x="879339" y="461773"/>
                      <a:pt x="859257" y="461562"/>
                    </a:cubicBezTo>
                    <a:cubicBezTo>
                      <a:pt x="804892" y="460809"/>
                      <a:pt x="773051" y="457855"/>
                      <a:pt x="761774" y="397282"/>
                    </a:cubicBezTo>
                    <a:cubicBezTo>
                      <a:pt x="758638" y="384203"/>
                      <a:pt x="755532" y="372631"/>
                      <a:pt x="754206" y="358738"/>
                    </a:cubicBezTo>
                    <a:cubicBezTo>
                      <a:pt x="753572" y="346895"/>
                      <a:pt x="750075" y="334539"/>
                      <a:pt x="754507" y="323088"/>
                    </a:cubicBezTo>
                    <a:cubicBezTo>
                      <a:pt x="756889" y="316247"/>
                      <a:pt x="760628" y="309165"/>
                      <a:pt x="767533" y="306061"/>
                    </a:cubicBezTo>
                    <a:cubicBezTo>
                      <a:pt x="780378" y="299913"/>
                      <a:pt x="794067" y="295393"/>
                      <a:pt x="808390" y="295001"/>
                    </a:cubicBezTo>
                    <a:cubicBezTo>
                      <a:pt x="839959" y="292440"/>
                      <a:pt x="871469" y="295544"/>
                      <a:pt x="902436" y="301902"/>
                    </a:cubicBezTo>
                    <a:cubicBezTo>
                      <a:pt x="917451" y="304373"/>
                      <a:pt x="932859" y="307297"/>
                      <a:pt x="947152" y="312751"/>
                    </a:cubicBezTo>
                    <a:cubicBezTo>
                      <a:pt x="946338" y="360697"/>
                      <a:pt x="939161" y="408553"/>
                      <a:pt x="925170" y="454269"/>
                    </a:cubicBezTo>
                    <a:close/>
                    <a:moveTo>
                      <a:pt x="974410" y="328090"/>
                    </a:moveTo>
                    <a:cubicBezTo>
                      <a:pt x="980862" y="334600"/>
                      <a:pt x="984511" y="343249"/>
                      <a:pt x="986079" y="352862"/>
                    </a:cubicBezTo>
                    <a:cubicBezTo>
                      <a:pt x="981737" y="352530"/>
                      <a:pt x="977304" y="353465"/>
                      <a:pt x="973143" y="355785"/>
                    </a:cubicBezTo>
                    <a:cubicBezTo>
                      <a:pt x="973716" y="347227"/>
                      <a:pt x="972600" y="337493"/>
                      <a:pt x="972842" y="332249"/>
                    </a:cubicBezTo>
                    <a:cubicBezTo>
                      <a:pt x="972812" y="330411"/>
                      <a:pt x="972721" y="328603"/>
                      <a:pt x="972661" y="326764"/>
                    </a:cubicBezTo>
                    <a:cubicBezTo>
                      <a:pt x="973234" y="327186"/>
                      <a:pt x="973837" y="327608"/>
                      <a:pt x="974410" y="328090"/>
                    </a:cubicBezTo>
                    <a:close/>
                    <a:moveTo>
                      <a:pt x="422075" y="363018"/>
                    </a:moveTo>
                    <a:cubicBezTo>
                      <a:pt x="422558" y="357352"/>
                      <a:pt x="423010" y="351626"/>
                      <a:pt x="424216" y="346081"/>
                    </a:cubicBezTo>
                    <a:cubicBezTo>
                      <a:pt x="424548" y="352380"/>
                      <a:pt x="425121" y="358648"/>
                      <a:pt x="426116" y="364886"/>
                    </a:cubicBezTo>
                    <a:cubicBezTo>
                      <a:pt x="426990" y="369196"/>
                      <a:pt x="427985" y="373505"/>
                      <a:pt x="429010" y="377814"/>
                    </a:cubicBezTo>
                    <a:cubicBezTo>
                      <a:pt x="426719" y="376519"/>
                      <a:pt x="424307" y="375373"/>
                      <a:pt x="421804" y="374530"/>
                    </a:cubicBezTo>
                    <a:cubicBezTo>
                      <a:pt x="421744" y="370672"/>
                      <a:pt x="421804" y="366845"/>
                      <a:pt x="422075" y="363018"/>
                    </a:cubicBezTo>
                    <a:close/>
                    <a:moveTo>
                      <a:pt x="467515" y="499111"/>
                    </a:moveTo>
                    <a:cubicBezTo>
                      <a:pt x="450238" y="500980"/>
                      <a:pt x="432056" y="495917"/>
                      <a:pt x="418578" y="484737"/>
                    </a:cubicBezTo>
                    <a:cubicBezTo>
                      <a:pt x="401330" y="470874"/>
                      <a:pt x="391109" y="450593"/>
                      <a:pt x="389722" y="428563"/>
                    </a:cubicBezTo>
                    <a:cubicBezTo>
                      <a:pt x="389058" y="406715"/>
                      <a:pt x="394033" y="393093"/>
                      <a:pt x="403140" y="388061"/>
                    </a:cubicBezTo>
                    <a:cubicBezTo>
                      <a:pt x="405974" y="410331"/>
                      <a:pt x="413663" y="432089"/>
                      <a:pt x="423372" y="446675"/>
                    </a:cubicBezTo>
                    <a:cubicBezTo>
                      <a:pt x="431784" y="461200"/>
                      <a:pt x="444207" y="470723"/>
                      <a:pt x="458500" y="476992"/>
                    </a:cubicBezTo>
                    <a:cubicBezTo>
                      <a:pt x="462088" y="484405"/>
                      <a:pt x="466008" y="491668"/>
                      <a:pt x="470229" y="498750"/>
                    </a:cubicBezTo>
                    <a:cubicBezTo>
                      <a:pt x="469264" y="498931"/>
                      <a:pt x="468360" y="499051"/>
                      <a:pt x="467515" y="499111"/>
                    </a:cubicBezTo>
                    <a:close/>
                    <a:moveTo>
                      <a:pt x="498120" y="506675"/>
                    </a:moveTo>
                    <a:cubicBezTo>
                      <a:pt x="493507" y="499503"/>
                      <a:pt x="488954" y="492271"/>
                      <a:pt x="484642" y="484857"/>
                    </a:cubicBezTo>
                    <a:cubicBezTo>
                      <a:pt x="499929" y="487780"/>
                      <a:pt x="515880" y="488534"/>
                      <a:pt x="530625" y="488684"/>
                    </a:cubicBezTo>
                    <a:cubicBezTo>
                      <a:pt x="549590" y="489046"/>
                      <a:pt x="568195" y="484646"/>
                      <a:pt x="586859" y="481843"/>
                    </a:cubicBezTo>
                    <a:cubicBezTo>
                      <a:pt x="606579" y="479433"/>
                      <a:pt x="624128" y="467589"/>
                      <a:pt x="637606" y="453486"/>
                    </a:cubicBezTo>
                    <a:cubicBezTo>
                      <a:pt x="654461" y="434018"/>
                      <a:pt x="666643" y="404123"/>
                      <a:pt x="669206" y="374590"/>
                    </a:cubicBezTo>
                    <a:cubicBezTo>
                      <a:pt x="674181" y="374741"/>
                      <a:pt x="680000" y="371998"/>
                      <a:pt x="684915" y="372269"/>
                    </a:cubicBezTo>
                    <a:cubicBezTo>
                      <a:pt x="699177" y="370793"/>
                      <a:pt x="714796" y="374560"/>
                      <a:pt x="728636" y="378417"/>
                    </a:cubicBezTo>
                    <a:cubicBezTo>
                      <a:pt x="733611" y="379894"/>
                      <a:pt x="739099" y="376278"/>
                      <a:pt x="739793" y="371064"/>
                    </a:cubicBezTo>
                    <a:cubicBezTo>
                      <a:pt x="740788" y="358558"/>
                      <a:pt x="724475" y="360516"/>
                      <a:pt x="716153" y="358347"/>
                    </a:cubicBezTo>
                    <a:cubicBezTo>
                      <a:pt x="700896" y="355695"/>
                      <a:pt x="684131" y="355213"/>
                      <a:pt x="669718" y="361481"/>
                    </a:cubicBezTo>
                    <a:cubicBezTo>
                      <a:pt x="669417" y="341260"/>
                      <a:pt x="664110" y="322003"/>
                      <a:pt x="652139" y="307236"/>
                    </a:cubicBezTo>
                    <a:cubicBezTo>
                      <a:pt x="645777" y="300908"/>
                      <a:pt x="629585" y="290722"/>
                      <a:pt x="619966" y="295152"/>
                    </a:cubicBezTo>
                    <a:cubicBezTo>
                      <a:pt x="619906" y="295152"/>
                      <a:pt x="619846" y="295152"/>
                      <a:pt x="619816" y="295152"/>
                    </a:cubicBezTo>
                    <a:cubicBezTo>
                      <a:pt x="607664" y="291897"/>
                      <a:pt x="594307" y="291867"/>
                      <a:pt x="582185" y="289095"/>
                    </a:cubicBezTo>
                    <a:cubicBezTo>
                      <a:pt x="579954" y="288853"/>
                      <a:pt x="578446" y="289908"/>
                      <a:pt x="577843" y="291325"/>
                    </a:cubicBezTo>
                    <a:cubicBezTo>
                      <a:pt x="549289" y="288281"/>
                      <a:pt x="520252" y="288552"/>
                      <a:pt x="491788" y="290179"/>
                    </a:cubicBezTo>
                    <a:cubicBezTo>
                      <a:pt x="483074" y="290752"/>
                      <a:pt x="473908" y="291536"/>
                      <a:pt x="464952" y="293163"/>
                    </a:cubicBezTo>
                    <a:cubicBezTo>
                      <a:pt x="473636" y="257934"/>
                      <a:pt x="483315" y="222976"/>
                      <a:pt x="491999" y="187748"/>
                    </a:cubicBezTo>
                    <a:cubicBezTo>
                      <a:pt x="493115" y="183197"/>
                      <a:pt x="498361" y="169636"/>
                      <a:pt x="500894" y="158516"/>
                    </a:cubicBezTo>
                    <a:cubicBezTo>
                      <a:pt x="515247" y="157310"/>
                      <a:pt x="529539" y="155442"/>
                      <a:pt x="543741" y="153031"/>
                    </a:cubicBezTo>
                    <a:cubicBezTo>
                      <a:pt x="584929" y="143719"/>
                      <a:pt x="625876" y="132087"/>
                      <a:pt x="663266" y="112076"/>
                    </a:cubicBezTo>
                    <a:cubicBezTo>
                      <a:pt x="657959" y="120153"/>
                      <a:pt x="634259" y="136215"/>
                      <a:pt x="649576" y="144503"/>
                    </a:cubicBezTo>
                    <a:cubicBezTo>
                      <a:pt x="656150" y="144262"/>
                      <a:pt x="662843" y="143026"/>
                      <a:pt x="669447" y="141188"/>
                    </a:cubicBezTo>
                    <a:cubicBezTo>
                      <a:pt x="669899" y="142031"/>
                      <a:pt x="671165" y="142092"/>
                      <a:pt x="671618" y="141278"/>
                    </a:cubicBezTo>
                    <a:cubicBezTo>
                      <a:pt x="708705" y="135974"/>
                      <a:pt x="737923" y="109997"/>
                      <a:pt x="764638" y="85617"/>
                    </a:cubicBezTo>
                    <a:cubicBezTo>
                      <a:pt x="769161" y="81278"/>
                      <a:pt x="773533" y="76787"/>
                      <a:pt x="777694" y="72116"/>
                    </a:cubicBezTo>
                    <a:cubicBezTo>
                      <a:pt x="791082" y="96406"/>
                      <a:pt x="809264" y="117742"/>
                      <a:pt x="826632" y="139229"/>
                    </a:cubicBezTo>
                    <a:cubicBezTo>
                      <a:pt x="852412" y="169546"/>
                      <a:pt x="881751" y="197060"/>
                      <a:pt x="913532" y="221048"/>
                    </a:cubicBezTo>
                    <a:cubicBezTo>
                      <a:pt x="916939" y="226171"/>
                      <a:pt x="920256" y="231384"/>
                      <a:pt x="923512" y="236628"/>
                    </a:cubicBezTo>
                    <a:cubicBezTo>
                      <a:pt x="931080" y="251304"/>
                      <a:pt x="937473" y="266764"/>
                      <a:pt x="943352" y="282193"/>
                    </a:cubicBezTo>
                    <a:cubicBezTo>
                      <a:pt x="944136" y="285267"/>
                      <a:pt x="944890" y="288371"/>
                      <a:pt x="945644" y="291475"/>
                    </a:cubicBezTo>
                    <a:cubicBezTo>
                      <a:pt x="931382" y="287166"/>
                      <a:pt x="916426" y="284514"/>
                      <a:pt x="902737" y="282103"/>
                    </a:cubicBezTo>
                    <a:cubicBezTo>
                      <a:pt x="860132" y="273846"/>
                      <a:pt x="781735" y="264654"/>
                      <a:pt x="748266" y="296930"/>
                    </a:cubicBezTo>
                    <a:cubicBezTo>
                      <a:pt x="746667" y="296478"/>
                      <a:pt x="745612" y="298196"/>
                      <a:pt x="745311" y="299612"/>
                    </a:cubicBezTo>
                    <a:cubicBezTo>
                      <a:pt x="738979" y="313957"/>
                      <a:pt x="734848" y="330381"/>
                      <a:pt x="740727" y="345720"/>
                    </a:cubicBezTo>
                    <a:cubicBezTo>
                      <a:pt x="740124" y="366724"/>
                      <a:pt x="743260" y="387488"/>
                      <a:pt x="747602" y="408011"/>
                    </a:cubicBezTo>
                    <a:cubicBezTo>
                      <a:pt x="759512" y="478589"/>
                      <a:pt x="809988" y="480487"/>
                      <a:pt x="870202" y="480879"/>
                    </a:cubicBezTo>
                    <a:cubicBezTo>
                      <a:pt x="885610" y="480427"/>
                      <a:pt x="902074" y="479222"/>
                      <a:pt x="917964" y="475937"/>
                    </a:cubicBezTo>
                    <a:cubicBezTo>
                      <a:pt x="905390" y="510894"/>
                      <a:pt x="888656" y="544375"/>
                      <a:pt x="867549" y="575445"/>
                    </a:cubicBezTo>
                    <a:cubicBezTo>
                      <a:pt x="833175" y="623000"/>
                      <a:pt x="774106" y="650815"/>
                      <a:pt x="716575" y="657174"/>
                    </a:cubicBezTo>
                    <a:cubicBezTo>
                      <a:pt x="691217" y="658379"/>
                      <a:pt x="665738" y="656059"/>
                      <a:pt x="642822" y="644366"/>
                    </a:cubicBezTo>
                    <a:cubicBezTo>
                      <a:pt x="622409" y="636862"/>
                      <a:pt x="604257" y="625260"/>
                      <a:pt x="588548" y="610283"/>
                    </a:cubicBezTo>
                    <a:cubicBezTo>
                      <a:pt x="551761" y="582226"/>
                      <a:pt x="524715" y="544104"/>
                      <a:pt x="498120" y="506675"/>
                    </a:cubicBezTo>
                    <a:close/>
                    <a:moveTo>
                      <a:pt x="603262" y="646958"/>
                    </a:moveTo>
                    <a:cubicBezTo>
                      <a:pt x="633294" y="663412"/>
                      <a:pt x="665949" y="678148"/>
                      <a:pt x="700896" y="676792"/>
                    </a:cubicBezTo>
                    <a:cubicBezTo>
                      <a:pt x="747301" y="677425"/>
                      <a:pt x="796329" y="660881"/>
                      <a:pt x="835678" y="633186"/>
                    </a:cubicBezTo>
                    <a:cubicBezTo>
                      <a:pt x="835557" y="643191"/>
                      <a:pt x="836824" y="653407"/>
                      <a:pt x="836281" y="663322"/>
                    </a:cubicBezTo>
                    <a:cubicBezTo>
                      <a:pt x="837366" y="695748"/>
                      <a:pt x="835829" y="729651"/>
                      <a:pt x="846834" y="760630"/>
                    </a:cubicBezTo>
                    <a:cubicBezTo>
                      <a:pt x="847739" y="763071"/>
                      <a:pt x="848794" y="765392"/>
                      <a:pt x="849940" y="767682"/>
                    </a:cubicBezTo>
                    <a:cubicBezTo>
                      <a:pt x="835708" y="779315"/>
                      <a:pt x="820662" y="789953"/>
                      <a:pt x="806701" y="801917"/>
                    </a:cubicBezTo>
                    <a:cubicBezTo>
                      <a:pt x="786620" y="820390"/>
                      <a:pt x="764427" y="836452"/>
                      <a:pt x="744496" y="855076"/>
                    </a:cubicBezTo>
                    <a:cubicBezTo>
                      <a:pt x="742778" y="855167"/>
                      <a:pt x="741361" y="855588"/>
                      <a:pt x="740124" y="856282"/>
                    </a:cubicBezTo>
                    <a:cubicBezTo>
                      <a:pt x="739823" y="855106"/>
                      <a:pt x="739280" y="853961"/>
                      <a:pt x="738406" y="852936"/>
                    </a:cubicBezTo>
                    <a:cubicBezTo>
                      <a:pt x="729541" y="843263"/>
                      <a:pt x="719621" y="834584"/>
                      <a:pt x="709308" y="826537"/>
                    </a:cubicBezTo>
                    <a:cubicBezTo>
                      <a:pt x="690765" y="813790"/>
                      <a:pt x="674241" y="798360"/>
                      <a:pt x="655396" y="786125"/>
                    </a:cubicBezTo>
                    <a:cubicBezTo>
                      <a:pt x="635555" y="771027"/>
                      <a:pt x="613876" y="758641"/>
                      <a:pt x="594216" y="743332"/>
                    </a:cubicBezTo>
                    <a:cubicBezTo>
                      <a:pt x="597201" y="708947"/>
                      <a:pt x="598920" y="674020"/>
                      <a:pt x="593915" y="640027"/>
                    </a:cubicBezTo>
                    <a:cubicBezTo>
                      <a:pt x="596990" y="642317"/>
                      <a:pt x="600096" y="644698"/>
                      <a:pt x="603262" y="646958"/>
                    </a:cubicBezTo>
                    <a:close/>
                    <a:moveTo>
                      <a:pt x="551520" y="767562"/>
                    </a:moveTo>
                    <a:cubicBezTo>
                      <a:pt x="561802" y="760058"/>
                      <a:pt x="572537" y="753006"/>
                      <a:pt x="582608" y="745231"/>
                    </a:cubicBezTo>
                    <a:cubicBezTo>
                      <a:pt x="586949" y="752313"/>
                      <a:pt x="592588" y="758220"/>
                      <a:pt x="598860" y="763584"/>
                    </a:cubicBezTo>
                    <a:cubicBezTo>
                      <a:pt x="596146" y="764367"/>
                      <a:pt x="593704" y="767893"/>
                      <a:pt x="594096" y="770997"/>
                    </a:cubicBezTo>
                    <a:cubicBezTo>
                      <a:pt x="585743" y="776874"/>
                      <a:pt x="578627" y="784920"/>
                      <a:pt x="570697" y="791339"/>
                    </a:cubicBezTo>
                    <a:cubicBezTo>
                      <a:pt x="557852" y="803001"/>
                      <a:pt x="544947" y="814784"/>
                      <a:pt x="534243" y="828496"/>
                    </a:cubicBezTo>
                    <a:cubicBezTo>
                      <a:pt x="530986" y="834282"/>
                      <a:pt x="517930" y="850646"/>
                      <a:pt x="512051" y="863996"/>
                    </a:cubicBezTo>
                    <a:cubicBezTo>
                      <a:pt x="504151" y="858964"/>
                      <a:pt x="496190" y="854021"/>
                      <a:pt x="488140" y="849200"/>
                    </a:cubicBezTo>
                    <a:cubicBezTo>
                      <a:pt x="483345" y="845644"/>
                      <a:pt x="477466" y="842359"/>
                      <a:pt x="474993" y="836663"/>
                    </a:cubicBezTo>
                    <a:cubicBezTo>
                      <a:pt x="498603" y="811319"/>
                      <a:pt x="524564" y="789742"/>
                      <a:pt x="551520" y="767562"/>
                    </a:cubicBezTo>
                    <a:close/>
                    <a:moveTo>
                      <a:pt x="346121" y="890757"/>
                    </a:moveTo>
                    <a:cubicBezTo>
                      <a:pt x="364755" y="884519"/>
                      <a:pt x="383571" y="878853"/>
                      <a:pt x="402356" y="873097"/>
                    </a:cubicBezTo>
                    <a:cubicBezTo>
                      <a:pt x="397742" y="995328"/>
                      <a:pt x="397079" y="1117981"/>
                      <a:pt x="403712" y="1240152"/>
                    </a:cubicBezTo>
                    <a:cubicBezTo>
                      <a:pt x="406878" y="1293613"/>
                      <a:pt x="407662" y="1347165"/>
                      <a:pt x="413180" y="1400475"/>
                    </a:cubicBezTo>
                    <a:cubicBezTo>
                      <a:pt x="415653" y="1422354"/>
                      <a:pt x="415773" y="1444805"/>
                      <a:pt x="419120" y="1466533"/>
                    </a:cubicBezTo>
                    <a:cubicBezTo>
                      <a:pt x="384837" y="1466292"/>
                      <a:pt x="350523" y="1466051"/>
                      <a:pt x="316240" y="1465779"/>
                    </a:cubicBezTo>
                    <a:cubicBezTo>
                      <a:pt x="315034" y="1445227"/>
                      <a:pt x="313737" y="1424644"/>
                      <a:pt x="312591" y="1404031"/>
                    </a:cubicBezTo>
                    <a:cubicBezTo>
                      <a:pt x="312622" y="1404453"/>
                      <a:pt x="312652" y="1404905"/>
                      <a:pt x="312682" y="1405327"/>
                    </a:cubicBezTo>
                    <a:cubicBezTo>
                      <a:pt x="306953" y="1307687"/>
                      <a:pt x="295043" y="1210167"/>
                      <a:pt x="288289" y="1112527"/>
                    </a:cubicBezTo>
                    <a:cubicBezTo>
                      <a:pt x="285756" y="1063647"/>
                      <a:pt x="279062" y="1015158"/>
                      <a:pt x="275052" y="966398"/>
                    </a:cubicBezTo>
                    <a:cubicBezTo>
                      <a:pt x="274750" y="963686"/>
                      <a:pt x="273634" y="932706"/>
                      <a:pt x="269956" y="920230"/>
                    </a:cubicBezTo>
                    <a:cubicBezTo>
                      <a:pt x="295224" y="910044"/>
                      <a:pt x="320612" y="900250"/>
                      <a:pt x="346121" y="890757"/>
                    </a:cubicBezTo>
                    <a:close/>
                    <a:moveTo>
                      <a:pt x="20594" y="1375191"/>
                    </a:moveTo>
                    <a:cubicBezTo>
                      <a:pt x="25569" y="1311213"/>
                      <a:pt x="33741" y="1247325"/>
                      <a:pt x="44053" y="1183979"/>
                    </a:cubicBezTo>
                    <a:cubicBezTo>
                      <a:pt x="51199" y="1141035"/>
                      <a:pt x="59551" y="1097549"/>
                      <a:pt x="79422" y="1058343"/>
                    </a:cubicBezTo>
                    <a:cubicBezTo>
                      <a:pt x="112439" y="991622"/>
                      <a:pt x="115183" y="988488"/>
                      <a:pt x="163336" y="966609"/>
                    </a:cubicBezTo>
                    <a:cubicBezTo>
                      <a:pt x="162914" y="970316"/>
                      <a:pt x="162402" y="973992"/>
                      <a:pt x="162010" y="977699"/>
                    </a:cubicBezTo>
                    <a:cubicBezTo>
                      <a:pt x="155376" y="1050869"/>
                      <a:pt x="160321" y="1124340"/>
                      <a:pt x="164090" y="1197510"/>
                    </a:cubicBezTo>
                    <a:cubicBezTo>
                      <a:pt x="165085" y="1251785"/>
                      <a:pt x="168643" y="1305758"/>
                      <a:pt x="171447" y="1359972"/>
                    </a:cubicBezTo>
                    <a:cubicBezTo>
                      <a:pt x="173015" y="1394719"/>
                      <a:pt x="172744" y="1429857"/>
                      <a:pt x="176784" y="1464363"/>
                    </a:cubicBezTo>
                    <a:cubicBezTo>
                      <a:pt x="145878" y="1463519"/>
                      <a:pt x="115002" y="1462103"/>
                      <a:pt x="84156" y="1460265"/>
                    </a:cubicBezTo>
                    <a:cubicBezTo>
                      <a:pt x="14323" y="1455051"/>
                      <a:pt x="18001" y="1436909"/>
                      <a:pt x="20594" y="1375191"/>
                    </a:cubicBezTo>
                    <a:close/>
                    <a:moveTo>
                      <a:pt x="248156" y="1465267"/>
                    </a:moveTo>
                    <a:cubicBezTo>
                      <a:pt x="230757" y="1465358"/>
                      <a:pt x="213359" y="1465177"/>
                      <a:pt x="195961" y="1464845"/>
                    </a:cubicBezTo>
                    <a:cubicBezTo>
                      <a:pt x="195961" y="1458999"/>
                      <a:pt x="194424" y="1452369"/>
                      <a:pt x="194786" y="1447517"/>
                    </a:cubicBezTo>
                    <a:cubicBezTo>
                      <a:pt x="191861" y="1411776"/>
                      <a:pt x="191770" y="1375884"/>
                      <a:pt x="189840" y="1340083"/>
                    </a:cubicBezTo>
                    <a:cubicBezTo>
                      <a:pt x="185860" y="1290328"/>
                      <a:pt x="184142" y="1240333"/>
                      <a:pt x="181971" y="1190458"/>
                    </a:cubicBezTo>
                    <a:cubicBezTo>
                      <a:pt x="176513" y="1117379"/>
                      <a:pt x="169699" y="1044209"/>
                      <a:pt x="171327" y="970768"/>
                    </a:cubicBezTo>
                    <a:cubicBezTo>
                      <a:pt x="171086" y="968658"/>
                      <a:pt x="171779" y="965554"/>
                      <a:pt x="171839" y="962812"/>
                    </a:cubicBezTo>
                    <a:cubicBezTo>
                      <a:pt x="178202" y="959919"/>
                      <a:pt x="185227" y="956755"/>
                      <a:pt x="193097" y="953078"/>
                    </a:cubicBezTo>
                    <a:cubicBezTo>
                      <a:pt x="216586" y="942500"/>
                      <a:pt x="240316" y="932405"/>
                      <a:pt x="264167" y="922701"/>
                    </a:cubicBezTo>
                    <a:cubicBezTo>
                      <a:pt x="264498" y="965102"/>
                      <a:pt x="265041" y="1007564"/>
                      <a:pt x="268870" y="1049814"/>
                    </a:cubicBezTo>
                    <a:cubicBezTo>
                      <a:pt x="271584" y="1105626"/>
                      <a:pt x="273966" y="1162402"/>
                      <a:pt x="278610" y="1218183"/>
                    </a:cubicBezTo>
                    <a:cubicBezTo>
                      <a:pt x="282861" y="1266702"/>
                      <a:pt x="287324" y="1315251"/>
                      <a:pt x="290852" y="1363830"/>
                    </a:cubicBezTo>
                    <a:cubicBezTo>
                      <a:pt x="293656" y="1396738"/>
                      <a:pt x="293837" y="1432118"/>
                      <a:pt x="297093" y="1465659"/>
                    </a:cubicBezTo>
                    <a:cubicBezTo>
                      <a:pt x="280781" y="1465508"/>
                      <a:pt x="264468" y="1465388"/>
                      <a:pt x="248156" y="1465267"/>
                    </a:cubicBezTo>
                    <a:close/>
                    <a:moveTo>
                      <a:pt x="438448" y="1466653"/>
                    </a:moveTo>
                    <a:cubicBezTo>
                      <a:pt x="437634" y="1458637"/>
                      <a:pt x="436458" y="1450621"/>
                      <a:pt x="435915" y="1442545"/>
                    </a:cubicBezTo>
                    <a:cubicBezTo>
                      <a:pt x="432780" y="1405839"/>
                      <a:pt x="429282" y="1369164"/>
                      <a:pt x="426357" y="1332428"/>
                    </a:cubicBezTo>
                    <a:cubicBezTo>
                      <a:pt x="422920" y="1256154"/>
                      <a:pt x="417281" y="1180091"/>
                      <a:pt x="414628" y="1103757"/>
                    </a:cubicBezTo>
                    <a:cubicBezTo>
                      <a:pt x="411070" y="1031702"/>
                      <a:pt x="413120" y="959437"/>
                      <a:pt x="407843" y="887442"/>
                    </a:cubicBezTo>
                    <a:cubicBezTo>
                      <a:pt x="407421" y="882229"/>
                      <a:pt x="407391" y="876925"/>
                      <a:pt x="406878" y="871711"/>
                    </a:cubicBezTo>
                    <a:cubicBezTo>
                      <a:pt x="425664" y="865925"/>
                      <a:pt x="444358" y="859988"/>
                      <a:pt x="462811" y="853178"/>
                    </a:cubicBezTo>
                    <a:cubicBezTo>
                      <a:pt x="467123" y="858120"/>
                      <a:pt x="473365" y="862911"/>
                      <a:pt x="481204" y="867673"/>
                    </a:cubicBezTo>
                    <a:cubicBezTo>
                      <a:pt x="508794" y="884820"/>
                      <a:pt x="536142" y="902299"/>
                      <a:pt x="564335" y="918422"/>
                    </a:cubicBezTo>
                    <a:cubicBezTo>
                      <a:pt x="560114" y="1028418"/>
                      <a:pt x="567772" y="1138474"/>
                      <a:pt x="573079" y="1248319"/>
                    </a:cubicBezTo>
                    <a:cubicBezTo>
                      <a:pt x="577693" y="1321218"/>
                      <a:pt x="576909" y="1394508"/>
                      <a:pt x="584417" y="1467196"/>
                    </a:cubicBezTo>
                    <a:cubicBezTo>
                      <a:pt x="584206" y="1467196"/>
                      <a:pt x="583994" y="1467196"/>
                      <a:pt x="583783" y="1467196"/>
                    </a:cubicBezTo>
                    <a:cubicBezTo>
                      <a:pt x="535328" y="1467166"/>
                      <a:pt x="486903" y="1466955"/>
                      <a:pt x="438448" y="1466653"/>
                    </a:cubicBezTo>
                    <a:close/>
                    <a:moveTo>
                      <a:pt x="1486611" y="1443057"/>
                    </a:moveTo>
                    <a:cubicBezTo>
                      <a:pt x="1473283" y="1450832"/>
                      <a:pt x="1456850" y="1449446"/>
                      <a:pt x="1441925" y="1450229"/>
                    </a:cubicBezTo>
                    <a:cubicBezTo>
                      <a:pt x="1426185" y="1451073"/>
                      <a:pt x="1410415" y="1451465"/>
                      <a:pt x="1394706" y="1453002"/>
                    </a:cubicBezTo>
                    <a:cubicBezTo>
                      <a:pt x="1369740" y="1456377"/>
                      <a:pt x="1344592" y="1458035"/>
                      <a:pt x="1319626" y="1461319"/>
                    </a:cubicBezTo>
                    <a:cubicBezTo>
                      <a:pt x="1316400" y="1461380"/>
                      <a:pt x="1313173" y="1461440"/>
                      <a:pt x="1309947" y="1461500"/>
                    </a:cubicBezTo>
                    <a:cubicBezTo>
                      <a:pt x="1309404" y="1426753"/>
                      <a:pt x="1305364" y="1393423"/>
                      <a:pt x="1305937" y="1357923"/>
                    </a:cubicBezTo>
                    <a:cubicBezTo>
                      <a:pt x="1304490" y="1310067"/>
                      <a:pt x="1303314" y="1262181"/>
                      <a:pt x="1301685" y="1214326"/>
                    </a:cubicBezTo>
                    <a:cubicBezTo>
                      <a:pt x="1297313" y="1167133"/>
                      <a:pt x="1291976" y="1120091"/>
                      <a:pt x="1288298" y="1072838"/>
                    </a:cubicBezTo>
                    <a:cubicBezTo>
                      <a:pt x="1281815" y="1025856"/>
                      <a:pt x="1282177" y="977458"/>
                      <a:pt x="1268246" y="931802"/>
                    </a:cubicBezTo>
                    <a:cubicBezTo>
                      <a:pt x="1268095" y="931440"/>
                      <a:pt x="1267945" y="931049"/>
                      <a:pt x="1267794" y="930657"/>
                    </a:cubicBezTo>
                    <a:cubicBezTo>
                      <a:pt x="1278166" y="933399"/>
                      <a:pt x="1288509" y="936292"/>
                      <a:pt x="1298791" y="939426"/>
                    </a:cubicBezTo>
                    <a:cubicBezTo>
                      <a:pt x="1322611" y="948316"/>
                      <a:pt x="1346884" y="957930"/>
                      <a:pt x="1366182" y="974957"/>
                    </a:cubicBezTo>
                    <a:cubicBezTo>
                      <a:pt x="1423351" y="1032064"/>
                      <a:pt x="1438367" y="1115450"/>
                      <a:pt x="1456157" y="1191151"/>
                    </a:cubicBezTo>
                    <a:cubicBezTo>
                      <a:pt x="1464238" y="1231624"/>
                      <a:pt x="1471535" y="1272277"/>
                      <a:pt x="1477867" y="1313021"/>
                    </a:cubicBezTo>
                    <a:cubicBezTo>
                      <a:pt x="1484410" y="1355904"/>
                      <a:pt x="1491134" y="1399631"/>
                      <a:pt x="1486611" y="14430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24"/>
              <p:cNvSpPr/>
              <p:nvPr/>
            </p:nvSpPr>
            <p:spPr>
              <a:xfrm>
                <a:off x="15796505" y="5118860"/>
                <a:ext cx="18249" cy="85208"/>
              </a:xfrm>
              <a:custGeom>
                <a:rect b="b" l="l" r="r" t="t"/>
                <a:pathLst>
                  <a:path extrusionOk="0" h="85208" w="18249">
                    <a:moveTo>
                      <a:pt x="18192" y="74375"/>
                    </a:moveTo>
                    <a:cubicBezTo>
                      <a:pt x="17167" y="55631"/>
                      <a:pt x="16413" y="36886"/>
                      <a:pt x="15237" y="18142"/>
                    </a:cubicBezTo>
                    <a:cubicBezTo>
                      <a:pt x="14151" y="12084"/>
                      <a:pt x="16925" y="663"/>
                      <a:pt x="8181" y="0"/>
                    </a:cubicBezTo>
                    <a:cubicBezTo>
                      <a:pt x="1608" y="60"/>
                      <a:pt x="1698" y="7594"/>
                      <a:pt x="1487" y="12446"/>
                    </a:cubicBezTo>
                    <a:cubicBezTo>
                      <a:pt x="703" y="22090"/>
                      <a:pt x="944" y="31823"/>
                      <a:pt x="914" y="41497"/>
                    </a:cubicBezTo>
                    <a:cubicBezTo>
                      <a:pt x="884" y="50688"/>
                      <a:pt x="764" y="59880"/>
                      <a:pt x="221" y="69071"/>
                    </a:cubicBezTo>
                    <a:cubicBezTo>
                      <a:pt x="130" y="73110"/>
                      <a:pt x="-714" y="77449"/>
                      <a:pt x="1638" y="81005"/>
                    </a:cubicBezTo>
                    <a:cubicBezTo>
                      <a:pt x="6975" y="89624"/>
                      <a:pt x="19187" y="83778"/>
                      <a:pt x="18192" y="74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24"/>
              <p:cNvSpPr/>
              <p:nvPr/>
            </p:nvSpPr>
            <p:spPr>
              <a:xfrm>
                <a:off x="15780089" y="5242649"/>
                <a:ext cx="49705" cy="17988"/>
              </a:xfrm>
              <a:custGeom>
                <a:rect b="b" l="l" r="r" t="t"/>
                <a:pathLst>
                  <a:path extrusionOk="0" h="17988" w="49705">
                    <a:moveTo>
                      <a:pt x="10424" y="16251"/>
                    </a:moveTo>
                    <a:cubicBezTo>
                      <a:pt x="20133" y="16794"/>
                      <a:pt x="29842" y="17095"/>
                      <a:pt x="39551" y="17879"/>
                    </a:cubicBezTo>
                    <a:cubicBezTo>
                      <a:pt x="48356" y="19265"/>
                      <a:pt x="53512" y="7181"/>
                      <a:pt x="46275" y="1877"/>
                    </a:cubicBezTo>
                    <a:cubicBezTo>
                      <a:pt x="38828" y="-2192"/>
                      <a:pt x="29330" y="1636"/>
                      <a:pt x="21188" y="1545"/>
                    </a:cubicBezTo>
                    <a:cubicBezTo>
                      <a:pt x="14193" y="3052"/>
                      <a:pt x="2433" y="1937"/>
                      <a:pt x="21" y="10285"/>
                    </a:cubicBezTo>
                    <a:cubicBezTo>
                      <a:pt x="-431" y="15799"/>
                      <a:pt x="6444" y="16161"/>
                      <a:pt x="10424" y="162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5"/>
          <p:cNvSpPr/>
          <p:nvPr/>
        </p:nvSpPr>
        <p:spPr>
          <a:xfrm>
            <a:off x="0" y="0"/>
            <a:ext cx="3443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25"/>
          <p:cNvSpPr txBox="1"/>
          <p:nvPr/>
        </p:nvSpPr>
        <p:spPr>
          <a:xfrm>
            <a:off x="483081" y="2228887"/>
            <a:ext cx="2477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986" name="Google Shape;986;p25"/>
          <p:cNvGrpSpPr/>
          <p:nvPr/>
        </p:nvGrpSpPr>
        <p:grpSpPr>
          <a:xfrm>
            <a:off x="4572000" y="1426781"/>
            <a:ext cx="3411338" cy="2279224"/>
            <a:chOff x="0" y="-28575"/>
            <a:chExt cx="9096900" cy="6077930"/>
          </a:xfrm>
        </p:grpSpPr>
        <p:sp>
          <p:nvSpPr>
            <p:cNvPr id="987" name="Google Shape;987;p25"/>
            <p:cNvSpPr txBox="1"/>
            <p:nvPr/>
          </p:nvSpPr>
          <p:spPr>
            <a:xfrm>
              <a:off x="0" y="-28575"/>
              <a:ext cx="9096900" cy="25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88" name="Google Shape;988;p25"/>
            <p:cNvSpPr txBox="1"/>
            <p:nvPr/>
          </p:nvSpPr>
          <p:spPr>
            <a:xfrm>
              <a:off x="0" y="3260299"/>
              <a:ext cx="90969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Open Sans"/>
                <a:buChar char="●"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Presentation template by </a:t>
              </a:r>
              <a:r>
                <a:rPr lang="en" sz="1200" u="sng">
                  <a:solidFill>
                    <a:schemeClr val="hlink"/>
                  </a:solidFill>
                  <a:latin typeface="Open Sans"/>
                  <a:ea typeface="Open Sans"/>
                  <a:cs typeface="Open Sans"/>
                  <a:sym typeface="Open Sans"/>
                  <a:hlinkClick r:id="rId3"/>
                </a:rPr>
                <a:t>SlidesCarnival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04800" lvl="0" marL="4572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Open Sans"/>
                <a:buChar char="●"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Photographs by </a:t>
              </a:r>
              <a:r>
                <a:rPr lang="en" sz="1200" u="sng">
                  <a:solidFill>
                    <a:schemeClr val="hlink"/>
                  </a:solidFill>
                  <a:latin typeface="Open Sans"/>
                  <a:ea typeface="Open Sans"/>
                  <a:cs typeface="Open Sans"/>
                  <a:sym typeface="Open Sans"/>
                  <a:hlinkClick r:id="rId4"/>
                </a:rPr>
                <a:t>Pexels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9" name="Google Shape;989;p25"/>
            <p:cNvSpPr txBox="1"/>
            <p:nvPr/>
          </p:nvSpPr>
          <p:spPr>
            <a:xfrm>
              <a:off x="0" y="5309855"/>
              <a:ext cx="90969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6"/>
          <p:cNvSpPr/>
          <p:nvPr/>
        </p:nvSpPr>
        <p:spPr>
          <a:xfrm>
            <a:off x="0" y="0"/>
            <a:ext cx="3965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26"/>
          <p:cNvSpPr txBox="1"/>
          <p:nvPr/>
        </p:nvSpPr>
        <p:spPr>
          <a:xfrm>
            <a:off x="483081" y="2038350"/>
            <a:ext cx="2950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Fonts In this Presentation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996" name="Google Shape;996;p26"/>
          <p:cNvGrpSpPr/>
          <p:nvPr/>
        </p:nvGrpSpPr>
        <p:grpSpPr>
          <a:xfrm>
            <a:off x="4572000" y="1320137"/>
            <a:ext cx="3411338" cy="2535906"/>
            <a:chOff x="0" y="-28575"/>
            <a:chExt cx="9096900" cy="6762415"/>
          </a:xfrm>
        </p:grpSpPr>
        <p:sp>
          <p:nvSpPr>
            <p:cNvPr id="997" name="Google Shape;997;p26"/>
            <p:cNvSpPr txBox="1"/>
            <p:nvPr/>
          </p:nvSpPr>
          <p:spPr>
            <a:xfrm>
              <a:off x="0" y="-28575"/>
              <a:ext cx="90969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This presentation template uses the following free fonts: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98" name="Google Shape;998;p26"/>
            <p:cNvSpPr txBox="1"/>
            <p:nvPr/>
          </p:nvSpPr>
          <p:spPr>
            <a:xfrm>
              <a:off x="0" y="2490113"/>
              <a:ext cx="90969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Titles: Open Sans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04800" lvl="0" marL="4572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Headers: Open Sans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04800" lvl="0" marL="4572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Body Copy: Open Sans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9" name="Google Shape;999;p26"/>
            <p:cNvSpPr txBox="1"/>
            <p:nvPr/>
          </p:nvSpPr>
          <p:spPr>
            <a:xfrm>
              <a:off x="0" y="5108440"/>
              <a:ext cx="90969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You can find these fonts online too. </a:t>
              </a:r>
              <a:r>
                <a:rPr b="1"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Happy designing!</a:t>
              </a:r>
              <a:r>
                <a:rPr b="1"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4" name="Google Shape;1004;p27"/>
          <p:cNvCxnSpPr/>
          <p:nvPr/>
        </p:nvCxnSpPr>
        <p:spPr>
          <a:xfrm>
            <a:off x="1641303" y="2655094"/>
            <a:ext cx="58614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5" name="Google Shape;1005;p27"/>
          <p:cNvSpPr/>
          <p:nvPr/>
        </p:nvSpPr>
        <p:spPr>
          <a:xfrm>
            <a:off x="1560702" y="257889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27"/>
          <p:cNvSpPr/>
          <p:nvPr/>
        </p:nvSpPr>
        <p:spPr>
          <a:xfrm>
            <a:off x="3514500" y="257889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27"/>
          <p:cNvSpPr/>
          <p:nvPr/>
        </p:nvSpPr>
        <p:spPr>
          <a:xfrm>
            <a:off x="5468298" y="2571750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27"/>
          <p:cNvSpPr/>
          <p:nvPr/>
        </p:nvSpPr>
        <p:spPr>
          <a:xfrm>
            <a:off x="7422096" y="257889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27"/>
          <p:cNvSpPr/>
          <p:nvPr/>
        </p:nvSpPr>
        <p:spPr>
          <a:xfrm>
            <a:off x="0" y="0"/>
            <a:ext cx="9144000" cy="153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27"/>
          <p:cNvSpPr txBox="1"/>
          <p:nvPr/>
        </p:nvSpPr>
        <p:spPr>
          <a:xfrm>
            <a:off x="1315100" y="514350"/>
            <a:ext cx="6513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Add a Timeline Page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011" name="Google Shape;1011;p27"/>
          <p:cNvGrpSpPr/>
          <p:nvPr/>
        </p:nvGrpSpPr>
        <p:grpSpPr>
          <a:xfrm>
            <a:off x="825436" y="3082494"/>
            <a:ext cx="1631700" cy="1009783"/>
            <a:chOff x="0" y="0"/>
            <a:chExt cx="4351200" cy="2692755"/>
          </a:xfrm>
        </p:grpSpPr>
        <p:sp>
          <p:nvSpPr>
            <p:cNvPr id="1012" name="Google Shape;1012;p27"/>
            <p:cNvSpPr txBox="1"/>
            <p:nvPr/>
          </p:nvSpPr>
          <p:spPr>
            <a:xfrm>
              <a:off x="0" y="0"/>
              <a:ext cx="435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13" name="Google Shape;1013;p27"/>
            <p:cNvSpPr txBox="1"/>
            <p:nvPr/>
          </p:nvSpPr>
          <p:spPr>
            <a:xfrm>
              <a:off x="0" y="1018155"/>
              <a:ext cx="43512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14" name="Google Shape;1014;p27"/>
          <p:cNvGrpSpPr/>
          <p:nvPr/>
        </p:nvGrpSpPr>
        <p:grpSpPr>
          <a:xfrm>
            <a:off x="4733032" y="3082494"/>
            <a:ext cx="1631700" cy="1009783"/>
            <a:chOff x="0" y="0"/>
            <a:chExt cx="4351200" cy="2692755"/>
          </a:xfrm>
        </p:grpSpPr>
        <p:sp>
          <p:nvSpPr>
            <p:cNvPr id="1015" name="Google Shape;1015;p27"/>
            <p:cNvSpPr txBox="1"/>
            <p:nvPr/>
          </p:nvSpPr>
          <p:spPr>
            <a:xfrm>
              <a:off x="0" y="0"/>
              <a:ext cx="435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16" name="Google Shape;1016;p27"/>
            <p:cNvSpPr txBox="1"/>
            <p:nvPr/>
          </p:nvSpPr>
          <p:spPr>
            <a:xfrm>
              <a:off x="0" y="1018155"/>
              <a:ext cx="43512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17" name="Google Shape;1017;p27"/>
          <p:cNvGrpSpPr/>
          <p:nvPr/>
        </p:nvGrpSpPr>
        <p:grpSpPr>
          <a:xfrm>
            <a:off x="2779234" y="3082494"/>
            <a:ext cx="1631700" cy="1009783"/>
            <a:chOff x="0" y="0"/>
            <a:chExt cx="4351200" cy="2692755"/>
          </a:xfrm>
        </p:grpSpPr>
        <p:sp>
          <p:nvSpPr>
            <p:cNvPr id="1018" name="Google Shape;1018;p27"/>
            <p:cNvSpPr txBox="1"/>
            <p:nvPr/>
          </p:nvSpPr>
          <p:spPr>
            <a:xfrm>
              <a:off x="0" y="0"/>
              <a:ext cx="435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19" name="Google Shape;1019;p27"/>
            <p:cNvSpPr txBox="1"/>
            <p:nvPr/>
          </p:nvSpPr>
          <p:spPr>
            <a:xfrm>
              <a:off x="0" y="1018155"/>
              <a:ext cx="43512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20" name="Google Shape;1020;p27"/>
          <p:cNvGrpSpPr/>
          <p:nvPr/>
        </p:nvGrpSpPr>
        <p:grpSpPr>
          <a:xfrm>
            <a:off x="6686829" y="3082494"/>
            <a:ext cx="1631700" cy="1009783"/>
            <a:chOff x="0" y="0"/>
            <a:chExt cx="4351200" cy="2692755"/>
          </a:xfrm>
        </p:grpSpPr>
        <p:sp>
          <p:nvSpPr>
            <p:cNvPr id="1021" name="Google Shape;1021;p27"/>
            <p:cNvSpPr txBox="1"/>
            <p:nvPr/>
          </p:nvSpPr>
          <p:spPr>
            <a:xfrm>
              <a:off x="0" y="0"/>
              <a:ext cx="435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22" name="Google Shape;1022;p27"/>
            <p:cNvSpPr txBox="1"/>
            <p:nvPr/>
          </p:nvSpPr>
          <p:spPr>
            <a:xfrm>
              <a:off x="0" y="1018155"/>
              <a:ext cx="43512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23" name="Google Shape;1023;p27"/>
          <p:cNvGrpSpPr/>
          <p:nvPr/>
        </p:nvGrpSpPr>
        <p:grpSpPr>
          <a:xfrm rot="825212">
            <a:off x="3998929" y="4220908"/>
            <a:ext cx="912531" cy="1215519"/>
            <a:chOff x="5981285" y="3390141"/>
            <a:chExt cx="489840" cy="652516"/>
          </a:xfrm>
        </p:grpSpPr>
        <p:grpSp>
          <p:nvGrpSpPr>
            <p:cNvPr id="1024" name="Google Shape;1024;p27"/>
            <p:cNvGrpSpPr/>
            <p:nvPr/>
          </p:nvGrpSpPr>
          <p:grpSpPr>
            <a:xfrm>
              <a:off x="5981285" y="3390141"/>
              <a:ext cx="489840" cy="652516"/>
              <a:chOff x="11962570" y="6780283"/>
              <a:chExt cx="979681" cy="1305033"/>
            </a:xfrm>
          </p:grpSpPr>
          <p:sp>
            <p:nvSpPr>
              <p:cNvPr id="1025" name="Google Shape;1025;p27"/>
              <p:cNvSpPr/>
              <p:nvPr/>
            </p:nvSpPr>
            <p:spPr>
              <a:xfrm>
                <a:off x="11962570" y="7239409"/>
                <a:ext cx="979681" cy="845906"/>
              </a:xfrm>
              <a:custGeom>
                <a:rect b="b" l="l" r="r" t="t"/>
                <a:pathLst>
                  <a:path extrusionOk="0" h="845906" w="979681">
                    <a:moveTo>
                      <a:pt x="946994" y="324201"/>
                    </a:moveTo>
                    <a:cubicBezTo>
                      <a:pt x="928414" y="300267"/>
                      <a:pt x="904059" y="281292"/>
                      <a:pt x="879939" y="263178"/>
                    </a:cubicBezTo>
                    <a:cubicBezTo>
                      <a:pt x="854329" y="246422"/>
                      <a:pt x="824225" y="237809"/>
                      <a:pt x="795218" y="228908"/>
                    </a:cubicBezTo>
                    <a:cubicBezTo>
                      <a:pt x="775750" y="222201"/>
                      <a:pt x="755079" y="222305"/>
                      <a:pt x="734984" y="218781"/>
                    </a:cubicBezTo>
                    <a:cubicBezTo>
                      <a:pt x="724975" y="216537"/>
                      <a:pt x="714313" y="212387"/>
                      <a:pt x="706970" y="204948"/>
                    </a:cubicBezTo>
                    <a:cubicBezTo>
                      <a:pt x="706944" y="191637"/>
                      <a:pt x="706918" y="178326"/>
                      <a:pt x="706944" y="165014"/>
                    </a:cubicBezTo>
                    <a:cubicBezTo>
                      <a:pt x="707258" y="149589"/>
                      <a:pt x="706761" y="134216"/>
                      <a:pt x="704697" y="118921"/>
                    </a:cubicBezTo>
                    <a:cubicBezTo>
                      <a:pt x="703155" y="107489"/>
                      <a:pt x="701927" y="95587"/>
                      <a:pt x="696491" y="85225"/>
                    </a:cubicBezTo>
                    <a:cubicBezTo>
                      <a:pt x="686430" y="67607"/>
                      <a:pt x="666413" y="58394"/>
                      <a:pt x="648931" y="49546"/>
                    </a:cubicBezTo>
                    <a:cubicBezTo>
                      <a:pt x="588409" y="20914"/>
                      <a:pt x="520622" y="13423"/>
                      <a:pt x="454874" y="5149"/>
                    </a:cubicBezTo>
                    <a:cubicBezTo>
                      <a:pt x="417662" y="-19"/>
                      <a:pt x="380162" y="7"/>
                      <a:pt x="342689" y="33"/>
                    </a:cubicBezTo>
                    <a:cubicBezTo>
                      <a:pt x="338037" y="59"/>
                      <a:pt x="333412" y="59"/>
                      <a:pt x="328786" y="59"/>
                    </a:cubicBezTo>
                    <a:cubicBezTo>
                      <a:pt x="287968" y="-71"/>
                      <a:pt x="246914" y="-489"/>
                      <a:pt x="206462" y="5514"/>
                    </a:cubicBezTo>
                    <a:cubicBezTo>
                      <a:pt x="174267" y="9691"/>
                      <a:pt x="142229" y="15354"/>
                      <a:pt x="110740" y="23158"/>
                    </a:cubicBezTo>
                    <a:cubicBezTo>
                      <a:pt x="96054" y="26839"/>
                      <a:pt x="83432" y="35948"/>
                      <a:pt x="70235" y="42995"/>
                    </a:cubicBezTo>
                    <a:cubicBezTo>
                      <a:pt x="57587" y="49598"/>
                      <a:pt x="46194" y="58211"/>
                      <a:pt x="33990" y="65493"/>
                    </a:cubicBezTo>
                    <a:cubicBezTo>
                      <a:pt x="5924" y="79588"/>
                      <a:pt x="2553" y="101747"/>
                      <a:pt x="3285" y="130431"/>
                    </a:cubicBezTo>
                    <a:cubicBezTo>
                      <a:pt x="3572" y="180518"/>
                      <a:pt x="-3875" y="230683"/>
                      <a:pt x="2762" y="280639"/>
                    </a:cubicBezTo>
                    <a:cubicBezTo>
                      <a:pt x="7022" y="316084"/>
                      <a:pt x="7675" y="351920"/>
                      <a:pt x="10341" y="387521"/>
                    </a:cubicBezTo>
                    <a:cubicBezTo>
                      <a:pt x="12300" y="411324"/>
                      <a:pt x="8982" y="435807"/>
                      <a:pt x="15175" y="459062"/>
                    </a:cubicBezTo>
                    <a:cubicBezTo>
                      <a:pt x="22283" y="514656"/>
                      <a:pt x="24373" y="571555"/>
                      <a:pt x="40131" y="625740"/>
                    </a:cubicBezTo>
                    <a:cubicBezTo>
                      <a:pt x="49669" y="667474"/>
                      <a:pt x="77291" y="697020"/>
                      <a:pt x="112230" y="718422"/>
                    </a:cubicBezTo>
                    <a:cubicBezTo>
                      <a:pt x="111968" y="721137"/>
                      <a:pt x="112413" y="724478"/>
                      <a:pt x="112439" y="726122"/>
                    </a:cubicBezTo>
                    <a:cubicBezTo>
                      <a:pt x="113066" y="739251"/>
                      <a:pt x="115052" y="752353"/>
                      <a:pt x="119991" y="764594"/>
                    </a:cubicBezTo>
                    <a:cubicBezTo>
                      <a:pt x="126602" y="778871"/>
                      <a:pt x="154172" y="785083"/>
                      <a:pt x="168231" y="791112"/>
                    </a:cubicBezTo>
                    <a:cubicBezTo>
                      <a:pt x="182290" y="796306"/>
                      <a:pt x="196114" y="802283"/>
                      <a:pt x="210539" y="806485"/>
                    </a:cubicBezTo>
                    <a:cubicBezTo>
                      <a:pt x="224415" y="810531"/>
                      <a:pt x="238735" y="812723"/>
                      <a:pt x="252742" y="816377"/>
                    </a:cubicBezTo>
                    <a:cubicBezTo>
                      <a:pt x="268003" y="820580"/>
                      <a:pt x="283317" y="824573"/>
                      <a:pt x="298865" y="827548"/>
                    </a:cubicBezTo>
                    <a:cubicBezTo>
                      <a:pt x="315354" y="830968"/>
                      <a:pt x="331765" y="835901"/>
                      <a:pt x="348621" y="837571"/>
                    </a:cubicBezTo>
                    <a:cubicBezTo>
                      <a:pt x="362915" y="838746"/>
                      <a:pt x="376869" y="841982"/>
                      <a:pt x="391111" y="843444"/>
                    </a:cubicBezTo>
                    <a:cubicBezTo>
                      <a:pt x="412749" y="845740"/>
                      <a:pt x="434465" y="846028"/>
                      <a:pt x="456207" y="845871"/>
                    </a:cubicBezTo>
                    <a:cubicBezTo>
                      <a:pt x="490936" y="843914"/>
                      <a:pt x="525744" y="836188"/>
                      <a:pt x="558488" y="824547"/>
                    </a:cubicBezTo>
                    <a:cubicBezTo>
                      <a:pt x="565151" y="820214"/>
                      <a:pt x="565204" y="811001"/>
                      <a:pt x="566798" y="803980"/>
                    </a:cubicBezTo>
                    <a:cubicBezTo>
                      <a:pt x="568156" y="796124"/>
                      <a:pt x="569672" y="788659"/>
                      <a:pt x="571658" y="780750"/>
                    </a:cubicBezTo>
                    <a:cubicBezTo>
                      <a:pt x="571658" y="780724"/>
                      <a:pt x="571658" y="780672"/>
                      <a:pt x="571658" y="780646"/>
                    </a:cubicBezTo>
                    <a:cubicBezTo>
                      <a:pt x="579916" y="778323"/>
                      <a:pt x="588043" y="775504"/>
                      <a:pt x="595987" y="771955"/>
                    </a:cubicBezTo>
                    <a:cubicBezTo>
                      <a:pt x="616997" y="764072"/>
                      <a:pt x="625151" y="742513"/>
                      <a:pt x="632076" y="722990"/>
                    </a:cubicBezTo>
                    <a:cubicBezTo>
                      <a:pt x="641065" y="699996"/>
                      <a:pt x="651021" y="677340"/>
                      <a:pt x="657711" y="653537"/>
                    </a:cubicBezTo>
                    <a:cubicBezTo>
                      <a:pt x="657816" y="653197"/>
                      <a:pt x="657894" y="652858"/>
                      <a:pt x="657999" y="652519"/>
                    </a:cubicBezTo>
                    <a:cubicBezTo>
                      <a:pt x="659384" y="650848"/>
                      <a:pt x="660795" y="649308"/>
                      <a:pt x="662310" y="648343"/>
                    </a:cubicBezTo>
                    <a:cubicBezTo>
                      <a:pt x="671483" y="640617"/>
                      <a:pt x="681753" y="634275"/>
                      <a:pt x="692493" y="628924"/>
                    </a:cubicBezTo>
                    <a:cubicBezTo>
                      <a:pt x="713712" y="619450"/>
                      <a:pt x="737048" y="615508"/>
                      <a:pt x="759261" y="608801"/>
                    </a:cubicBezTo>
                    <a:cubicBezTo>
                      <a:pt x="781002" y="604807"/>
                      <a:pt x="802039" y="597134"/>
                      <a:pt x="824251" y="595933"/>
                    </a:cubicBezTo>
                    <a:cubicBezTo>
                      <a:pt x="879573" y="595776"/>
                      <a:pt x="929616" y="559993"/>
                      <a:pt x="955016" y="512072"/>
                    </a:cubicBezTo>
                    <a:cubicBezTo>
                      <a:pt x="968135" y="490278"/>
                      <a:pt x="977960" y="465927"/>
                      <a:pt x="979450" y="440296"/>
                    </a:cubicBezTo>
                    <a:cubicBezTo>
                      <a:pt x="981383" y="399501"/>
                      <a:pt x="971270" y="357479"/>
                      <a:pt x="946994" y="324201"/>
                    </a:cubicBezTo>
                    <a:close/>
                    <a:moveTo>
                      <a:pt x="703887" y="341297"/>
                    </a:moveTo>
                    <a:cubicBezTo>
                      <a:pt x="724557" y="331405"/>
                      <a:pt x="755498" y="331144"/>
                      <a:pt x="776795" y="338426"/>
                    </a:cubicBezTo>
                    <a:cubicBezTo>
                      <a:pt x="796342" y="346099"/>
                      <a:pt x="815784" y="354034"/>
                      <a:pt x="834208" y="364213"/>
                    </a:cubicBezTo>
                    <a:cubicBezTo>
                      <a:pt x="849991" y="372148"/>
                      <a:pt x="864181" y="383945"/>
                      <a:pt x="870792" y="400728"/>
                    </a:cubicBezTo>
                    <a:cubicBezTo>
                      <a:pt x="879259" y="432335"/>
                      <a:pt x="864364" y="455591"/>
                      <a:pt x="837840" y="471799"/>
                    </a:cubicBezTo>
                    <a:cubicBezTo>
                      <a:pt x="811054" y="492914"/>
                      <a:pt x="777109" y="501241"/>
                      <a:pt x="743764" y="505625"/>
                    </a:cubicBezTo>
                    <a:cubicBezTo>
                      <a:pt x="731038" y="507348"/>
                      <a:pt x="717841" y="508157"/>
                      <a:pt x="705115" y="506173"/>
                    </a:cubicBezTo>
                    <a:cubicBezTo>
                      <a:pt x="700829" y="505495"/>
                      <a:pt x="697510" y="502519"/>
                      <a:pt x="693303" y="501684"/>
                    </a:cubicBezTo>
                    <a:cubicBezTo>
                      <a:pt x="693225" y="501658"/>
                      <a:pt x="693146" y="501658"/>
                      <a:pt x="693094" y="501658"/>
                    </a:cubicBezTo>
                    <a:cubicBezTo>
                      <a:pt x="692415" y="500953"/>
                      <a:pt x="691735" y="500249"/>
                      <a:pt x="691056" y="499570"/>
                    </a:cubicBezTo>
                    <a:cubicBezTo>
                      <a:pt x="690690" y="499126"/>
                      <a:pt x="690350" y="498657"/>
                      <a:pt x="690010" y="498187"/>
                    </a:cubicBezTo>
                    <a:cubicBezTo>
                      <a:pt x="697354" y="446221"/>
                      <a:pt x="701273" y="393785"/>
                      <a:pt x="703887" y="3412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27"/>
              <p:cNvSpPr/>
              <p:nvPr/>
            </p:nvSpPr>
            <p:spPr>
              <a:xfrm>
                <a:off x="12212044" y="6780283"/>
                <a:ext cx="67025" cy="404759"/>
              </a:xfrm>
              <a:custGeom>
                <a:rect b="b" l="l" r="r" t="t"/>
                <a:pathLst>
                  <a:path extrusionOk="0" h="404759" w="67025">
                    <a:moveTo>
                      <a:pt x="1544" y="394456"/>
                    </a:moveTo>
                    <a:cubicBezTo>
                      <a:pt x="2720" y="397980"/>
                      <a:pt x="3164" y="402652"/>
                      <a:pt x="7057" y="404192"/>
                    </a:cubicBezTo>
                    <a:cubicBezTo>
                      <a:pt x="11866" y="406489"/>
                      <a:pt x="17745" y="401399"/>
                      <a:pt x="16047" y="396335"/>
                    </a:cubicBezTo>
                    <a:cubicBezTo>
                      <a:pt x="14610" y="392107"/>
                      <a:pt x="13355" y="387801"/>
                      <a:pt x="13042" y="383337"/>
                    </a:cubicBezTo>
                    <a:cubicBezTo>
                      <a:pt x="12571" y="367207"/>
                      <a:pt x="17772" y="351469"/>
                      <a:pt x="23625" y="336618"/>
                    </a:cubicBezTo>
                    <a:cubicBezTo>
                      <a:pt x="37658" y="300469"/>
                      <a:pt x="66430" y="268704"/>
                      <a:pt x="67004" y="228327"/>
                    </a:cubicBezTo>
                    <a:cubicBezTo>
                      <a:pt x="68233" y="156211"/>
                      <a:pt x="16334" y="174664"/>
                      <a:pt x="21117" y="114007"/>
                    </a:cubicBezTo>
                    <a:cubicBezTo>
                      <a:pt x="23782" y="74465"/>
                      <a:pt x="39122" y="34661"/>
                      <a:pt x="64731" y="4359"/>
                    </a:cubicBezTo>
                    <a:cubicBezTo>
                      <a:pt x="65254" y="4568"/>
                      <a:pt x="65959" y="4359"/>
                      <a:pt x="66038" y="3654"/>
                    </a:cubicBezTo>
                    <a:cubicBezTo>
                      <a:pt x="66064" y="3497"/>
                      <a:pt x="66064" y="3341"/>
                      <a:pt x="66090" y="3210"/>
                    </a:cubicBezTo>
                    <a:cubicBezTo>
                      <a:pt x="67475" y="2401"/>
                      <a:pt x="66874" y="157"/>
                      <a:pt x="65358" y="0"/>
                    </a:cubicBezTo>
                    <a:cubicBezTo>
                      <a:pt x="59086" y="679"/>
                      <a:pt x="55062" y="7047"/>
                      <a:pt x="51247" y="11563"/>
                    </a:cubicBezTo>
                    <a:cubicBezTo>
                      <a:pt x="25742" y="45937"/>
                      <a:pt x="9540" y="88533"/>
                      <a:pt x="11134" y="131677"/>
                    </a:cubicBezTo>
                    <a:cubicBezTo>
                      <a:pt x="11787" y="145380"/>
                      <a:pt x="18738" y="158273"/>
                      <a:pt x="28068" y="168087"/>
                    </a:cubicBezTo>
                    <a:cubicBezTo>
                      <a:pt x="39252" y="178997"/>
                      <a:pt x="50855" y="190481"/>
                      <a:pt x="52867" y="206898"/>
                    </a:cubicBezTo>
                    <a:cubicBezTo>
                      <a:pt x="60027" y="239602"/>
                      <a:pt x="44348" y="270453"/>
                      <a:pt x="28146" y="297937"/>
                    </a:cubicBezTo>
                    <a:cubicBezTo>
                      <a:pt x="12911" y="326647"/>
                      <a:pt x="-5486" y="361126"/>
                      <a:pt x="1544" y="3944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7"/>
              <p:cNvSpPr/>
              <p:nvPr/>
            </p:nvSpPr>
            <p:spPr>
              <a:xfrm>
                <a:off x="12350717" y="6818117"/>
                <a:ext cx="61606" cy="338066"/>
              </a:xfrm>
              <a:custGeom>
                <a:rect b="b" l="l" r="r" t="t"/>
                <a:pathLst>
                  <a:path extrusionOk="0" h="338066" w="61606">
                    <a:moveTo>
                      <a:pt x="48043" y="157528"/>
                    </a:moveTo>
                    <a:cubicBezTo>
                      <a:pt x="55569" y="195034"/>
                      <a:pt x="30169" y="227295"/>
                      <a:pt x="16998" y="260312"/>
                    </a:cubicBezTo>
                    <a:cubicBezTo>
                      <a:pt x="7721" y="283750"/>
                      <a:pt x="3305" y="310555"/>
                      <a:pt x="14489" y="334150"/>
                    </a:cubicBezTo>
                    <a:cubicBezTo>
                      <a:pt x="15770" y="337412"/>
                      <a:pt x="19794" y="338926"/>
                      <a:pt x="22956" y="337569"/>
                    </a:cubicBezTo>
                    <a:cubicBezTo>
                      <a:pt x="31867" y="333106"/>
                      <a:pt x="22355" y="321282"/>
                      <a:pt x="21911" y="314027"/>
                    </a:cubicBezTo>
                    <a:cubicBezTo>
                      <a:pt x="19141" y="299149"/>
                      <a:pt x="22616" y="283802"/>
                      <a:pt x="27451" y="269734"/>
                    </a:cubicBezTo>
                    <a:cubicBezTo>
                      <a:pt x="35081" y="247209"/>
                      <a:pt x="49036" y="227347"/>
                      <a:pt x="56039" y="204587"/>
                    </a:cubicBezTo>
                    <a:cubicBezTo>
                      <a:pt x="65081" y="178017"/>
                      <a:pt x="64950" y="143721"/>
                      <a:pt x="41667" y="124407"/>
                    </a:cubicBezTo>
                    <a:cubicBezTo>
                      <a:pt x="30770" y="115245"/>
                      <a:pt x="15299" y="109608"/>
                      <a:pt x="10648" y="94913"/>
                    </a:cubicBezTo>
                    <a:cubicBezTo>
                      <a:pt x="3253" y="63488"/>
                      <a:pt x="19245" y="29558"/>
                      <a:pt x="36440" y="3770"/>
                    </a:cubicBezTo>
                    <a:cubicBezTo>
                      <a:pt x="38008" y="4423"/>
                      <a:pt x="38531" y="2726"/>
                      <a:pt x="38452" y="1369"/>
                    </a:cubicBezTo>
                    <a:cubicBezTo>
                      <a:pt x="38452" y="-40"/>
                      <a:pt x="36545" y="-275"/>
                      <a:pt x="35552" y="273"/>
                    </a:cubicBezTo>
                    <a:cubicBezTo>
                      <a:pt x="13078" y="22171"/>
                      <a:pt x="-9108" y="72806"/>
                      <a:pt x="3827" y="103422"/>
                    </a:cubicBezTo>
                    <a:cubicBezTo>
                      <a:pt x="14594" y="126312"/>
                      <a:pt x="43940" y="129418"/>
                      <a:pt x="48043" y="157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7"/>
              <p:cNvSpPr/>
              <p:nvPr/>
            </p:nvSpPr>
            <p:spPr>
              <a:xfrm>
                <a:off x="12508251" y="6813359"/>
                <a:ext cx="63133" cy="344180"/>
              </a:xfrm>
              <a:custGeom>
                <a:rect b="b" l="l" r="r" t="t"/>
                <a:pathLst>
                  <a:path extrusionOk="0" h="344180" w="63133">
                    <a:moveTo>
                      <a:pt x="48451" y="129661"/>
                    </a:moveTo>
                    <a:cubicBezTo>
                      <a:pt x="58486" y="165445"/>
                      <a:pt x="32145" y="197966"/>
                      <a:pt x="20777" y="230252"/>
                    </a:cubicBezTo>
                    <a:cubicBezTo>
                      <a:pt x="12598" y="254212"/>
                      <a:pt x="3818" y="279034"/>
                      <a:pt x="3190" y="304560"/>
                    </a:cubicBezTo>
                    <a:cubicBezTo>
                      <a:pt x="4366" y="315940"/>
                      <a:pt x="6222" y="327241"/>
                      <a:pt x="6901" y="338700"/>
                    </a:cubicBezTo>
                    <a:cubicBezTo>
                      <a:pt x="7189" y="342145"/>
                      <a:pt x="10769" y="344572"/>
                      <a:pt x="14087" y="344128"/>
                    </a:cubicBezTo>
                    <a:cubicBezTo>
                      <a:pt x="17093" y="343711"/>
                      <a:pt x="19732" y="340944"/>
                      <a:pt x="19575" y="337812"/>
                    </a:cubicBezTo>
                    <a:cubicBezTo>
                      <a:pt x="19235" y="326537"/>
                      <a:pt x="18007" y="315314"/>
                      <a:pt x="16413" y="304169"/>
                    </a:cubicBezTo>
                    <a:cubicBezTo>
                      <a:pt x="16831" y="282349"/>
                      <a:pt x="24331" y="261233"/>
                      <a:pt x="30603" y="240536"/>
                    </a:cubicBezTo>
                    <a:cubicBezTo>
                      <a:pt x="42963" y="202220"/>
                      <a:pt x="85585" y="145504"/>
                      <a:pt x="47929" y="110138"/>
                    </a:cubicBezTo>
                    <a:cubicBezTo>
                      <a:pt x="20777" y="92181"/>
                      <a:pt x="-155" y="99228"/>
                      <a:pt x="11161" y="57128"/>
                    </a:cubicBezTo>
                    <a:cubicBezTo>
                      <a:pt x="17459" y="37422"/>
                      <a:pt x="26030" y="16542"/>
                      <a:pt x="41866" y="2552"/>
                    </a:cubicBezTo>
                    <a:cubicBezTo>
                      <a:pt x="42153" y="2473"/>
                      <a:pt x="42467" y="2369"/>
                      <a:pt x="42754" y="2291"/>
                    </a:cubicBezTo>
                    <a:cubicBezTo>
                      <a:pt x="44192" y="1873"/>
                      <a:pt x="43591" y="-345"/>
                      <a:pt x="42153" y="46"/>
                    </a:cubicBezTo>
                    <a:cubicBezTo>
                      <a:pt x="21692" y="9390"/>
                      <a:pt x="-912" y="60025"/>
                      <a:pt x="28" y="82315"/>
                    </a:cubicBezTo>
                    <a:cubicBezTo>
                      <a:pt x="629" y="110477"/>
                      <a:pt x="40507" y="106484"/>
                      <a:pt x="48451" y="1296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9" name="Google Shape;1029;p27"/>
            <p:cNvSpPr/>
            <p:nvPr/>
          </p:nvSpPr>
          <p:spPr>
            <a:xfrm>
              <a:off x="6025039" y="3671420"/>
              <a:ext cx="258276" cy="72528"/>
            </a:xfrm>
            <a:custGeom>
              <a:rect b="b" l="l" r="r" t="t"/>
              <a:pathLst>
                <a:path extrusionOk="0" h="145055" w="516553">
                  <a:moveTo>
                    <a:pt x="515247" y="76802"/>
                  </a:moveTo>
                  <a:cubicBezTo>
                    <a:pt x="515586" y="77480"/>
                    <a:pt x="516031" y="78081"/>
                    <a:pt x="516553" y="78629"/>
                  </a:cubicBezTo>
                  <a:cubicBezTo>
                    <a:pt x="489742" y="101858"/>
                    <a:pt x="456528" y="117753"/>
                    <a:pt x="423340" y="129838"/>
                  </a:cubicBezTo>
                  <a:cubicBezTo>
                    <a:pt x="401755" y="135945"/>
                    <a:pt x="379177" y="138790"/>
                    <a:pt x="357069" y="142549"/>
                  </a:cubicBezTo>
                  <a:cubicBezTo>
                    <a:pt x="333916" y="145811"/>
                    <a:pt x="310423" y="145133"/>
                    <a:pt x="287113" y="144637"/>
                  </a:cubicBezTo>
                  <a:cubicBezTo>
                    <a:pt x="236417" y="143019"/>
                    <a:pt x="185695" y="139704"/>
                    <a:pt x="135913" y="129394"/>
                  </a:cubicBezTo>
                  <a:cubicBezTo>
                    <a:pt x="92612" y="120572"/>
                    <a:pt x="50618" y="106530"/>
                    <a:pt x="9982" y="88599"/>
                  </a:cubicBezTo>
                  <a:cubicBezTo>
                    <a:pt x="6664" y="86563"/>
                    <a:pt x="3319" y="84580"/>
                    <a:pt x="0" y="82622"/>
                  </a:cubicBezTo>
                  <a:cubicBezTo>
                    <a:pt x="2561" y="80508"/>
                    <a:pt x="5017" y="78289"/>
                    <a:pt x="7631" y="76227"/>
                  </a:cubicBezTo>
                  <a:cubicBezTo>
                    <a:pt x="24015" y="64534"/>
                    <a:pt x="40217" y="52476"/>
                    <a:pt x="57203" y="41671"/>
                  </a:cubicBezTo>
                  <a:cubicBezTo>
                    <a:pt x="85766" y="26924"/>
                    <a:pt x="115556" y="14500"/>
                    <a:pt x="147254" y="7792"/>
                  </a:cubicBezTo>
                  <a:cubicBezTo>
                    <a:pt x="187629" y="-560"/>
                    <a:pt x="228917" y="-142"/>
                    <a:pt x="269919" y="92"/>
                  </a:cubicBezTo>
                  <a:cubicBezTo>
                    <a:pt x="311887" y="275"/>
                    <a:pt x="353306" y="5052"/>
                    <a:pt x="394307" y="14448"/>
                  </a:cubicBezTo>
                  <a:cubicBezTo>
                    <a:pt x="413332" y="17841"/>
                    <a:pt x="431911" y="22539"/>
                    <a:pt x="449786" y="30030"/>
                  </a:cubicBezTo>
                  <a:cubicBezTo>
                    <a:pt x="470352" y="37651"/>
                    <a:pt x="490474" y="48744"/>
                    <a:pt x="505029" y="65448"/>
                  </a:cubicBezTo>
                  <a:cubicBezTo>
                    <a:pt x="508635" y="69389"/>
                    <a:pt x="511850" y="72312"/>
                    <a:pt x="515247" y="768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5987341" y="3626468"/>
              <a:ext cx="340635" cy="382353"/>
            </a:xfrm>
            <a:custGeom>
              <a:rect b="b" l="l" r="r" t="t"/>
              <a:pathLst>
                <a:path extrusionOk="0" h="764707" w="681270">
                  <a:moveTo>
                    <a:pt x="647924" y="97616"/>
                  </a:moveTo>
                  <a:cubicBezTo>
                    <a:pt x="648107" y="91717"/>
                    <a:pt x="640241" y="88533"/>
                    <a:pt x="636295" y="92813"/>
                  </a:cubicBezTo>
                  <a:cubicBezTo>
                    <a:pt x="632794" y="96728"/>
                    <a:pt x="634701" y="102523"/>
                    <a:pt x="633917" y="107325"/>
                  </a:cubicBezTo>
                  <a:cubicBezTo>
                    <a:pt x="632585" y="125804"/>
                    <a:pt x="619179" y="139872"/>
                    <a:pt x="607655" y="153210"/>
                  </a:cubicBezTo>
                  <a:cubicBezTo>
                    <a:pt x="605851" y="155219"/>
                    <a:pt x="603970" y="157177"/>
                    <a:pt x="602062" y="159108"/>
                  </a:cubicBezTo>
                  <a:cubicBezTo>
                    <a:pt x="598613" y="153497"/>
                    <a:pt x="591296" y="147833"/>
                    <a:pt x="588395" y="143918"/>
                  </a:cubicBezTo>
                  <a:cubicBezTo>
                    <a:pt x="575852" y="129850"/>
                    <a:pt x="559049" y="119932"/>
                    <a:pt x="542089" y="111997"/>
                  </a:cubicBezTo>
                  <a:cubicBezTo>
                    <a:pt x="531871" y="107664"/>
                    <a:pt x="521366" y="104036"/>
                    <a:pt x="510992" y="100147"/>
                  </a:cubicBezTo>
                  <a:cubicBezTo>
                    <a:pt x="495077" y="94588"/>
                    <a:pt x="478170" y="92709"/>
                    <a:pt x="461837" y="88637"/>
                  </a:cubicBezTo>
                  <a:cubicBezTo>
                    <a:pt x="423136" y="80677"/>
                    <a:pt x="383546" y="76422"/>
                    <a:pt x="344034" y="76396"/>
                  </a:cubicBezTo>
                  <a:cubicBezTo>
                    <a:pt x="304026" y="76187"/>
                    <a:pt x="263756" y="75952"/>
                    <a:pt x="224349" y="83704"/>
                  </a:cubicBezTo>
                  <a:cubicBezTo>
                    <a:pt x="201405" y="87854"/>
                    <a:pt x="179584" y="95841"/>
                    <a:pt x="158339" y="105237"/>
                  </a:cubicBezTo>
                  <a:cubicBezTo>
                    <a:pt x="136597" y="113537"/>
                    <a:pt x="116972" y="125883"/>
                    <a:pt x="99098" y="140681"/>
                  </a:cubicBezTo>
                  <a:cubicBezTo>
                    <a:pt x="91049" y="147154"/>
                    <a:pt x="74455" y="157281"/>
                    <a:pt x="68079" y="168087"/>
                  </a:cubicBezTo>
                  <a:cubicBezTo>
                    <a:pt x="45579" y="154228"/>
                    <a:pt x="26372" y="138776"/>
                    <a:pt x="30867" y="107403"/>
                  </a:cubicBezTo>
                  <a:cubicBezTo>
                    <a:pt x="30710" y="105863"/>
                    <a:pt x="32539" y="99156"/>
                    <a:pt x="29612" y="99678"/>
                  </a:cubicBezTo>
                  <a:cubicBezTo>
                    <a:pt x="26921" y="101713"/>
                    <a:pt x="26738" y="105968"/>
                    <a:pt x="25771" y="109048"/>
                  </a:cubicBezTo>
                  <a:cubicBezTo>
                    <a:pt x="16755" y="141726"/>
                    <a:pt x="39255" y="162841"/>
                    <a:pt x="64525" y="178945"/>
                  </a:cubicBezTo>
                  <a:cubicBezTo>
                    <a:pt x="75343" y="186853"/>
                    <a:pt x="87260" y="193169"/>
                    <a:pt x="99829" y="197894"/>
                  </a:cubicBezTo>
                  <a:cubicBezTo>
                    <a:pt x="124263" y="207316"/>
                    <a:pt x="148566" y="217260"/>
                    <a:pt x="173992" y="223838"/>
                  </a:cubicBezTo>
                  <a:cubicBezTo>
                    <a:pt x="244314" y="243178"/>
                    <a:pt x="317640" y="247772"/>
                    <a:pt x="390288" y="248450"/>
                  </a:cubicBezTo>
                  <a:cubicBezTo>
                    <a:pt x="416890" y="249051"/>
                    <a:pt x="443231" y="245083"/>
                    <a:pt x="469259" y="239942"/>
                  </a:cubicBezTo>
                  <a:cubicBezTo>
                    <a:pt x="501140" y="235504"/>
                    <a:pt x="531793" y="223472"/>
                    <a:pt x="559415" y="207107"/>
                  </a:cubicBezTo>
                  <a:cubicBezTo>
                    <a:pt x="581470" y="194631"/>
                    <a:pt x="602716" y="180380"/>
                    <a:pt x="619127" y="160805"/>
                  </a:cubicBezTo>
                  <a:cubicBezTo>
                    <a:pt x="628822" y="149712"/>
                    <a:pt x="638699" y="138359"/>
                    <a:pt x="644004" y="124421"/>
                  </a:cubicBezTo>
                  <a:cubicBezTo>
                    <a:pt x="647271" y="115912"/>
                    <a:pt x="647924" y="106699"/>
                    <a:pt x="647924" y="97616"/>
                  </a:cubicBezTo>
                  <a:close/>
                  <a:moveTo>
                    <a:pt x="681164" y="191708"/>
                  </a:moveTo>
                  <a:cubicBezTo>
                    <a:pt x="681216" y="224386"/>
                    <a:pt x="681269" y="257063"/>
                    <a:pt x="679857" y="289715"/>
                  </a:cubicBezTo>
                  <a:cubicBezTo>
                    <a:pt x="675938" y="390646"/>
                    <a:pt x="668203" y="491419"/>
                    <a:pt x="643900" y="589844"/>
                  </a:cubicBezTo>
                  <a:cubicBezTo>
                    <a:pt x="640999" y="603912"/>
                    <a:pt x="637602" y="617850"/>
                    <a:pt x="633630" y="631657"/>
                  </a:cubicBezTo>
                  <a:cubicBezTo>
                    <a:pt x="633604" y="631709"/>
                    <a:pt x="633551" y="631736"/>
                    <a:pt x="633525" y="631762"/>
                  </a:cubicBezTo>
                  <a:cubicBezTo>
                    <a:pt x="633525" y="631814"/>
                    <a:pt x="633499" y="631866"/>
                    <a:pt x="633499" y="631892"/>
                  </a:cubicBezTo>
                  <a:cubicBezTo>
                    <a:pt x="633525" y="631944"/>
                    <a:pt x="633525" y="631997"/>
                    <a:pt x="633525" y="632049"/>
                  </a:cubicBezTo>
                  <a:cubicBezTo>
                    <a:pt x="633656" y="633275"/>
                    <a:pt x="633264" y="634528"/>
                    <a:pt x="632977" y="635755"/>
                  </a:cubicBezTo>
                  <a:cubicBezTo>
                    <a:pt x="632715" y="636773"/>
                    <a:pt x="632454" y="637791"/>
                    <a:pt x="632114" y="638783"/>
                  </a:cubicBezTo>
                  <a:cubicBezTo>
                    <a:pt x="631801" y="639775"/>
                    <a:pt x="631461" y="640740"/>
                    <a:pt x="631121" y="641706"/>
                  </a:cubicBezTo>
                  <a:cubicBezTo>
                    <a:pt x="631017" y="641967"/>
                    <a:pt x="630938" y="642228"/>
                    <a:pt x="630834" y="642489"/>
                  </a:cubicBezTo>
                  <a:cubicBezTo>
                    <a:pt x="630781" y="642646"/>
                    <a:pt x="630729" y="642776"/>
                    <a:pt x="630703" y="642907"/>
                  </a:cubicBezTo>
                  <a:cubicBezTo>
                    <a:pt x="630599" y="643168"/>
                    <a:pt x="630494" y="643402"/>
                    <a:pt x="630363" y="643663"/>
                  </a:cubicBezTo>
                  <a:cubicBezTo>
                    <a:pt x="630363" y="643690"/>
                    <a:pt x="630363" y="643690"/>
                    <a:pt x="630337" y="643716"/>
                  </a:cubicBezTo>
                  <a:cubicBezTo>
                    <a:pt x="630207" y="643951"/>
                    <a:pt x="630076" y="644186"/>
                    <a:pt x="629945" y="644420"/>
                  </a:cubicBezTo>
                  <a:cubicBezTo>
                    <a:pt x="629867" y="644551"/>
                    <a:pt x="629788" y="644655"/>
                    <a:pt x="629684" y="644760"/>
                  </a:cubicBezTo>
                  <a:cubicBezTo>
                    <a:pt x="629684" y="644786"/>
                    <a:pt x="629684" y="644786"/>
                    <a:pt x="629658" y="644786"/>
                  </a:cubicBezTo>
                  <a:cubicBezTo>
                    <a:pt x="624405" y="661516"/>
                    <a:pt x="618290" y="677959"/>
                    <a:pt x="611235" y="694037"/>
                  </a:cubicBezTo>
                  <a:cubicBezTo>
                    <a:pt x="605120" y="708132"/>
                    <a:pt x="601513" y="723844"/>
                    <a:pt x="592210" y="736268"/>
                  </a:cubicBezTo>
                  <a:cubicBezTo>
                    <a:pt x="581627" y="747282"/>
                    <a:pt x="565791" y="750910"/>
                    <a:pt x="551601" y="755191"/>
                  </a:cubicBezTo>
                  <a:cubicBezTo>
                    <a:pt x="532943" y="760567"/>
                    <a:pt x="513501" y="761951"/>
                    <a:pt x="494189" y="762812"/>
                  </a:cubicBezTo>
                  <a:cubicBezTo>
                    <a:pt x="465182" y="764430"/>
                    <a:pt x="436123" y="765396"/>
                    <a:pt x="407117" y="764117"/>
                  </a:cubicBezTo>
                  <a:cubicBezTo>
                    <a:pt x="351142" y="761246"/>
                    <a:pt x="295794" y="752894"/>
                    <a:pt x="241126" y="740470"/>
                  </a:cubicBezTo>
                  <a:cubicBezTo>
                    <a:pt x="171065" y="726010"/>
                    <a:pt x="67635" y="696439"/>
                    <a:pt x="44194" y="620251"/>
                  </a:cubicBezTo>
                  <a:cubicBezTo>
                    <a:pt x="21747" y="548919"/>
                    <a:pt x="19081" y="473227"/>
                    <a:pt x="11529" y="399285"/>
                  </a:cubicBezTo>
                  <a:cubicBezTo>
                    <a:pt x="8288" y="371383"/>
                    <a:pt x="9020" y="343378"/>
                    <a:pt x="7348" y="315398"/>
                  </a:cubicBezTo>
                  <a:cubicBezTo>
                    <a:pt x="6512" y="296527"/>
                    <a:pt x="2853" y="277944"/>
                    <a:pt x="1546" y="259125"/>
                  </a:cubicBezTo>
                  <a:cubicBezTo>
                    <a:pt x="-1354" y="222715"/>
                    <a:pt x="135" y="186070"/>
                    <a:pt x="3454" y="149738"/>
                  </a:cubicBezTo>
                  <a:cubicBezTo>
                    <a:pt x="3715" y="130502"/>
                    <a:pt x="1912" y="111057"/>
                    <a:pt x="6067" y="92056"/>
                  </a:cubicBezTo>
                  <a:cubicBezTo>
                    <a:pt x="8079" y="71359"/>
                    <a:pt x="29482" y="64494"/>
                    <a:pt x="44220" y="54002"/>
                  </a:cubicBezTo>
                  <a:cubicBezTo>
                    <a:pt x="53183" y="47633"/>
                    <a:pt x="62931" y="42596"/>
                    <a:pt x="72417" y="37115"/>
                  </a:cubicBezTo>
                  <a:cubicBezTo>
                    <a:pt x="84307" y="30224"/>
                    <a:pt x="96301" y="23203"/>
                    <a:pt x="110073" y="20959"/>
                  </a:cubicBezTo>
                  <a:cubicBezTo>
                    <a:pt x="168112" y="7334"/>
                    <a:pt x="227511" y="0"/>
                    <a:pt x="287170" y="0"/>
                  </a:cubicBezTo>
                  <a:cubicBezTo>
                    <a:pt x="293599" y="0"/>
                    <a:pt x="300027" y="78"/>
                    <a:pt x="306430" y="261"/>
                  </a:cubicBezTo>
                  <a:cubicBezTo>
                    <a:pt x="316151" y="339"/>
                    <a:pt x="325872" y="339"/>
                    <a:pt x="335619" y="313"/>
                  </a:cubicBezTo>
                  <a:cubicBezTo>
                    <a:pt x="359164" y="261"/>
                    <a:pt x="382709" y="235"/>
                    <a:pt x="406228" y="1697"/>
                  </a:cubicBezTo>
                  <a:cubicBezTo>
                    <a:pt x="433798" y="4228"/>
                    <a:pt x="461367" y="7308"/>
                    <a:pt x="488753" y="11406"/>
                  </a:cubicBezTo>
                  <a:cubicBezTo>
                    <a:pt x="539816" y="18949"/>
                    <a:pt x="591609" y="28110"/>
                    <a:pt x="637968" y="51783"/>
                  </a:cubicBezTo>
                  <a:cubicBezTo>
                    <a:pt x="653908" y="60710"/>
                    <a:pt x="673664" y="70184"/>
                    <a:pt x="676382" y="90386"/>
                  </a:cubicBezTo>
                  <a:cubicBezTo>
                    <a:pt x="683176" y="123038"/>
                    <a:pt x="680772" y="158221"/>
                    <a:pt x="681164" y="1917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6313211" y="3728404"/>
              <a:ext cx="151111" cy="206298"/>
            </a:xfrm>
            <a:custGeom>
              <a:rect b="b" l="l" r="r" t="t"/>
              <a:pathLst>
                <a:path extrusionOk="0" h="412596" w="302223">
                  <a:moveTo>
                    <a:pt x="254135" y="94431"/>
                  </a:moveTo>
                  <a:cubicBezTo>
                    <a:pt x="289962" y="127553"/>
                    <a:pt x="305197" y="177927"/>
                    <a:pt x="301747" y="225795"/>
                  </a:cubicBezTo>
                  <a:cubicBezTo>
                    <a:pt x="298925" y="255002"/>
                    <a:pt x="284239" y="281572"/>
                    <a:pt x="268142" y="305610"/>
                  </a:cubicBezTo>
                  <a:cubicBezTo>
                    <a:pt x="258211" y="320540"/>
                    <a:pt x="244910" y="332885"/>
                    <a:pt x="229884" y="342595"/>
                  </a:cubicBezTo>
                  <a:cubicBezTo>
                    <a:pt x="214309" y="353792"/>
                    <a:pt x="195782" y="360734"/>
                    <a:pt x="176627" y="363606"/>
                  </a:cubicBezTo>
                  <a:cubicBezTo>
                    <a:pt x="164240" y="365145"/>
                    <a:pt x="151697" y="364911"/>
                    <a:pt x="139415" y="367312"/>
                  </a:cubicBezTo>
                  <a:cubicBezTo>
                    <a:pt x="110513" y="373863"/>
                    <a:pt x="81611" y="380466"/>
                    <a:pt x="53153" y="388897"/>
                  </a:cubicBezTo>
                  <a:cubicBezTo>
                    <a:pt x="33972" y="392916"/>
                    <a:pt x="16045" y="401268"/>
                    <a:pt x="78" y="412544"/>
                  </a:cubicBezTo>
                  <a:cubicBezTo>
                    <a:pt x="52" y="412570"/>
                    <a:pt x="26" y="412596"/>
                    <a:pt x="0" y="412596"/>
                  </a:cubicBezTo>
                  <a:cubicBezTo>
                    <a:pt x="3868" y="396805"/>
                    <a:pt x="7265" y="380910"/>
                    <a:pt x="10793" y="365041"/>
                  </a:cubicBezTo>
                  <a:cubicBezTo>
                    <a:pt x="16071" y="341942"/>
                    <a:pt x="20435" y="318713"/>
                    <a:pt x="24042" y="295379"/>
                  </a:cubicBezTo>
                  <a:cubicBezTo>
                    <a:pt x="28379" y="299894"/>
                    <a:pt x="37709" y="302139"/>
                    <a:pt x="42674" y="302791"/>
                  </a:cubicBezTo>
                  <a:cubicBezTo>
                    <a:pt x="57883" y="304331"/>
                    <a:pt x="73301" y="303183"/>
                    <a:pt x="88353" y="300782"/>
                  </a:cubicBezTo>
                  <a:cubicBezTo>
                    <a:pt x="112969" y="297102"/>
                    <a:pt x="137403" y="291020"/>
                    <a:pt x="159772" y="279954"/>
                  </a:cubicBezTo>
                  <a:cubicBezTo>
                    <a:pt x="178430" y="267817"/>
                    <a:pt x="200041" y="256072"/>
                    <a:pt x="212506" y="237018"/>
                  </a:cubicBezTo>
                  <a:cubicBezTo>
                    <a:pt x="228551" y="211048"/>
                    <a:pt x="226017" y="175421"/>
                    <a:pt x="203648" y="153888"/>
                  </a:cubicBezTo>
                  <a:cubicBezTo>
                    <a:pt x="188125" y="138959"/>
                    <a:pt x="167820" y="130241"/>
                    <a:pt x="148457" y="121367"/>
                  </a:cubicBezTo>
                  <a:cubicBezTo>
                    <a:pt x="134894" y="115912"/>
                    <a:pt x="121488" y="109491"/>
                    <a:pt x="107220" y="106020"/>
                  </a:cubicBezTo>
                  <a:cubicBezTo>
                    <a:pt x="97029" y="103984"/>
                    <a:pt x="86523" y="103854"/>
                    <a:pt x="76149" y="104428"/>
                  </a:cubicBezTo>
                  <a:cubicBezTo>
                    <a:pt x="67604" y="104898"/>
                    <a:pt x="50435" y="106803"/>
                    <a:pt x="40505" y="113146"/>
                  </a:cubicBezTo>
                  <a:cubicBezTo>
                    <a:pt x="41210" y="97903"/>
                    <a:pt x="41837" y="82660"/>
                    <a:pt x="42412" y="67444"/>
                  </a:cubicBezTo>
                  <a:cubicBezTo>
                    <a:pt x="43013" y="44971"/>
                    <a:pt x="43118" y="22499"/>
                    <a:pt x="43118" y="0"/>
                  </a:cubicBezTo>
                  <a:cubicBezTo>
                    <a:pt x="47952" y="4046"/>
                    <a:pt x="53701" y="7178"/>
                    <a:pt x="59320" y="9266"/>
                  </a:cubicBezTo>
                  <a:cubicBezTo>
                    <a:pt x="74921" y="15269"/>
                    <a:pt x="91881" y="15164"/>
                    <a:pt x="108135" y="18244"/>
                  </a:cubicBezTo>
                  <a:cubicBezTo>
                    <a:pt x="137664" y="25474"/>
                    <a:pt x="166514" y="35523"/>
                    <a:pt x="194188" y="48077"/>
                  </a:cubicBezTo>
                  <a:cubicBezTo>
                    <a:pt x="216557" y="60031"/>
                    <a:pt x="235215" y="77858"/>
                    <a:pt x="254135" y="94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6040850" y="3981017"/>
              <a:ext cx="218778" cy="54885"/>
            </a:xfrm>
            <a:custGeom>
              <a:rect b="b" l="l" r="r" t="t"/>
              <a:pathLst>
                <a:path extrusionOk="0" h="109769" w="437555">
                  <a:moveTo>
                    <a:pt x="437556" y="61701"/>
                  </a:moveTo>
                  <a:cubicBezTo>
                    <a:pt x="435256" y="71202"/>
                    <a:pt x="434368" y="81016"/>
                    <a:pt x="431676" y="90412"/>
                  </a:cubicBezTo>
                  <a:cubicBezTo>
                    <a:pt x="400893" y="100278"/>
                    <a:pt x="368855" y="108082"/>
                    <a:pt x="336399" y="109648"/>
                  </a:cubicBezTo>
                  <a:cubicBezTo>
                    <a:pt x="304753" y="110300"/>
                    <a:pt x="273185" y="108369"/>
                    <a:pt x="242036" y="102705"/>
                  </a:cubicBezTo>
                  <a:cubicBezTo>
                    <a:pt x="220189" y="101244"/>
                    <a:pt x="199179" y="95058"/>
                    <a:pt x="177803" y="90830"/>
                  </a:cubicBezTo>
                  <a:cubicBezTo>
                    <a:pt x="151592" y="85009"/>
                    <a:pt x="124441" y="77727"/>
                    <a:pt x="98022" y="71985"/>
                  </a:cubicBezTo>
                  <a:cubicBezTo>
                    <a:pt x="82551" y="67966"/>
                    <a:pt x="68754" y="61701"/>
                    <a:pt x="53074" y="56299"/>
                  </a:cubicBezTo>
                  <a:cubicBezTo>
                    <a:pt x="41210" y="52253"/>
                    <a:pt x="29007" y="47999"/>
                    <a:pt x="17090" y="42178"/>
                  </a:cubicBezTo>
                  <a:cubicBezTo>
                    <a:pt x="8258" y="38263"/>
                    <a:pt x="6533" y="27118"/>
                    <a:pt x="3685" y="18531"/>
                  </a:cubicBezTo>
                  <a:cubicBezTo>
                    <a:pt x="2169" y="12424"/>
                    <a:pt x="1228" y="6186"/>
                    <a:pt x="0" y="0"/>
                  </a:cubicBezTo>
                  <a:cubicBezTo>
                    <a:pt x="39956" y="22707"/>
                    <a:pt x="88170" y="35601"/>
                    <a:pt x="129589" y="44266"/>
                  </a:cubicBezTo>
                  <a:cubicBezTo>
                    <a:pt x="195468" y="59065"/>
                    <a:pt x="262680" y="69192"/>
                    <a:pt x="330336" y="69192"/>
                  </a:cubicBezTo>
                  <a:cubicBezTo>
                    <a:pt x="330676" y="69192"/>
                    <a:pt x="331042" y="69192"/>
                    <a:pt x="331381" y="69192"/>
                  </a:cubicBezTo>
                  <a:cubicBezTo>
                    <a:pt x="366607" y="68174"/>
                    <a:pt x="402957" y="68827"/>
                    <a:pt x="437556" y="6170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27"/>
          <p:cNvGrpSpPr/>
          <p:nvPr/>
        </p:nvGrpSpPr>
        <p:grpSpPr>
          <a:xfrm rot="-4818160">
            <a:off x="1565681" y="1024371"/>
            <a:ext cx="616593" cy="1020785"/>
            <a:chOff x="5191631" y="3455813"/>
            <a:chExt cx="354475" cy="586842"/>
          </a:xfrm>
        </p:grpSpPr>
        <p:sp>
          <p:nvSpPr>
            <p:cNvPr id="1034" name="Google Shape;1034;p27"/>
            <p:cNvSpPr/>
            <p:nvPr/>
          </p:nvSpPr>
          <p:spPr>
            <a:xfrm>
              <a:off x="5191631" y="3455813"/>
              <a:ext cx="354475" cy="586842"/>
            </a:xfrm>
            <a:custGeom>
              <a:rect b="b" l="l" r="r" t="t"/>
              <a:pathLst>
                <a:path extrusionOk="0" h="1173684" w="708950">
                  <a:moveTo>
                    <a:pt x="695484" y="0"/>
                  </a:moveTo>
                  <a:cubicBezTo>
                    <a:pt x="681690" y="915"/>
                    <a:pt x="669115" y="8991"/>
                    <a:pt x="657104" y="15399"/>
                  </a:cubicBezTo>
                  <a:cubicBezTo>
                    <a:pt x="608072" y="44671"/>
                    <a:pt x="566877" y="84977"/>
                    <a:pt x="529247" y="127535"/>
                  </a:cubicBezTo>
                  <a:cubicBezTo>
                    <a:pt x="479558" y="182770"/>
                    <a:pt x="436110" y="243404"/>
                    <a:pt x="396299" y="306080"/>
                  </a:cubicBezTo>
                  <a:cubicBezTo>
                    <a:pt x="364463" y="354366"/>
                    <a:pt x="333402" y="403404"/>
                    <a:pt x="308136" y="455516"/>
                  </a:cubicBezTo>
                  <a:cubicBezTo>
                    <a:pt x="296218" y="479906"/>
                    <a:pt x="280594" y="503850"/>
                    <a:pt x="269614" y="528897"/>
                  </a:cubicBezTo>
                  <a:cubicBezTo>
                    <a:pt x="257579" y="559014"/>
                    <a:pt x="242025" y="587559"/>
                    <a:pt x="229334" y="617371"/>
                  </a:cubicBezTo>
                  <a:cubicBezTo>
                    <a:pt x="227574" y="623380"/>
                    <a:pt x="218143" y="643404"/>
                    <a:pt x="218096" y="653005"/>
                  </a:cubicBezTo>
                  <a:cubicBezTo>
                    <a:pt x="213920" y="654390"/>
                    <a:pt x="208571" y="659695"/>
                    <a:pt x="206953" y="661948"/>
                  </a:cubicBezTo>
                  <a:cubicBezTo>
                    <a:pt x="202284" y="667817"/>
                    <a:pt x="200712" y="675211"/>
                    <a:pt x="199234" y="682394"/>
                  </a:cubicBezTo>
                  <a:cubicBezTo>
                    <a:pt x="197874" y="686338"/>
                    <a:pt x="194214" y="688779"/>
                    <a:pt x="191375" y="691596"/>
                  </a:cubicBezTo>
                  <a:cubicBezTo>
                    <a:pt x="181710" y="699413"/>
                    <a:pt x="177088" y="711127"/>
                    <a:pt x="171059" y="721620"/>
                  </a:cubicBezTo>
                  <a:cubicBezTo>
                    <a:pt x="165311" y="730446"/>
                    <a:pt x="159634" y="739272"/>
                    <a:pt x="154402" y="748427"/>
                  </a:cubicBezTo>
                  <a:cubicBezTo>
                    <a:pt x="150461" y="754319"/>
                    <a:pt x="150484" y="760634"/>
                    <a:pt x="153042" y="766737"/>
                  </a:cubicBezTo>
                  <a:cubicBezTo>
                    <a:pt x="127752" y="765258"/>
                    <a:pt x="104151" y="782418"/>
                    <a:pt x="86134" y="798639"/>
                  </a:cubicBezTo>
                  <a:cubicBezTo>
                    <a:pt x="69547" y="816455"/>
                    <a:pt x="51319" y="833240"/>
                    <a:pt x="39073" y="854554"/>
                  </a:cubicBezTo>
                  <a:cubicBezTo>
                    <a:pt x="18827" y="890164"/>
                    <a:pt x="2827" y="929343"/>
                    <a:pt x="1325" y="970751"/>
                  </a:cubicBezTo>
                  <a:cubicBezTo>
                    <a:pt x="-1560" y="1022582"/>
                    <a:pt x="-3578" y="1086784"/>
                    <a:pt x="38838" y="1123169"/>
                  </a:cubicBezTo>
                  <a:cubicBezTo>
                    <a:pt x="39776" y="1126010"/>
                    <a:pt x="42756" y="1128568"/>
                    <a:pt x="45149" y="1130329"/>
                  </a:cubicBezTo>
                  <a:cubicBezTo>
                    <a:pt x="50404" y="1134249"/>
                    <a:pt x="55729" y="1138075"/>
                    <a:pt x="61078" y="1141855"/>
                  </a:cubicBezTo>
                  <a:cubicBezTo>
                    <a:pt x="74122" y="1150751"/>
                    <a:pt x="84820" y="1162559"/>
                    <a:pt x="97042" y="1172559"/>
                  </a:cubicBezTo>
                  <a:cubicBezTo>
                    <a:pt x="100913" y="1175446"/>
                    <a:pt x="106966" y="1172418"/>
                    <a:pt x="106849" y="1167559"/>
                  </a:cubicBezTo>
                  <a:cubicBezTo>
                    <a:pt x="105981" y="1161972"/>
                    <a:pt x="101875" y="1157230"/>
                    <a:pt x="99834" y="1151949"/>
                  </a:cubicBezTo>
                  <a:cubicBezTo>
                    <a:pt x="92679" y="1139625"/>
                    <a:pt x="94086" y="1125024"/>
                    <a:pt x="94743" y="1111362"/>
                  </a:cubicBezTo>
                  <a:cubicBezTo>
                    <a:pt x="95611" y="1100564"/>
                    <a:pt x="97371" y="1090047"/>
                    <a:pt x="101406" y="1079906"/>
                  </a:cubicBezTo>
                  <a:cubicBezTo>
                    <a:pt x="106450" y="1068427"/>
                    <a:pt x="113699" y="1058146"/>
                    <a:pt x="120761" y="1047864"/>
                  </a:cubicBezTo>
                  <a:cubicBezTo>
                    <a:pt x="133054" y="1029601"/>
                    <a:pt x="143306" y="1011174"/>
                    <a:pt x="156420" y="993240"/>
                  </a:cubicBezTo>
                  <a:cubicBezTo>
                    <a:pt x="178097" y="961808"/>
                    <a:pt x="196818" y="927911"/>
                    <a:pt x="209064" y="891667"/>
                  </a:cubicBezTo>
                  <a:cubicBezTo>
                    <a:pt x="214061" y="876244"/>
                    <a:pt x="219480" y="860657"/>
                    <a:pt x="220466" y="844366"/>
                  </a:cubicBezTo>
                  <a:cubicBezTo>
                    <a:pt x="220489" y="829460"/>
                    <a:pt x="220606" y="813732"/>
                    <a:pt x="216172" y="799390"/>
                  </a:cubicBezTo>
                  <a:cubicBezTo>
                    <a:pt x="221709" y="797793"/>
                    <a:pt x="226589" y="794390"/>
                    <a:pt x="229615" y="789085"/>
                  </a:cubicBezTo>
                  <a:cubicBezTo>
                    <a:pt x="231398" y="785563"/>
                    <a:pt x="237498" y="779648"/>
                    <a:pt x="239281" y="774554"/>
                  </a:cubicBezTo>
                  <a:cubicBezTo>
                    <a:pt x="247234" y="770657"/>
                    <a:pt x="255233" y="751995"/>
                    <a:pt x="259362" y="747441"/>
                  </a:cubicBezTo>
                  <a:cubicBezTo>
                    <a:pt x="272523" y="736244"/>
                    <a:pt x="275714" y="733427"/>
                    <a:pt x="278130" y="715822"/>
                  </a:cubicBezTo>
                  <a:cubicBezTo>
                    <a:pt x="281462" y="709343"/>
                    <a:pt x="288969" y="706009"/>
                    <a:pt x="292160" y="699249"/>
                  </a:cubicBezTo>
                  <a:cubicBezTo>
                    <a:pt x="295139" y="694319"/>
                    <a:pt x="298001" y="687089"/>
                    <a:pt x="294975" y="681855"/>
                  </a:cubicBezTo>
                  <a:cubicBezTo>
                    <a:pt x="299198" y="678545"/>
                    <a:pt x="302998" y="671878"/>
                    <a:pt x="306259" y="668615"/>
                  </a:cubicBezTo>
                  <a:cubicBezTo>
                    <a:pt x="314916" y="657934"/>
                    <a:pt x="323502" y="647160"/>
                    <a:pt x="332112" y="636455"/>
                  </a:cubicBezTo>
                  <a:cubicBezTo>
                    <a:pt x="368311" y="595024"/>
                    <a:pt x="402140" y="551690"/>
                    <a:pt x="436533" y="508756"/>
                  </a:cubicBezTo>
                  <a:cubicBezTo>
                    <a:pt x="455723" y="486972"/>
                    <a:pt x="471863" y="462817"/>
                    <a:pt x="489834" y="440070"/>
                  </a:cubicBezTo>
                  <a:cubicBezTo>
                    <a:pt x="504168" y="423028"/>
                    <a:pt x="516273" y="404343"/>
                    <a:pt x="529247" y="386268"/>
                  </a:cubicBezTo>
                  <a:cubicBezTo>
                    <a:pt x="537927" y="374437"/>
                    <a:pt x="546607" y="362559"/>
                    <a:pt x="554630" y="350258"/>
                  </a:cubicBezTo>
                  <a:cubicBezTo>
                    <a:pt x="573398" y="318709"/>
                    <a:pt x="596202" y="289789"/>
                    <a:pt x="613914" y="257629"/>
                  </a:cubicBezTo>
                  <a:cubicBezTo>
                    <a:pt x="635685" y="220516"/>
                    <a:pt x="659028" y="184272"/>
                    <a:pt x="676576" y="144859"/>
                  </a:cubicBezTo>
                  <a:cubicBezTo>
                    <a:pt x="692693" y="108451"/>
                    <a:pt x="707731" y="70000"/>
                    <a:pt x="708950" y="29765"/>
                  </a:cubicBezTo>
                  <a:cubicBezTo>
                    <a:pt x="708810" y="19108"/>
                    <a:pt x="707731" y="3310"/>
                    <a:pt x="695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7"/>
            <p:cNvSpPr/>
            <p:nvPr/>
          </p:nvSpPr>
          <p:spPr>
            <a:xfrm>
              <a:off x="5304210" y="3461916"/>
              <a:ext cx="235825" cy="331901"/>
            </a:xfrm>
            <a:custGeom>
              <a:rect b="b" l="l" r="r" t="t"/>
              <a:pathLst>
                <a:path extrusionOk="0" h="663802" w="471651">
                  <a:moveTo>
                    <a:pt x="468168" y="0"/>
                  </a:moveTo>
                  <a:cubicBezTo>
                    <a:pt x="485060" y="39836"/>
                    <a:pt x="436145" y="140164"/>
                    <a:pt x="415055" y="177606"/>
                  </a:cubicBezTo>
                  <a:cubicBezTo>
                    <a:pt x="395865" y="208803"/>
                    <a:pt x="378199" y="240916"/>
                    <a:pt x="358563" y="271831"/>
                  </a:cubicBezTo>
                  <a:cubicBezTo>
                    <a:pt x="343455" y="292324"/>
                    <a:pt x="330012" y="314953"/>
                    <a:pt x="316054" y="336432"/>
                  </a:cubicBezTo>
                  <a:cubicBezTo>
                    <a:pt x="300265" y="358920"/>
                    <a:pt x="283561" y="382160"/>
                    <a:pt x="267562" y="404671"/>
                  </a:cubicBezTo>
                  <a:cubicBezTo>
                    <a:pt x="254213" y="421408"/>
                    <a:pt x="241052" y="438263"/>
                    <a:pt x="228688" y="455751"/>
                  </a:cubicBezTo>
                  <a:cubicBezTo>
                    <a:pt x="197088" y="495704"/>
                    <a:pt x="164643" y="535000"/>
                    <a:pt x="133042" y="574977"/>
                  </a:cubicBezTo>
                  <a:cubicBezTo>
                    <a:pt x="114227" y="597535"/>
                    <a:pt x="94638" y="619390"/>
                    <a:pt x="76644" y="642629"/>
                  </a:cubicBezTo>
                  <a:cubicBezTo>
                    <a:pt x="72069" y="648169"/>
                    <a:pt x="67846" y="654014"/>
                    <a:pt x="62920" y="659296"/>
                  </a:cubicBezTo>
                  <a:cubicBezTo>
                    <a:pt x="61934" y="660352"/>
                    <a:pt x="60926" y="661432"/>
                    <a:pt x="60152" y="662676"/>
                  </a:cubicBezTo>
                  <a:cubicBezTo>
                    <a:pt x="59917" y="663028"/>
                    <a:pt x="59753" y="663404"/>
                    <a:pt x="59612" y="663803"/>
                  </a:cubicBezTo>
                  <a:cubicBezTo>
                    <a:pt x="57618" y="663592"/>
                    <a:pt x="55577" y="663639"/>
                    <a:pt x="53630" y="663709"/>
                  </a:cubicBezTo>
                  <a:cubicBezTo>
                    <a:pt x="43401" y="664038"/>
                    <a:pt x="33947" y="662582"/>
                    <a:pt x="24093" y="659155"/>
                  </a:cubicBezTo>
                  <a:cubicBezTo>
                    <a:pt x="18416" y="657207"/>
                    <a:pt x="12082" y="654155"/>
                    <a:pt x="8023" y="649437"/>
                  </a:cubicBezTo>
                  <a:cubicBezTo>
                    <a:pt x="5044" y="646009"/>
                    <a:pt x="3050" y="641948"/>
                    <a:pt x="938" y="637958"/>
                  </a:cubicBezTo>
                  <a:cubicBezTo>
                    <a:pt x="727" y="637465"/>
                    <a:pt x="399" y="636948"/>
                    <a:pt x="0" y="636479"/>
                  </a:cubicBezTo>
                  <a:cubicBezTo>
                    <a:pt x="6639" y="620845"/>
                    <a:pt x="13185" y="605117"/>
                    <a:pt x="20833" y="589953"/>
                  </a:cubicBezTo>
                  <a:cubicBezTo>
                    <a:pt x="34627" y="564554"/>
                    <a:pt x="46451" y="538240"/>
                    <a:pt x="58392" y="511925"/>
                  </a:cubicBezTo>
                  <a:cubicBezTo>
                    <a:pt x="67471" y="493685"/>
                    <a:pt x="78192" y="476338"/>
                    <a:pt x="87764" y="458380"/>
                  </a:cubicBezTo>
                  <a:cubicBezTo>
                    <a:pt x="118262" y="395399"/>
                    <a:pt x="157159" y="336690"/>
                    <a:pt x="195305" y="278122"/>
                  </a:cubicBezTo>
                  <a:cubicBezTo>
                    <a:pt x="253486" y="190188"/>
                    <a:pt x="368604" y="35469"/>
                    <a:pt x="468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5272688" y="3783782"/>
              <a:ext cx="60988" cy="66175"/>
            </a:xfrm>
            <a:custGeom>
              <a:rect b="b" l="l" r="r" t="t"/>
              <a:pathLst>
                <a:path extrusionOk="0" h="132351" w="121976">
                  <a:moveTo>
                    <a:pt x="121976" y="32019"/>
                  </a:moveTo>
                  <a:cubicBezTo>
                    <a:pt x="119912" y="40634"/>
                    <a:pt x="111325" y="44718"/>
                    <a:pt x="106680" y="51620"/>
                  </a:cubicBezTo>
                  <a:cubicBezTo>
                    <a:pt x="101941" y="57981"/>
                    <a:pt x="104616" y="67113"/>
                    <a:pt x="99454" y="73146"/>
                  </a:cubicBezTo>
                  <a:cubicBezTo>
                    <a:pt x="95865" y="77019"/>
                    <a:pt x="91314" y="79789"/>
                    <a:pt x="87912" y="83850"/>
                  </a:cubicBezTo>
                  <a:cubicBezTo>
                    <a:pt x="83971" y="88146"/>
                    <a:pt x="82352" y="93873"/>
                    <a:pt x="79279" y="98756"/>
                  </a:cubicBezTo>
                  <a:cubicBezTo>
                    <a:pt x="79326" y="96268"/>
                    <a:pt x="77637" y="94014"/>
                    <a:pt x="75220" y="93333"/>
                  </a:cubicBezTo>
                  <a:cubicBezTo>
                    <a:pt x="60933" y="91972"/>
                    <a:pt x="47749" y="85047"/>
                    <a:pt x="38388" y="74108"/>
                  </a:cubicBezTo>
                  <a:cubicBezTo>
                    <a:pt x="36019" y="71009"/>
                    <a:pt x="31960" y="73192"/>
                    <a:pt x="33063" y="76855"/>
                  </a:cubicBezTo>
                  <a:cubicBezTo>
                    <a:pt x="37919" y="89155"/>
                    <a:pt x="54247" y="100939"/>
                    <a:pt x="67127" y="103333"/>
                  </a:cubicBezTo>
                  <a:cubicBezTo>
                    <a:pt x="69778" y="104038"/>
                    <a:pt x="73414" y="104648"/>
                    <a:pt x="75994" y="103615"/>
                  </a:cubicBezTo>
                  <a:cubicBezTo>
                    <a:pt x="73531" y="106526"/>
                    <a:pt x="70129" y="109531"/>
                    <a:pt x="69238" y="112629"/>
                  </a:cubicBezTo>
                  <a:cubicBezTo>
                    <a:pt x="69050" y="112793"/>
                    <a:pt x="68863" y="112981"/>
                    <a:pt x="68722" y="113193"/>
                  </a:cubicBezTo>
                  <a:cubicBezTo>
                    <a:pt x="64640" y="118404"/>
                    <a:pt x="60323" y="123404"/>
                    <a:pt x="56077" y="128451"/>
                  </a:cubicBezTo>
                  <a:cubicBezTo>
                    <a:pt x="53238" y="132465"/>
                    <a:pt x="47913" y="132465"/>
                    <a:pt x="43455" y="132301"/>
                  </a:cubicBezTo>
                  <a:cubicBezTo>
                    <a:pt x="27080" y="131362"/>
                    <a:pt x="12559" y="121033"/>
                    <a:pt x="2471" y="108615"/>
                  </a:cubicBezTo>
                  <a:cubicBezTo>
                    <a:pt x="-4262" y="100164"/>
                    <a:pt x="4488" y="91291"/>
                    <a:pt x="8312" y="83639"/>
                  </a:cubicBezTo>
                  <a:cubicBezTo>
                    <a:pt x="15890" y="72700"/>
                    <a:pt x="20887" y="60329"/>
                    <a:pt x="27596" y="48897"/>
                  </a:cubicBezTo>
                  <a:cubicBezTo>
                    <a:pt x="31397" y="42770"/>
                    <a:pt x="38060" y="38404"/>
                    <a:pt x="41367" y="31925"/>
                  </a:cubicBezTo>
                  <a:cubicBezTo>
                    <a:pt x="42071" y="40258"/>
                    <a:pt x="54083" y="51080"/>
                    <a:pt x="59408" y="54437"/>
                  </a:cubicBezTo>
                  <a:cubicBezTo>
                    <a:pt x="63725" y="57559"/>
                    <a:pt x="67854" y="50469"/>
                    <a:pt x="63021" y="48263"/>
                  </a:cubicBezTo>
                  <a:cubicBezTo>
                    <a:pt x="54951" y="43944"/>
                    <a:pt x="45309" y="37606"/>
                    <a:pt x="44206" y="27746"/>
                  </a:cubicBezTo>
                  <a:cubicBezTo>
                    <a:pt x="44840" y="27254"/>
                    <a:pt x="44159" y="25916"/>
                    <a:pt x="43362" y="26174"/>
                  </a:cubicBezTo>
                  <a:cubicBezTo>
                    <a:pt x="43244" y="26315"/>
                    <a:pt x="43127" y="26432"/>
                    <a:pt x="43010" y="26573"/>
                  </a:cubicBezTo>
                  <a:cubicBezTo>
                    <a:pt x="43901" y="21385"/>
                    <a:pt x="44183" y="16221"/>
                    <a:pt x="46881" y="11361"/>
                  </a:cubicBezTo>
                  <a:cubicBezTo>
                    <a:pt x="49180" y="7160"/>
                    <a:pt x="52300" y="2770"/>
                    <a:pt x="56476" y="235"/>
                  </a:cubicBezTo>
                  <a:cubicBezTo>
                    <a:pt x="56710" y="798"/>
                    <a:pt x="57015" y="1268"/>
                    <a:pt x="57414" y="1620"/>
                  </a:cubicBezTo>
                  <a:cubicBezTo>
                    <a:pt x="58048" y="2089"/>
                    <a:pt x="58869" y="1901"/>
                    <a:pt x="59267" y="1268"/>
                  </a:cubicBezTo>
                  <a:cubicBezTo>
                    <a:pt x="59525" y="869"/>
                    <a:pt x="59737" y="446"/>
                    <a:pt x="59948" y="0"/>
                  </a:cubicBezTo>
                  <a:cubicBezTo>
                    <a:pt x="60417" y="1455"/>
                    <a:pt x="60980" y="2864"/>
                    <a:pt x="61426" y="4155"/>
                  </a:cubicBezTo>
                  <a:cubicBezTo>
                    <a:pt x="70927" y="26197"/>
                    <a:pt x="100581" y="31080"/>
                    <a:pt x="121976" y="320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7"/>
            <p:cNvSpPr/>
            <p:nvPr/>
          </p:nvSpPr>
          <p:spPr>
            <a:xfrm>
              <a:off x="5197678" y="3840824"/>
              <a:ext cx="87329" cy="173838"/>
            </a:xfrm>
            <a:custGeom>
              <a:rect b="b" l="l" r="r" t="t"/>
              <a:pathLst>
                <a:path extrusionOk="0" h="347676" w="174659">
                  <a:moveTo>
                    <a:pt x="174660" y="25916"/>
                  </a:moveTo>
                  <a:cubicBezTo>
                    <a:pt x="174636" y="25962"/>
                    <a:pt x="174636" y="25986"/>
                    <a:pt x="174613" y="26033"/>
                  </a:cubicBezTo>
                  <a:cubicBezTo>
                    <a:pt x="172549" y="37746"/>
                    <a:pt x="171024" y="49577"/>
                    <a:pt x="167035" y="60822"/>
                  </a:cubicBezTo>
                  <a:cubicBezTo>
                    <a:pt x="161006" y="77512"/>
                    <a:pt x="152913" y="94225"/>
                    <a:pt x="143130" y="109272"/>
                  </a:cubicBezTo>
                  <a:cubicBezTo>
                    <a:pt x="127974" y="130094"/>
                    <a:pt x="112491" y="150704"/>
                    <a:pt x="98227" y="172183"/>
                  </a:cubicBezTo>
                  <a:cubicBezTo>
                    <a:pt x="79084" y="203451"/>
                    <a:pt x="58697" y="235094"/>
                    <a:pt x="51542" y="271596"/>
                  </a:cubicBezTo>
                  <a:cubicBezTo>
                    <a:pt x="47178" y="286995"/>
                    <a:pt x="41008" y="301972"/>
                    <a:pt x="40398" y="318169"/>
                  </a:cubicBezTo>
                  <a:cubicBezTo>
                    <a:pt x="39530" y="327840"/>
                    <a:pt x="38545" y="337864"/>
                    <a:pt x="39131" y="347676"/>
                  </a:cubicBezTo>
                  <a:cubicBezTo>
                    <a:pt x="34862" y="344507"/>
                    <a:pt x="30944" y="340892"/>
                    <a:pt x="27425" y="336878"/>
                  </a:cubicBezTo>
                  <a:cubicBezTo>
                    <a:pt x="141" y="306690"/>
                    <a:pt x="141" y="263850"/>
                    <a:pt x="0" y="225305"/>
                  </a:cubicBezTo>
                  <a:cubicBezTo>
                    <a:pt x="633" y="175657"/>
                    <a:pt x="8352" y="146056"/>
                    <a:pt x="30615" y="101526"/>
                  </a:cubicBezTo>
                  <a:cubicBezTo>
                    <a:pt x="41900" y="77488"/>
                    <a:pt x="60410" y="58615"/>
                    <a:pt x="77864" y="39014"/>
                  </a:cubicBezTo>
                  <a:cubicBezTo>
                    <a:pt x="94990" y="20493"/>
                    <a:pt x="116972" y="3357"/>
                    <a:pt x="142543" y="0"/>
                  </a:cubicBezTo>
                  <a:cubicBezTo>
                    <a:pt x="144443" y="3357"/>
                    <a:pt x="147071" y="6620"/>
                    <a:pt x="150144" y="9695"/>
                  </a:cubicBezTo>
                  <a:cubicBezTo>
                    <a:pt x="149605" y="9953"/>
                    <a:pt x="149112" y="10211"/>
                    <a:pt x="148596" y="10446"/>
                  </a:cubicBezTo>
                  <a:cubicBezTo>
                    <a:pt x="98251" y="42300"/>
                    <a:pt x="34439" y="136948"/>
                    <a:pt x="24844" y="195822"/>
                  </a:cubicBezTo>
                  <a:cubicBezTo>
                    <a:pt x="23225" y="204507"/>
                    <a:pt x="22217" y="213286"/>
                    <a:pt x="20551" y="221972"/>
                  </a:cubicBezTo>
                  <a:cubicBezTo>
                    <a:pt x="19941" y="225117"/>
                    <a:pt x="22522" y="228192"/>
                    <a:pt x="25571" y="228592"/>
                  </a:cubicBezTo>
                  <a:cubicBezTo>
                    <a:pt x="34955" y="229507"/>
                    <a:pt x="32891" y="213451"/>
                    <a:pt x="34744" y="207136"/>
                  </a:cubicBezTo>
                  <a:cubicBezTo>
                    <a:pt x="36387" y="195446"/>
                    <a:pt x="38498" y="183779"/>
                    <a:pt x="42416" y="172606"/>
                  </a:cubicBezTo>
                  <a:cubicBezTo>
                    <a:pt x="63037" y="117394"/>
                    <a:pt x="105781" y="52606"/>
                    <a:pt x="152185" y="15915"/>
                  </a:cubicBezTo>
                  <a:cubicBezTo>
                    <a:pt x="153006" y="15376"/>
                    <a:pt x="154015" y="14742"/>
                    <a:pt x="155094" y="14131"/>
                  </a:cubicBezTo>
                  <a:cubicBezTo>
                    <a:pt x="161053" y="18944"/>
                    <a:pt x="167950" y="23052"/>
                    <a:pt x="174660" y="259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7"/>
            <p:cNvSpPr/>
            <p:nvPr/>
          </p:nvSpPr>
          <p:spPr>
            <a:xfrm>
              <a:off x="5223241" y="3854580"/>
              <a:ext cx="74467" cy="173497"/>
            </a:xfrm>
            <a:custGeom>
              <a:rect b="b" l="l" r="r" t="t"/>
              <a:pathLst>
                <a:path extrusionOk="0" h="346995" w="148933">
                  <a:moveTo>
                    <a:pt x="147768" y="7042"/>
                  </a:moveTo>
                  <a:cubicBezTo>
                    <a:pt x="149082" y="19225"/>
                    <a:pt x="149176" y="31479"/>
                    <a:pt x="148589" y="43709"/>
                  </a:cubicBezTo>
                  <a:cubicBezTo>
                    <a:pt x="147510" y="58850"/>
                    <a:pt x="142513" y="72653"/>
                    <a:pt x="137469" y="86948"/>
                  </a:cubicBezTo>
                  <a:cubicBezTo>
                    <a:pt x="131323" y="105728"/>
                    <a:pt x="122736" y="122723"/>
                    <a:pt x="113775" y="140399"/>
                  </a:cubicBezTo>
                  <a:cubicBezTo>
                    <a:pt x="95218" y="175516"/>
                    <a:pt x="70139" y="206667"/>
                    <a:pt x="49705" y="240704"/>
                  </a:cubicBezTo>
                  <a:cubicBezTo>
                    <a:pt x="41447" y="252770"/>
                    <a:pt x="31711" y="265986"/>
                    <a:pt x="26222" y="280070"/>
                  </a:cubicBezTo>
                  <a:cubicBezTo>
                    <a:pt x="19043" y="301268"/>
                    <a:pt x="16955" y="324930"/>
                    <a:pt x="20709" y="346995"/>
                  </a:cubicBezTo>
                  <a:cubicBezTo>
                    <a:pt x="14937" y="341620"/>
                    <a:pt x="8556" y="336995"/>
                    <a:pt x="2128" y="332441"/>
                  </a:cubicBezTo>
                  <a:cubicBezTo>
                    <a:pt x="1776" y="330446"/>
                    <a:pt x="1260" y="328427"/>
                    <a:pt x="1119" y="326667"/>
                  </a:cubicBezTo>
                  <a:cubicBezTo>
                    <a:pt x="-968" y="314906"/>
                    <a:pt x="298" y="302911"/>
                    <a:pt x="1424" y="291127"/>
                  </a:cubicBezTo>
                  <a:cubicBezTo>
                    <a:pt x="2011" y="276643"/>
                    <a:pt x="7501" y="263240"/>
                    <a:pt x="11465" y="249484"/>
                  </a:cubicBezTo>
                  <a:cubicBezTo>
                    <a:pt x="13389" y="241948"/>
                    <a:pt x="14914" y="234272"/>
                    <a:pt x="17424" y="226878"/>
                  </a:cubicBezTo>
                  <a:cubicBezTo>
                    <a:pt x="22843" y="210704"/>
                    <a:pt x="30257" y="195305"/>
                    <a:pt x="39172" y="180775"/>
                  </a:cubicBezTo>
                  <a:cubicBezTo>
                    <a:pt x="47453" y="166714"/>
                    <a:pt x="55078" y="152254"/>
                    <a:pt x="64555" y="138920"/>
                  </a:cubicBezTo>
                  <a:cubicBezTo>
                    <a:pt x="75934" y="121549"/>
                    <a:pt x="88438" y="104601"/>
                    <a:pt x="100074" y="87371"/>
                  </a:cubicBezTo>
                  <a:cubicBezTo>
                    <a:pt x="112555" y="65986"/>
                    <a:pt x="123159" y="42535"/>
                    <a:pt x="126560" y="17840"/>
                  </a:cubicBezTo>
                  <a:cubicBezTo>
                    <a:pt x="127264" y="11925"/>
                    <a:pt x="127405" y="5962"/>
                    <a:pt x="127593" y="0"/>
                  </a:cubicBezTo>
                  <a:cubicBezTo>
                    <a:pt x="133153" y="1995"/>
                    <a:pt x="138384" y="3028"/>
                    <a:pt x="142560" y="2793"/>
                  </a:cubicBezTo>
                  <a:cubicBezTo>
                    <a:pt x="144155" y="2934"/>
                    <a:pt x="145751" y="2958"/>
                    <a:pt x="147346" y="2840"/>
                  </a:cubicBezTo>
                  <a:cubicBezTo>
                    <a:pt x="147463" y="4296"/>
                    <a:pt x="147745" y="5798"/>
                    <a:pt x="147768" y="70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27"/>
          <p:cNvGrpSpPr/>
          <p:nvPr/>
        </p:nvGrpSpPr>
        <p:grpSpPr>
          <a:xfrm>
            <a:off x="7414502" y="1053088"/>
            <a:ext cx="835000" cy="1039429"/>
            <a:chOff x="4081141" y="2357038"/>
            <a:chExt cx="596685" cy="742821"/>
          </a:xfrm>
        </p:grpSpPr>
        <p:sp>
          <p:nvSpPr>
            <p:cNvPr id="1040" name="Google Shape;1040;p27"/>
            <p:cNvSpPr/>
            <p:nvPr/>
          </p:nvSpPr>
          <p:spPr>
            <a:xfrm>
              <a:off x="4081141" y="2357038"/>
              <a:ext cx="596685" cy="742821"/>
            </a:xfrm>
            <a:custGeom>
              <a:rect b="b" l="l" r="r" t="t"/>
              <a:pathLst>
                <a:path extrusionOk="0" h="1485641" w="1193369">
                  <a:moveTo>
                    <a:pt x="1192699" y="1415810"/>
                  </a:moveTo>
                  <a:cubicBezTo>
                    <a:pt x="1191036" y="1406213"/>
                    <a:pt x="1182185" y="1384581"/>
                    <a:pt x="1170365" y="1389929"/>
                  </a:cubicBezTo>
                  <a:cubicBezTo>
                    <a:pt x="1169563" y="1372874"/>
                    <a:pt x="1161098" y="1353025"/>
                    <a:pt x="1156257" y="1340604"/>
                  </a:cubicBezTo>
                  <a:cubicBezTo>
                    <a:pt x="1143694" y="1313327"/>
                    <a:pt x="1127566" y="1287892"/>
                    <a:pt x="1111112" y="1262873"/>
                  </a:cubicBezTo>
                  <a:cubicBezTo>
                    <a:pt x="1094866" y="1237645"/>
                    <a:pt x="1079511" y="1211794"/>
                    <a:pt x="1061334" y="1187845"/>
                  </a:cubicBezTo>
                  <a:cubicBezTo>
                    <a:pt x="1034158" y="1152396"/>
                    <a:pt x="1005705" y="1117690"/>
                    <a:pt x="982331" y="1079567"/>
                  </a:cubicBezTo>
                  <a:cubicBezTo>
                    <a:pt x="969797" y="1059362"/>
                    <a:pt x="955630" y="1040256"/>
                    <a:pt x="941968" y="1020823"/>
                  </a:cubicBezTo>
                  <a:cubicBezTo>
                    <a:pt x="921326" y="987216"/>
                    <a:pt x="899496" y="954234"/>
                    <a:pt x="875617" y="922796"/>
                  </a:cubicBezTo>
                  <a:cubicBezTo>
                    <a:pt x="863915" y="905592"/>
                    <a:pt x="848559" y="891359"/>
                    <a:pt x="831957" y="878938"/>
                  </a:cubicBezTo>
                  <a:cubicBezTo>
                    <a:pt x="828244" y="875759"/>
                    <a:pt x="824086" y="871510"/>
                    <a:pt x="818948" y="871956"/>
                  </a:cubicBezTo>
                  <a:cubicBezTo>
                    <a:pt x="819809" y="851512"/>
                    <a:pt x="810602" y="826850"/>
                    <a:pt x="785951" y="831634"/>
                  </a:cubicBezTo>
                  <a:cubicBezTo>
                    <a:pt x="781525" y="832288"/>
                    <a:pt x="779209" y="835467"/>
                    <a:pt x="778763" y="838914"/>
                  </a:cubicBezTo>
                  <a:cubicBezTo>
                    <a:pt x="776417" y="832377"/>
                    <a:pt x="772734" y="826018"/>
                    <a:pt x="769051" y="820729"/>
                  </a:cubicBezTo>
                  <a:cubicBezTo>
                    <a:pt x="755329" y="798265"/>
                    <a:pt x="738103" y="778297"/>
                    <a:pt x="722362" y="757230"/>
                  </a:cubicBezTo>
                  <a:cubicBezTo>
                    <a:pt x="713689" y="745493"/>
                    <a:pt x="704868" y="733845"/>
                    <a:pt x="695750" y="722435"/>
                  </a:cubicBezTo>
                  <a:cubicBezTo>
                    <a:pt x="693434" y="719375"/>
                    <a:pt x="690671" y="714977"/>
                    <a:pt x="687404" y="712095"/>
                  </a:cubicBezTo>
                  <a:cubicBezTo>
                    <a:pt x="729431" y="670465"/>
                    <a:pt x="764952" y="621853"/>
                    <a:pt x="787703" y="567120"/>
                  </a:cubicBezTo>
                  <a:cubicBezTo>
                    <a:pt x="801336" y="534910"/>
                    <a:pt x="808969" y="500858"/>
                    <a:pt x="814879" y="466538"/>
                  </a:cubicBezTo>
                  <a:cubicBezTo>
                    <a:pt x="820611" y="439974"/>
                    <a:pt x="826551" y="410825"/>
                    <a:pt x="826581" y="383102"/>
                  </a:cubicBezTo>
                  <a:cubicBezTo>
                    <a:pt x="827413" y="348247"/>
                    <a:pt x="829343" y="312917"/>
                    <a:pt x="821383" y="278687"/>
                  </a:cubicBezTo>
                  <a:cubicBezTo>
                    <a:pt x="813038" y="235067"/>
                    <a:pt x="794297" y="193824"/>
                    <a:pt x="769675" y="157068"/>
                  </a:cubicBezTo>
                  <a:cubicBezTo>
                    <a:pt x="753696" y="131722"/>
                    <a:pt x="737598" y="105722"/>
                    <a:pt x="714402" y="86289"/>
                  </a:cubicBezTo>
                  <a:cubicBezTo>
                    <a:pt x="675881" y="55802"/>
                    <a:pt x="632934" y="27366"/>
                    <a:pt x="584848" y="15094"/>
                  </a:cubicBezTo>
                  <a:cubicBezTo>
                    <a:pt x="569048" y="12895"/>
                    <a:pt x="554108" y="11915"/>
                    <a:pt x="538159" y="9775"/>
                  </a:cubicBezTo>
                  <a:cubicBezTo>
                    <a:pt x="532041" y="9033"/>
                    <a:pt x="525210" y="4605"/>
                    <a:pt x="519270" y="7695"/>
                  </a:cubicBezTo>
                  <a:cubicBezTo>
                    <a:pt x="469403" y="-1248"/>
                    <a:pt x="418526" y="832"/>
                    <a:pt x="368094" y="118"/>
                  </a:cubicBezTo>
                  <a:cubicBezTo>
                    <a:pt x="318643" y="-1040"/>
                    <a:pt x="268805" y="6239"/>
                    <a:pt x="222858" y="25048"/>
                  </a:cubicBezTo>
                  <a:cubicBezTo>
                    <a:pt x="159507" y="48968"/>
                    <a:pt x="110591" y="99571"/>
                    <a:pt x="75781" y="156444"/>
                  </a:cubicBezTo>
                  <a:cubicBezTo>
                    <a:pt x="50863" y="193170"/>
                    <a:pt x="35567" y="235126"/>
                    <a:pt x="22855" y="277379"/>
                  </a:cubicBezTo>
                  <a:cubicBezTo>
                    <a:pt x="15074" y="302933"/>
                    <a:pt x="8421" y="328844"/>
                    <a:pt x="4975" y="355349"/>
                  </a:cubicBezTo>
                  <a:cubicBezTo>
                    <a:pt x="-5271" y="432991"/>
                    <a:pt x="-2153" y="510664"/>
                    <a:pt x="37973" y="579986"/>
                  </a:cubicBezTo>
                  <a:cubicBezTo>
                    <a:pt x="47922" y="597577"/>
                    <a:pt x="61525" y="612553"/>
                    <a:pt x="75989" y="626489"/>
                  </a:cubicBezTo>
                  <a:cubicBezTo>
                    <a:pt x="88909" y="639117"/>
                    <a:pt x="100997" y="652578"/>
                    <a:pt x="114689" y="664344"/>
                  </a:cubicBezTo>
                  <a:cubicBezTo>
                    <a:pt x="128114" y="675873"/>
                    <a:pt x="143172" y="685293"/>
                    <a:pt x="157577" y="695485"/>
                  </a:cubicBezTo>
                  <a:cubicBezTo>
                    <a:pt x="185970" y="716819"/>
                    <a:pt x="216532" y="734915"/>
                    <a:pt x="249619" y="747989"/>
                  </a:cubicBezTo>
                  <a:cubicBezTo>
                    <a:pt x="315316" y="775682"/>
                    <a:pt x="385291" y="794135"/>
                    <a:pt x="456750" y="796601"/>
                  </a:cubicBezTo>
                  <a:cubicBezTo>
                    <a:pt x="509172" y="798087"/>
                    <a:pt x="563286" y="790034"/>
                    <a:pt x="610242" y="765758"/>
                  </a:cubicBezTo>
                  <a:cubicBezTo>
                    <a:pt x="617341" y="762133"/>
                    <a:pt x="624558" y="758597"/>
                    <a:pt x="631657" y="754853"/>
                  </a:cubicBezTo>
                  <a:cubicBezTo>
                    <a:pt x="644992" y="785429"/>
                    <a:pt x="663911" y="813865"/>
                    <a:pt x="681791" y="841885"/>
                  </a:cubicBezTo>
                  <a:cubicBezTo>
                    <a:pt x="689721" y="854454"/>
                    <a:pt x="698542" y="866429"/>
                    <a:pt x="707541" y="878285"/>
                  </a:cubicBezTo>
                  <a:cubicBezTo>
                    <a:pt x="708403" y="879562"/>
                    <a:pt x="709383" y="880781"/>
                    <a:pt x="710452" y="881880"/>
                  </a:cubicBezTo>
                  <a:cubicBezTo>
                    <a:pt x="705551" y="887704"/>
                    <a:pt x="710066" y="899411"/>
                    <a:pt x="711402" y="906097"/>
                  </a:cubicBezTo>
                  <a:cubicBezTo>
                    <a:pt x="713571" y="914565"/>
                    <a:pt x="719926" y="920746"/>
                    <a:pt x="727678" y="923896"/>
                  </a:cubicBezTo>
                  <a:cubicBezTo>
                    <a:pt x="723015" y="932810"/>
                    <a:pt x="731034" y="950103"/>
                    <a:pt x="733797" y="958453"/>
                  </a:cubicBezTo>
                  <a:cubicBezTo>
                    <a:pt x="744964" y="984334"/>
                    <a:pt x="761477" y="1007332"/>
                    <a:pt x="777902" y="1030064"/>
                  </a:cubicBezTo>
                  <a:cubicBezTo>
                    <a:pt x="798573" y="1060313"/>
                    <a:pt x="819601" y="1092641"/>
                    <a:pt x="840986" y="1122801"/>
                  </a:cubicBezTo>
                  <a:cubicBezTo>
                    <a:pt x="868102" y="1160924"/>
                    <a:pt x="889992" y="1202494"/>
                    <a:pt x="916306" y="1241152"/>
                  </a:cubicBezTo>
                  <a:cubicBezTo>
                    <a:pt x="940037" y="1275055"/>
                    <a:pt x="963530" y="1309137"/>
                    <a:pt x="988538" y="1342625"/>
                  </a:cubicBezTo>
                  <a:cubicBezTo>
                    <a:pt x="1002794" y="1362117"/>
                    <a:pt x="1017734" y="1381104"/>
                    <a:pt x="1031604" y="1400864"/>
                  </a:cubicBezTo>
                  <a:cubicBezTo>
                    <a:pt x="1044167" y="1416880"/>
                    <a:pt x="1053909" y="1439998"/>
                    <a:pt x="1074788" y="1445762"/>
                  </a:cubicBezTo>
                  <a:cubicBezTo>
                    <a:pt x="1073600" y="1449357"/>
                    <a:pt x="1074640" y="1453725"/>
                    <a:pt x="1075739" y="1457172"/>
                  </a:cubicBezTo>
                  <a:cubicBezTo>
                    <a:pt x="1081263" y="1473039"/>
                    <a:pt x="1096885" y="1483766"/>
                    <a:pt x="1113340" y="1485341"/>
                  </a:cubicBezTo>
                  <a:cubicBezTo>
                    <a:pt x="1137100" y="1487094"/>
                    <a:pt x="1164722" y="1481448"/>
                    <a:pt x="1179572" y="1461213"/>
                  </a:cubicBezTo>
                  <a:cubicBezTo>
                    <a:pt x="1188482" y="1448139"/>
                    <a:pt x="1195640" y="1431886"/>
                    <a:pt x="1192699" y="1415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7"/>
            <p:cNvSpPr/>
            <p:nvPr/>
          </p:nvSpPr>
          <p:spPr>
            <a:xfrm>
              <a:off x="4089988" y="2364770"/>
              <a:ext cx="395968" cy="381781"/>
            </a:xfrm>
            <a:custGeom>
              <a:rect b="b" l="l" r="r" t="t"/>
              <a:pathLst>
                <a:path extrusionOk="0" h="763562" w="791936">
                  <a:moveTo>
                    <a:pt x="680344" y="559916"/>
                  </a:moveTo>
                  <a:cubicBezTo>
                    <a:pt x="727033" y="493060"/>
                    <a:pt x="732231" y="446528"/>
                    <a:pt x="731369" y="366894"/>
                  </a:cubicBezTo>
                  <a:cubicBezTo>
                    <a:pt x="731993" y="324968"/>
                    <a:pt x="725578" y="283190"/>
                    <a:pt x="715747" y="242482"/>
                  </a:cubicBezTo>
                  <a:cubicBezTo>
                    <a:pt x="706629" y="206380"/>
                    <a:pt x="694689" y="170515"/>
                    <a:pt x="672384" y="140207"/>
                  </a:cubicBezTo>
                  <a:cubicBezTo>
                    <a:pt x="654267" y="111681"/>
                    <a:pt x="628487" y="87613"/>
                    <a:pt x="597123" y="74539"/>
                  </a:cubicBezTo>
                  <a:cubicBezTo>
                    <a:pt x="589223" y="72073"/>
                    <a:pt x="580907" y="65268"/>
                    <a:pt x="572442" y="67318"/>
                  </a:cubicBezTo>
                  <a:cubicBezTo>
                    <a:pt x="519129" y="48539"/>
                    <a:pt x="462520" y="41705"/>
                    <a:pt x="406208" y="43785"/>
                  </a:cubicBezTo>
                  <a:cubicBezTo>
                    <a:pt x="370478" y="45181"/>
                    <a:pt x="334392" y="49847"/>
                    <a:pt x="301306" y="64198"/>
                  </a:cubicBezTo>
                  <a:cubicBezTo>
                    <a:pt x="269556" y="79590"/>
                    <a:pt x="235994" y="92219"/>
                    <a:pt x="207541" y="113405"/>
                  </a:cubicBezTo>
                  <a:cubicBezTo>
                    <a:pt x="184405" y="130282"/>
                    <a:pt x="162456" y="148913"/>
                    <a:pt x="144428" y="171228"/>
                  </a:cubicBezTo>
                  <a:cubicBezTo>
                    <a:pt x="126399" y="192860"/>
                    <a:pt x="105787" y="212976"/>
                    <a:pt x="93135" y="238471"/>
                  </a:cubicBezTo>
                  <a:cubicBezTo>
                    <a:pt x="63464" y="294749"/>
                    <a:pt x="50515" y="360536"/>
                    <a:pt x="63405" y="423321"/>
                  </a:cubicBezTo>
                  <a:cubicBezTo>
                    <a:pt x="66494" y="457760"/>
                    <a:pt x="74928" y="492050"/>
                    <a:pt x="92095" y="522299"/>
                  </a:cubicBezTo>
                  <a:cubicBezTo>
                    <a:pt x="111133" y="551834"/>
                    <a:pt x="135547" y="578161"/>
                    <a:pt x="161832" y="601367"/>
                  </a:cubicBezTo>
                  <a:cubicBezTo>
                    <a:pt x="178197" y="614828"/>
                    <a:pt x="197532" y="623504"/>
                    <a:pt x="215353" y="634677"/>
                  </a:cubicBezTo>
                  <a:cubicBezTo>
                    <a:pt x="250162" y="657200"/>
                    <a:pt x="289366" y="672443"/>
                    <a:pt x="329284" y="683170"/>
                  </a:cubicBezTo>
                  <a:cubicBezTo>
                    <a:pt x="374102" y="696036"/>
                    <a:pt x="420078" y="705485"/>
                    <a:pt x="466857" y="705990"/>
                  </a:cubicBezTo>
                  <a:cubicBezTo>
                    <a:pt x="494330" y="706347"/>
                    <a:pt x="521565" y="698740"/>
                    <a:pt x="547137" y="689202"/>
                  </a:cubicBezTo>
                  <a:cubicBezTo>
                    <a:pt x="566888" y="681446"/>
                    <a:pt x="583134" y="667629"/>
                    <a:pt x="599143" y="654110"/>
                  </a:cubicBezTo>
                  <a:cubicBezTo>
                    <a:pt x="621834" y="636846"/>
                    <a:pt x="644317" y="618423"/>
                    <a:pt x="659613" y="593939"/>
                  </a:cubicBezTo>
                  <a:cubicBezTo>
                    <a:pt x="666474" y="582588"/>
                    <a:pt x="672978" y="571000"/>
                    <a:pt x="680344" y="559916"/>
                  </a:cubicBezTo>
                  <a:close/>
                  <a:moveTo>
                    <a:pt x="791216" y="299295"/>
                  </a:moveTo>
                  <a:cubicBezTo>
                    <a:pt x="792701" y="328920"/>
                    <a:pt x="791661" y="358664"/>
                    <a:pt x="790176" y="388289"/>
                  </a:cubicBezTo>
                  <a:cubicBezTo>
                    <a:pt x="788157" y="411198"/>
                    <a:pt x="782039" y="435563"/>
                    <a:pt x="777702" y="458443"/>
                  </a:cubicBezTo>
                  <a:cubicBezTo>
                    <a:pt x="771762" y="495407"/>
                    <a:pt x="760921" y="531450"/>
                    <a:pt x="744735" y="565205"/>
                  </a:cubicBezTo>
                  <a:cubicBezTo>
                    <a:pt x="716668" y="619612"/>
                    <a:pt x="678205" y="668343"/>
                    <a:pt x="631368" y="707803"/>
                  </a:cubicBezTo>
                  <a:cubicBezTo>
                    <a:pt x="611914" y="722006"/>
                    <a:pt x="590886" y="731366"/>
                    <a:pt x="569026" y="741885"/>
                  </a:cubicBezTo>
                  <a:cubicBezTo>
                    <a:pt x="527030" y="759386"/>
                    <a:pt x="480489" y="765032"/>
                    <a:pt x="435225" y="763249"/>
                  </a:cubicBezTo>
                  <a:cubicBezTo>
                    <a:pt x="371429" y="760248"/>
                    <a:pt x="308672" y="744707"/>
                    <a:pt x="249686" y="720491"/>
                  </a:cubicBezTo>
                  <a:cubicBezTo>
                    <a:pt x="210244" y="706317"/>
                    <a:pt x="174722" y="684210"/>
                    <a:pt x="141190" y="659339"/>
                  </a:cubicBezTo>
                  <a:cubicBezTo>
                    <a:pt x="118945" y="645106"/>
                    <a:pt x="98837" y="627961"/>
                    <a:pt x="80928" y="608558"/>
                  </a:cubicBezTo>
                  <a:cubicBezTo>
                    <a:pt x="64325" y="591948"/>
                    <a:pt x="46713" y="575813"/>
                    <a:pt x="35278" y="555014"/>
                  </a:cubicBezTo>
                  <a:cubicBezTo>
                    <a:pt x="-5619" y="484354"/>
                    <a:pt x="-5233" y="400679"/>
                    <a:pt x="7894" y="322294"/>
                  </a:cubicBezTo>
                  <a:cubicBezTo>
                    <a:pt x="21319" y="262598"/>
                    <a:pt x="38842" y="202012"/>
                    <a:pt x="72731" y="150428"/>
                  </a:cubicBezTo>
                  <a:cubicBezTo>
                    <a:pt x="107272" y="93437"/>
                    <a:pt x="156813" y="43220"/>
                    <a:pt x="221055" y="21470"/>
                  </a:cubicBezTo>
                  <a:cubicBezTo>
                    <a:pt x="263705" y="5097"/>
                    <a:pt x="309563" y="-370"/>
                    <a:pt x="355034" y="343"/>
                  </a:cubicBezTo>
                  <a:cubicBezTo>
                    <a:pt x="402941" y="462"/>
                    <a:pt x="451145" y="-2034"/>
                    <a:pt x="498696" y="4889"/>
                  </a:cubicBezTo>
                  <a:cubicBezTo>
                    <a:pt x="503240" y="10505"/>
                    <a:pt x="511972" y="9733"/>
                    <a:pt x="518446" y="11902"/>
                  </a:cubicBezTo>
                  <a:cubicBezTo>
                    <a:pt x="533742" y="13893"/>
                    <a:pt x="549157" y="14992"/>
                    <a:pt x="564482" y="17102"/>
                  </a:cubicBezTo>
                  <a:cubicBezTo>
                    <a:pt x="594331" y="24233"/>
                    <a:pt x="620854" y="40516"/>
                    <a:pt x="646961" y="56116"/>
                  </a:cubicBezTo>
                  <a:cubicBezTo>
                    <a:pt x="660860" y="65535"/>
                    <a:pt x="674820" y="75103"/>
                    <a:pt x="687531" y="86098"/>
                  </a:cubicBezTo>
                  <a:cubicBezTo>
                    <a:pt x="703659" y="100331"/>
                    <a:pt x="715925" y="118129"/>
                    <a:pt x="727627" y="135987"/>
                  </a:cubicBezTo>
                  <a:cubicBezTo>
                    <a:pt x="760832" y="184272"/>
                    <a:pt x="786791" y="239986"/>
                    <a:pt x="791216" y="299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7"/>
            <p:cNvSpPr/>
            <p:nvPr/>
          </p:nvSpPr>
          <p:spPr>
            <a:xfrm>
              <a:off x="4402227" y="2719131"/>
              <a:ext cx="60725" cy="73349"/>
            </a:xfrm>
            <a:custGeom>
              <a:rect b="b" l="l" r="r" t="t"/>
              <a:pathLst>
                <a:path extrusionOk="0" h="146698" w="121451">
                  <a:moveTo>
                    <a:pt x="117376" y="115260"/>
                  </a:moveTo>
                  <a:cubicBezTo>
                    <a:pt x="120465" y="121233"/>
                    <a:pt x="125069" y="129791"/>
                    <a:pt x="116693" y="133475"/>
                  </a:cubicBezTo>
                  <a:cubicBezTo>
                    <a:pt x="106536" y="139715"/>
                    <a:pt x="94982" y="148421"/>
                    <a:pt x="82478" y="146401"/>
                  </a:cubicBezTo>
                  <a:cubicBezTo>
                    <a:pt x="50847" y="109585"/>
                    <a:pt x="24800" y="66856"/>
                    <a:pt x="0" y="24871"/>
                  </a:cubicBezTo>
                  <a:cubicBezTo>
                    <a:pt x="7574" y="20473"/>
                    <a:pt x="14880" y="15659"/>
                    <a:pt x="21622" y="10043"/>
                  </a:cubicBezTo>
                  <a:cubicBezTo>
                    <a:pt x="25335" y="6745"/>
                    <a:pt x="29047" y="3417"/>
                    <a:pt x="32700" y="0"/>
                  </a:cubicBezTo>
                  <a:cubicBezTo>
                    <a:pt x="36591" y="6864"/>
                    <a:pt x="44402" y="14055"/>
                    <a:pt x="47254" y="18839"/>
                  </a:cubicBezTo>
                  <a:cubicBezTo>
                    <a:pt x="65252" y="42877"/>
                    <a:pt x="83934" y="66381"/>
                    <a:pt x="101754" y="90538"/>
                  </a:cubicBezTo>
                  <a:cubicBezTo>
                    <a:pt x="106833" y="97907"/>
                    <a:pt x="112416" y="106406"/>
                    <a:pt x="117376" y="115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7"/>
            <p:cNvSpPr/>
            <p:nvPr/>
          </p:nvSpPr>
          <p:spPr>
            <a:xfrm>
              <a:off x="4127839" y="2395097"/>
              <a:ext cx="319047" cy="313792"/>
            </a:xfrm>
            <a:custGeom>
              <a:rect b="b" l="l" r="r" t="t"/>
              <a:pathLst>
                <a:path extrusionOk="0" h="627584" w="638094">
                  <a:moveTo>
                    <a:pt x="549637" y="304338"/>
                  </a:moveTo>
                  <a:cubicBezTo>
                    <a:pt x="568704" y="310607"/>
                    <a:pt x="568794" y="261728"/>
                    <a:pt x="569001" y="249842"/>
                  </a:cubicBezTo>
                  <a:cubicBezTo>
                    <a:pt x="568081" y="197873"/>
                    <a:pt x="550736" y="143377"/>
                    <a:pt x="511412" y="107899"/>
                  </a:cubicBezTo>
                  <a:cubicBezTo>
                    <a:pt x="509036" y="106086"/>
                    <a:pt x="504373" y="106710"/>
                    <a:pt x="504403" y="110187"/>
                  </a:cubicBezTo>
                  <a:cubicBezTo>
                    <a:pt x="504670" y="113782"/>
                    <a:pt x="507670" y="116724"/>
                    <a:pt x="509422" y="119784"/>
                  </a:cubicBezTo>
                  <a:cubicBezTo>
                    <a:pt x="523619" y="141416"/>
                    <a:pt x="537846" y="163791"/>
                    <a:pt x="544588" y="189048"/>
                  </a:cubicBezTo>
                  <a:cubicBezTo>
                    <a:pt x="552221" y="220485"/>
                    <a:pt x="556646" y="254567"/>
                    <a:pt x="547944" y="286212"/>
                  </a:cubicBezTo>
                  <a:cubicBezTo>
                    <a:pt x="544974" y="292630"/>
                    <a:pt x="541113" y="300237"/>
                    <a:pt x="549637" y="304338"/>
                  </a:cubicBezTo>
                  <a:close/>
                  <a:moveTo>
                    <a:pt x="621898" y="182659"/>
                  </a:moveTo>
                  <a:cubicBezTo>
                    <a:pt x="638560" y="243781"/>
                    <a:pt x="640461" y="307695"/>
                    <a:pt x="636065" y="370897"/>
                  </a:cubicBezTo>
                  <a:cubicBezTo>
                    <a:pt x="631907" y="429820"/>
                    <a:pt x="606097" y="463486"/>
                    <a:pt x="576219" y="511295"/>
                  </a:cubicBezTo>
                  <a:cubicBezTo>
                    <a:pt x="562022" y="539019"/>
                    <a:pt x="538647" y="559878"/>
                    <a:pt x="514055" y="578211"/>
                  </a:cubicBezTo>
                  <a:cubicBezTo>
                    <a:pt x="500601" y="589235"/>
                    <a:pt x="487652" y="601032"/>
                    <a:pt x="471940" y="608787"/>
                  </a:cubicBezTo>
                  <a:cubicBezTo>
                    <a:pt x="445328" y="620583"/>
                    <a:pt x="415866" y="628458"/>
                    <a:pt x="386611" y="627507"/>
                  </a:cubicBezTo>
                  <a:cubicBezTo>
                    <a:pt x="344555" y="626378"/>
                    <a:pt x="303152" y="618236"/>
                    <a:pt x="262789" y="606558"/>
                  </a:cubicBezTo>
                  <a:cubicBezTo>
                    <a:pt x="220198" y="595832"/>
                    <a:pt x="178737" y="579073"/>
                    <a:pt x="141997" y="554559"/>
                  </a:cubicBezTo>
                  <a:cubicBezTo>
                    <a:pt x="117702" y="541752"/>
                    <a:pt x="93942" y="527460"/>
                    <a:pt x="75824" y="506422"/>
                  </a:cubicBezTo>
                  <a:cubicBezTo>
                    <a:pt x="58271" y="487762"/>
                    <a:pt x="40065" y="468894"/>
                    <a:pt x="28095" y="446014"/>
                  </a:cubicBezTo>
                  <a:cubicBezTo>
                    <a:pt x="13928" y="418112"/>
                    <a:pt x="7662" y="387477"/>
                    <a:pt x="4573" y="356575"/>
                  </a:cubicBezTo>
                  <a:cubicBezTo>
                    <a:pt x="-7189" y="299494"/>
                    <a:pt x="4573" y="239680"/>
                    <a:pt x="30293" y="187948"/>
                  </a:cubicBezTo>
                  <a:cubicBezTo>
                    <a:pt x="38253" y="171546"/>
                    <a:pt x="49153" y="157016"/>
                    <a:pt x="61419" y="143615"/>
                  </a:cubicBezTo>
                  <a:cubicBezTo>
                    <a:pt x="76834" y="126321"/>
                    <a:pt x="91387" y="108107"/>
                    <a:pt x="108792" y="92715"/>
                  </a:cubicBezTo>
                  <a:cubicBezTo>
                    <a:pt x="129820" y="75392"/>
                    <a:pt x="151531" y="58544"/>
                    <a:pt x="176004" y="46331"/>
                  </a:cubicBezTo>
                  <a:cubicBezTo>
                    <a:pt x="199111" y="35991"/>
                    <a:pt x="221357" y="23660"/>
                    <a:pt x="245117" y="14835"/>
                  </a:cubicBezTo>
                  <a:cubicBezTo>
                    <a:pt x="276303" y="3989"/>
                    <a:pt x="309389" y="928"/>
                    <a:pt x="342238" y="156"/>
                  </a:cubicBezTo>
                  <a:cubicBezTo>
                    <a:pt x="393085" y="-1152"/>
                    <a:pt x="443636" y="5802"/>
                    <a:pt x="492582" y="19619"/>
                  </a:cubicBezTo>
                  <a:cubicBezTo>
                    <a:pt x="493918" y="21728"/>
                    <a:pt x="496116" y="22917"/>
                    <a:pt x="498463" y="23600"/>
                  </a:cubicBezTo>
                  <a:cubicBezTo>
                    <a:pt x="507254" y="27106"/>
                    <a:pt x="516045" y="30642"/>
                    <a:pt x="524480" y="34951"/>
                  </a:cubicBezTo>
                  <a:cubicBezTo>
                    <a:pt x="547379" y="46539"/>
                    <a:pt x="567071" y="66418"/>
                    <a:pt x="581030" y="87990"/>
                  </a:cubicBezTo>
                  <a:cubicBezTo>
                    <a:pt x="601910" y="116040"/>
                    <a:pt x="613315" y="149171"/>
                    <a:pt x="621898" y="1826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7"/>
            <p:cNvSpPr/>
            <p:nvPr/>
          </p:nvSpPr>
          <p:spPr>
            <a:xfrm>
              <a:off x="4440228" y="2779971"/>
              <a:ext cx="41647" cy="32067"/>
            </a:xfrm>
            <a:custGeom>
              <a:rect b="b" l="l" r="r" t="t"/>
              <a:pathLst>
                <a:path extrusionOk="0" h="64134" w="83295">
                  <a:moveTo>
                    <a:pt x="80310" y="8617"/>
                  </a:moveTo>
                  <a:cubicBezTo>
                    <a:pt x="81706" y="14827"/>
                    <a:pt x="84439" y="21632"/>
                    <a:pt x="82775" y="27961"/>
                  </a:cubicBezTo>
                  <a:cubicBezTo>
                    <a:pt x="75588" y="48137"/>
                    <a:pt x="16692" y="80436"/>
                    <a:pt x="4039" y="54436"/>
                  </a:cubicBezTo>
                  <a:cubicBezTo>
                    <a:pt x="2317" y="50425"/>
                    <a:pt x="743" y="45700"/>
                    <a:pt x="0" y="41154"/>
                  </a:cubicBezTo>
                  <a:cubicBezTo>
                    <a:pt x="475" y="41332"/>
                    <a:pt x="1010" y="41510"/>
                    <a:pt x="1515" y="41689"/>
                  </a:cubicBezTo>
                  <a:cubicBezTo>
                    <a:pt x="19305" y="46413"/>
                    <a:pt x="36947" y="35568"/>
                    <a:pt x="51233" y="26029"/>
                  </a:cubicBezTo>
                  <a:cubicBezTo>
                    <a:pt x="62252" y="19760"/>
                    <a:pt x="64480" y="10014"/>
                    <a:pt x="62549" y="0"/>
                  </a:cubicBezTo>
                  <a:cubicBezTo>
                    <a:pt x="63975" y="1723"/>
                    <a:pt x="66173" y="2882"/>
                    <a:pt x="69054" y="2882"/>
                  </a:cubicBezTo>
                  <a:cubicBezTo>
                    <a:pt x="73865" y="2555"/>
                    <a:pt x="79033" y="3120"/>
                    <a:pt x="80310" y="8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7"/>
            <p:cNvSpPr/>
            <p:nvPr/>
          </p:nvSpPr>
          <p:spPr>
            <a:xfrm>
              <a:off x="4622500" y="3059490"/>
              <a:ext cx="46416" cy="32281"/>
            </a:xfrm>
            <a:custGeom>
              <a:rect b="b" l="l" r="r" t="t"/>
              <a:pathLst>
                <a:path extrusionOk="0" h="64563" w="92832">
                  <a:moveTo>
                    <a:pt x="89517" y="5081"/>
                  </a:moveTo>
                  <a:cubicBezTo>
                    <a:pt x="95547" y="15689"/>
                    <a:pt x="92458" y="27783"/>
                    <a:pt x="87349" y="38064"/>
                  </a:cubicBezTo>
                  <a:cubicBezTo>
                    <a:pt x="81617" y="51732"/>
                    <a:pt x="68192" y="59755"/>
                    <a:pt x="54025" y="62251"/>
                  </a:cubicBezTo>
                  <a:cubicBezTo>
                    <a:pt x="33413" y="67807"/>
                    <a:pt x="9088" y="64182"/>
                    <a:pt x="0" y="42194"/>
                  </a:cubicBezTo>
                  <a:cubicBezTo>
                    <a:pt x="29106" y="44838"/>
                    <a:pt x="57827" y="28228"/>
                    <a:pt x="79211" y="9746"/>
                  </a:cubicBezTo>
                  <a:cubicBezTo>
                    <a:pt x="82270" y="7012"/>
                    <a:pt x="84379" y="3744"/>
                    <a:pt x="85745" y="0"/>
                  </a:cubicBezTo>
                  <a:cubicBezTo>
                    <a:pt x="87052" y="1664"/>
                    <a:pt x="88448" y="3328"/>
                    <a:pt x="89517" y="50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4448975" y="2800444"/>
              <a:ext cx="208592" cy="271376"/>
            </a:xfrm>
            <a:custGeom>
              <a:rect b="b" l="l" r="r" t="t"/>
              <a:pathLst>
                <a:path extrusionOk="0" h="542752" w="417184">
                  <a:moveTo>
                    <a:pt x="412511" y="483090"/>
                  </a:moveTo>
                  <a:cubicBezTo>
                    <a:pt x="413936" y="492212"/>
                    <a:pt x="420322" y="504840"/>
                    <a:pt x="415273" y="513576"/>
                  </a:cubicBezTo>
                  <a:cubicBezTo>
                    <a:pt x="397274" y="530067"/>
                    <a:pt x="372296" y="544806"/>
                    <a:pt x="347110" y="542518"/>
                  </a:cubicBezTo>
                  <a:cubicBezTo>
                    <a:pt x="333775" y="540794"/>
                    <a:pt x="327656" y="527037"/>
                    <a:pt x="320053" y="517528"/>
                  </a:cubicBezTo>
                  <a:cubicBezTo>
                    <a:pt x="311766" y="505643"/>
                    <a:pt x="303153" y="493222"/>
                    <a:pt x="294362" y="481544"/>
                  </a:cubicBezTo>
                  <a:cubicBezTo>
                    <a:pt x="269265" y="448473"/>
                    <a:pt x="244881" y="415520"/>
                    <a:pt x="221120" y="381379"/>
                  </a:cubicBezTo>
                  <a:cubicBezTo>
                    <a:pt x="196469" y="347594"/>
                    <a:pt x="173837" y="312056"/>
                    <a:pt x="152186" y="276191"/>
                  </a:cubicBezTo>
                  <a:cubicBezTo>
                    <a:pt x="135078" y="247547"/>
                    <a:pt x="115238" y="220775"/>
                    <a:pt x="96467" y="193289"/>
                  </a:cubicBezTo>
                  <a:cubicBezTo>
                    <a:pt x="82508" y="173262"/>
                    <a:pt x="68519" y="152819"/>
                    <a:pt x="53877" y="133029"/>
                  </a:cubicBezTo>
                  <a:cubicBezTo>
                    <a:pt x="32968" y="104861"/>
                    <a:pt x="9801" y="76632"/>
                    <a:pt x="505" y="41837"/>
                  </a:cubicBezTo>
                  <a:cubicBezTo>
                    <a:pt x="1634" y="41481"/>
                    <a:pt x="1366" y="39936"/>
                    <a:pt x="386" y="39698"/>
                  </a:cubicBezTo>
                  <a:cubicBezTo>
                    <a:pt x="238" y="39520"/>
                    <a:pt x="119" y="39312"/>
                    <a:pt x="0" y="39074"/>
                  </a:cubicBezTo>
                  <a:cubicBezTo>
                    <a:pt x="1010" y="39222"/>
                    <a:pt x="2049" y="39282"/>
                    <a:pt x="3089" y="39312"/>
                  </a:cubicBezTo>
                  <a:cubicBezTo>
                    <a:pt x="31304" y="38717"/>
                    <a:pt x="62876" y="24722"/>
                    <a:pt x="78023" y="0"/>
                  </a:cubicBezTo>
                  <a:cubicBezTo>
                    <a:pt x="78291" y="267"/>
                    <a:pt x="78617" y="535"/>
                    <a:pt x="78974" y="773"/>
                  </a:cubicBezTo>
                  <a:cubicBezTo>
                    <a:pt x="97121" y="14857"/>
                    <a:pt x="115000" y="29684"/>
                    <a:pt x="127653" y="49117"/>
                  </a:cubicBezTo>
                  <a:cubicBezTo>
                    <a:pt x="143899" y="71403"/>
                    <a:pt x="159462" y="91994"/>
                    <a:pt x="174015" y="115914"/>
                  </a:cubicBezTo>
                  <a:cubicBezTo>
                    <a:pt x="196915" y="153383"/>
                    <a:pt x="223853" y="188119"/>
                    <a:pt x="246752" y="225648"/>
                  </a:cubicBezTo>
                  <a:cubicBezTo>
                    <a:pt x="270483" y="259641"/>
                    <a:pt x="296708" y="291702"/>
                    <a:pt x="321300" y="324982"/>
                  </a:cubicBezTo>
                  <a:cubicBezTo>
                    <a:pt x="335408" y="345365"/>
                    <a:pt x="348268" y="366700"/>
                    <a:pt x="361782" y="387470"/>
                  </a:cubicBezTo>
                  <a:cubicBezTo>
                    <a:pt x="381028" y="418016"/>
                    <a:pt x="401908" y="448116"/>
                    <a:pt x="412511" y="483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28"/>
          <p:cNvSpPr/>
          <p:nvPr/>
        </p:nvSpPr>
        <p:spPr>
          <a:xfrm>
            <a:off x="2275510" y="0"/>
            <a:ext cx="2283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28"/>
          <p:cNvSpPr/>
          <p:nvPr/>
        </p:nvSpPr>
        <p:spPr>
          <a:xfrm>
            <a:off x="6861002" y="0"/>
            <a:ext cx="2283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28"/>
          <p:cNvSpPr txBox="1"/>
          <p:nvPr/>
        </p:nvSpPr>
        <p:spPr>
          <a:xfrm>
            <a:off x="7514053" y="979347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054" name="Google Shape;1054;p28"/>
          <p:cNvSpPr txBox="1"/>
          <p:nvPr/>
        </p:nvSpPr>
        <p:spPr>
          <a:xfrm>
            <a:off x="627279" y="979347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055" name="Google Shape;1055;p28"/>
          <p:cNvSpPr txBox="1"/>
          <p:nvPr/>
        </p:nvSpPr>
        <p:spPr>
          <a:xfrm>
            <a:off x="5189789" y="979347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056" name="Google Shape;1056;p28"/>
          <p:cNvSpPr txBox="1"/>
          <p:nvPr/>
        </p:nvSpPr>
        <p:spPr>
          <a:xfrm>
            <a:off x="2927644" y="979347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057" name="Google Shape;1057;p28"/>
          <p:cNvGrpSpPr/>
          <p:nvPr/>
        </p:nvGrpSpPr>
        <p:grpSpPr>
          <a:xfrm>
            <a:off x="8494121" y="1437617"/>
            <a:ext cx="920769" cy="679115"/>
            <a:chOff x="8494121" y="1437617"/>
            <a:chExt cx="920769" cy="679115"/>
          </a:xfrm>
        </p:grpSpPr>
        <p:sp>
          <p:nvSpPr>
            <p:cNvPr id="1058" name="Google Shape;1058;p28"/>
            <p:cNvSpPr/>
            <p:nvPr/>
          </p:nvSpPr>
          <p:spPr>
            <a:xfrm rot="-1154972">
              <a:off x="8543476" y="1560685"/>
              <a:ext cx="822060" cy="432980"/>
            </a:xfrm>
            <a:custGeom>
              <a:rect b="b" l="l" r="r" t="t"/>
              <a:pathLst>
                <a:path extrusionOk="0" h="863695" w="1642540">
                  <a:moveTo>
                    <a:pt x="1642398" y="436891"/>
                  </a:moveTo>
                  <a:cubicBezTo>
                    <a:pt x="1638850" y="424847"/>
                    <a:pt x="1623377" y="418350"/>
                    <a:pt x="1614836" y="408964"/>
                  </a:cubicBezTo>
                  <a:cubicBezTo>
                    <a:pt x="1545356" y="345627"/>
                    <a:pt x="1473676" y="284621"/>
                    <a:pt x="1397297" y="229685"/>
                  </a:cubicBezTo>
                  <a:cubicBezTo>
                    <a:pt x="1312410" y="169991"/>
                    <a:pt x="1223450" y="113514"/>
                    <a:pt x="1126835" y="74757"/>
                  </a:cubicBezTo>
                  <a:cubicBezTo>
                    <a:pt x="1011561" y="28321"/>
                    <a:pt x="890078" y="1641"/>
                    <a:pt x="765573" y="0"/>
                  </a:cubicBezTo>
                  <a:cubicBezTo>
                    <a:pt x="553422" y="1706"/>
                    <a:pt x="388050" y="32423"/>
                    <a:pt x="219130" y="169040"/>
                  </a:cubicBezTo>
                  <a:cubicBezTo>
                    <a:pt x="149716" y="221547"/>
                    <a:pt x="85263" y="280814"/>
                    <a:pt x="29252" y="347498"/>
                  </a:cubicBezTo>
                  <a:cubicBezTo>
                    <a:pt x="18936" y="361150"/>
                    <a:pt x="5205" y="375425"/>
                    <a:pt x="2971" y="392917"/>
                  </a:cubicBezTo>
                  <a:cubicBezTo>
                    <a:pt x="2971" y="393245"/>
                    <a:pt x="3069" y="393540"/>
                    <a:pt x="3135" y="393835"/>
                  </a:cubicBezTo>
                  <a:cubicBezTo>
                    <a:pt x="-2318" y="402959"/>
                    <a:pt x="671" y="415068"/>
                    <a:pt x="2248" y="425110"/>
                  </a:cubicBezTo>
                  <a:cubicBezTo>
                    <a:pt x="28529" y="518966"/>
                    <a:pt x="107864" y="587028"/>
                    <a:pt x="185162" y="641012"/>
                  </a:cubicBezTo>
                  <a:cubicBezTo>
                    <a:pt x="248170" y="684166"/>
                    <a:pt x="314135" y="720921"/>
                    <a:pt x="384239" y="752032"/>
                  </a:cubicBezTo>
                  <a:cubicBezTo>
                    <a:pt x="414363" y="764010"/>
                    <a:pt x="445605" y="773133"/>
                    <a:pt x="475828" y="784914"/>
                  </a:cubicBezTo>
                  <a:cubicBezTo>
                    <a:pt x="500269" y="794037"/>
                    <a:pt x="524217" y="804801"/>
                    <a:pt x="549480" y="811463"/>
                  </a:cubicBezTo>
                  <a:cubicBezTo>
                    <a:pt x="602665" y="824655"/>
                    <a:pt x="656606" y="835058"/>
                    <a:pt x="711073" y="841950"/>
                  </a:cubicBezTo>
                  <a:cubicBezTo>
                    <a:pt x="771716" y="853370"/>
                    <a:pt x="833148" y="862493"/>
                    <a:pt x="894973" y="863412"/>
                  </a:cubicBezTo>
                  <a:cubicBezTo>
                    <a:pt x="961595" y="865545"/>
                    <a:pt x="1027592" y="855667"/>
                    <a:pt x="1090009" y="832039"/>
                  </a:cubicBezTo>
                  <a:cubicBezTo>
                    <a:pt x="1168359" y="807328"/>
                    <a:pt x="1243522" y="772903"/>
                    <a:pt x="1315170" y="732867"/>
                  </a:cubicBezTo>
                  <a:cubicBezTo>
                    <a:pt x="1357055" y="707630"/>
                    <a:pt x="1396870" y="679080"/>
                    <a:pt x="1435897" y="649577"/>
                  </a:cubicBezTo>
                  <a:cubicBezTo>
                    <a:pt x="1469438" y="627754"/>
                    <a:pt x="1498708" y="601140"/>
                    <a:pt x="1523083" y="569439"/>
                  </a:cubicBezTo>
                  <a:cubicBezTo>
                    <a:pt x="1545586" y="545154"/>
                    <a:pt x="1572294" y="525136"/>
                    <a:pt x="1593220" y="499342"/>
                  </a:cubicBezTo>
                  <a:cubicBezTo>
                    <a:pt x="1607839" y="483097"/>
                    <a:pt x="1625447" y="468888"/>
                    <a:pt x="1637043" y="450051"/>
                  </a:cubicBezTo>
                  <a:cubicBezTo>
                    <a:pt x="1637339" y="449591"/>
                    <a:pt x="1637503" y="449099"/>
                    <a:pt x="1637733" y="448607"/>
                  </a:cubicBezTo>
                  <a:cubicBezTo>
                    <a:pt x="1641018" y="445785"/>
                    <a:pt x="1643121" y="441584"/>
                    <a:pt x="1642398" y="436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 rot="-1154972">
              <a:off x="8787710" y="1617438"/>
              <a:ext cx="313172" cy="292304"/>
            </a:xfrm>
            <a:custGeom>
              <a:rect b="b" l="l" r="r" t="t"/>
              <a:pathLst>
                <a:path extrusionOk="0" h="583080" w="625742">
                  <a:moveTo>
                    <a:pt x="460886" y="345804"/>
                  </a:moveTo>
                  <a:cubicBezTo>
                    <a:pt x="480859" y="299171"/>
                    <a:pt x="475866" y="241939"/>
                    <a:pt x="450439" y="198095"/>
                  </a:cubicBezTo>
                  <a:cubicBezTo>
                    <a:pt x="422122" y="146245"/>
                    <a:pt x="370874" y="114544"/>
                    <a:pt x="310954" y="125373"/>
                  </a:cubicBezTo>
                  <a:cubicBezTo>
                    <a:pt x="293773" y="128885"/>
                    <a:pt x="242230" y="144374"/>
                    <a:pt x="238551" y="162522"/>
                  </a:cubicBezTo>
                  <a:cubicBezTo>
                    <a:pt x="201626" y="190252"/>
                    <a:pt x="183230" y="235178"/>
                    <a:pt x="180733" y="280334"/>
                  </a:cubicBezTo>
                  <a:cubicBezTo>
                    <a:pt x="175477" y="361786"/>
                    <a:pt x="241179" y="424827"/>
                    <a:pt x="320087" y="430898"/>
                  </a:cubicBezTo>
                  <a:cubicBezTo>
                    <a:pt x="378956" y="434213"/>
                    <a:pt x="436511" y="399361"/>
                    <a:pt x="460886" y="345804"/>
                  </a:cubicBezTo>
                  <a:close/>
                  <a:moveTo>
                    <a:pt x="622283" y="212075"/>
                  </a:moveTo>
                  <a:cubicBezTo>
                    <a:pt x="628557" y="239576"/>
                    <a:pt x="624977" y="267700"/>
                    <a:pt x="621856" y="295332"/>
                  </a:cubicBezTo>
                  <a:cubicBezTo>
                    <a:pt x="620312" y="317910"/>
                    <a:pt x="615515" y="340028"/>
                    <a:pt x="608288" y="361425"/>
                  </a:cubicBezTo>
                  <a:cubicBezTo>
                    <a:pt x="592027" y="403890"/>
                    <a:pt x="566962" y="446683"/>
                    <a:pt x="538907" y="482815"/>
                  </a:cubicBezTo>
                  <a:cubicBezTo>
                    <a:pt x="489105" y="535354"/>
                    <a:pt x="419757" y="571650"/>
                    <a:pt x="348174" y="582512"/>
                  </a:cubicBezTo>
                  <a:cubicBezTo>
                    <a:pt x="348339" y="582480"/>
                    <a:pt x="348569" y="582480"/>
                    <a:pt x="348733" y="582447"/>
                  </a:cubicBezTo>
                  <a:cubicBezTo>
                    <a:pt x="349291" y="582414"/>
                    <a:pt x="349817" y="582381"/>
                    <a:pt x="350375" y="582348"/>
                  </a:cubicBezTo>
                  <a:cubicBezTo>
                    <a:pt x="341637" y="583103"/>
                    <a:pt x="333194" y="583267"/>
                    <a:pt x="324127" y="582873"/>
                  </a:cubicBezTo>
                  <a:cubicBezTo>
                    <a:pt x="270942" y="580970"/>
                    <a:pt x="219530" y="567876"/>
                    <a:pt x="169827" y="548875"/>
                  </a:cubicBezTo>
                  <a:cubicBezTo>
                    <a:pt x="119827" y="521046"/>
                    <a:pt x="74197" y="480846"/>
                    <a:pt x="46340" y="430406"/>
                  </a:cubicBezTo>
                  <a:cubicBezTo>
                    <a:pt x="29060" y="395916"/>
                    <a:pt x="7970" y="360473"/>
                    <a:pt x="1991" y="321323"/>
                  </a:cubicBezTo>
                  <a:cubicBezTo>
                    <a:pt x="-6189" y="254573"/>
                    <a:pt x="11452" y="185789"/>
                    <a:pt x="43613" y="127145"/>
                  </a:cubicBezTo>
                  <a:cubicBezTo>
                    <a:pt x="58068" y="100760"/>
                    <a:pt x="80768" y="80873"/>
                    <a:pt x="105701" y="64629"/>
                  </a:cubicBezTo>
                  <a:cubicBezTo>
                    <a:pt x="127909" y="49271"/>
                    <a:pt x="151529" y="35685"/>
                    <a:pt x="177349" y="27448"/>
                  </a:cubicBezTo>
                  <a:cubicBezTo>
                    <a:pt x="224556" y="9956"/>
                    <a:pt x="276165" y="-1989"/>
                    <a:pt x="327183" y="275"/>
                  </a:cubicBezTo>
                  <a:cubicBezTo>
                    <a:pt x="357241" y="-20"/>
                    <a:pt x="394429" y="2638"/>
                    <a:pt x="429251" y="10973"/>
                  </a:cubicBezTo>
                  <a:cubicBezTo>
                    <a:pt x="430827" y="14288"/>
                    <a:pt x="433784" y="16913"/>
                    <a:pt x="437529" y="17996"/>
                  </a:cubicBezTo>
                  <a:cubicBezTo>
                    <a:pt x="463448" y="24330"/>
                    <a:pt x="488415" y="34897"/>
                    <a:pt x="510097" y="50387"/>
                  </a:cubicBezTo>
                  <a:cubicBezTo>
                    <a:pt x="511904" y="59772"/>
                    <a:pt x="523303" y="62955"/>
                    <a:pt x="529577" y="69223"/>
                  </a:cubicBezTo>
                  <a:cubicBezTo>
                    <a:pt x="535918" y="74802"/>
                    <a:pt x="542159" y="80972"/>
                    <a:pt x="548500" y="87109"/>
                  </a:cubicBezTo>
                  <a:cubicBezTo>
                    <a:pt x="583092" y="120976"/>
                    <a:pt x="611705" y="164228"/>
                    <a:pt x="622283" y="2120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 rot="-1154972">
              <a:off x="8550521" y="1575197"/>
              <a:ext cx="799556" cy="406569"/>
            </a:xfrm>
            <a:custGeom>
              <a:rect b="b" l="l" r="r" t="t"/>
              <a:pathLst>
                <a:path extrusionOk="0" h="811012" w="1597575">
                  <a:moveTo>
                    <a:pt x="1134179" y="372940"/>
                  </a:moveTo>
                  <a:cubicBezTo>
                    <a:pt x="1147353" y="298413"/>
                    <a:pt x="1121926" y="234486"/>
                    <a:pt x="1075770" y="176695"/>
                  </a:cubicBezTo>
                  <a:cubicBezTo>
                    <a:pt x="1066342" y="167605"/>
                    <a:pt x="1038715" y="134394"/>
                    <a:pt x="1018741" y="122810"/>
                  </a:cubicBezTo>
                  <a:cubicBezTo>
                    <a:pt x="1001462" y="105548"/>
                    <a:pt x="979287" y="93242"/>
                    <a:pt x="956554" y="84644"/>
                  </a:cubicBezTo>
                  <a:cubicBezTo>
                    <a:pt x="948046" y="82773"/>
                    <a:pt x="935760" y="75915"/>
                    <a:pt x="926101" y="76144"/>
                  </a:cubicBezTo>
                  <a:cubicBezTo>
                    <a:pt x="893776" y="66398"/>
                    <a:pt x="858954" y="61771"/>
                    <a:pt x="832213" y="60524"/>
                  </a:cubicBezTo>
                  <a:cubicBezTo>
                    <a:pt x="780966" y="58062"/>
                    <a:pt x="729094" y="60819"/>
                    <a:pt x="680573" y="78704"/>
                  </a:cubicBezTo>
                  <a:cubicBezTo>
                    <a:pt x="649529" y="87860"/>
                    <a:pt x="618846" y="98788"/>
                    <a:pt x="591777" y="116969"/>
                  </a:cubicBezTo>
                  <a:cubicBezTo>
                    <a:pt x="565234" y="133869"/>
                    <a:pt x="538230" y="151755"/>
                    <a:pt x="519636" y="177647"/>
                  </a:cubicBezTo>
                  <a:cubicBezTo>
                    <a:pt x="477029" y="238490"/>
                    <a:pt x="456333" y="314953"/>
                    <a:pt x="459191" y="388922"/>
                  </a:cubicBezTo>
                  <a:cubicBezTo>
                    <a:pt x="460505" y="432700"/>
                    <a:pt x="480412" y="472441"/>
                    <a:pt x="500057" y="510640"/>
                  </a:cubicBezTo>
                  <a:cubicBezTo>
                    <a:pt x="529130" y="572730"/>
                    <a:pt x="581988" y="621955"/>
                    <a:pt x="641251" y="655264"/>
                  </a:cubicBezTo>
                  <a:cubicBezTo>
                    <a:pt x="696605" y="677678"/>
                    <a:pt x="755835" y="692019"/>
                    <a:pt x="815722" y="693069"/>
                  </a:cubicBezTo>
                  <a:cubicBezTo>
                    <a:pt x="821832" y="693036"/>
                    <a:pt x="828008" y="693233"/>
                    <a:pt x="834086" y="692544"/>
                  </a:cubicBezTo>
                  <a:cubicBezTo>
                    <a:pt x="857706" y="691231"/>
                    <a:pt x="880669" y="683913"/>
                    <a:pt x="902547" y="675151"/>
                  </a:cubicBezTo>
                  <a:cubicBezTo>
                    <a:pt x="950904" y="657725"/>
                    <a:pt x="996107" y="631242"/>
                    <a:pt x="1033130" y="595406"/>
                  </a:cubicBezTo>
                  <a:cubicBezTo>
                    <a:pt x="1047617" y="580967"/>
                    <a:pt x="1060068" y="564657"/>
                    <a:pt x="1070252" y="546935"/>
                  </a:cubicBezTo>
                  <a:cubicBezTo>
                    <a:pt x="1104187" y="494264"/>
                    <a:pt x="1131946" y="436638"/>
                    <a:pt x="1134179" y="372940"/>
                  </a:cubicBezTo>
                  <a:close/>
                  <a:moveTo>
                    <a:pt x="1597575" y="414257"/>
                  </a:moveTo>
                  <a:cubicBezTo>
                    <a:pt x="1593961" y="419212"/>
                    <a:pt x="1590644" y="424824"/>
                    <a:pt x="1586537" y="428204"/>
                  </a:cubicBezTo>
                  <a:cubicBezTo>
                    <a:pt x="1561209" y="453014"/>
                    <a:pt x="1537425" y="482056"/>
                    <a:pt x="1509994" y="505192"/>
                  </a:cubicBezTo>
                  <a:cubicBezTo>
                    <a:pt x="1487590" y="524784"/>
                    <a:pt x="1472511" y="549331"/>
                    <a:pt x="1450140" y="569317"/>
                  </a:cubicBezTo>
                  <a:cubicBezTo>
                    <a:pt x="1377802" y="625335"/>
                    <a:pt x="1304446" y="679844"/>
                    <a:pt x="1221070" y="719191"/>
                  </a:cubicBezTo>
                  <a:cubicBezTo>
                    <a:pt x="1144429" y="755487"/>
                    <a:pt x="1064995" y="786630"/>
                    <a:pt x="981850" y="804811"/>
                  </a:cubicBezTo>
                  <a:cubicBezTo>
                    <a:pt x="913421" y="815640"/>
                    <a:pt x="843514" y="810685"/>
                    <a:pt x="775086" y="802152"/>
                  </a:cubicBezTo>
                  <a:cubicBezTo>
                    <a:pt x="700350" y="789682"/>
                    <a:pt x="626238" y="780067"/>
                    <a:pt x="552290" y="762477"/>
                  </a:cubicBezTo>
                  <a:cubicBezTo>
                    <a:pt x="522790" y="755552"/>
                    <a:pt x="495097" y="742984"/>
                    <a:pt x="466746" y="732515"/>
                  </a:cubicBezTo>
                  <a:cubicBezTo>
                    <a:pt x="429231" y="718076"/>
                    <a:pt x="390072" y="708001"/>
                    <a:pt x="354068" y="689853"/>
                  </a:cubicBezTo>
                  <a:cubicBezTo>
                    <a:pt x="226047" y="626385"/>
                    <a:pt x="32030" y="519238"/>
                    <a:pt x="1281" y="368477"/>
                  </a:cubicBezTo>
                  <a:cubicBezTo>
                    <a:pt x="1084" y="367558"/>
                    <a:pt x="624" y="366738"/>
                    <a:pt x="0" y="366082"/>
                  </a:cubicBezTo>
                  <a:cubicBezTo>
                    <a:pt x="76740" y="276984"/>
                    <a:pt x="165635" y="198551"/>
                    <a:pt x="262151" y="131080"/>
                  </a:cubicBezTo>
                  <a:cubicBezTo>
                    <a:pt x="373483" y="49103"/>
                    <a:pt x="510504" y="11101"/>
                    <a:pt x="647427" y="3947"/>
                  </a:cubicBezTo>
                  <a:cubicBezTo>
                    <a:pt x="693287" y="1716"/>
                    <a:pt x="743384" y="-1828"/>
                    <a:pt x="790164" y="1125"/>
                  </a:cubicBezTo>
                  <a:cubicBezTo>
                    <a:pt x="859841" y="7196"/>
                    <a:pt x="929879" y="16221"/>
                    <a:pt x="997092" y="36141"/>
                  </a:cubicBezTo>
                  <a:cubicBezTo>
                    <a:pt x="1052906" y="53829"/>
                    <a:pt x="1108720" y="72830"/>
                    <a:pt x="1161380" y="98657"/>
                  </a:cubicBezTo>
                  <a:cubicBezTo>
                    <a:pt x="1202641" y="119135"/>
                    <a:pt x="1241832" y="143353"/>
                    <a:pt x="1281450" y="166818"/>
                  </a:cubicBezTo>
                  <a:cubicBezTo>
                    <a:pt x="1396002" y="236750"/>
                    <a:pt x="1497248" y="325586"/>
                    <a:pt x="1597575" y="414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28"/>
          <p:cNvGrpSpPr/>
          <p:nvPr/>
        </p:nvGrpSpPr>
        <p:grpSpPr>
          <a:xfrm>
            <a:off x="482848" y="2317929"/>
            <a:ext cx="1317263" cy="1590035"/>
            <a:chOff x="0" y="0"/>
            <a:chExt cx="3512700" cy="4240093"/>
          </a:xfrm>
        </p:grpSpPr>
        <p:sp>
          <p:nvSpPr>
            <p:cNvPr id="1062" name="Google Shape;1062;p28"/>
            <p:cNvSpPr txBox="1"/>
            <p:nvPr/>
          </p:nvSpPr>
          <p:spPr>
            <a:xfrm>
              <a:off x="0" y="0"/>
              <a:ext cx="351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Strengths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63" name="Google Shape;1063;p28"/>
            <p:cNvSpPr txBox="1"/>
            <p:nvPr/>
          </p:nvSpPr>
          <p:spPr>
            <a:xfrm>
              <a:off x="0" y="1383193"/>
              <a:ext cx="3512700" cy="28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64" name="Google Shape;1064;p28"/>
          <p:cNvGrpSpPr/>
          <p:nvPr/>
        </p:nvGrpSpPr>
        <p:grpSpPr>
          <a:xfrm>
            <a:off x="4961386" y="2317929"/>
            <a:ext cx="1485225" cy="1368410"/>
            <a:chOff x="0" y="0"/>
            <a:chExt cx="3960600" cy="3649093"/>
          </a:xfrm>
        </p:grpSpPr>
        <p:sp>
          <p:nvSpPr>
            <p:cNvPr id="1065" name="Google Shape;1065;p28"/>
            <p:cNvSpPr txBox="1"/>
            <p:nvPr/>
          </p:nvSpPr>
          <p:spPr>
            <a:xfrm>
              <a:off x="0" y="0"/>
              <a:ext cx="396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Opportunities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66" name="Google Shape;1066;p28"/>
            <p:cNvSpPr txBox="1"/>
            <p:nvPr/>
          </p:nvSpPr>
          <p:spPr>
            <a:xfrm>
              <a:off x="0" y="1383193"/>
              <a:ext cx="3960600" cy="22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67" name="Google Shape;1067;p28"/>
          <p:cNvGrpSpPr/>
          <p:nvPr/>
        </p:nvGrpSpPr>
        <p:grpSpPr>
          <a:xfrm>
            <a:off x="2783213" y="2317929"/>
            <a:ext cx="1317263" cy="1811660"/>
            <a:chOff x="0" y="0"/>
            <a:chExt cx="3512700" cy="4831093"/>
          </a:xfrm>
        </p:grpSpPr>
        <p:sp>
          <p:nvSpPr>
            <p:cNvPr id="1068" name="Google Shape;1068;p28"/>
            <p:cNvSpPr txBox="1"/>
            <p:nvPr/>
          </p:nvSpPr>
          <p:spPr>
            <a:xfrm>
              <a:off x="0" y="0"/>
              <a:ext cx="351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Weaknesses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069" name="Google Shape;1069;p28"/>
            <p:cNvSpPr txBox="1"/>
            <p:nvPr/>
          </p:nvSpPr>
          <p:spPr>
            <a:xfrm>
              <a:off x="0" y="1383193"/>
              <a:ext cx="35127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Where do you need to improve? Are resources adequate? What do others do better than you?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070" name="Google Shape;1070;p28"/>
          <p:cNvGrpSpPr/>
          <p:nvPr/>
        </p:nvGrpSpPr>
        <p:grpSpPr>
          <a:xfrm>
            <a:off x="7342076" y="2317929"/>
            <a:ext cx="1372388" cy="1590035"/>
            <a:chOff x="0" y="0"/>
            <a:chExt cx="3659700" cy="4240093"/>
          </a:xfrm>
        </p:grpSpPr>
        <p:sp>
          <p:nvSpPr>
            <p:cNvPr id="1071" name="Google Shape;1071;p28"/>
            <p:cNvSpPr txBox="1"/>
            <p:nvPr/>
          </p:nvSpPr>
          <p:spPr>
            <a:xfrm>
              <a:off x="0" y="0"/>
              <a:ext cx="365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Threats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072" name="Google Shape;1072;p28"/>
            <p:cNvSpPr txBox="1"/>
            <p:nvPr/>
          </p:nvSpPr>
          <p:spPr>
            <a:xfrm>
              <a:off x="0" y="1383193"/>
              <a:ext cx="3659700" cy="28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are the blockers you're facing? What are factors outside of your control?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073" name="Google Shape;1073;p28"/>
          <p:cNvGrpSpPr/>
          <p:nvPr/>
        </p:nvGrpSpPr>
        <p:grpSpPr>
          <a:xfrm>
            <a:off x="-252750" y="1472681"/>
            <a:ext cx="655829" cy="843746"/>
            <a:chOff x="-252750" y="1472681"/>
            <a:chExt cx="655829" cy="843746"/>
          </a:xfrm>
        </p:grpSpPr>
        <p:sp>
          <p:nvSpPr>
            <p:cNvPr id="1074" name="Google Shape;1074;p28"/>
            <p:cNvSpPr/>
            <p:nvPr/>
          </p:nvSpPr>
          <p:spPr>
            <a:xfrm rot="-975612">
              <a:off x="-158082" y="1523133"/>
              <a:ext cx="466493" cy="742842"/>
            </a:xfrm>
            <a:custGeom>
              <a:rect b="b" l="l" r="r" t="t"/>
              <a:pathLst>
                <a:path extrusionOk="0" h="1485683" w="932986">
                  <a:moveTo>
                    <a:pt x="889886" y="261953"/>
                  </a:moveTo>
                  <a:cubicBezTo>
                    <a:pt x="871187" y="223444"/>
                    <a:pt x="844446" y="189124"/>
                    <a:pt x="814737" y="158400"/>
                  </a:cubicBezTo>
                  <a:cubicBezTo>
                    <a:pt x="789034" y="129072"/>
                    <a:pt x="755734" y="108064"/>
                    <a:pt x="723621" y="86522"/>
                  </a:cubicBezTo>
                  <a:cubicBezTo>
                    <a:pt x="690854" y="66078"/>
                    <a:pt x="654052" y="53480"/>
                    <a:pt x="618822" y="38207"/>
                  </a:cubicBezTo>
                  <a:cubicBezTo>
                    <a:pt x="589796" y="24657"/>
                    <a:pt x="559730" y="13039"/>
                    <a:pt x="527943" y="8017"/>
                  </a:cubicBezTo>
                  <a:cubicBezTo>
                    <a:pt x="466032" y="-3333"/>
                    <a:pt x="402725" y="-2293"/>
                    <a:pt x="340903" y="8998"/>
                  </a:cubicBezTo>
                  <a:cubicBezTo>
                    <a:pt x="310511" y="13188"/>
                    <a:pt x="280089" y="18417"/>
                    <a:pt x="251360" y="29560"/>
                  </a:cubicBezTo>
                  <a:cubicBezTo>
                    <a:pt x="222066" y="40287"/>
                    <a:pt x="194167" y="54728"/>
                    <a:pt x="168108" y="71843"/>
                  </a:cubicBezTo>
                  <a:cubicBezTo>
                    <a:pt x="142821" y="88988"/>
                    <a:pt x="116229" y="104974"/>
                    <a:pt x="94948" y="127200"/>
                  </a:cubicBezTo>
                  <a:cubicBezTo>
                    <a:pt x="48411" y="170434"/>
                    <a:pt x="34165" y="234081"/>
                    <a:pt x="22322" y="294044"/>
                  </a:cubicBezTo>
                  <a:cubicBezTo>
                    <a:pt x="2140" y="386276"/>
                    <a:pt x="-5339" y="481628"/>
                    <a:pt x="3951" y="575732"/>
                  </a:cubicBezTo>
                  <a:cubicBezTo>
                    <a:pt x="19087" y="700174"/>
                    <a:pt x="33898" y="826459"/>
                    <a:pt x="81088" y="943591"/>
                  </a:cubicBezTo>
                  <a:cubicBezTo>
                    <a:pt x="96670" y="982100"/>
                    <a:pt x="107859" y="1022125"/>
                    <a:pt x="123856" y="1060991"/>
                  </a:cubicBezTo>
                  <a:cubicBezTo>
                    <a:pt x="141070" y="1100273"/>
                    <a:pt x="162499" y="1136762"/>
                    <a:pt x="179446" y="1176549"/>
                  </a:cubicBezTo>
                  <a:cubicBezTo>
                    <a:pt x="214260" y="1247387"/>
                    <a:pt x="254149" y="1316115"/>
                    <a:pt x="299826" y="1380505"/>
                  </a:cubicBezTo>
                  <a:cubicBezTo>
                    <a:pt x="319088" y="1409060"/>
                    <a:pt x="333958" y="1441062"/>
                    <a:pt x="358711" y="1465428"/>
                  </a:cubicBezTo>
                  <a:cubicBezTo>
                    <a:pt x="354348" y="1471044"/>
                    <a:pt x="354674" y="1480433"/>
                    <a:pt x="361352" y="1484118"/>
                  </a:cubicBezTo>
                  <a:cubicBezTo>
                    <a:pt x="367674" y="1488040"/>
                    <a:pt x="375569" y="1484058"/>
                    <a:pt x="378833" y="1478086"/>
                  </a:cubicBezTo>
                  <a:cubicBezTo>
                    <a:pt x="402102" y="1450571"/>
                    <a:pt x="422878" y="1421065"/>
                    <a:pt x="443238" y="1391321"/>
                  </a:cubicBezTo>
                  <a:cubicBezTo>
                    <a:pt x="479744" y="1343036"/>
                    <a:pt x="517199" y="1295494"/>
                    <a:pt x="554625" y="1247951"/>
                  </a:cubicBezTo>
                  <a:cubicBezTo>
                    <a:pt x="575401" y="1215979"/>
                    <a:pt x="600213" y="1186919"/>
                    <a:pt x="621137" y="1155036"/>
                  </a:cubicBezTo>
                  <a:cubicBezTo>
                    <a:pt x="654823" y="1104344"/>
                    <a:pt x="691567" y="1055642"/>
                    <a:pt x="727420" y="1006466"/>
                  </a:cubicBezTo>
                  <a:cubicBezTo>
                    <a:pt x="761551" y="954764"/>
                    <a:pt x="794585" y="901962"/>
                    <a:pt x="821741" y="846189"/>
                  </a:cubicBezTo>
                  <a:cubicBezTo>
                    <a:pt x="844891" y="803520"/>
                    <a:pt x="869258" y="758770"/>
                    <a:pt x="883089" y="711644"/>
                  </a:cubicBezTo>
                  <a:cubicBezTo>
                    <a:pt x="908257" y="646095"/>
                    <a:pt x="930339" y="578793"/>
                    <a:pt x="932654" y="507955"/>
                  </a:cubicBezTo>
                  <a:cubicBezTo>
                    <a:pt x="935236" y="424459"/>
                    <a:pt x="922978" y="338971"/>
                    <a:pt x="889886" y="26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8"/>
            <p:cNvSpPr/>
            <p:nvPr/>
          </p:nvSpPr>
          <p:spPr>
            <a:xfrm rot="-975612">
              <a:off x="-146517" y="1535035"/>
              <a:ext cx="442611" cy="715191"/>
            </a:xfrm>
            <a:custGeom>
              <a:rect b="b" l="l" r="r" t="t"/>
              <a:pathLst>
                <a:path extrusionOk="0" h="1430381" w="885222">
                  <a:moveTo>
                    <a:pt x="693841" y="582524"/>
                  </a:moveTo>
                  <a:cubicBezTo>
                    <a:pt x="738182" y="510675"/>
                    <a:pt x="739340" y="414372"/>
                    <a:pt x="699184" y="340355"/>
                  </a:cubicBezTo>
                  <a:cubicBezTo>
                    <a:pt x="682919" y="309363"/>
                    <a:pt x="664043" y="278996"/>
                    <a:pt x="639201" y="254155"/>
                  </a:cubicBezTo>
                  <a:cubicBezTo>
                    <a:pt x="620088" y="238911"/>
                    <a:pt x="598392" y="227174"/>
                    <a:pt x="578981" y="212288"/>
                  </a:cubicBezTo>
                  <a:cubicBezTo>
                    <a:pt x="562984" y="204948"/>
                    <a:pt x="507869" y="168489"/>
                    <a:pt x="494365" y="183792"/>
                  </a:cubicBezTo>
                  <a:cubicBezTo>
                    <a:pt x="463825" y="174135"/>
                    <a:pt x="432068" y="176898"/>
                    <a:pt x="400785" y="180880"/>
                  </a:cubicBezTo>
                  <a:cubicBezTo>
                    <a:pt x="352378" y="184446"/>
                    <a:pt x="307443" y="204770"/>
                    <a:pt x="268088" y="232553"/>
                  </a:cubicBezTo>
                  <a:cubicBezTo>
                    <a:pt x="183590" y="287910"/>
                    <a:pt x="165159" y="391998"/>
                    <a:pt x="192939" y="484141"/>
                  </a:cubicBezTo>
                  <a:cubicBezTo>
                    <a:pt x="209115" y="556762"/>
                    <a:pt x="243810" y="606027"/>
                    <a:pt x="305395" y="647657"/>
                  </a:cubicBezTo>
                  <a:cubicBezTo>
                    <a:pt x="363359" y="679659"/>
                    <a:pt x="429664" y="693802"/>
                    <a:pt x="495374" y="696952"/>
                  </a:cubicBezTo>
                  <a:cubicBezTo>
                    <a:pt x="575004" y="696239"/>
                    <a:pt x="650925" y="648489"/>
                    <a:pt x="693841" y="582524"/>
                  </a:cubicBezTo>
                  <a:close/>
                  <a:moveTo>
                    <a:pt x="875302" y="353815"/>
                  </a:moveTo>
                  <a:cubicBezTo>
                    <a:pt x="886105" y="410510"/>
                    <a:pt x="888569" y="469729"/>
                    <a:pt x="880288" y="527701"/>
                  </a:cubicBezTo>
                  <a:cubicBezTo>
                    <a:pt x="875065" y="571678"/>
                    <a:pt x="860967" y="613931"/>
                    <a:pt x="845266" y="655561"/>
                  </a:cubicBezTo>
                  <a:cubicBezTo>
                    <a:pt x="832623" y="690237"/>
                    <a:pt x="822235" y="725864"/>
                    <a:pt x="804605" y="758787"/>
                  </a:cubicBezTo>
                  <a:cubicBezTo>
                    <a:pt x="774748" y="814293"/>
                    <a:pt x="746404" y="872948"/>
                    <a:pt x="711382" y="925868"/>
                  </a:cubicBezTo>
                  <a:cubicBezTo>
                    <a:pt x="685650" y="970529"/>
                    <a:pt x="652082" y="1009900"/>
                    <a:pt x="623263" y="1052569"/>
                  </a:cubicBezTo>
                  <a:cubicBezTo>
                    <a:pt x="600529" y="1081837"/>
                    <a:pt x="580970" y="1113304"/>
                    <a:pt x="559601" y="1143553"/>
                  </a:cubicBezTo>
                  <a:cubicBezTo>
                    <a:pt x="537044" y="1170919"/>
                    <a:pt x="518910" y="1201495"/>
                    <a:pt x="496532" y="1229040"/>
                  </a:cubicBezTo>
                  <a:cubicBezTo>
                    <a:pt x="486826" y="1240807"/>
                    <a:pt x="477002" y="1252455"/>
                    <a:pt x="467861" y="1264667"/>
                  </a:cubicBezTo>
                  <a:cubicBezTo>
                    <a:pt x="450142" y="1289300"/>
                    <a:pt x="431237" y="1313012"/>
                    <a:pt x="412271" y="1336664"/>
                  </a:cubicBezTo>
                  <a:cubicBezTo>
                    <a:pt x="388676" y="1367477"/>
                    <a:pt x="368939" y="1401262"/>
                    <a:pt x="343177" y="1430382"/>
                  </a:cubicBezTo>
                  <a:cubicBezTo>
                    <a:pt x="340773" y="1426252"/>
                    <a:pt x="338518" y="1422062"/>
                    <a:pt x="335906" y="1418051"/>
                  </a:cubicBezTo>
                  <a:cubicBezTo>
                    <a:pt x="318988" y="1394933"/>
                    <a:pt x="307651" y="1368517"/>
                    <a:pt x="291950" y="1344627"/>
                  </a:cubicBezTo>
                  <a:cubicBezTo>
                    <a:pt x="270225" y="1312447"/>
                    <a:pt x="249152" y="1279881"/>
                    <a:pt x="230870" y="1245620"/>
                  </a:cubicBezTo>
                  <a:cubicBezTo>
                    <a:pt x="193770" y="1185271"/>
                    <a:pt x="166614" y="1119990"/>
                    <a:pt x="134441" y="1057026"/>
                  </a:cubicBezTo>
                  <a:cubicBezTo>
                    <a:pt x="109896" y="1008741"/>
                    <a:pt x="96807" y="954780"/>
                    <a:pt x="76269" y="904682"/>
                  </a:cubicBezTo>
                  <a:cubicBezTo>
                    <a:pt x="41336" y="814560"/>
                    <a:pt x="24211" y="718703"/>
                    <a:pt x="12874" y="622994"/>
                  </a:cubicBezTo>
                  <a:cubicBezTo>
                    <a:pt x="-12057" y="478733"/>
                    <a:pt x="-96" y="330371"/>
                    <a:pt x="42850" y="190656"/>
                  </a:cubicBezTo>
                  <a:cubicBezTo>
                    <a:pt x="59470" y="139488"/>
                    <a:pt x="101586" y="102970"/>
                    <a:pt x="145927" y="75366"/>
                  </a:cubicBezTo>
                  <a:cubicBezTo>
                    <a:pt x="168157" y="59944"/>
                    <a:pt x="192672" y="45860"/>
                    <a:pt x="217781" y="35252"/>
                  </a:cubicBezTo>
                  <a:cubicBezTo>
                    <a:pt x="254109" y="18790"/>
                    <a:pt x="291149" y="12491"/>
                    <a:pt x="330979" y="7172"/>
                  </a:cubicBezTo>
                  <a:cubicBezTo>
                    <a:pt x="395829" y="-4030"/>
                    <a:pt x="463943" y="-2396"/>
                    <a:pt x="527992" y="14096"/>
                  </a:cubicBezTo>
                  <a:cubicBezTo>
                    <a:pt x="564973" y="25149"/>
                    <a:pt x="599371" y="43245"/>
                    <a:pt x="635313" y="57181"/>
                  </a:cubicBezTo>
                  <a:cubicBezTo>
                    <a:pt x="687638" y="79704"/>
                    <a:pt x="737530" y="112122"/>
                    <a:pt x="776261" y="154197"/>
                  </a:cubicBezTo>
                  <a:cubicBezTo>
                    <a:pt x="835650" y="214189"/>
                    <a:pt x="859869" y="271924"/>
                    <a:pt x="875302" y="353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8"/>
            <p:cNvSpPr/>
            <p:nvPr/>
          </p:nvSpPr>
          <p:spPr>
            <a:xfrm rot="-975612">
              <a:off x="-83429" y="1637769"/>
              <a:ext cx="250008" cy="237304"/>
            </a:xfrm>
            <a:custGeom>
              <a:rect b="b" l="l" r="r" t="t"/>
              <a:pathLst>
                <a:path extrusionOk="0" h="474607" w="500016">
                  <a:moveTo>
                    <a:pt x="492134" y="202037"/>
                  </a:moveTo>
                  <a:cubicBezTo>
                    <a:pt x="508428" y="259415"/>
                    <a:pt x="499197" y="324280"/>
                    <a:pt x="466906" y="374883"/>
                  </a:cubicBezTo>
                  <a:cubicBezTo>
                    <a:pt x="430074" y="428992"/>
                    <a:pt x="369201" y="468066"/>
                    <a:pt x="303639" y="474425"/>
                  </a:cubicBezTo>
                  <a:cubicBezTo>
                    <a:pt x="268706" y="475851"/>
                    <a:pt x="234070" y="468631"/>
                    <a:pt x="199879" y="462242"/>
                  </a:cubicBezTo>
                  <a:cubicBezTo>
                    <a:pt x="172158" y="456062"/>
                    <a:pt x="144467" y="443909"/>
                    <a:pt x="118498" y="432112"/>
                  </a:cubicBezTo>
                  <a:cubicBezTo>
                    <a:pt x="93062" y="416958"/>
                    <a:pt x="71040" y="395029"/>
                    <a:pt x="51659" y="372684"/>
                  </a:cubicBezTo>
                  <a:cubicBezTo>
                    <a:pt x="31359" y="346566"/>
                    <a:pt x="20288" y="314772"/>
                    <a:pt x="12186" y="282978"/>
                  </a:cubicBezTo>
                  <a:cubicBezTo>
                    <a:pt x="3282" y="250114"/>
                    <a:pt x="-2595" y="216448"/>
                    <a:pt x="1145" y="182277"/>
                  </a:cubicBezTo>
                  <a:cubicBezTo>
                    <a:pt x="4944" y="120443"/>
                    <a:pt x="46258" y="67552"/>
                    <a:pt x="99711" y="38789"/>
                  </a:cubicBezTo>
                  <a:cubicBezTo>
                    <a:pt x="117726" y="28745"/>
                    <a:pt x="136365" y="19415"/>
                    <a:pt x="155864" y="12670"/>
                  </a:cubicBezTo>
                  <a:cubicBezTo>
                    <a:pt x="170882" y="8867"/>
                    <a:pt x="187384" y="6787"/>
                    <a:pt x="202966" y="4350"/>
                  </a:cubicBezTo>
                  <a:cubicBezTo>
                    <a:pt x="220952" y="2419"/>
                    <a:pt x="237453" y="-493"/>
                    <a:pt x="255795" y="71"/>
                  </a:cubicBezTo>
                  <a:cubicBezTo>
                    <a:pt x="270754" y="1468"/>
                    <a:pt x="285475" y="4647"/>
                    <a:pt x="300315" y="6965"/>
                  </a:cubicBezTo>
                  <a:cubicBezTo>
                    <a:pt x="323554" y="11422"/>
                    <a:pt x="343053" y="24259"/>
                    <a:pt x="364096" y="35639"/>
                  </a:cubicBezTo>
                  <a:cubicBezTo>
                    <a:pt x="383239" y="51655"/>
                    <a:pt x="406894" y="61193"/>
                    <a:pt x="424286" y="79348"/>
                  </a:cubicBezTo>
                  <a:cubicBezTo>
                    <a:pt x="454173" y="115094"/>
                    <a:pt x="481212" y="156278"/>
                    <a:pt x="492134" y="2020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28"/>
          <p:cNvGrpSpPr/>
          <p:nvPr/>
        </p:nvGrpSpPr>
        <p:grpSpPr>
          <a:xfrm>
            <a:off x="4341072" y="378888"/>
            <a:ext cx="708689" cy="742792"/>
            <a:chOff x="4341072" y="378888"/>
            <a:chExt cx="708689" cy="742792"/>
          </a:xfrm>
        </p:grpSpPr>
        <p:sp>
          <p:nvSpPr>
            <p:cNvPr id="1078" name="Google Shape;1078;p28"/>
            <p:cNvSpPr/>
            <p:nvPr/>
          </p:nvSpPr>
          <p:spPr>
            <a:xfrm>
              <a:off x="4341072" y="378888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8"/>
            <p:cNvSpPr/>
            <p:nvPr/>
          </p:nvSpPr>
          <p:spPr>
            <a:xfrm>
              <a:off x="4350305" y="391319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28"/>
          <p:cNvGrpSpPr/>
          <p:nvPr/>
        </p:nvGrpSpPr>
        <p:grpSpPr>
          <a:xfrm rot="1127865">
            <a:off x="1976877" y="3957074"/>
            <a:ext cx="652431" cy="1001744"/>
            <a:chOff x="5050121" y="1188429"/>
            <a:chExt cx="483847" cy="742901"/>
          </a:xfrm>
        </p:grpSpPr>
        <p:sp>
          <p:nvSpPr>
            <p:cNvPr id="1081" name="Google Shape;1081;p28"/>
            <p:cNvSpPr/>
            <p:nvPr/>
          </p:nvSpPr>
          <p:spPr>
            <a:xfrm>
              <a:off x="5050121" y="1188429"/>
              <a:ext cx="483847" cy="742901"/>
            </a:xfrm>
            <a:custGeom>
              <a:rect b="b" l="l" r="r" t="t"/>
              <a:pathLst>
                <a:path extrusionOk="0" h="1485802" w="967695">
                  <a:moveTo>
                    <a:pt x="967601" y="481531"/>
                  </a:moveTo>
                  <a:cubicBezTo>
                    <a:pt x="967393" y="461950"/>
                    <a:pt x="968047" y="442249"/>
                    <a:pt x="965845" y="422757"/>
                  </a:cubicBezTo>
                  <a:cubicBezTo>
                    <a:pt x="965488" y="419756"/>
                    <a:pt x="964744" y="416547"/>
                    <a:pt x="963078" y="413962"/>
                  </a:cubicBezTo>
                  <a:cubicBezTo>
                    <a:pt x="961204" y="411050"/>
                    <a:pt x="958109" y="409297"/>
                    <a:pt x="954598" y="409505"/>
                  </a:cubicBezTo>
                  <a:cubicBezTo>
                    <a:pt x="947873" y="410188"/>
                    <a:pt x="941148" y="411020"/>
                    <a:pt x="934394" y="411792"/>
                  </a:cubicBezTo>
                  <a:cubicBezTo>
                    <a:pt x="935078" y="409297"/>
                    <a:pt x="935167" y="406414"/>
                    <a:pt x="934929" y="403829"/>
                  </a:cubicBezTo>
                  <a:cubicBezTo>
                    <a:pt x="934662" y="399996"/>
                    <a:pt x="934751" y="394915"/>
                    <a:pt x="931954" y="392211"/>
                  </a:cubicBezTo>
                  <a:cubicBezTo>
                    <a:pt x="928324" y="368737"/>
                    <a:pt x="919962" y="346333"/>
                    <a:pt x="917165" y="322591"/>
                  </a:cubicBezTo>
                  <a:cubicBezTo>
                    <a:pt x="916243" y="317867"/>
                    <a:pt x="915916" y="312904"/>
                    <a:pt x="914934" y="308150"/>
                  </a:cubicBezTo>
                  <a:cubicBezTo>
                    <a:pt x="934721" y="295849"/>
                    <a:pt x="958912" y="279922"/>
                    <a:pt x="945969" y="261767"/>
                  </a:cubicBezTo>
                  <a:cubicBezTo>
                    <a:pt x="926598" y="235173"/>
                    <a:pt x="909578" y="207063"/>
                    <a:pt x="887469" y="182312"/>
                  </a:cubicBezTo>
                  <a:cubicBezTo>
                    <a:pt x="878989" y="173457"/>
                    <a:pt x="867920" y="153608"/>
                    <a:pt x="853637" y="163146"/>
                  </a:cubicBezTo>
                  <a:cubicBezTo>
                    <a:pt x="850751" y="166533"/>
                    <a:pt x="847835" y="169921"/>
                    <a:pt x="844859" y="173279"/>
                  </a:cubicBezTo>
                  <a:cubicBezTo>
                    <a:pt x="831529" y="165642"/>
                    <a:pt x="819984" y="157590"/>
                    <a:pt x="806951" y="148765"/>
                  </a:cubicBezTo>
                  <a:cubicBezTo>
                    <a:pt x="797013" y="142525"/>
                    <a:pt x="787134" y="135958"/>
                    <a:pt x="778207" y="128529"/>
                  </a:cubicBezTo>
                  <a:cubicBezTo>
                    <a:pt x="785884" y="112513"/>
                    <a:pt x="800018" y="86603"/>
                    <a:pt x="779933" y="77124"/>
                  </a:cubicBezTo>
                  <a:cubicBezTo>
                    <a:pt x="751725" y="63991"/>
                    <a:pt x="727385" y="43429"/>
                    <a:pt x="698105" y="32672"/>
                  </a:cubicBezTo>
                  <a:cubicBezTo>
                    <a:pt x="684656" y="28364"/>
                    <a:pt x="680460" y="36951"/>
                    <a:pt x="676741" y="47975"/>
                  </a:cubicBezTo>
                  <a:cubicBezTo>
                    <a:pt x="674330" y="54155"/>
                    <a:pt x="671742" y="60306"/>
                    <a:pt x="669242" y="66487"/>
                  </a:cubicBezTo>
                  <a:cubicBezTo>
                    <a:pt x="657221" y="64139"/>
                    <a:pt x="645527" y="61732"/>
                    <a:pt x="633119" y="59385"/>
                  </a:cubicBezTo>
                  <a:cubicBezTo>
                    <a:pt x="622169" y="57513"/>
                    <a:pt x="611040" y="53947"/>
                    <a:pt x="599882" y="53472"/>
                  </a:cubicBezTo>
                  <a:cubicBezTo>
                    <a:pt x="599912" y="53204"/>
                    <a:pt x="599912" y="52937"/>
                    <a:pt x="599942" y="52670"/>
                  </a:cubicBezTo>
                  <a:cubicBezTo>
                    <a:pt x="599823" y="37694"/>
                    <a:pt x="605803" y="9763"/>
                    <a:pt x="586373" y="4533"/>
                  </a:cubicBezTo>
                  <a:cubicBezTo>
                    <a:pt x="573548" y="3701"/>
                    <a:pt x="560724" y="2542"/>
                    <a:pt x="547869" y="1948"/>
                  </a:cubicBezTo>
                  <a:cubicBezTo>
                    <a:pt x="532248" y="1472"/>
                    <a:pt x="516596" y="997"/>
                    <a:pt x="500975" y="46"/>
                  </a:cubicBezTo>
                  <a:cubicBezTo>
                    <a:pt x="489757" y="224"/>
                    <a:pt x="476516" y="-1440"/>
                    <a:pt x="467143" y="5870"/>
                  </a:cubicBezTo>
                  <a:cubicBezTo>
                    <a:pt x="463542" y="8871"/>
                    <a:pt x="462739" y="13685"/>
                    <a:pt x="462947" y="18142"/>
                  </a:cubicBezTo>
                  <a:cubicBezTo>
                    <a:pt x="462947" y="26521"/>
                    <a:pt x="462917" y="34901"/>
                    <a:pt x="462888" y="43280"/>
                  </a:cubicBezTo>
                  <a:cubicBezTo>
                    <a:pt x="452176" y="45865"/>
                    <a:pt x="441434" y="48420"/>
                    <a:pt x="430633" y="50649"/>
                  </a:cubicBezTo>
                  <a:cubicBezTo>
                    <a:pt x="427419" y="51808"/>
                    <a:pt x="417778" y="52759"/>
                    <a:pt x="410071" y="54750"/>
                  </a:cubicBezTo>
                  <a:cubicBezTo>
                    <a:pt x="408881" y="53680"/>
                    <a:pt x="407245" y="53145"/>
                    <a:pt x="405311" y="53680"/>
                  </a:cubicBezTo>
                  <a:cubicBezTo>
                    <a:pt x="402365" y="54868"/>
                    <a:pt x="399151" y="56324"/>
                    <a:pt x="397098" y="58850"/>
                  </a:cubicBezTo>
                  <a:cubicBezTo>
                    <a:pt x="393706" y="46340"/>
                    <a:pt x="389094" y="32167"/>
                    <a:pt x="378322" y="30384"/>
                  </a:cubicBezTo>
                  <a:cubicBezTo>
                    <a:pt x="350352" y="35109"/>
                    <a:pt x="322918" y="44587"/>
                    <a:pt x="295304" y="51689"/>
                  </a:cubicBezTo>
                  <a:cubicBezTo>
                    <a:pt x="284503" y="55255"/>
                    <a:pt x="263317" y="59563"/>
                    <a:pt x="268167" y="75044"/>
                  </a:cubicBezTo>
                  <a:cubicBezTo>
                    <a:pt x="270131" y="79323"/>
                    <a:pt x="272125" y="83602"/>
                    <a:pt x="273583" y="88089"/>
                  </a:cubicBezTo>
                  <a:cubicBezTo>
                    <a:pt x="274892" y="92575"/>
                    <a:pt x="276082" y="97062"/>
                    <a:pt x="277273" y="101579"/>
                  </a:cubicBezTo>
                  <a:cubicBezTo>
                    <a:pt x="272452" y="104253"/>
                    <a:pt x="268554" y="109750"/>
                    <a:pt x="264775" y="113256"/>
                  </a:cubicBezTo>
                  <a:cubicBezTo>
                    <a:pt x="257068" y="121517"/>
                    <a:pt x="249243" y="129688"/>
                    <a:pt x="241358" y="137800"/>
                  </a:cubicBezTo>
                  <a:cubicBezTo>
                    <a:pt x="234752" y="144486"/>
                    <a:pt x="227878" y="150934"/>
                    <a:pt x="221035" y="157382"/>
                  </a:cubicBezTo>
                  <a:cubicBezTo>
                    <a:pt x="218952" y="159580"/>
                    <a:pt x="215708" y="162106"/>
                    <a:pt x="213120" y="164840"/>
                  </a:cubicBezTo>
                  <a:cubicBezTo>
                    <a:pt x="212524" y="165018"/>
                    <a:pt x="211929" y="165315"/>
                    <a:pt x="211453" y="165791"/>
                  </a:cubicBezTo>
                  <a:cubicBezTo>
                    <a:pt x="209787" y="167336"/>
                    <a:pt x="209043" y="169594"/>
                    <a:pt x="207585" y="171347"/>
                  </a:cubicBezTo>
                  <a:cubicBezTo>
                    <a:pt x="206930" y="171971"/>
                    <a:pt x="206395" y="172655"/>
                    <a:pt x="205948" y="173397"/>
                  </a:cubicBezTo>
                  <a:cubicBezTo>
                    <a:pt x="201366" y="168079"/>
                    <a:pt x="196873" y="162641"/>
                    <a:pt x="192707" y="156936"/>
                  </a:cubicBezTo>
                  <a:cubicBezTo>
                    <a:pt x="172235" y="135898"/>
                    <a:pt x="153251" y="182044"/>
                    <a:pt x="143551" y="195386"/>
                  </a:cubicBezTo>
                  <a:cubicBezTo>
                    <a:pt x="132363" y="210896"/>
                    <a:pt x="121056" y="226437"/>
                    <a:pt x="113944" y="244354"/>
                  </a:cubicBezTo>
                  <a:cubicBezTo>
                    <a:pt x="110612" y="253952"/>
                    <a:pt x="102072" y="263312"/>
                    <a:pt x="104899" y="273920"/>
                  </a:cubicBezTo>
                  <a:cubicBezTo>
                    <a:pt x="109898" y="287142"/>
                    <a:pt x="121919" y="296205"/>
                    <a:pt x="131917" y="305803"/>
                  </a:cubicBezTo>
                  <a:cubicBezTo>
                    <a:pt x="121740" y="319382"/>
                    <a:pt x="116474" y="356941"/>
                    <a:pt x="114688" y="368083"/>
                  </a:cubicBezTo>
                  <a:cubicBezTo>
                    <a:pt x="113081" y="379701"/>
                    <a:pt x="111832" y="391349"/>
                    <a:pt x="110969" y="402997"/>
                  </a:cubicBezTo>
                  <a:cubicBezTo>
                    <a:pt x="110850" y="404602"/>
                    <a:pt x="111118" y="406117"/>
                    <a:pt x="111772" y="407484"/>
                  </a:cubicBezTo>
                  <a:cubicBezTo>
                    <a:pt x="111742" y="407603"/>
                    <a:pt x="111713" y="407692"/>
                    <a:pt x="111653" y="407781"/>
                  </a:cubicBezTo>
                  <a:cubicBezTo>
                    <a:pt x="110701" y="409089"/>
                    <a:pt x="110106" y="410812"/>
                    <a:pt x="109927" y="412565"/>
                  </a:cubicBezTo>
                  <a:cubicBezTo>
                    <a:pt x="84903" y="409089"/>
                    <a:pt x="82642" y="427481"/>
                    <a:pt x="79577" y="447301"/>
                  </a:cubicBezTo>
                  <a:cubicBezTo>
                    <a:pt x="76899" y="474162"/>
                    <a:pt x="77375" y="500726"/>
                    <a:pt x="74667" y="527707"/>
                  </a:cubicBezTo>
                  <a:cubicBezTo>
                    <a:pt x="74786" y="540305"/>
                    <a:pt x="89634" y="543544"/>
                    <a:pt x="105791" y="544346"/>
                  </a:cubicBezTo>
                  <a:cubicBezTo>
                    <a:pt x="105464" y="546100"/>
                    <a:pt x="105107" y="547853"/>
                    <a:pt x="104393" y="549398"/>
                  </a:cubicBezTo>
                  <a:cubicBezTo>
                    <a:pt x="102429" y="568266"/>
                    <a:pt x="101834" y="587432"/>
                    <a:pt x="101745" y="606449"/>
                  </a:cubicBezTo>
                  <a:cubicBezTo>
                    <a:pt x="102072" y="620147"/>
                    <a:pt x="104155" y="633696"/>
                    <a:pt x="106238" y="647246"/>
                  </a:cubicBezTo>
                  <a:cubicBezTo>
                    <a:pt x="106952" y="650425"/>
                    <a:pt x="107190" y="654377"/>
                    <a:pt x="108053" y="657943"/>
                  </a:cubicBezTo>
                  <a:cubicBezTo>
                    <a:pt x="98680" y="661033"/>
                    <a:pt x="86837" y="661687"/>
                    <a:pt x="82314" y="671225"/>
                  </a:cubicBezTo>
                  <a:cubicBezTo>
                    <a:pt x="76720" y="690034"/>
                    <a:pt x="101120" y="717460"/>
                    <a:pt x="110880" y="733030"/>
                  </a:cubicBezTo>
                  <a:cubicBezTo>
                    <a:pt x="124031" y="752017"/>
                    <a:pt x="139683" y="769489"/>
                    <a:pt x="157685" y="784049"/>
                  </a:cubicBezTo>
                  <a:cubicBezTo>
                    <a:pt x="170212" y="792785"/>
                    <a:pt x="184584" y="781612"/>
                    <a:pt x="194820" y="774214"/>
                  </a:cubicBezTo>
                  <a:cubicBezTo>
                    <a:pt x="196427" y="773025"/>
                    <a:pt x="198033" y="771807"/>
                    <a:pt x="199611" y="770589"/>
                  </a:cubicBezTo>
                  <a:cubicBezTo>
                    <a:pt x="200592" y="771747"/>
                    <a:pt x="201485" y="772758"/>
                    <a:pt x="201961" y="773441"/>
                  </a:cubicBezTo>
                  <a:cubicBezTo>
                    <a:pt x="214399" y="788417"/>
                    <a:pt x="229455" y="801075"/>
                    <a:pt x="245523" y="812188"/>
                  </a:cubicBezTo>
                  <a:cubicBezTo>
                    <a:pt x="238293" y="822439"/>
                    <a:pt x="233770" y="834533"/>
                    <a:pt x="228295" y="845765"/>
                  </a:cubicBezTo>
                  <a:cubicBezTo>
                    <a:pt x="215976" y="872151"/>
                    <a:pt x="207734" y="900112"/>
                    <a:pt x="196635" y="927003"/>
                  </a:cubicBezTo>
                  <a:cubicBezTo>
                    <a:pt x="188393" y="946465"/>
                    <a:pt x="178544" y="965185"/>
                    <a:pt x="169885" y="984470"/>
                  </a:cubicBezTo>
                  <a:cubicBezTo>
                    <a:pt x="159292" y="1008271"/>
                    <a:pt x="151288" y="1033082"/>
                    <a:pt x="141290" y="1057120"/>
                  </a:cubicBezTo>
                  <a:cubicBezTo>
                    <a:pt x="128138" y="1088855"/>
                    <a:pt x="112873" y="1119698"/>
                    <a:pt x="100138" y="1151611"/>
                  </a:cubicBezTo>
                  <a:cubicBezTo>
                    <a:pt x="88087" y="1184177"/>
                    <a:pt x="78267" y="1217605"/>
                    <a:pt x="64015" y="1249370"/>
                  </a:cubicBezTo>
                  <a:cubicBezTo>
                    <a:pt x="40716" y="1302498"/>
                    <a:pt x="20244" y="1357053"/>
                    <a:pt x="4533" y="1412915"/>
                  </a:cubicBezTo>
                  <a:cubicBezTo>
                    <a:pt x="2837" y="1420849"/>
                    <a:pt x="-4512" y="1431397"/>
                    <a:pt x="4117" y="1437578"/>
                  </a:cubicBezTo>
                  <a:cubicBezTo>
                    <a:pt x="15632" y="1444382"/>
                    <a:pt x="34795" y="1426108"/>
                    <a:pt x="45715" y="1420908"/>
                  </a:cubicBezTo>
                  <a:cubicBezTo>
                    <a:pt x="63330" y="1410419"/>
                    <a:pt x="80797" y="1399574"/>
                    <a:pt x="97162" y="1387183"/>
                  </a:cubicBezTo>
                  <a:cubicBezTo>
                    <a:pt x="114629" y="1373366"/>
                    <a:pt x="131351" y="1358598"/>
                    <a:pt x="149830" y="1346059"/>
                  </a:cubicBezTo>
                  <a:cubicBezTo>
                    <a:pt x="167802" y="1374198"/>
                    <a:pt x="184257" y="1405011"/>
                    <a:pt x="202289" y="1433774"/>
                  </a:cubicBezTo>
                  <a:cubicBezTo>
                    <a:pt x="209519" y="1445214"/>
                    <a:pt x="217345" y="1456298"/>
                    <a:pt x="225468" y="1467114"/>
                  </a:cubicBezTo>
                  <a:cubicBezTo>
                    <a:pt x="231360" y="1473413"/>
                    <a:pt x="235645" y="1482981"/>
                    <a:pt x="244303" y="1485744"/>
                  </a:cubicBezTo>
                  <a:cubicBezTo>
                    <a:pt x="262692" y="1487676"/>
                    <a:pt x="274714" y="1440906"/>
                    <a:pt x="282063" y="1426584"/>
                  </a:cubicBezTo>
                  <a:cubicBezTo>
                    <a:pt x="294233" y="1401030"/>
                    <a:pt x="302089" y="1371732"/>
                    <a:pt x="315508" y="1346356"/>
                  </a:cubicBezTo>
                  <a:cubicBezTo>
                    <a:pt x="331666" y="1312363"/>
                    <a:pt x="346514" y="1277776"/>
                    <a:pt x="359100" y="1242298"/>
                  </a:cubicBezTo>
                  <a:cubicBezTo>
                    <a:pt x="367343" y="1223816"/>
                    <a:pt x="375049" y="1205126"/>
                    <a:pt x="381714" y="1186020"/>
                  </a:cubicBezTo>
                  <a:cubicBezTo>
                    <a:pt x="390820" y="1162932"/>
                    <a:pt x="401204" y="1139755"/>
                    <a:pt x="409417" y="1116132"/>
                  </a:cubicBezTo>
                  <a:cubicBezTo>
                    <a:pt x="419950" y="1081307"/>
                    <a:pt x="428312" y="1045859"/>
                    <a:pt x="441642" y="1011866"/>
                  </a:cubicBezTo>
                  <a:cubicBezTo>
                    <a:pt x="450658" y="979775"/>
                    <a:pt x="465000" y="949526"/>
                    <a:pt x="474224" y="917524"/>
                  </a:cubicBezTo>
                  <a:cubicBezTo>
                    <a:pt x="474433" y="916900"/>
                    <a:pt x="474552" y="916306"/>
                    <a:pt x="474611" y="915712"/>
                  </a:cubicBezTo>
                  <a:cubicBezTo>
                    <a:pt x="486127" y="916662"/>
                    <a:pt x="497761" y="915741"/>
                    <a:pt x="509276" y="915355"/>
                  </a:cubicBezTo>
                  <a:cubicBezTo>
                    <a:pt x="513829" y="915206"/>
                    <a:pt x="518382" y="915266"/>
                    <a:pt x="522934" y="915355"/>
                  </a:cubicBezTo>
                  <a:cubicBezTo>
                    <a:pt x="530254" y="941563"/>
                    <a:pt x="540192" y="967414"/>
                    <a:pt x="547542" y="993711"/>
                  </a:cubicBezTo>
                  <a:cubicBezTo>
                    <a:pt x="553077" y="1013381"/>
                    <a:pt x="556796" y="1033973"/>
                    <a:pt x="561765" y="1053852"/>
                  </a:cubicBezTo>
                  <a:cubicBezTo>
                    <a:pt x="568698" y="1080951"/>
                    <a:pt x="577030" y="1106743"/>
                    <a:pt x="582564" y="1134466"/>
                  </a:cubicBezTo>
                  <a:cubicBezTo>
                    <a:pt x="595835" y="1201560"/>
                    <a:pt x="619521" y="1266069"/>
                    <a:pt x="638445" y="1331677"/>
                  </a:cubicBezTo>
                  <a:cubicBezTo>
                    <a:pt x="649693" y="1366116"/>
                    <a:pt x="657608" y="1401505"/>
                    <a:pt x="666743" y="1436894"/>
                  </a:cubicBezTo>
                  <a:cubicBezTo>
                    <a:pt x="669837" y="1446046"/>
                    <a:pt x="672991" y="1472997"/>
                    <a:pt x="682245" y="1476057"/>
                  </a:cubicBezTo>
                  <a:cubicBezTo>
                    <a:pt x="702182" y="1481763"/>
                    <a:pt x="710543" y="1438588"/>
                    <a:pt x="718636" y="1425573"/>
                  </a:cubicBezTo>
                  <a:cubicBezTo>
                    <a:pt x="737501" y="1391967"/>
                    <a:pt x="748243" y="1354914"/>
                    <a:pt x="762823" y="1319435"/>
                  </a:cubicBezTo>
                  <a:cubicBezTo>
                    <a:pt x="786925" y="1324130"/>
                    <a:pt x="809688" y="1334530"/>
                    <a:pt x="831767" y="1345197"/>
                  </a:cubicBezTo>
                  <a:cubicBezTo>
                    <a:pt x="849561" y="1353339"/>
                    <a:pt x="868456" y="1358687"/>
                    <a:pt x="886339" y="1366591"/>
                  </a:cubicBezTo>
                  <a:cubicBezTo>
                    <a:pt x="899550" y="1372534"/>
                    <a:pt x="914785" y="1378863"/>
                    <a:pt x="928889" y="1383439"/>
                  </a:cubicBezTo>
                  <a:cubicBezTo>
                    <a:pt x="934989" y="1386737"/>
                    <a:pt x="943202" y="1385073"/>
                    <a:pt x="946177" y="1378507"/>
                  </a:cubicBezTo>
                  <a:cubicBezTo>
                    <a:pt x="950462" y="1368374"/>
                    <a:pt x="946891" y="1357112"/>
                    <a:pt x="944600" y="1346891"/>
                  </a:cubicBezTo>
                  <a:cubicBezTo>
                    <a:pt x="941178" y="1333371"/>
                    <a:pt x="936507" y="1320237"/>
                    <a:pt x="931716" y="1307134"/>
                  </a:cubicBezTo>
                  <a:cubicBezTo>
                    <a:pt x="923771" y="1282174"/>
                    <a:pt x="911661" y="1258848"/>
                    <a:pt x="902853" y="1234216"/>
                  </a:cubicBezTo>
                  <a:cubicBezTo>
                    <a:pt x="889820" y="1196657"/>
                    <a:pt x="874079" y="1160079"/>
                    <a:pt x="859678" y="1123026"/>
                  </a:cubicBezTo>
                  <a:cubicBezTo>
                    <a:pt x="832808" y="1035905"/>
                    <a:pt x="800940" y="950031"/>
                    <a:pt x="759610" y="868615"/>
                  </a:cubicBezTo>
                  <a:cubicBezTo>
                    <a:pt x="756426" y="861840"/>
                    <a:pt x="753540" y="855036"/>
                    <a:pt x="750624" y="848142"/>
                  </a:cubicBezTo>
                  <a:cubicBezTo>
                    <a:pt x="748957" y="844368"/>
                    <a:pt x="747767" y="839525"/>
                    <a:pt x="743423" y="838039"/>
                  </a:cubicBezTo>
                  <a:cubicBezTo>
                    <a:pt x="743125" y="837920"/>
                    <a:pt x="742828" y="837831"/>
                    <a:pt x="742530" y="837772"/>
                  </a:cubicBezTo>
                  <a:cubicBezTo>
                    <a:pt x="752796" y="829601"/>
                    <a:pt x="750505" y="816913"/>
                    <a:pt x="744107" y="803155"/>
                  </a:cubicBezTo>
                  <a:cubicBezTo>
                    <a:pt x="743988" y="802917"/>
                    <a:pt x="743869" y="802709"/>
                    <a:pt x="743780" y="802472"/>
                  </a:cubicBezTo>
                  <a:cubicBezTo>
                    <a:pt x="744286" y="802056"/>
                    <a:pt x="744762" y="801669"/>
                    <a:pt x="745178" y="801402"/>
                  </a:cubicBezTo>
                  <a:cubicBezTo>
                    <a:pt x="756932" y="792458"/>
                    <a:pt x="768685" y="783484"/>
                    <a:pt x="780706" y="774897"/>
                  </a:cubicBezTo>
                  <a:cubicBezTo>
                    <a:pt x="782105" y="773738"/>
                    <a:pt x="783861" y="772787"/>
                    <a:pt x="785557" y="771777"/>
                  </a:cubicBezTo>
                  <a:cubicBezTo>
                    <a:pt x="794513" y="778225"/>
                    <a:pt x="803380" y="785030"/>
                    <a:pt x="813676" y="788892"/>
                  </a:cubicBezTo>
                  <a:cubicBezTo>
                    <a:pt x="821591" y="791715"/>
                    <a:pt x="829327" y="787318"/>
                    <a:pt x="834713" y="781672"/>
                  </a:cubicBezTo>
                  <a:cubicBezTo>
                    <a:pt x="843282" y="774362"/>
                    <a:pt x="850811" y="765953"/>
                    <a:pt x="858428" y="757663"/>
                  </a:cubicBezTo>
                  <a:cubicBezTo>
                    <a:pt x="870360" y="744054"/>
                    <a:pt x="909518" y="700345"/>
                    <a:pt x="897408" y="682724"/>
                  </a:cubicBezTo>
                  <a:cubicBezTo>
                    <a:pt x="891635" y="677703"/>
                    <a:pt x="885744" y="672800"/>
                    <a:pt x="879792" y="667986"/>
                  </a:cubicBezTo>
                  <a:cubicBezTo>
                    <a:pt x="881518" y="666530"/>
                    <a:pt x="882857" y="664421"/>
                    <a:pt x="883512" y="662192"/>
                  </a:cubicBezTo>
                  <a:cubicBezTo>
                    <a:pt x="889314" y="650098"/>
                    <a:pt x="893391" y="637321"/>
                    <a:pt x="899193" y="625198"/>
                  </a:cubicBezTo>
                  <a:cubicBezTo>
                    <a:pt x="900264" y="620919"/>
                    <a:pt x="920349" y="577923"/>
                    <a:pt x="921807" y="563334"/>
                  </a:cubicBezTo>
                  <a:cubicBezTo>
                    <a:pt x="935078" y="563601"/>
                    <a:pt x="948885" y="564047"/>
                    <a:pt x="959835" y="556440"/>
                  </a:cubicBezTo>
                  <a:cubicBezTo>
                    <a:pt x="964625" y="551953"/>
                    <a:pt x="965131" y="544970"/>
                    <a:pt x="966054" y="538849"/>
                  </a:cubicBezTo>
                  <a:cubicBezTo>
                    <a:pt x="968315" y="519743"/>
                    <a:pt x="967571" y="500608"/>
                    <a:pt x="967601" y="481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8"/>
            <p:cNvSpPr/>
            <p:nvPr/>
          </p:nvSpPr>
          <p:spPr>
            <a:xfrm>
              <a:off x="5409276" y="1491623"/>
              <a:ext cx="83182" cy="83495"/>
            </a:xfrm>
            <a:custGeom>
              <a:rect b="b" l="l" r="r" t="t"/>
              <a:pathLst>
                <a:path extrusionOk="0" h="166990" w="166363">
                  <a:moveTo>
                    <a:pt x="166363" y="84774"/>
                  </a:moveTo>
                  <a:cubicBezTo>
                    <a:pt x="153896" y="116865"/>
                    <a:pt x="128068" y="142449"/>
                    <a:pt x="103371" y="165744"/>
                  </a:cubicBezTo>
                  <a:cubicBezTo>
                    <a:pt x="98907" y="170826"/>
                    <a:pt x="87243" y="158881"/>
                    <a:pt x="82334" y="156533"/>
                  </a:cubicBezTo>
                  <a:cubicBezTo>
                    <a:pt x="56298" y="139537"/>
                    <a:pt x="32850" y="119361"/>
                    <a:pt x="10623" y="97759"/>
                  </a:cubicBezTo>
                  <a:cubicBezTo>
                    <a:pt x="6844" y="94431"/>
                    <a:pt x="3600" y="91608"/>
                    <a:pt x="0" y="88429"/>
                  </a:cubicBezTo>
                  <a:cubicBezTo>
                    <a:pt x="12438" y="78712"/>
                    <a:pt x="24072" y="68045"/>
                    <a:pt x="34338" y="55892"/>
                  </a:cubicBezTo>
                  <a:cubicBezTo>
                    <a:pt x="50257" y="38717"/>
                    <a:pt x="64659" y="20176"/>
                    <a:pt x="76204" y="0"/>
                  </a:cubicBezTo>
                  <a:cubicBezTo>
                    <a:pt x="103460" y="31021"/>
                    <a:pt x="136459" y="56367"/>
                    <a:pt x="166363" y="847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3" name="Google Shape;1083;p28"/>
            <p:cNvGrpSpPr/>
            <p:nvPr/>
          </p:nvGrpSpPr>
          <p:grpSpPr>
            <a:xfrm>
              <a:off x="5059768" y="1196121"/>
              <a:ext cx="466407" cy="725923"/>
              <a:chOff x="5059768" y="1196121"/>
              <a:chExt cx="466407" cy="725923"/>
            </a:xfrm>
          </p:grpSpPr>
          <p:sp>
            <p:nvSpPr>
              <p:cNvPr id="1084" name="Google Shape;1084;p28"/>
              <p:cNvSpPr/>
              <p:nvPr/>
            </p:nvSpPr>
            <p:spPr>
              <a:xfrm>
                <a:off x="5352725" y="1550026"/>
                <a:ext cx="64305" cy="67480"/>
              </a:xfrm>
              <a:custGeom>
                <a:rect b="b" l="l" r="r" t="t"/>
                <a:pathLst>
                  <a:path extrusionOk="0" h="134960" w="128610">
                    <a:moveTo>
                      <a:pt x="122236" y="81386"/>
                    </a:moveTo>
                    <a:cubicBezTo>
                      <a:pt x="124914" y="87270"/>
                      <a:pt x="129318" y="94669"/>
                      <a:pt x="128514" y="101592"/>
                    </a:cubicBezTo>
                    <a:cubicBezTo>
                      <a:pt x="102954" y="116152"/>
                      <a:pt x="75490" y="126463"/>
                      <a:pt x="47371" y="134961"/>
                    </a:cubicBezTo>
                    <a:cubicBezTo>
                      <a:pt x="38920" y="113804"/>
                      <a:pt x="28030" y="93807"/>
                      <a:pt x="17586" y="73601"/>
                    </a:cubicBezTo>
                    <a:cubicBezTo>
                      <a:pt x="11486" y="62340"/>
                      <a:pt x="6427" y="49206"/>
                      <a:pt x="0" y="37558"/>
                    </a:cubicBezTo>
                    <a:cubicBezTo>
                      <a:pt x="24965" y="28763"/>
                      <a:pt x="48442" y="16343"/>
                      <a:pt x="70015" y="773"/>
                    </a:cubicBezTo>
                    <a:cubicBezTo>
                      <a:pt x="70431" y="535"/>
                      <a:pt x="70848" y="267"/>
                      <a:pt x="71265" y="0"/>
                    </a:cubicBezTo>
                    <a:cubicBezTo>
                      <a:pt x="71354" y="119"/>
                      <a:pt x="71443" y="238"/>
                      <a:pt x="71532" y="357"/>
                    </a:cubicBezTo>
                    <a:cubicBezTo>
                      <a:pt x="73407" y="2853"/>
                      <a:pt x="75609" y="7042"/>
                      <a:pt x="79358" y="7220"/>
                    </a:cubicBezTo>
                    <a:cubicBezTo>
                      <a:pt x="79447" y="7310"/>
                      <a:pt x="79537" y="7369"/>
                      <a:pt x="79626" y="7458"/>
                    </a:cubicBezTo>
                    <a:cubicBezTo>
                      <a:pt x="79745" y="8468"/>
                      <a:pt x="80072" y="9508"/>
                      <a:pt x="80667" y="10578"/>
                    </a:cubicBezTo>
                    <a:cubicBezTo>
                      <a:pt x="90368" y="25287"/>
                      <a:pt x="99383" y="40381"/>
                      <a:pt x="108280" y="55595"/>
                    </a:cubicBezTo>
                    <a:cubicBezTo>
                      <a:pt x="113250" y="64034"/>
                      <a:pt x="117832" y="72680"/>
                      <a:pt x="122236" y="813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28"/>
              <p:cNvSpPr/>
              <p:nvPr/>
            </p:nvSpPr>
            <p:spPr>
              <a:xfrm>
                <a:off x="5283634" y="1574718"/>
                <a:ext cx="47861" cy="63886"/>
              </a:xfrm>
              <a:custGeom>
                <a:rect b="b" l="l" r="r" t="t"/>
                <a:pathLst>
                  <a:path extrusionOk="0" h="127772" w="95721">
                    <a:moveTo>
                      <a:pt x="95721" y="446"/>
                    </a:moveTo>
                    <a:cubicBezTo>
                      <a:pt x="95692" y="535"/>
                      <a:pt x="95692" y="624"/>
                      <a:pt x="95692" y="683"/>
                    </a:cubicBezTo>
                    <a:cubicBezTo>
                      <a:pt x="94888" y="42313"/>
                      <a:pt x="95870" y="84150"/>
                      <a:pt x="92656" y="125660"/>
                    </a:cubicBezTo>
                    <a:cubicBezTo>
                      <a:pt x="77362" y="127859"/>
                      <a:pt x="61949" y="126641"/>
                      <a:pt x="46565" y="126849"/>
                    </a:cubicBezTo>
                    <a:cubicBezTo>
                      <a:pt x="31271" y="126908"/>
                      <a:pt x="15738" y="129226"/>
                      <a:pt x="563" y="126284"/>
                    </a:cubicBezTo>
                    <a:cubicBezTo>
                      <a:pt x="-1877" y="96481"/>
                      <a:pt x="4372" y="65103"/>
                      <a:pt x="4878" y="35033"/>
                    </a:cubicBezTo>
                    <a:cubicBezTo>
                      <a:pt x="5086" y="23325"/>
                      <a:pt x="4997" y="11648"/>
                      <a:pt x="5681" y="0"/>
                    </a:cubicBezTo>
                    <a:cubicBezTo>
                      <a:pt x="23326" y="2734"/>
                      <a:pt x="41239" y="4130"/>
                      <a:pt x="59003" y="4843"/>
                    </a:cubicBezTo>
                    <a:cubicBezTo>
                      <a:pt x="71411" y="4962"/>
                      <a:pt x="83670" y="3209"/>
                      <a:pt x="95721" y="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28"/>
              <p:cNvSpPr/>
              <p:nvPr/>
            </p:nvSpPr>
            <p:spPr>
              <a:xfrm>
                <a:off x="5059768" y="1595904"/>
                <a:ext cx="220027" cy="326140"/>
              </a:xfrm>
              <a:custGeom>
                <a:rect b="b" l="l" r="r" t="t"/>
                <a:pathLst>
                  <a:path extrusionOk="0" h="652280" w="440054">
                    <a:moveTo>
                      <a:pt x="309666" y="63053"/>
                    </a:moveTo>
                    <a:cubicBezTo>
                      <a:pt x="310201" y="63053"/>
                      <a:pt x="310618" y="62518"/>
                      <a:pt x="310588" y="62013"/>
                    </a:cubicBezTo>
                    <a:cubicBezTo>
                      <a:pt x="310529" y="61448"/>
                      <a:pt x="310082" y="61092"/>
                      <a:pt x="309547" y="61092"/>
                    </a:cubicBezTo>
                    <a:cubicBezTo>
                      <a:pt x="309011" y="61092"/>
                      <a:pt x="308595" y="61627"/>
                      <a:pt x="308624" y="62132"/>
                    </a:cubicBezTo>
                    <a:cubicBezTo>
                      <a:pt x="308654" y="62726"/>
                      <a:pt x="309130" y="63053"/>
                      <a:pt x="309666" y="63053"/>
                    </a:cubicBezTo>
                    <a:close/>
                    <a:moveTo>
                      <a:pt x="440055" y="97432"/>
                    </a:moveTo>
                    <a:cubicBezTo>
                      <a:pt x="438537" y="102246"/>
                      <a:pt x="436901" y="107000"/>
                      <a:pt x="435443" y="111843"/>
                    </a:cubicBezTo>
                    <a:cubicBezTo>
                      <a:pt x="430087" y="129761"/>
                      <a:pt x="422410" y="146906"/>
                      <a:pt x="416101" y="164526"/>
                    </a:cubicBezTo>
                    <a:cubicBezTo>
                      <a:pt x="408038" y="190734"/>
                      <a:pt x="398308" y="216407"/>
                      <a:pt x="390363" y="242644"/>
                    </a:cubicBezTo>
                    <a:cubicBezTo>
                      <a:pt x="381645" y="274557"/>
                      <a:pt x="373551" y="305103"/>
                      <a:pt x="360012" y="335589"/>
                    </a:cubicBezTo>
                    <a:cubicBezTo>
                      <a:pt x="346831" y="366730"/>
                      <a:pt x="335464" y="398553"/>
                      <a:pt x="322014" y="429664"/>
                    </a:cubicBezTo>
                    <a:cubicBezTo>
                      <a:pt x="308208" y="470342"/>
                      <a:pt x="288807" y="509386"/>
                      <a:pt x="270835" y="548549"/>
                    </a:cubicBezTo>
                    <a:cubicBezTo>
                      <a:pt x="262890" y="569379"/>
                      <a:pt x="255570" y="590268"/>
                      <a:pt x="246168" y="610562"/>
                    </a:cubicBezTo>
                    <a:cubicBezTo>
                      <a:pt x="240097" y="624795"/>
                      <a:pt x="235545" y="638850"/>
                      <a:pt x="226975" y="652281"/>
                    </a:cubicBezTo>
                    <a:cubicBezTo>
                      <a:pt x="199927" y="620101"/>
                      <a:pt x="180646" y="583196"/>
                      <a:pt x="158984" y="547153"/>
                    </a:cubicBezTo>
                    <a:cubicBezTo>
                      <a:pt x="151247" y="536159"/>
                      <a:pt x="145772" y="515329"/>
                      <a:pt x="130270" y="514230"/>
                    </a:cubicBezTo>
                    <a:cubicBezTo>
                      <a:pt x="125360" y="514557"/>
                      <a:pt x="121730" y="518122"/>
                      <a:pt x="117832" y="520707"/>
                    </a:cubicBezTo>
                    <a:cubicBezTo>
                      <a:pt x="100306" y="532623"/>
                      <a:pt x="84565" y="546826"/>
                      <a:pt x="67932" y="559870"/>
                    </a:cubicBezTo>
                    <a:cubicBezTo>
                      <a:pt x="46419" y="576094"/>
                      <a:pt x="22882" y="589406"/>
                      <a:pt x="0" y="603550"/>
                    </a:cubicBezTo>
                    <a:cubicBezTo>
                      <a:pt x="17347" y="538417"/>
                      <a:pt x="43741" y="475691"/>
                      <a:pt x="69598" y="413440"/>
                    </a:cubicBezTo>
                    <a:cubicBezTo>
                      <a:pt x="80489" y="386371"/>
                      <a:pt x="87660" y="357964"/>
                      <a:pt x="98937" y="331073"/>
                    </a:cubicBezTo>
                    <a:cubicBezTo>
                      <a:pt x="112654" y="298447"/>
                      <a:pt x="128038" y="265791"/>
                      <a:pt x="140803" y="232660"/>
                    </a:cubicBezTo>
                    <a:cubicBezTo>
                      <a:pt x="153985" y="192784"/>
                      <a:pt x="171689" y="154958"/>
                      <a:pt x="188650" y="116598"/>
                    </a:cubicBezTo>
                    <a:cubicBezTo>
                      <a:pt x="202189" y="80317"/>
                      <a:pt x="212901" y="43085"/>
                      <a:pt x="228017" y="7369"/>
                    </a:cubicBezTo>
                    <a:cubicBezTo>
                      <a:pt x="228433" y="6180"/>
                      <a:pt x="229891" y="2912"/>
                      <a:pt x="230665" y="0"/>
                    </a:cubicBezTo>
                    <a:cubicBezTo>
                      <a:pt x="233641" y="1991"/>
                      <a:pt x="236646" y="3922"/>
                      <a:pt x="239651" y="5794"/>
                    </a:cubicBezTo>
                    <a:cubicBezTo>
                      <a:pt x="238401" y="8825"/>
                      <a:pt x="237896" y="12004"/>
                      <a:pt x="239592" y="15154"/>
                    </a:cubicBezTo>
                    <a:cubicBezTo>
                      <a:pt x="252982" y="34409"/>
                      <a:pt x="279077" y="38390"/>
                      <a:pt x="299995" y="45314"/>
                    </a:cubicBezTo>
                    <a:cubicBezTo>
                      <a:pt x="313772" y="50068"/>
                      <a:pt x="326865" y="56664"/>
                      <a:pt x="340493" y="61656"/>
                    </a:cubicBezTo>
                    <a:cubicBezTo>
                      <a:pt x="348259" y="63380"/>
                      <a:pt x="356561" y="53693"/>
                      <a:pt x="364238" y="40262"/>
                    </a:cubicBezTo>
                    <a:cubicBezTo>
                      <a:pt x="367897" y="43917"/>
                      <a:pt x="373581" y="45819"/>
                      <a:pt x="377925" y="48404"/>
                    </a:cubicBezTo>
                    <a:cubicBezTo>
                      <a:pt x="393279" y="55773"/>
                      <a:pt x="407948" y="65222"/>
                      <a:pt x="424820" y="69650"/>
                    </a:cubicBezTo>
                    <a:cubicBezTo>
                      <a:pt x="427706" y="70363"/>
                      <a:pt x="430087" y="69590"/>
                      <a:pt x="431723" y="68134"/>
                    </a:cubicBezTo>
                    <a:cubicBezTo>
                      <a:pt x="431961" y="68342"/>
                      <a:pt x="432229" y="68580"/>
                      <a:pt x="432527" y="68788"/>
                    </a:cubicBezTo>
                    <a:cubicBezTo>
                      <a:pt x="433062" y="69204"/>
                      <a:pt x="433598" y="69471"/>
                      <a:pt x="434163" y="69620"/>
                    </a:cubicBezTo>
                    <a:cubicBezTo>
                      <a:pt x="433866" y="74344"/>
                      <a:pt x="433568" y="79069"/>
                      <a:pt x="433300" y="83882"/>
                    </a:cubicBezTo>
                    <a:cubicBezTo>
                      <a:pt x="432140" y="90390"/>
                      <a:pt x="435205" y="94906"/>
                      <a:pt x="440055" y="974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28"/>
              <p:cNvSpPr/>
              <p:nvPr/>
            </p:nvSpPr>
            <p:spPr>
              <a:xfrm>
                <a:off x="5191838" y="1211673"/>
                <a:ext cx="63498" cy="88562"/>
              </a:xfrm>
              <a:custGeom>
                <a:rect b="b" l="l" r="r" t="t"/>
                <a:pathLst>
                  <a:path extrusionOk="0" h="177124" w="126996">
                    <a:moveTo>
                      <a:pt x="126491" y="146965"/>
                    </a:moveTo>
                    <a:cubicBezTo>
                      <a:pt x="126610" y="147500"/>
                      <a:pt x="126788" y="147976"/>
                      <a:pt x="126997" y="148451"/>
                    </a:cubicBezTo>
                    <a:cubicBezTo>
                      <a:pt x="120718" y="150798"/>
                      <a:pt x="114470" y="153116"/>
                      <a:pt x="108191" y="155285"/>
                    </a:cubicBezTo>
                    <a:cubicBezTo>
                      <a:pt x="90992" y="161436"/>
                      <a:pt x="73913" y="168538"/>
                      <a:pt x="57696" y="177125"/>
                    </a:cubicBezTo>
                    <a:cubicBezTo>
                      <a:pt x="49722" y="150798"/>
                      <a:pt x="34963" y="127146"/>
                      <a:pt x="24042" y="101978"/>
                    </a:cubicBezTo>
                    <a:cubicBezTo>
                      <a:pt x="11634" y="78059"/>
                      <a:pt x="9879" y="50633"/>
                      <a:pt x="0" y="25881"/>
                    </a:cubicBezTo>
                    <a:cubicBezTo>
                      <a:pt x="29666" y="14590"/>
                      <a:pt x="61445" y="8112"/>
                      <a:pt x="92153" y="0"/>
                    </a:cubicBezTo>
                    <a:cubicBezTo>
                      <a:pt x="106852" y="36102"/>
                      <a:pt x="113696" y="75028"/>
                      <a:pt x="120510" y="113299"/>
                    </a:cubicBezTo>
                    <a:cubicBezTo>
                      <a:pt x="122325" y="124561"/>
                      <a:pt x="124110" y="135852"/>
                      <a:pt x="126491" y="1469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28"/>
              <p:cNvSpPr/>
              <p:nvPr/>
            </p:nvSpPr>
            <p:spPr>
              <a:xfrm>
                <a:off x="5191718" y="1308184"/>
                <a:ext cx="240776" cy="235595"/>
              </a:xfrm>
              <a:custGeom>
                <a:rect b="b" l="l" r="r" t="t"/>
                <a:pathLst>
                  <a:path extrusionOk="0" h="471190" w="481553">
                    <a:moveTo>
                      <a:pt x="481147" y="219883"/>
                    </a:moveTo>
                    <a:cubicBezTo>
                      <a:pt x="483409" y="257709"/>
                      <a:pt x="476416" y="298388"/>
                      <a:pt x="455617" y="330924"/>
                    </a:cubicBezTo>
                    <a:cubicBezTo>
                      <a:pt x="436990" y="365987"/>
                      <a:pt x="412323" y="399237"/>
                      <a:pt x="379413" y="422057"/>
                    </a:cubicBezTo>
                    <a:cubicBezTo>
                      <a:pt x="356709" y="435636"/>
                      <a:pt x="332518" y="445799"/>
                      <a:pt x="308803" y="457862"/>
                    </a:cubicBezTo>
                    <a:cubicBezTo>
                      <a:pt x="289611" y="467846"/>
                      <a:pt x="267830" y="469273"/>
                      <a:pt x="246376" y="471026"/>
                    </a:cubicBezTo>
                    <a:cubicBezTo>
                      <a:pt x="199154" y="473046"/>
                      <a:pt x="153539" y="456288"/>
                      <a:pt x="112684" y="433735"/>
                    </a:cubicBezTo>
                    <a:cubicBezTo>
                      <a:pt x="94147" y="423632"/>
                      <a:pt x="78138" y="409518"/>
                      <a:pt x="63528" y="394423"/>
                    </a:cubicBezTo>
                    <a:cubicBezTo>
                      <a:pt x="39486" y="371811"/>
                      <a:pt x="20561" y="343791"/>
                      <a:pt x="8689" y="313007"/>
                    </a:cubicBezTo>
                    <a:cubicBezTo>
                      <a:pt x="5654" y="299220"/>
                      <a:pt x="1399" y="285521"/>
                      <a:pt x="0" y="271467"/>
                    </a:cubicBezTo>
                    <a:cubicBezTo>
                      <a:pt x="149" y="252955"/>
                      <a:pt x="3630" y="233997"/>
                      <a:pt x="7022" y="215753"/>
                    </a:cubicBezTo>
                    <a:cubicBezTo>
                      <a:pt x="14669" y="175669"/>
                      <a:pt x="24370" y="135377"/>
                      <a:pt x="43889" y="99185"/>
                    </a:cubicBezTo>
                    <a:cubicBezTo>
                      <a:pt x="54512" y="79841"/>
                      <a:pt x="68021" y="60706"/>
                      <a:pt x="86351" y="47750"/>
                    </a:cubicBezTo>
                    <a:cubicBezTo>
                      <a:pt x="119677" y="26267"/>
                      <a:pt x="156306" y="10251"/>
                      <a:pt x="195524" y="3358"/>
                    </a:cubicBezTo>
                    <a:cubicBezTo>
                      <a:pt x="204063" y="1783"/>
                      <a:pt x="213704" y="327"/>
                      <a:pt x="222631" y="0"/>
                    </a:cubicBezTo>
                    <a:cubicBezTo>
                      <a:pt x="234474" y="1397"/>
                      <a:pt x="246227" y="3655"/>
                      <a:pt x="257981" y="5616"/>
                    </a:cubicBezTo>
                    <a:cubicBezTo>
                      <a:pt x="301751" y="12123"/>
                      <a:pt x="345670" y="23147"/>
                      <a:pt x="382894" y="48018"/>
                    </a:cubicBezTo>
                    <a:cubicBezTo>
                      <a:pt x="391851" y="54377"/>
                      <a:pt x="401015" y="60884"/>
                      <a:pt x="409406" y="68075"/>
                    </a:cubicBezTo>
                    <a:cubicBezTo>
                      <a:pt x="423540" y="82129"/>
                      <a:pt x="434996" y="98710"/>
                      <a:pt x="446274" y="115052"/>
                    </a:cubicBezTo>
                    <a:cubicBezTo>
                      <a:pt x="456123" y="131603"/>
                      <a:pt x="465823" y="148570"/>
                      <a:pt x="472845" y="166547"/>
                    </a:cubicBezTo>
                    <a:cubicBezTo>
                      <a:pt x="478320" y="183573"/>
                      <a:pt x="480135" y="201758"/>
                      <a:pt x="481147" y="2198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28"/>
              <p:cNvSpPr/>
              <p:nvPr/>
            </p:nvSpPr>
            <p:spPr>
              <a:xfrm>
                <a:off x="5285701" y="1196121"/>
                <a:ext cx="56906" cy="83924"/>
              </a:xfrm>
              <a:custGeom>
                <a:rect b="b" l="l" r="r" t="t"/>
                <a:pathLst>
                  <a:path extrusionOk="0" h="167848" w="113812">
                    <a:moveTo>
                      <a:pt x="111792" y="4570"/>
                    </a:moveTo>
                    <a:cubicBezTo>
                      <a:pt x="115481" y="16455"/>
                      <a:pt x="113071" y="29381"/>
                      <a:pt x="112654" y="41623"/>
                    </a:cubicBezTo>
                    <a:cubicBezTo>
                      <a:pt x="112625" y="41653"/>
                      <a:pt x="112625" y="41653"/>
                      <a:pt x="112654" y="41683"/>
                    </a:cubicBezTo>
                    <a:cubicBezTo>
                      <a:pt x="112654" y="41742"/>
                      <a:pt x="112625" y="41801"/>
                      <a:pt x="112625" y="41861"/>
                    </a:cubicBezTo>
                    <a:cubicBezTo>
                      <a:pt x="109411" y="83906"/>
                      <a:pt x="102627" y="125714"/>
                      <a:pt x="100246" y="167848"/>
                    </a:cubicBezTo>
                    <a:cubicBezTo>
                      <a:pt x="67099" y="161757"/>
                      <a:pt x="33386" y="157626"/>
                      <a:pt x="0" y="161222"/>
                    </a:cubicBezTo>
                    <a:cubicBezTo>
                      <a:pt x="3273" y="120692"/>
                      <a:pt x="4076" y="80014"/>
                      <a:pt x="5326" y="39365"/>
                    </a:cubicBezTo>
                    <a:cubicBezTo>
                      <a:pt x="7707" y="37552"/>
                      <a:pt x="8956" y="34462"/>
                      <a:pt x="8123" y="31372"/>
                    </a:cubicBezTo>
                    <a:cubicBezTo>
                      <a:pt x="7707" y="29856"/>
                      <a:pt x="6844" y="28549"/>
                      <a:pt x="5683" y="27628"/>
                    </a:cubicBezTo>
                    <a:cubicBezTo>
                      <a:pt x="5981" y="18951"/>
                      <a:pt x="6278" y="10305"/>
                      <a:pt x="6665" y="1628"/>
                    </a:cubicBezTo>
                    <a:cubicBezTo>
                      <a:pt x="22942" y="-1967"/>
                      <a:pt x="39724" y="1509"/>
                      <a:pt x="56208" y="1539"/>
                    </a:cubicBezTo>
                    <a:cubicBezTo>
                      <a:pt x="74776" y="1806"/>
                      <a:pt x="93284" y="3352"/>
                      <a:pt x="111792" y="45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5366964" y="1212149"/>
                <a:ext cx="70297" cy="89023"/>
              </a:xfrm>
              <a:custGeom>
                <a:rect b="b" l="l" r="r" t="t"/>
                <a:pathLst>
                  <a:path extrusionOk="0" h="178046" w="140594">
                    <a:moveTo>
                      <a:pt x="140595" y="44512"/>
                    </a:moveTo>
                    <a:cubicBezTo>
                      <a:pt x="138631" y="62904"/>
                      <a:pt x="127532" y="79158"/>
                      <a:pt x="119082" y="95233"/>
                    </a:cubicBezTo>
                    <a:cubicBezTo>
                      <a:pt x="105007" y="119034"/>
                      <a:pt x="92659" y="143845"/>
                      <a:pt x="78525" y="167616"/>
                    </a:cubicBezTo>
                    <a:cubicBezTo>
                      <a:pt x="77275" y="170618"/>
                      <a:pt x="74448" y="174272"/>
                      <a:pt x="72068" y="178046"/>
                    </a:cubicBezTo>
                    <a:cubicBezTo>
                      <a:pt x="58202" y="171301"/>
                      <a:pt x="43949" y="165388"/>
                      <a:pt x="29637" y="160069"/>
                    </a:cubicBezTo>
                    <a:cubicBezTo>
                      <a:pt x="19966" y="155850"/>
                      <a:pt x="10087" y="152165"/>
                      <a:pt x="0" y="149164"/>
                    </a:cubicBezTo>
                    <a:cubicBezTo>
                      <a:pt x="655" y="147114"/>
                      <a:pt x="1369" y="145093"/>
                      <a:pt x="2113" y="143043"/>
                    </a:cubicBezTo>
                    <a:cubicBezTo>
                      <a:pt x="11307" y="118440"/>
                      <a:pt x="22436" y="94580"/>
                      <a:pt x="31065" y="69739"/>
                    </a:cubicBezTo>
                    <a:cubicBezTo>
                      <a:pt x="38980" y="45878"/>
                      <a:pt x="49067" y="22820"/>
                      <a:pt x="59600" y="0"/>
                    </a:cubicBezTo>
                    <a:cubicBezTo>
                      <a:pt x="88344" y="11291"/>
                      <a:pt x="112565" y="31467"/>
                      <a:pt x="140595" y="445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5435863" y="1276286"/>
                <a:ext cx="81218" cy="84595"/>
              </a:xfrm>
              <a:custGeom>
                <a:rect b="b" l="l" r="r" t="t"/>
                <a:pathLst>
                  <a:path extrusionOk="0" h="169191" w="162435">
                    <a:moveTo>
                      <a:pt x="162435" y="96392"/>
                    </a:moveTo>
                    <a:cubicBezTo>
                      <a:pt x="156127" y="107297"/>
                      <a:pt x="143422" y="112616"/>
                      <a:pt x="133573" y="119836"/>
                    </a:cubicBezTo>
                    <a:cubicBezTo>
                      <a:pt x="119201" y="129701"/>
                      <a:pt x="104650" y="139418"/>
                      <a:pt x="89773" y="148540"/>
                    </a:cubicBezTo>
                    <a:cubicBezTo>
                      <a:pt x="81679" y="153383"/>
                      <a:pt x="73347" y="157841"/>
                      <a:pt x="64986" y="162268"/>
                    </a:cubicBezTo>
                    <a:cubicBezTo>
                      <a:pt x="61862" y="164318"/>
                      <a:pt x="56893" y="166458"/>
                      <a:pt x="53054" y="169191"/>
                    </a:cubicBezTo>
                    <a:cubicBezTo>
                      <a:pt x="50971" y="161406"/>
                      <a:pt x="48323" y="153799"/>
                      <a:pt x="44901" y="146430"/>
                    </a:cubicBezTo>
                    <a:cubicBezTo>
                      <a:pt x="39069" y="134010"/>
                      <a:pt x="29875" y="123580"/>
                      <a:pt x="21186" y="113121"/>
                    </a:cubicBezTo>
                    <a:cubicBezTo>
                      <a:pt x="14580" y="105603"/>
                      <a:pt x="7498" y="98621"/>
                      <a:pt x="0" y="92113"/>
                    </a:cubicBezTo>
                    <a:cubicBezTo>
                      <a:pt x="357" y="91668"/>
                      <a:pt x="684" y="91311"/>
                      <a:pt x="982" y="91103"/>
                    </a:cubicBezTo>
                    <a:cubicBezTo>
                      <a:pt x="29279" y="59636"/>
                      <a:pt x="60195" y="30724"/>
                      <a:pt x="89267" y="0"/>
                    </a:cubicBezTo>
                    <a:cubicBezTo>
                      <a:pt x="117891" y="28823"/>
                      <a:pt x="138780" y="63439"/>
                      <a:pt x="162435" y="963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5459266" y="1400624"/>
                <a:ext cx="66909" cy="62385"/>
              </a:xfrm>
              <a:custGeom>
                <a:rect b="b" l="l" r="r" t="t"/>
                <a:pathLst>
                  <a:path extrusionOk="0" h="124770" w="133818">
                    <a:moveTo>
                      <a:pt x="132412" y="0"/>
                    </a:moveTo>
                    <a:cubicBezTo>
                      <a:pt x="134733" y="25316"/>
                      <a:pt x="133394" y="50870"/>
                      <a:pt x="133751" y="76276"/>
                    </a:cubicBezTo>
                    <a:cubicBezTo>
                      <a:pt x="133483" y="90984"/>
                      <a:pt x="134168" y="106019"/>
                      <a:pt x="130716" y="120431"/>
                    </a:cubicBezTo>
                    <a:cubicBezTo>
                      <a:pt x="115154" y="125155"/>
                      <a:pt x="98372" y="122392"/>
                      <a:pt x="82304" y="123045"/>
                    </a:cubicBezTo>
                    <a:cubicBezTo>
                      <a:pt x="54869" y="123224"/>
                      <a:pt x="27435" y="125215"/>
                      <a:pt x="0" y="124680"/>
                    </a:cubicBezTo>
                    <a:cubicBezTo>
                      <a:pt x="11069" y="88221"/>
                      <a:pt x="14550" y="49830"/>
                      <a:pt x="14759" y="11648"/>
                    </a:cubicBezTo>
                    <a:cubicBezTo>
                      <a:pt x="15919" y="11410"/>
                      <a:pt x="15711" y="9865"/>
                      <a:pt x="14759" y="9687"/>
                    </a:cubicBezTo>
                    <a:cubicBezTo>
                      <a:pt x="14789" y="9182"/>
                      <a:pt x="14789" y="8706"/>
                      <a:pt x="14789" y="8201"/>
                    </a:cubicBezTo>
                    <a:cubicBezTo>
                      <a:pt x="34695" y="8260"/>
                      <a:pt x="54363" y="4100"/>
                      <a:pt x="74210" y="3061"/>
                    </a:cubicBezTo>
                    <a:cubicBezTo>
                      <a:pt x="93611" y="2407"/>
                      <a:pt x="113012" y="654"/>
                      <a:pt x="132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5315412" y="1609662"/>
                <a:ext cx="200939" cy="306484"/>
              </a:xfrm>
              <a:custGeom>
                <a:rect b="b" l="l" r="r" t="t"/>
                <a:pathLst>
                  <a:path extrusionOk="0" h="612969" w="401878">
                    <a:moveTo>
                      <a:pt x="386138" y="469273"/>
                    </a:moveTo>
                    <a:cubicBezTo>
                      <a:pt x="392505" y="487547"/>
                      <a:pt x="400004" y="505910"/>
                      <a:pt x="401878" y="525313"/>
                    </a:cubicBezTo>
                    <a:cubicBezTo>
                      <a:pt x="372837" y="515359"/>
                      <a:pt x="345343" y="501542"/>
                      <a:pt x="316153" y="491944"/>
                    </a:cubicBezTo>
                    <a:cubicBezTo>
                      <a:pt x="299817" y="485021"/>
                      <a:pt x="234265" y="450791"/>
                      <a:pt x="221441" y="464459"/>
                    </a:cubicBezTo>
                    <a:cubicBezTo>
                      <a:pt x="213109" y="477444"/>
                      <a:pt x="209598" y="493311"/>
                      <a:pt x="203617" y="507544"/>
                    </a:cubicBezTo>
                    <a:cubicBezTo>
                      <a:pt x="198916" y="519786"/>
                      <a:pt x="194482" y="532177"/>
                      <a:pt x="189662" y="544419"/>
                    </a:cubicBezTo>
                    <a:cubicBezTo>
                      <a:pt x="185883" y="553631"/>
                      <a:pt x="179961" y="563555"/>
                      <a:pt x="175587" y="572707"/>
                    </a:cubicBezTo>
                    <a:cubicBezTo>
                      <a:pt x="168803" y="585751"/>
                      <a:pt x="164459" y="599925"/>
                      <a:pt x="157615" y="612969"/>
                    </a:cubicBezTo>
                    <a:cubicBezTo>
                      <a:pt x="147528" y="578026"/>
                      <a:pt x="140476" y="542250"/>
                      <a:pt x="129942" y="507425"/>
                    </a:cubicBezTo>
                    <a:cubicBezTo>
                      <a:pt x="110423" y="441341"/>
                      <a:pt x="87422" y="376209"/>
                      <a:pt x="70521" y="309441"/>
                    </a:cubicBezTo>
                    <a:cubicBezTo>
                      <a:pt x="63855" y="275211"/>
                      <a:pt x="53768" y="241872"/>
                      <a:pt x="44008" y="208473"/>
                    </a:cubicBezTo>
                    <a:cubicBezTo>
                      <a:pt x="37492" y="182979"/>
                      <a:pt x="32017" y="157187"/>
                      <a:pt x="22971" y="132435"/>
                    </a:cubicBezTo>
                    <a:cubicBezTo>
                      <a:pt x="20799" y="128245"/>
                      <a:pt x="9254" y="92054"/>
                      <a:pt x="0" y="72948"/>
                    </a:cubicBezTo>
                    <a:cubicBezTo>
                      <a:pt x="5445" y="73037"/>
                      <a:pt x="10861" y="73096"/>
                      <a:pt x="16306" y="72829"/>
                    </a:cubicBezTo>
                    <a:cubicBezTo>
                      <a:pt x="25530" y="71076"/>
                      <a:pt x="40676" y="74642"/>
                      <a:pt x="43770" y="62934"/>
                    </a:cubicBezTo>
                    <a:cubicBezTo>
                      <a:pt x="45526" y="52891"/>
                      <a:pt x="46359" y="42758"/>
                      <a:pt x="46716" y="32596"/>
                    </a:cubicBezTo>
                    <a:cubicBezTo>
                      <a:pt x="62873" y="29179"/>
                      <a:pt x="78317" y="21275"/>
                      <a:pt x="93849" y="15867"/>
                    </a:cubicBezTo>
                    <a:cubicBezTo>
                      <a:pt x="98134" y="14768"/>
                      <a:pt x="103758" y="13609"/>
                      <a:pt x="105840" y="9984"/>
                    </a:cubicBezTo>
                    <a:cubicBezTo>
                      <a:pt x="105930" y="10192"/>
                      <a:pt x="105989" y="10400"/>
                      <a:pt x="106078" y="10608"/>
                    </a:cubicBezTo>
                    <a:cubicBezTo>
                      <a:pt x="108786" y="16759"/>
                      <a:pt x="108876" y="27010"/>
                      <a:pt x="116701" y="29536"/>
                    </a:cubicBezTo>
                    <a:cubicBezTo>
                      <a:pt x="128871" y="32804"/>
                      <a:pt x="140595" y="24603"/>
                      <a:pt x="152081" y="21543"/>
                    </a:cubicBezTo>
                    <a:cubicBezTo>
                      <a:pt x="169666" y="16254"/>
                      <a:pt x="186627" y="9330"/>
                      <a:pt x="202635" y="238"/>
                    </a:cubicBezTo>
                    <a:cubicBezTo>
                      <a:pt x="202844" y="149"/>
                      <a:pt x="203082" y="89"/>
                      <a:pt x="203260" y="0"/>
                    </a:cubicBezTo>
                    <a:cubicBezTo>
                      <a:pt x="202546" y="1664"/>
                      <a:pt x="202367" y="3595"/>
                      <a:pt x="203111" y="5438"/>
                    </a:cubicBezTo>
                    <a:cubicBezTo>
                      <a:pt x="210818" y="26029"/>
                      <a:pt x="221203" y="45373"/>
                      <a:pt x="230962" y="65044"/>
                    </a:cubicBezTo>
                    <a:cubicBezTo>
                      <a:pt x="246435" y="100671"/>
                      <a:pt x="262593" y="136120"/>
                      <a:pt x="275923" y="172668"/>
                    </a:cubicBezTo>
                    <a:cubicBezTo>
                      <a:pt x="287558" y="204313"/>
                      <a:pt x="299609" y="235810"/>
                      <a:pt x="308386" y="268406"/>
                    </a:cubicBezTo>
                    <a:cubicBezTo>
                      <a:pt x="316361" y="293723"/>
                      <a:pt x="327787" y="317761"/>
                      <a:pt x="336714" y="342751"/>
                    </a:cubicBezTo>
                    <a:cubicBezTo>
                      <a:pt x="347545" y="367146"/>
                      <a:pt x="355400" y="392611"/>
                      <a:pt x="365339" y="417362"/>
                    </a:cubicBezTo>
                    <a:cubicBezTo>
                      <a:pt x="373224" y="434240"/>
                      <a:pt x="380008" y="451623"/>
                      <a:pt x="386138" y="4692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5186973" y="1546802"/>
                <a:ext cx="67902" cy="71774"/>
              </a:xfrm>
              <a:custGeom>
                <a:rect b="b" l="l" r="r" t="t"/>
                <a:pathLst>
                  <a:path extrusionOk="0" h="143548" w="135804">
                    <a:moveTo>
                      <a:pt x="135804" y="38480"/>
                    </a:moveTo>
                    <a:cubicBezTo>
                      <a:pt x="135179" y="39995"/>
                      <a:pt x="134614" y="41481"/>
                      <a:pt x="134049" y="42788"/>
                    </a:cubicBezTo>
                    <a:cubicBezTo>
                      <a:pt x="129972" y="52386"/>
                      <a:pt x="126729" y="62310"/>
                      <a:pt x="122682" y="71908"/>
                    </a:cubicBezTo>
                    <a:cubicBezTo>
                      <a:pt x="111851" y="96095"/>
                      <a:pt x="103192" y="122124"/>
                      <a:pt x="87333" y="143548"/>
                    </a:cubicBezTo>
                    <a:cubicBezTo>
                      <a:pt x="71026" y="136655"/>
                      <a:pt x="54810" y="129256"/>
                      <a:pt x="37641" y="124799"/>
                    </a:cubicBezTo>
                    <a:cubicBezTo>
                      <a:pt x="24281" y="121114"/>
                      <a:pt x="10801" y="116806"/>
                      <a:pt x="0" y="107594"/>
                    </a:cubicBezTo>
                    <a:cubicBezTo>
                      <a:pt x="8451" y="89290"/>
                      <a:pt x="17020" y="71135"/>
                      <a:pt x="28268" y="54079"/>
                    </a:cubicBezTo>
                    <a:cubicBezTo>
                      <a:pt x="39575" y="36489"/>
                      <a:pt x="53590" y="19671"/>
                      <a:pt x="60880" y="0"/>
                    </a:cubicBezTo>
                    <a:cubicBezTo>
                      <a:pt x="61713" y="475"/>
                      <a:pt x="62516" y="951"/>
                      <a:pt x="63350" y="1426"/>
                    </a:cubicBezTo>
                    <a:cubicBezTo>
                      <a:pt x="86886" y="14887"/>
                      <a:pt x="110750" y="28109"/>
                      <a:pt x="135804" y="384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5098524" y="1500998"/>
                <a:ext cx="91289" cy="73111"/>
              </a:xfrm>
              <a:custGeom>
                <a:rect b="b" l="l" r="r" t="t"/>
                <a:pathLst>
                  <a:path extrusionOk="0" h="146222" w="182579">
                    <a:moveTo>
                      <a:pt x="182580" y="52950"/>
                    </a:moveTo>
                    <a:cubicBezTo>
                      <a:pt x="181687" y="53366"/>
                      <a:pt x="180943" y="54079"/>
                      <a:pt x="180616" y="55149"/>
                    </a:cubicBezTo>
                    <a:cubicBezTo>
                      <a:pt x="180557" y="55417"/>
                      <a:pt x="180497" y="55743"/>
                      <a:pt x="180497" y="56070"/>
                    </a:cubicBezTo>
                    <a:cubicBezTo>
                      <a:pt x="177730" y="56724"/>
                      <a:pt x="175201" y="59131"/>
                      <a:pt x="174367" y="61835"/>
                    </a:cubicBezTo>
                    <a:cubicBezTo>
                      <a:pt x="152200" y="82308"/>
                      <a:pt x="132472" y="103464"/>
                      <a:pt x="107715" y="121619"/>
                    </a:cubicBezTo>
                    <a:cubicBezTo>
                      <a:pt x="95634" y="129939"/>
                      <a:pt x="84952" y="142211"/>
                      <a:pt x="70550" y="146222"/>
                    </a:cubicBezTo>
                    <a:cubicBezTo>
                      <a:pt x="48353" y="128602"/>
                      <a:pt x="31243" y="105722"/>
                      <a:pt x="15562" y="82337"/>
                    </a:cubicBezTo>
                    <a:cubicBezTo>
                      <a:pt x="9552" y="72829"/>
                      <a:pt x="2321" y="63320"/>
                      <a:pt x="0" y="52118"/>
                    </a:cubicBezTo>
                    <a:cubicBezTo>
                      <a:pt x="23477" y="44096"/>
                      <a:pt x="46924" y="35954"/>
                      <a:pt x="70610" y="28585"/>
                    </a:cubicBezTo>
                    <a:cubicBezTo>
                      <a:pt x="94652" y="20295"/>
                      <a:pt x="117564" y="9211"/>
                      <a:pt x="141398" y="416"/>
                    </a:cubicBezTo>
                    <a:cubicBezTo>
                      <a:pt x="141874" y="327"/>
                      <a:pt x="142321" y="178"/>
                      <a:pt x="142737" y="0"/>
                    </a:cubicBezTo>
                    <a:cubicBezTo>
                      <a:pt x="153003" y="21156"/>
                      <a:pt x="166095" y="37974"/>
                      <a:pt x="182580" y="529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5095385" y="1401749"/>
                <a:ext cx="61058" cy="56045"/>
              </a:xfrm>
              <a:custGeom>
                <a:rect b="b" l="l" r="r" t="t"/>
                <a:pathLst>
                  <a:path extrusionOk="0" h="112090" w="122116">
                    <a:moveTo>
                      <a:pt x="122117" y="112091"/>
                    </a:moveTo>
                    <a:cubicBezTo>
                      <a:pt x="121581" y="111883"/>
                      <a:pt x="120986" y="111734"/>
                      <a:pt x="120361" y="111616"/>
                    </a:cubicBezTo>
                    <a:cubicBezTo>
                      <a:pt x="104353" y="110011"/>
                      <a:pt x="88791" y="105494"/>
                      <a:pt x="72723" y="104395"/>
                    </a:cubicBezTo>
                    <a:cubicBezTo>
                      <a:pt x="48621" y="101067"/>
                      <a:pt x="23864" y="103890"/>
                      <a:pt x="0" y="99403"/>
                    </a:cubicBezTo>
                    <a:cubicBezTo>
                      <a:pt x="1845" y="77860"/>
                      <a:pt x="2321" y="56258"/>
                      <a:pt x="3273" y="34686"/>
                    </a:cubicBezTo>
                    <a:cubicBezTo>
                      <a:pt x="4344" y="24167"/>
                      <a:pt x="4255" y="10499"/>
                      <a:pt x="10087" y="485"/>
                    </a:cubicBezTo>
                    <a:cubicBezTo>
                      <a:pt x="28893" y="-1060"/>
                      <a:pt x="47787" y="1377"/>
                      <a:pt x="66414" y="3694"/>
                    </a:cubicBezTo>
                    <a:cubicBezTo>
                      <a:pt x="83256" y="5180"/>
                      <a:pt x="101704" y="10974"/>
                      <a:pt x="118754" y="10083"/>
                    </a:cubicBezTo>
                    <a:cubicBezTo>
                      <a:pt x="114708" y="44016"/>
                      <a:pt x="115749" y="78544"/>
                      <a:pt x="122117" y="1120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5110159" y="1272349"/>
                <a:ext cx="77617" cy="94802"/>
              </a:xfrm>
              <a:custGeom>
                <a:rect b="b" l="l" r="r" t="t"/>
                <a:pathLst>
                  <a:path extrusionOk="0" h="189604" w="155234">
                    <a:moveTo>
                      <a:pt x="152259" y="104445"/>
                    </a:moveTo>
                    <a:cubicBezTo>
                      <a:pt x="153182" y="105514"/>
                      <a:pt x="154163" y="106703"/>
                      <a:pt x="155235" y="107802"/>
                    </a:cubicBezTo>
                    <a:cubicBezTo>
                      <a:pt x="142410" y="123699"/>
                      <a:pt x="132323" y="141795"/>
                      <a:pt x="122742" y="159742"/>
                    </a:cubicBezTo>
                    <a:cubicBezTo>
                      <a:pt x="117594" y="169459"/>
                      <a:pt x="112773" y="179353"/>
                      <a:pt x="108727" y="189605"/>
                    </a:cubicBezTo>
                    <a:cubicBezTo>
                      <a:pt x="96676" y="180007"/>
                      <a:pt x="83107" y="172163"/>
                      <a:pt x="71056" y="162476"/>
                    </a:cubicBezTo>
                    <a:cubicBezTo>
                      <a:pt x="48591" y="145093"/>
                      <a:pt x="23745" y="130504"/>
                      <a:pt x="4939" y="108872"/>
                    </a:cubicBezTo>
                    <a:cubicBezTo>
                      <a:pt x="3095" y="106495"/>
                      <a:pt x="655" y="104207"/>
                      <a:pt x="0" y="101176"/>
                    </a:cubicBezTo>
                    <a:cubicBezTo>
                      <a:pt x="2291" y="95738"/>
                      <a:pt x="4969" y="90420"/>
                      <a:pt x="7379" y="85012"/>
                    </a:cubicBezTo>
                    <a:cubicBezTo>
                      <a:pt x="14283" y="66886"/>
                      <a:pt x="25887" y="51524"/>
                      <a:pt x="36897" y="35776"/>
                    </a:cubicBezTo>
                    <a:cubicBezTo>
                      <a:pt x="44901" y="23682"/>
                      <a:pt x="50793" y="10043"/>
                      <a:pt x="61564" y="0"/>
                    </a:cubicBezTo>
                    <a:cubicBezTo>
                      <a:pt x="83137" y="28555"/>
                      <a:pt x="111137" y="51138"/>
                      <a:pt x="133543" y="78980"/>
                    </a:cubicBezTo>
                    <a:cubicBezTo>
                      <a:pt x="140684" y="87151"/>
                      <a:pt x="145713" y="95441"/>
                      <a:pt x="152259" y="104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8" name="Google Shape;1098;p28"/>
            <p:cNvSpPr/>
            <p:nvPr/>
          </p:nvSpPr>
          <p:spPr>
            <a:xfrm>
              <a:off x="5161486" y="1283905"/>
              <a:ext cx="297161" cy="285335"/>
            </a:xfrm>
            <a:custGeom>
              <a:rect b="b" l="l" r="r" t="t"/>
              <a:pathLst>
                <a:path extrusionOk="0" h="570670" w="594323">
                  <a:moveTo>
                    <a:pt x="552027" y="333961"/>
                  </a:moveTo>
                  <a:cubicBezTo>
                    <a:pt x="560686" y="291202"/>
                    <a:pt x="560626" y="245175"/>
                    <a:pt x="546016" y="203725"/>
                  </a:cubicBezTo>
                  <a:cubicBezTo>
                    <a:pt x="536257" y="182836"/>
                    <a:pt x="525664" y="162066"/>
                    <a:pt x="512065" y="143346"/>
                  </a:cubicBezTo>
                  <a:cubicBezTo>
                    <a:pt x="499538" y="126379"/>
                    <a:pt x="487309" y="108521"/>
                    <a:pt x="469813" y="96219"/>
                  </a:cubicBezTo>
                  <a:cubicBezTo>
                    <a:pt x="417324" y="53550"/>
                    <a:pt x="348797" y="39287"/>
                    <a:pt x="282680" y="35543"/>
                  </a:cubicBezTo>
                  <a:cubicBezTo>
                    <a:pt x="271254" y="35454"/>
                    <a:pt x="260155" y="38545"/>
                    <a:pt x="249264" y="41605"/>
                  </a:cubicBezTo>
                  <a:cubicBezTo>
                    <a:pt x="238910" y="43091"/>
                    <a:pt x="228644" y="45260"/>
                    <a:pt x="218497" y="47815"/>
                  </a:cubicBezTo>
                  <a:cubicBezTo>
                    <a:pt x="187313" y="55987"/>
                    <a:pt x="157736" y="70873"/>
                    <a:pt x="131254" y="89118"/>
                  </a:cubicBezTo>
                  <a:cubicBezTo>
                    <a:pt x="105099" y="111255"/>
                    <a:pt x="87960" y="142009"/>
                    <a:pt x="75343" y="173387"/>
                  </a:cubicBezTo>
                  <a:cubicBezTo>
                    <a:pt x="65941" y="199357"/>
                    <a:pt x="58680" y="226040"/>
                    <a:pt x="53711" y="253169"/>
                  </a:cubicBezTo>
                  <a:cubicBezTo>
                    <a:pt x="47433" y="284992"/>
                    <a:pt x="39785" y="318034"/>
                    <a:pt x="50200" y="349769"/>
                  </a:cubicBezTo>
                  <a:cubicBezTo>
                    <a:pt x="52491" y="366200"/>
                    <a:pt x="59989" y="380790"/>
                    <a:pt x="67547" y="395350"/>
                  </a:cubicBezTo>
                  <a:cubicBezTo>
                    <a:pt x="79539" y="419002"/>
                    <a:pt x="97452" y="439416"/>
                    <a:pt x="116436" y="457749"/>
                  </a:cubicBezTo>
                  <a:cubicBezTo>
                    <a:pt x="138633" y="481312"/>
                    <a:pt x="166455" y="498725"/>
                    <a:pt x="196151" y="511294"/>
                  </a:cubicBezTo>
                  <a:cubicBezTo>
                    <a:pt x="225579" y="524665"/>
                    <a:pt x="256763" y="533698"/>
                    <a:pt x="289196" y="535213"/>
                  </a:cubicBezTo>
                  <a:cubicBezTo>
                    <a:pt x="312584" y="536164"/>
                    <a:pt x="336299" y="533609"/>
                    <a:pt x="358943" y="527696"/>
                  </a:cubicBezTo>
                  <a:cubicBezTo>
                    <a:pt x="383432" y="518544"/>
                    <a:pt x="405005" y="505826"/>
                    <a:pt x="428928" y="494684"/>
                  </a:cubicBezTo>
                  <a:cubicBezTo>
                    <a:pt x="472074" y="474003"/>
                    <a:pt x="503436" y="434602"/>
                    <a:pt x="526318" y="393567"/>
                  </a:cubicBezTo>
                  <a:cubicBezTo>
                    <a:pt x="537149" y="374817"/>
                    <a:pt x="547832" y="355414"/>
                    <a:pt x="552027" y="333961"/>
                  </a:cubicBezTo>
                  <a:close/>
                  <a:moveTo>
                    <a:pt x="577498" y="134164"/>
                  </a:moveTo>
                  <a:cubicBezTo>
                    <a:pt x="594548" y="169524"/>
                    <a:pt x="594399" y="209964"/>
                    <a:pt x="594310" y="248652"/>
                  </a:cubicBezTo>
                  <a:cubicBezTo>
                    <a:pt x="594459" y="275157"/>
                    <a:pt x="592138" y="301632"/>
                    <a:pt x="586871" y="327632"/>
                  </a:cubicBezTo>
                  <a:cubicBezTo>
                    <a:pt x="580265" y="358356"/>
                    <a:pt x="569375" y="390982"/>
                    <a:pt x="552087" y="417814"/>
                  </a:cubicBezTo>
                  <a:cubicBezTo>
                    <a:pt x="528550" y="451688"/>
                    <a:pt x="500877" y="483452"/>
                    <a:pt x="465855" y="505856"/>
                  </a:cubicBezTo>
                  <a:cubicBezTo>
                    <a:pt x="446633" y="517355"/>
                    <a:pt x="426786" y="532361"/>
                    <a:pt x="406403" y="542850"/>
                  </a:cubicBezTo>
                  <a:cubicBezTo>
                    <a:pt x="372363" y="557707"/>
                    <a:pt x="335645" y="571049"/>
                    <a:pt x="298093" y="570662"/>
                  </a:cubicBezTo>
                  <a:cubicBezTo>
                    <a:pt x="271730" y="568671"/>
                    <a:pt x="245069" y="566116"/>
                    <a:pt x="219509" y="559222"/>
                  </a:cubicBezTo>
                  <a:cubicBezTo>
                    <a:pt x="197549" y="552864"/>
                    <a:pt x="176810" y="542999"/>
                    <a:pt x="156635" y="532420"/>
                  </a:cubicBezTo>
                  <a:cubicBezTo>
                    <a:pt x="117834" y="511086"/>
                    <a:pt x="75849" y="490435"/>
                    <a:pt x="47968" y="454986"/>
                  </a:cubicBezTo>
                  <a:cubicBezTo>
                    <a:pt x="26455" y="428154"/>
                    <a:pt x="18778" y="393834"/>
                    <a:pt x="9167" y="361565"/>
                  </a:cubicBezTo>
                  <a:cubicBezTo>
                    <a:pt x="-2200" y="318836"/>
                    <a:pt x="-2229" y="273017"/>
                    <a:pt x="4882" y="229546"/>
                  </a:cubicBezTo>
                  <a:cubicBezTo>
                    <a:pt x="12529" y="185272"/>
                    <a:pt x="31067" y="143970"/>
                    <a:pt x="56002" y="106708"/>
                  </a:cubicBezTo>
                  <a:cubicBezTo>
                    <a:pt x="84359" y="63475"/>
                    <a:pt x="133010" y="40090"/>
                    <a:pt x="180410" y="23480"/>
                  </a:cubicBezTo>
                  <a:cubicBezTo>
                    <a:pt x="202786" y="15576"/>
                    <a:pt x="224538" y="6156"/>
                    <a:pt x="248044" y="1432"/>
                  </a:cubicBezTo>
                  <a:cubicBezTo>
                    <a:pt x="293154" y="-3649"/>
                    <a:pt x="338977" y="5740"/>
                    <a:pt x="383105" y="14744"/>
                  </a:cubicBezTo>
                  <a:cubicBezTo>
                    <a:pt x="405689" y="18369"/>
                    <a:pt x="427024" y="27134"/>
                    <a:pt x="448180" y="35514"/>
                  </a:cubicBezTo>
                  <a:cubicBezTo>
                    <a:pt x="459220" y="39585"/>
                    <a:pt x="470140" y="44190"/>
                    <a:pt x="480792" y="49331"/>
                  </a:cubicBezTo>
                  <a:cubicBezTo>
                    <a:pt x="481328" y="49925"/>
                    <a:pt x="481983" y="50490"/>
                    <a:pt x="482786" y="51024"/>
                  </a:cubicBezTo>
                  <a:cubicBezTo>
                    <a:pt x="484125" y="51738"/>
                    <a:pt x="485345" y="52094"/>
                    <a:pt x="486476" y="52154"/>
                  </a:cubicBezTo>
                  <a:cubicBezTo>
                    <a:pt x="511202" y="64663"/>
                    <a:pt x="534442" y="80174"/>
                    <a:pt x="554705" y="98983"/>
                  </a:cubicBezTo>
                  <a:cubicBezTo>
                    <a:pt x="552533" y="101984"/>
                    <a:pt x="552741" y="106382"/>
                    <a:pt x="555509" y="109026"/>
                  </a:cubicBezTo>
                  <a:cubicBezTo>
                    <a:pt x="563364" y="116841"/>
                    <a:pt x="572320" y="124121"/>
                    <a:pt x="577498" y="1341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9" name="Google Shape;1099;p28"/>
            <p:cNvGrpSpPr/>
            <p:nvPr/>
          </p:nvGrpSpPr>
          <p:grpSpPr>
            <a:xfrm>
              <a:off x="5107600" y="1217259"/>
              <a:ext cx="402280" cy="409175"/>
              <a:chOff x="5107600" y="1217259"/>
              <a:chExt cx="402280" cy="409175"/>
            </a:xfrm>
          </p:grpSpPr>
          <p:sp>
            <p:nvSpPr>
              <p:cNvPr id="1100" name="Google Shape;1100;p28"/>
              <p:cNvSpPr/>
              <p:nvPr/>
            </p:nvSpPr>
            <p:spPr>
              <a:xfrm>
                <a:off x="5107600" y="1460650"/>
                <a:ext cx="60374" cy="53675"/>
              </a:xfrm>
              <a:custGeom>
                <a:rect b="b" l="l" r="r" t="t"/>
                <a:pathLst>
                  <a:path extrusionOk="0" h="107350" w="120747">
                    <a:moveTo>
                      <a:pt x="109292" y="38057"/>
                    </a:moveTo>
                    <a:cubicBezTo>
                      <a:pt x="112565" y="50567"/>
                      <a:pt x="116374" y="61858"/>
                      <a:pt x="120748" y="72169"/>
                    </a:cubicBezTo>
                    <a:cubicBezTo>
                      <a:pt x="99711" y="76685"/>
                      <a:pt x="79299" y="86045"/>
                      <a:pt x="58916" y="93147"/>
                    </a:cubicBezTo>
                    <a:cubicBezTo>
                      <a:pt x="43146" y="98020"/>
                      <a:pt x="27197" y="102447"/>
                      <a:pt x="11396" y="107350"/>
                    </a:cubicBezTo>
                    <a:cubicBezTo>
                      <a:pt x="11456" y="92790"/>
                      <a:pt x="5058" y="71753"/>
                      <a:pt x="5535" y="64265"/>
                    </a:cubicBezTo>
                    <a:cubicBezTo>
                      <a:pt x="4612" y="49349"/>
                      <a:pt x="4731" y="34402"/>
                      <a:pt x="4404" y="19456"/>
                    </a:cubicBezTo>
                    <a:cubicBezTo>
                      <a:pt x="3868" y="13365"/>
                      <a:pt x="5683" y="3857"/>
                      <a:pt x="0" y="23"/>
                    </a:cubicBezTo>
                    <a:cubicBezTo>
                      <a:pt x="10652" y="113"/>
                      <a:pt x="20740" y="-333"/>
                      <a:pt x="26512" y="677"/>
                    </a:cubicBezTo>
                    <a:cubicBezTo>
                      <a:pt x="49216" y="1479"/>
                      <a:pt x="71324" y="6382"/>
                      <a:pt x="93760" y="9502"/>
                    </a:cubicBezTo>
                    <a:cubicBezTo>
                      <a:pt x="96676" y="9829"/>
                      <a:pt x="98937" y="8878"/>
                      <a:pt x="100425" y="7274"/>
                    </a:cubicBezTo>
                    <a:cubicBezTo>
                      <a:pt x="102835" y="17674"/>
                      <a:pt x="105811" y="27955"/>
                      <a:pt x="109292" y="38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5153691" y="1532509"/>
                <a:ext cx="61921" cy="59383"/>
              </a:xfrm>
              <a:custGeom>
                <a:rect b="b" l="l" r="r" t="t"/>
                <a:pathLst>
                  <a:path extrusionOk="0" h="118766" w="123842">
                    <a:moveTo>
                      <a:pt x="123843" y="26475"/>
                    </a:moveTo>
                    <a:cubicBezTo>
                      <a:pt x="119290" y="29387"/>
                      <a:pt x="112327" y="39341"/>
                      <a:pt x="110661" y="41094"/>
                    </a:cubicBezTo>
                    <a:cubicBezTo>
                      <a:pt x="98907" y="56575"/>
                      <a:pt x="86589" y="71640"/>
                      <a:pt x="75996" y="87924"/>
                    </a:cubicBezTo>
                    <a:cubicBezTo>
                      <a:pt x="69866" y="97967"/>
                      <a:pt x="64421" y="108397"/>
                      <a:pt x="58916" y="118767"/>
                    </a:cubicBezTo>
                    <a:cubicBezTo>
                      <a:pt x="54453" y="115974"/>
                      <a:pt x="50138" y="113002"/>
                      <a:pt x="45824" y="110001"/>
                    </a:cubicBezTo>
                    <a:cubicBezTo>
                      <a:pt x="32880" y="101354"/>
                      <a:pt x="21037" y="91222"/>
                      <a:pt x="9224" y="81119"/>
                    </a:cubicBezTo>
                    <a:cubicBezTo>
                      <a:pt x="7558" y="79693"/>
                      <a:pt x="5356" y="79158"/>
                      <a:pt x="3333" y="79574"/>
                    </a:cubicBezTo>
                    <a:cubicBezTo>
                      <a:pt x="2232" y="78712"/>
                      <a:pt x="1131" y="77702"/>
                      <a:pt x="0" y="76662"/>
                    </a:cubicBezTo>
                    <a:cubicBezTo>
                      <a:pt x="16752" y="63826"/>
                      <a:pt x="33118" y="50514"/>
                      <a:pt x="48293" y="35835"/>
                    </a:cubicBezTo>
                    <a:cubicBezTo>
                      <a:pt x="57607" y="27099"/>
                      <a:pt x="66325" y="17739"/>
                      <a:pt x="75906" y="9271"/>
                    </a:cubicBezTo>
                    <a:cubicBezTo>
                      <a:pt x="76829" y="8379"/>
                      <a:pt x="77483" y="7399"/>
                      <a:pt x="77840" y="6389"/>
                    </a:cubicBezTo>
                    <a:cubicBezTo>
                      <a:pt x="80667" y="5646"/>
                      <a:pt x="82988" y="3001"/>
                      <a:pt x="84178" y="0"/>
                    </a:cubicBezTo>
                    <a:cubicBezTo>
                      <a:pt x="95872" y="9152"/>
                      <a:pt x="109054" y="17769"/>
                      <a:pt x="123843" y="264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5243731" y="1568939"/>
                <a:ext cx="38295" cy="57496"/>
              </a:xfrm>
              <a:custGeom>
                <a:rect b="b" l="l" r="r" t="t"/>
                <a:pathLst>
                  <a:path extrusionOk="0" h="114992" w="76590">
                    <a:moveTo>
                      <a:pt x="76591" y="10073"/>
                    </a:moveTo>
                    <a:cubicBezTo>
                      <a:pt x="74984" y="22701"/>
                      <a:pt x="74329" y="35478"/>
                      <a:pt x="73764" y="48196"/>
                    </a:cubicBezTo>
                    <a:cubicBezTo>
                      <a:pt x="72514" y="67985"/>
                      <a:pt x="69152" y="87508"/>
                      <a:pt x="67396" y="107267"/>
                    </a:cubicBezTo>
                    <a:cubicBezTo>
                      <a:pt x="67188" y="109852"/>
                      <a:pt x="66980" y="112438"/>
                      <a:pt x="66831" y="114963"/>
                    </a:cubicBezTo>
                    <a:cubicBezTo>
                      <a:pt x="66682" y="114963"/>
                      <a:pt x="66563" y="114993"/>
                      <a:pt x="66414" y="114993"/>
                    </a:cubicBezTo>
                    <a:cubicBezTo>
                      <a:pt x="66057" y="112378"/>
                      <a:pt x="64361" y="109912"/>
                      <a:pt x="60939" y="108902"/>
                    </a:cubicBezTo>
                    <a:cubicBezTo>
                      <a:pt x="40557" y="103672"/>
                      <a:pt x="22555" y="93213"/>
                      <a:pt x="1964" y="87924"/>
                    </a:cubicBezTo>
                    <a:cubicBezTo>
                      <a:pt x="1428" y="87745"/>
                      <a:pt x="744" y="87567"/>
                      <a:pt x="0" y="87418"/>
                    </a:cubicBezTo>
                    <a:cubicBezTo>
                      <a:pt x="10504" y="67153"/>
                      <a:pt x="19520" y="42015"/>
                      <a:pt x="23983" y="33220"/>
                    </a:cubicBezTo>
                    <a:cubicBezTo>
                      <a:pt x="28357" y="22612"/>
                      <a:pt x="31928" y="11707"/>
                      <a:pt x="36599" y="1248"/>
                    </a:cubicBezTo>
                    <a:cubicBezTo>
                      <a:pt x="36808" y="832"/>
                      <a:pt x="37046" y="416"/>
                      <a:pt x="37224" y="0"/>
                    </a:cubicBezTo>
                    <a:cubicBezTo>
                      <a:pt x="38295" y="416"/>
                      <a:pt x="39367" y="773"/>
                      <a:pt x="40438" y="1129"/>
                    </a:cubicBezTo>
                    <a:cubicBezTo>
                      <a:pt x="52280" y="4932"/>
                      <a:pt x="64361" y="7844"/>
                      <a:pt x="76591" y="100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5338830" y="1569890"/>
                <a:ext cx="27494" cy="49013"/>
              </a:xfrm>
              <a:custGeom>
                <a:rect b="b" l="l" r="r" t="t"/>
                <a:pathLst>
                  <a:path extrusionOk="0" h="98026" w="54988">
                    <a:moveTo>
                      <a:pt x="54988" y="79009"/>
                    </a:moveTo>
                    <a:cubicBezTo>
                      <a:pt x="49632" y="77048"/>
                      <a:pt x="41628" y="81179"/>
                      <a:pt x="36599" y="83199"/>
                    </a:cubicBezTo>
                    <a:cubicBezTo>
                      <a:pt x="24667" y="88637"/>
                      <a:pt x="12527" y="93688"/>
                      <a:pt x="149" y="98026"/>
                    </a:cubicBezTo>
                    <a:cubicBezTo>
                      <a:pt x="268" y="82367"/>
                      <a:pt x="-119" y="66648"/>
                      <a:pt x="803" y="51108"/>
                    </a:cubicBezTo>
                    <a:cubicBezTo>
                      <a:pt x="1012" y="37529"/>
                      <a:pt x="1101" y="23949"/>
                      <a:pt x="1131" y="10370"/>
                    </a:cubicBezTo>
                    <a:cubicBezTo>
                      <a:pt x="1131" y="8914"/>
                      <a:pt x="714" y="7518"/>
                      <a:pt x="0" y="6359"/>
                    </a:cubicBezTo>
                    <a:cubicBezTo>
                      <a:pt x="2678" y="5586"/>
                      <a:pt x="5356" y="4784"/>
                      <a:pt x="8004" y="3982"/>
                    </a:cubicBezTo>
                    <a:cubicBezTo>
                      <a:pt x="12527" y="2763"/>
                      <a:pt x="16990" y="1456"/>
                      <a:pt x="21394" y="0"/>
                    </a:cubicBezTo>
                    <a:cubicBezTo>
                      <a:pt x="25084" y="12450"/>
                      <a:pt x="34784" y="32388"/>
                      <a:pt x="35469" y="35152"/>
                    </a:cubicBezTo>
                    <a:cubicBezTo>
                      <a:pt x="41866" y="49830"/>
                      <a:pt x="49007" y="64182"/>
                      <a:pt x="54988" y="790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5394384" y="1540711"/>
                <a:ext cx="42476" cy="44497"/>
              </a:xfrm>
              <a:custGeom>
                <a:rect b="b" l="l" r="r" t="t"/>
                <a:pathLst>
                  <a:path extrusionOk="0" h="88993" w="84952">
                    <a:moveTo>
                      <a:pt x="84952" y="58715"/>
                    </a:moveTo>
                    <a:cubicBezTo>
                      <a:pt x="78495" y="64063"/>
                      <a:pt x="72276" y="69649"/>
                      <a:pt x="65968" y="75236"/>
                    </a:cubicBezTo>
                    <a:cubicBezTo>
                      <a:pt x="61058" y="79633"/>
                      <a:pt x="55613" y="84001"/>
                      <a:pt x="50971" y="88993"/>
                    </a:cubicBezTo>
                    <a:cubicBezTo>
                      <a:pt x="38890" y="65371"/>
                      <a:pt x="25292" y="42402"/>
                      <a:pt x="10206" y="20592"/>
                    </a:cubicBezTo>
                    <a:cubicBezTo>
                      <a:pt x="8332" y="18215"/>
                      <a:pt x="5862" y="17412"/>
                      <a:pt x="3541" y="17650"/>
                    </a:cubicBezTo>
                    <a:cubicBezTo>
                      <a:pt x="3065" y="15362"/>
                      <a:pt x="1756" y="13015"/>
                      <a:pt x="0" y="11143"/>
                    </a:cubicBezTo>
                    <a:cubicBezTo>
                      <a:pt x="5624" y="7547"/>
                      <a:pt x="11188" y="3833"/>
                      <a:pt x="16663" y="0"/>
                    </a:cubicBezTo>
                    <a:cubicBezTo>
                      <a:pt x="20115" y="3595"/>
                      <a:pt x="25322" y="6686"/>
                      <a:pt x="28119" y="9806"/>
                    </a:cubicBezTo>
                    <a:cubicBezTo>
                      <a:pt x="46002" y="26356"/>
                      <a:pt x="64540" y="44482"/>
                      <a:pt x="84952" y="587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5448479" y="1470007"/>
                <a:ext cx="59600" cy="47780"/>
              </a:xfrm>
              <a:custGeom>
                <a:rect b="b" l="l" r="r" t="t"/>
                <a:pathLst>
                  <a:path extrusionOk="0" h="95560" w="119200">
                    <a:moveTo>
                      <a:pt x="113577" y="119"/>
                    </a:moveTo>
                    <a:cubicBezTo>
                      <a:pt x="115422" y="30"/>
                      <a:pt x="117296" y="0"/>
                      <a:pt x="119201" y="0"/>
                    </a:cubicBezTo>
                    <a:cubicBezTo>
                      <a:pt x="111375" y="14768"/>
                      <a:pt x="104769" y="29714"/>
                      <a:pt x="96825" y="44927"/>
                    </a:cubicBezTo>
                    <a:cubicBezTo>
                      <a:pt x="88999" y="59695"/>
                      <a:pt x="81114" y="75919"/>
                      <a:pt x="73913" y="91370"/>
                    </a:cubicBezTo>
                    <a:cubicBezTo>
                      <a:pt x="73050" y="92648"/>
                      <a:pt x="72276" y="94104"/>
                      <a:pt x="71741" y="95560"/>
                    </a:cubicBezTo>
                    <a:cubicBezTo>
                      <a:pt x="55524" y="82724"/>
                      <a:pt x="39099" y="70125"/>
                      <a:pt x="23656" y="56457"/>
                    </a:cubicBezTo>
                    <a:cubicBezTo>
                      <a:pt x="21751" y="54644"/>
                      <a:pt x="6784" y="40916"/>
                      <a:pt x="0" y="39341"/>
                    </a:cubicBezTo>
                    <a:cubicBezTo>
                      <a:pt x="6725" y="27129"/>
                      <a:pt x="12378" y="14322"/>
                      <a:pt x="16723" y="891"/>
                    </a:cubicBezTo>
                    <a:cubicBezTo>
                      <a:pt x="17734" y="1397"/>
                      <a:pt x="18895" y="1664"/>
                      <a:pt x="20264" y="1694"/>
                    </a:cubicBezTo>
                    <a:cubicBezTo>
                      <a:pt x="51358" y="2437"/>
                      <a:pt x="82453" y="-238"/>
                      <a:pt x="113577" y="1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5464116" y="1345371"/>
                <a:ext cx="45764" cy="56783"/>
              </a:xfrm>
              <a:custGeom>
                <a:rect b="b" l="l" r="r" t="t"/>
                <a:pathLst>
                  <a:path extrusionOk="0" h="113566" w="91527">
                    <a:moveTo>
                      <a:pt x="90606" y="94788"/>
                    </a:moveTo>
                    <a:cubicBezTo>
                      <a:pt x="90606" y="96392"/>
                      <a:pt x="90903" y="98056"/>
                      <a:pt x="91528" y="99512"/>
                    </a:cubicBezTo>
                    <a:cubicBezTo>
                      <a:pt x="63409" y="102602"/>
                      <a:pt x="35379" y="106376"/>
                      <a:pt x="7796" y="112854"/>
                    </a:cubicBezTo>
                    <a:cubicBezTo>
                      <a:pt x="7022" y="113091"/>
                      <a:pt x="6070" y="113299"/>
                      <a:pt x="5088" y="113567"/>
                    </a:cubicBezTo>
                    <a:cubicBezTo>
                      <a:pt x="5029" y="106733"/>
                      <a:pt x="4910" y="99898"/>
                      <a:pt x="4701" y="93094"/>
                    </a:cubicBezTo>
                    <a:cubicBezTo>
                      <a:pt x="3838" y="77791"/>
                      <a:pt x="2737" y="62043"/>
                      <a:pt x="0" y="46651"/>
                    </a:cubicBezTo>
                    <a:cubicBezTo>
                      <a:pt x="4017" y="45938"/>
                      <a:pt x="8153" y="42372"/>
                      <a:pt x="11664" y="40381"/>
                    </a:cubicBezTo>
                    <a:cubicBezTo>
                      <a:pt x="31481" y="30130"/>
                      <a:pt x="50555" y="18660"/>
                      <a:pt x="69063" y="6210"/>
                    </a:cubicBezTo>
                    <a:cubicBezTo>
                      <a:pt x="71264" y="4309"/>
                      <a:pt x="74270" y="2229"/>
                      <a:pt x="77721" y="0"/>
                    </a:cubicBezTo>
                    <a:cubicBezTo>
                      <a:pt x="78049" y="28674"/>
                      <a:pt x="87809" y="56991"/>
                      <a:pt x="89862" y="85576"/>
                    </a:cubicBezTo>
                    <a:cubicBezTo>
                      <a:pt x="89891" y="85814"/>
                      <a:pt x="89951" y="86022"/>
                      <a:pt x="89981" y="86230"/>
                    </a:cubicBezTo>
                    <a:cubicBezTo>
                      <a:pt x="89207" y="89112"/>
                      <a:pt x="89415" y="92321"/>
                      <a:pt x="90606" y="94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5410198" y="1258621"/>
                <a:ext cx="57115" cy="61686"/>
              </a:xfrm>
              <a:custGeom>
                <a:rect b="b" l="l" r="r" t="t"/>
                <a:pathLst>
                  <a:path extrusionOk="0" h="123372" w="114231">
                    <a:moveTo>
                      <a:pt x="114232" y="44571"/>
                    </a:moveTo>
                    <a:cubicBezTo>
                      <a:pt x="96348" y="64301"/>
                      <a:pt x="77811" y="83734"/>
                      <a:pt x="60880" y="104207"/>
                    </a:cubicBezTo>
                    <a:cubicBezTo>
                      <a:pt x="56446" y="110506"/>
                      <a:pt x="50168" y="116419"/>
                      <a:pt x="46508" y="123372"/>
                    </a:cubicBezTo>
                    <a:cubicBezTo>
                      <a:pt x="32136" y="111546"/>
                      <a:pt x="16455" y="101384"/>
                      <a:pt x="0" y="92500"/>
                    </a:cubicBezTo>
                    <a:cubicBezTo>
                      <a:pt x="714" y="91192"/>
                      <a:pt x="1399" y="89944"/>
                      <a:pt x="2053" y="88845"/>
                    </a:cubicBezTo>
                    <a:cubicBezTo>
                      <a:pt x="7885" y="79247"/>
                      <a:pt x="13449" y="69471"/>
                      <a:pt x="18835" y="59636"/>
                    </a:cubicBezTo>
                    <a:cubicBezTo>
                      <a:pt x="29428" y="39638"/>
                      <a:pt x="40884" y="20146"/>
                      <a:pt x="51775" y="327"/>
                    </a:cubicBezTo>
                    <a:cubicBezTo>
                      <a:pt x="52697" y="386"/>
                      <a:pt x="53679" y="267"/>
                      <a:pt x="54780" y="0"/>
                    </a:cubicBezTo>
                    <a:cubicBezTo>
                      <a:pt x="73942" y="15600"/>
                      <a:pt x="93581" y="30903"/>
                      <a:pt x="114232" y="44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5343635" y="1220112"/>
                <a:ext cx="38310" cy="65400"/>
              </a:xfrm>
              <a:custGeom>
                <a:rect b="b" l="l" r="r" t="t"/>
                <a:pathLst>
                  <a:path extrusionOk="0" h="130800" w="76620">
                    <a:moveTo>
                      <a:pt x="76621" y="17175"/>
                    </a:moveTo>
                    <a:cubicBezTo>
                      <a:pt x="76263" y="18126"/>
                      <a:pt x="75906" y="19047"/>
                      <a:pt x="75549" y="20027"/>
                    </a:cubicBezTo>
                    <a:cubicBezTo>
                      <a:pt x="66563" y="46621"/>
                      <a:pt x="57845" y="73334"/>
                      <a:pt x="47579" y="99482"/>
                    </a:cubicBezTo>
                    <a:cubicBezTo>
                      <a:pt x="43949" y="109704"/>
                      <a:pt x="39872" y="120104"/>
                      <a:pt x="37730" y="130801"/>
                    </a:cubicBezTo>
                    <a:cubicBezTo>
                      <a:pt x="32076" y="129345"/>
                      <a:pt x="26363" y="128097"/>
                      <a:pt x="20591" y="127087"/>
                    </a:cubicBezTo>
                    <a:cubicBezTo>
                      <a:pt x="13777" y="125660"/>
                      <a:pt x="6903" y="124234"/>
                      <a:pt x="0" y="122867"/>
                    </a:cubicBezTo>
                    <a:cubicBezTo>
                      <a:pt x="208" y="121768"/>
                      <a:pt x="268" y="120639"/>
                      <a:pt x="208" y="119539"/>
                    </a:cubicBezTo>
                    <a:cubicBezTo>
                      <a:pt x="714" y="112140"/>
                      <a:pt x="1339" y="104623"/>
                      <a:pt x="1994" y="97076"/>
                    </a:cubicBezTo>
                    <a:cubicBezTo>
                      <a:pt x="4731" y="64658"/>
                      <a:pt x="9581" y="32448"/>
                      <a:pt x="12140" y="0"/>
                    </a:cubicBezTo>
                    <a:cubicBezTo>
                      <a:pt x="33356" y="6359"/>
                      <a:pt x="55197" y="11380"/>
                      <a:pt x="76621" y="171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5250232" y="1217259"/>
                <a:ext cx="31407" cy="65891"/>
              </a:xfrm>
              <a:custGeom>
                <a:rect b="b" l="l" r="r" t="t"/>
                <a:pathLst>
                  <a:path extrusionOk="0" h="131781" w="62813">
                    <a:moveTo>
                      <a:pt x="62725" y="0"/>
                    </a:moveTo>
                    <a:cubicBezTo>
                      <a:pt x="62725" y="2139"/>
                      <a:pt x="62754" y="4279"/>
                      <a:pt x="62784" y="6418"/>
                    </a:cubicBezTo>
                    <a:cubicBezTo>
                      <a:pt x="62784" y="38004"/>
                      <a:pt x="62278" y="69590"/>
                      <a:pt x="62487" y="101176"/>
                    </a:cubicBezTo>
                    <a:cubicBezTo>
                      <a:pt x="62844" y="107327"/>
                      <a:pt x="62338" y="113953"/>
                      <a:pt x="62814" y="120282"/>
                    </a:cubicBezTo>
                    <a:cubicBezTo>
                      <a:pt x="49930" y="123105"/>
                      <a:pt x="37432" y="127265"/>
                      <a:pt x="25054" y="131781"/>
                    </a:cubicBezTo>
                    <a:cubicBezTo>
                      <a:pt x="24935" y="131009"/>
                      <a:pt x="24757" y="130266"/>
                      <a:pt x="24578" y="129493"/>
                    </a:cubicBezTo>
                    <a:cubicBezTo>
                      <a:pt x="22257" y="117786"/>
                      <a:pt x="20383" y="105930"/>
                      <a:pt x="18478" y="94104"/>
                    </a:cubicBezTo>
                    <a:cubicBezTo>
                      <a:pt x="14134" y="67362"/>
                      <a:pt x="8123" y="40946"/>
                      <a:pt x="922" y="14827"/>
                    </a:cubicBezTo>
                    <a:cubicBezTo>
                      <a:pt x="625" y="13995"/>
                      <a:pt x="327" y="13104"/>
                      <a:pt x="0" y="12153"/>
                    </a:cubicBezTo>
                    <a:cubicBezTo>
                      <a:pt x="2023" y="12510"/>
                      <a:pt x="4196" y="12212"/>
                      <a:pt x="5892" y="10905"/>
                    </a:cubicBezTo>
                    <a:cubicBezTo>
                      <a:pt x="7112" y="9954"/>
                      <a:pt x="7647" y="8647"/>
                      <a:pt x="8510" y="7547"/>
                    </a:cubicBezTo>
                    <a:cubicBezTo>
                      <a:pt x="26631" y="6715"/>
                      <a:pt x="44663" y="2882"/>
                      <a:pt x="627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5157857" y="1245428"/>
                <a:ext cx="58291" cy="76186"/>
              </a:xfrm>
              <a:custGeom>
                <a:rect b="b" l="l" r="r" t="t"/>
                <a:pathLst>
                  <a:path extrusionOk="0" h="152373" w="116582">
                    <a:moveTo>
                      <a:pt x="76888" y="33042"/>
                    </a:moveTo>
                    <a:cubicBezTo>
                      <a:pt x="89564" y="60616"/>
                      <a:pt x="105483" y="86230"/>
                      <a:pt x="116582" y="114636"/>
                    </a:cubicBezTo>
                    <a:cubicBezTo>
                      <a:pt x="100723" y="123759"/>
                      <a:pt x="85874" y="134485"/>
                      <a:pt x="72723" y="147381"/>
                    </a:cubicBezTo>
                    <a:cubicBezTo>
                      <a:pt x="71056" y="149016"/>
                      <a:pt x="69420" y="150679"/>
                      <a:pt x="67813" y="152373"/>
                    </a:cubicBezTo>
                    <a:cubicBezTo>
                      <a:pt x="59362" y="139804"/>
                      <a:pt x="51745" y="126641"/>
                      <a:pt x="41509" y="115320"/>
                    </a:cubicBezTo>
                    <a:cubicBezTo>
                      <a:pt x="28595" y="99363"/>
                      <a:pt x="13896" y="85012"/>
                      <a:pt x="0" y="69947"/>
                    </a:cubicBezTo>
                    <a:cubicBezTo>
                      <a:pt x="30" y="69917"/>
                      <a:pt x="60" y="69917"/>
                      <a:pt x="60" y="69887"/>
                    </a:cubicBezTo>
                    <a:cubicBezTo>
                      <a:pt x="298" y="69739"/>
                      <a:pt x="536" y="69560"/>
                      <a:pt x="744" y="69382"/>
                    </a:cubicBezTo>
                    <a:cubicBezTo>
                      <a:pt x="922" y="69234"/>
                      <a:pt x="1101" y="69085"/>
                      <a:pt x="1279" y="68907"/>
                    </a:cubicBezTo>
                    <a:cubicBezTo>
                      <a:pt x="1785" y="68431"/>
                      <a:pt x="2232" y="67896"/>
                      <a:pt x="2619" y="67332"/>
                    </a:cubicBezTo>
                    <a:cubicBezTo>
                      <a:pt x="2827" y="67243"/>
                      <a:pt x="3065" y="67154"/>
                      <a:pt x="3243" y="67035"/>
                    </a:cubicBezTo>
                    <a:cubicBezTo>
                      <a:pt x="3422" y="66946"/>
                      <a:pt x="3571" y="66856"/>
                      <a:pt x="3749" y="66767"/>
                    </a:cubicBezTo>
                    <a:cubicBezTo>
                      <a:pt x="3928" y="66678"/>
                      <a:pt x="4077" y="66559"/>
                      <a:pt x="4255" y="66411"/>
                    </a:cubicBezTo>
                    <a:cubicBezTo>
                      <a:pt x="4404" y="66322"/>
                      <a:pt x="4553" y="66203"/>
                      <a:pt x="4701" y="66084"/>
                    </a:cubicBezTo>
                    <a:cubicBezTo>
                      <a:pt x="4969" y="65846"/>
                      <a:pt x="5207" y="65608"/>
                      <a:pt x="5445" y="65341"/>
                    </a:cubicBezTo>
                    <a:cubicBezTo>
                      <a:pt x="5535" y="65252"/>
                      <a:pt x="5624" y="65163"/>
                      <a:pt x="5683" y="65044"/>
                    </a:cubicBezTo>
                    <a:cubicBezTo>
                      <a:pt x="5802" y="64895"/>
                      <a:pt x="5921" y="64747"/>
                      <a:pt x="6011" y="64598"/>
                    </a:cubicBezTo>
                    <a:lnTo>
                      <a:pt x="6040" y="64568"/>
                    </a:lnTo>
                    <a:cubicBezTo>
                      <a:pt x="6338" y="64360"/>
                      <a:pt x="6635" y="64123"/>
                      <a:pt x="6903" y="63855"/>
                    </a:cubicBezTo>
                    <a:cubicBezTo>
                      <a:pt x="18627" y="52029"/>
                      <a:pt x="30916" y="40649"/>
                      <a:pt x="41777" y="28050"/>
                    </a:cubicBezTo>
                    <a:cubicBezTo>
                      <a:pt x="49841" y="18898"/>
                      <a:pt x="57726" y="9627"/>
                      <a:pt x="65165" y="0"/>
                    </a:cubicBezTo>
                    <a:cubicBezTo>
                      <a:pt x="68229" y="11291"/>
                      <a:pt x="71681" y="22464"/>
                      <a:pt x="76888" y="33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5112464" y="1344643"/>
                <a:ext cx="49543" cy="58715"/>
              </a:xfrm>
              <a:custGeom>
                <a:rect b="b" l="l" r="r" t="t"/>
                <a:pathLst>
                  <a:path extrusionOk="0" h="117429" w="99085">
                    <a:moveTo>
                      <a:pt x="95694" y="58002"/>
                    </a:moveTo>
                    <a:cubicBezTo>
                      <a:pt x="96825" y="58655"/>
                      <a:pt x="97985" y="59012"/>
                      <a:pt x="99086" y="59101"/>
                    </a:cubicBezTo>
                    <a:cubicBezTo>
                      <a:pt x="92837" y="78088"/>
                      <a:pt x="88314" y="97640"/>
                      <a:pt x="85517" y="117430"/>
                    </a:cubicBezTo>
                    <a:cubicBezTo>
                      <a:pt x="57190" y="111279"/>
                      <a:pt x="28893" y="103999"/>
                      <a:pt x="0" y="101087"/>
                    </a:cubicBezTo>
                    <a:cubicBezTo>
                      <a:pt x="1190" y="99512"/>
                      <a:pt x="1369" y="97343"/>
                      <a:pt x="833" y="95263"/>
                    </a:cubicBezTo>
                    <a:cubicBezTo>
                      <a:pt x="1458" y="94193"/>
                      <a:pt x="1845" y="92916"/>
                      <a:pt x="1815" y="91519"/>
                    </a:cubicBezTo>
                    <a:cubicBezTo>
                      <a:pt x="2440" y="78831"/>
                      <a:pt x="3600" y="66143"/>
                      <a:pt x="4850" y="53485"/>
                    </a:cubicBezTo>
                    <a:cubicBezTo>
                      <a:pt x="6576" y="35568"/>
                      <a:pt x="9819" y="17739"/>
                      <a:pt x="15532" y="624"/>
                    </a:cubicBezTo>
                    <a:cubicBezTo>
                      <a:pt x="15622" y="416"/>
                      <a:pt x="15681" y="208"/>
                      <a:pt x="15770" y="0"/>
                    </a:cubicBezTo>
                    <a:cubicBezTo>
                      <a:pt x="41955" y="19998"/>
                      <a:pt x="68735" y="39222"/>
                      <a:pt x="95694" y="580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29"/>
          <p:cNvGrpSpPr/>
          <p:nvPr/>
        </p:nvGrpSpPr>
        <p:grpSpPr>
          <a:xfrm>
            <a:off x="514369" y="500090"/>
            <a:ext cx="4111526" cy="4327243"/>
            <a:chOff x="0" y="-38100"/>
            <a:chExt cx="10964069" cy="11539316"/>
          </a:xfrm>
        </p:grpSpPr>
        <p:sp>
          <p:nvSpPr>
            <p:cNvPr id="1117" name="Google Shape;1117;p29"/>
            <p:cNvSpPr txBox="1"/>
            <p:nvPr/>
          </p:nvSpPr>
          <p:spPr>
            <a:xfrm>
              <a:off x="1077569" y="10507916"/>
              <a:ext cx="10506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1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18" name="Google Shape;1118;p29"/>
            <p:cNvSpPr txBox="1"/>
            <p:nvPr/>
          </p:nvSpPr>
          <p:spPr>
            <a:xfrm>
              <a:off x="3186404" y="10507916"/>
              <a:ext cx="10506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2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19" name="Google Shape;1119;p29"/>
            <p:cNvSpPr txBox="1"/>
            <p:nvPr/>
          </p:nvSpPr>
          <p:spPr>
            <a:xfrm>
              <a:off x="5295239" y="10507916"/>
              <a:ext cx="10506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3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20" name="Google Shape;1120;p29"/>
            <p:cNvSpPr txBox="1"/>
            <p:nvPr/>
          </p:nvSpPr>
          <p:spPr>
            <a:xfrm>
              <a:off x="7404074" y="10507916"/>
              <a:ext cx="10506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4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21" name="Google Shape;1121;p29"/>
            <p:cNvSpPr txBox="1"/>
            <p:nvPr/>
          </p:nvSpPr>
          <p:spPr>
            <a:xfrm>
              <a:off x="9512909" y="10507916"/>
              <a:ext cx="10506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5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1122" name="Google Shape;1122;p29"/>
            <p:cNvGrpSpPr/>
            <p:nvPr/>
          </p:nvGrpSpPr>
          <p:grpSpPr>
            <a:xfrm>
              <a:off x="677069" y="206931"/>
              <a:ext cx="10287000" cy="10167635"/>
              <a:chOff x="0" y="-6350"/>
              <a:chExt cx="10287000" cy="10167635"/>
            </a:xfrm>
          </p:grpSpPr>
          <p:sp>
            <p:nvSpPr>
              <p:cNvPr id="1123" name="Google Shape;1123;p29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4" name="Google Shape;1124;p29"/>
              <p:cNvSpPr/>
              <p:nvPr/>
            </p:nvSpPr>
            <p:spPr>
              <a:xfrm>
                <a:off x="0" y="2024637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5" name="Google Shape;1125;p29"/>
              <p:cNvSpPr/>
              <p:nvPr/>
            </p:nvSpPr>
            <p:spPr>
              <a:xfrm>
                <a:off x="0" y="4055624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6" name="Google Shape;1126;p29"/>
              <p:cNvSpPr/>
              <p:nvPr/>
            </p:nvSpPr>
            <p:spPr>
              <a:xfrm>
                <a:off x="0" y="6086611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7" name="Google Shape;1127;p29"/>
              <p:cNvSpPr/>
              <p:nvPr/>
            </p:nvSpPr>
            <p:spPr>
              <a:xfrm>
                <a:off x="0" y="8117598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8" name="Google Shape;1128;p29"/>
              <p:cNvSpPr/>
              <p:nvPr/>
            </p:nvSpPr>
            <p:spPr>
              <a:xfrm>
                <a:off x="0" y="10148585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1129" name="Google Shape;1129;p29"/>
            <p:cNvSpPr txBox="1"/>
            <p:nvPr/>
          </p:nvSpPr>
          <p:spPr>
            <a:xfrm>
              <a:off x="0" y="-38100"/>
              <a:ext cx="499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50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0" name="Google Shape;1130;p29"/>
            <p:cNvSpPr txBox="1"/>
            <p:nvPr/>
          </p:nvSpPr>
          <p:spPr>
            <a:xfrm>
              <a:off x="0" y="1992887"/>
              <a:ext cx="499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40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1" name="Google Shape;1131;p29"/>
            <p:cNvSpPr txBox="1"/>
            <p:nvPr/>
          </p:nvSpPr>
          <p:spPr>
            <a:xfrm>
              <a:off x="0" y="4023874"/>
              <a:ext cx="499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30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2" name="Google Shape;1132;p29"/>
            <p:cNvSpPr txBox="1"/>
            <p:nvPr/>
          </p:nvSpPr>
          <p:spPr>
            <a:xfrm>
              <a:off x="0" y="6054861"/>
              <a:ext cx="499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3" name="Google Shape;1133;p29"/>
            <p:cNvSpPr txBox="1"/>
            <p:nvPr/>
          </p:nvSpPr>
          <p:spPr>
            <a:xfrm>
              <a:off x="0" y="8085848"/>
              <a:ext cx="499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4" name="Google Shape;1134;p29"/>
            <p:cNvSpPr txBox="1"/>
            <p:nvPr/>
          </p:nvSpPr>
          <p:spPr>
            <a:xfrm>
              <a:off x="203200" y="10116835"/>
              <a:ext cx="2961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0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1135" name="Google Shape;1135;p29"/>
            <p:cNvGrpSpPr/>
            <p:nvPr/>
          </p:nvGrpSpPr>
          <p:grpSpPr>
            <a:xfrm>
              <a:off x="675337" y="206931"/>
              <a:ext cx="10288732" cy="10161286"/>
              <a:chOff x="-1732" y="-6350"/>
              <a:chExt cx="10288732" cy="10161286"/>
            </a:xfrm>
          </p:grpSpPr>
          <p:sp>
            <p:nvSpPr>
              <p:cNvPr id="1136" name="Google Shape;1136;p29"/>
              <p:cNvSpPr/>
              <p:nvPr/>
            </p:nvSpPr>
            <p:spPr>
              <a:xfrm>
                <a:off x="-1732" y="8111210"/>
                <a:ext cx="1855125" cy="2043725"/>
              </a:xfrm>
              <a:custGeom>
                <a:rect b="b" l="l" r="r" t="t"/>
                <a:pathLst>
                  <a:path extrusionOk="0" h="2043725" w="1855125">
                    <a:moveTo>
                      <a:pt x="1732" y="2043725"/>
                    </a:moveTo>
                    <a:lnTo>
                      <a:pt x="1732" y="154520"/>
                    </a:lnTo>
                    <a:cubicBezTo>
                      <a:pt x="0" y="114145"/>
                      <a:pt x="14838" y="74814"/>
                      <a:pt x="42809" y="45645"/>
                    </a:cubicBezTo>
                    <a:cubicBezTo>
                      <a:pt x="70779" y="16476"/>
                      <a:pt x="109452" y="0"/>
                      <a:pt x="149865" y="38"/>
                    </a:cubicBezTo>
                    <a:lnTo>
                      <a:pt x="1705259" y="38"/>
                    </a:lnTo>
                    <a:cubicBezTo>
                      <a:pt x="1745672" y="0"/>
                      <a:pt x="1784345" y="16476"/>
                      <a:pt x="1812315" y="45645"/>
                    </a:cubicBezTo>
                    <a:cubicBezTo>
                      <a:pt x="1840286" y="74814"/>
                      <a:pt x="1855124" y="114145"/>
                      <a:pt x="1853392" y="154520"/>
                    </a:cubicBezTo>
                    <a:lnTo>
                      <a:pt x="1853392" y="204372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29"/>
              <p:cNvSpPr/>
              <p:nvPr/>
            </p:nvSpPr>
            <p:spPr>
              <a:xfrm>
                <a:off x="2108835" y="6086611"/>
                <a:ext cx="1851660" cy="4068324"/>
              </a:xfrm>
              <a:custGeom>
                <a:rect b="b" l="l" r="r" t="t"/>
                <a:pathLst>
                  <a:path extrusionOk="0" h="4068324" w="1851660">
                    <a:moveTo>
                      <a:pt x="0" y="4068324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0683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29"/>
              <p:cNvSpPr/>
              <p:nvPr/>
            </p:nvSpPr>
            <p:spPr>
              <a:xfrm>
                <a:off x="4217670" y="4055624"/>
                <a:ext cx="1851660" cy="6099311"/>
              </a:xfrm>
              <a:custGeom>
                <a:rect b="b" l="l" r="r" t="t"/>
                <a:pathLst>
                  <a:path extrusionOk="0" h="6099311" w="1851660">
                    <a:moveTo>
                      <a:pt x="0" y="6099311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609931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29"/>
              <p:cNvSpPr/>
              <p:nvPr/>
            </p:nvSpPr>
            <p:spPr>
              <a:xfrm>
                <a:off x="6326505" y="2024637"/>
                <a:ext cx="1851660" cy="8130298"/>
              </a:xfrm>
              <a:custGeom>
                <a:rect b="b" l="l" r="r" t="t"/>
                <a:pathLst>
                  <a:path extrusionOk="0" h="8130298" w="1851660">
                    <a:moveTo>
                      <a:pt x="0" y="8130298"/>
                    </a:moveTo>
                    <a:lnTo>
                      <a:pt x="0" y="148133"/>
                    </a:lnTo>
                    <a:cubicBezTo>
                      <a:pt x="0" y="66321"/>
                      <a:pt x="66321" y="0"/>
                      <a:pt x="148133" y="0"/>
                    </a:cubicBezTo>
                    <a:lnTo>
                      <a:pt x="1703527" y="0"/>
                    </a:lnTo>
                    <a:cubicBezTo>
                      <a:pt x="1785339" y="0"/>
                      <a:pt x="1851660" y="66321"/>
                      <a:pt x="1851660" y="148133"/>
                    </a:cubicBezTo>
                    <a:lnTo>
                      <a:pt x="1851660" y="813029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29"/>
              <p:cNvSpPr/>
              <p:nvPr/>
            </p:nvSpPr>
            <p:spPr>
              <a:xfrm>
                <a:off x="8435340" y="-6350"/>
                <a:ext cx="1851660" cy="10161285"/>
              </a:xfrm>
              <a:custGeom>
                <a:rect b="b" l="l" r="r" t="t"/>
                <a:pathLst>
                  <a:path extrusionOk="0" h="10161285" w="1851660">
                    <a:moveTo>
                      <a:pt x="0" y="10161285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16128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29"/>
              <p:cNvSpPr/>
              <p:nvPr/>
            </p:nvSpPr>
            <p:spPr>
              <a:xfrm>
                <a:off x="0" y="9133091"/>
                <a:ext cx="1851660" cy="1021844"/>
              </a:xfrm>
              <a:custGeom>
                <a:rect b="b" l="l" r="r" t="t"/>
                <a:pathLst>
                  <a:path extrusionOk="0" h="102184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21844"/>
                    </a:lnTo>
                    <a:lnTo>
                      <a:pt x="0" y="102184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42" name="Google Shape;1142;p29"/>
              <p:cNvSpPr/>
              <p:nvPr/>
            </p:nvSpPr>
            <p:spPr>
              <a:xfrm>
                <a:off x="2108835" y="6900276"/>
                <a:ext cx="1851660" cy="3254659"/>
              </a:xfrm>
              <a:custGeom>
                <a:rect b="b" l="l" r="r" t="t"/>
                <a:pathLst>
                  <a:path extrusionOk="0" h="3254659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54659"/>
                    </a:lnTo>
                    <a:lnTo>
                      <a:pt x="0" y="32546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43" name="Google Shape;1143;p29"/>
              <p:cNvSpPr/>
              <p:nvPr/>
            </p:nvSpPr>
            <p:spPr>
              <a:xfrm>
                <a:off x="4217670" y="5072176"/>
                <a:ext cx="1851660" cy="5082760"/>
              </a:xfrm>
              <a:custGeom>
                <a:rect b="b" l="l" r="r" t="t"/>
                <a:pathLst>
                  <a:path extrusionOk="0" h="5082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082759"/>
                    </a:lnTo>
                    <a:lnTo>
                      <a:pt x="0" y="50827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44" name="Google Shape;1144;p29"/>
              <p:cNvSpPr/>
              <p:nvPr/>
            </p:nvSpPr>
            <p:spPr>
              <a:xfrm>
                <a:off x="6326505" y="3650697"/>
                <a:ext cx="1851660" cy="6504239"/>
              </a:xfrm>
              <a:custGeom>
                <a:rect b="b" l="l" r="r" t="t"/>
                <a:pathLst>
                  <a:path extrusionOk="0" h="6504239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04238"/>
                    </a:lnTo>
                    <a:lnTo>
                      <a:pt x="0" y="650423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45" name="Google Shape;1145;p29"/>
              <p:cNvSpPr/>
              <p:nvPr/>
            </p:nvSpPr>
            <p:spPr>
              <a:xfrm>
                <a:off x="8435340" y="1619456"/>
                <a:ext cx="1851660" cy="8535480"/>
              </a:xfrm>
              <a:custGeom>
                <a:rect b="b" l="l" r="r" t="t"/>
                <a:pathLst>
                  <a:path extrusionOk="0" h="853548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535479"/>
                    </a:lnTo>
                    <a:lnTo>
                      <a:pt x="0" y="853547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46" name="Google Shape;1146;p29"/>
              <p:cNvSpPr/>
              <p:nvPr/>
            </p:nvSpPr>
            <p:spPr>
              <a:xfrm>
                <a:off x="0" y="10154935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8723"/>
              </a:solidFill>
              <a:ln>
                <a:noFill/>
              </a:ln>
            </p:spPr>
          </p:sp>
          <p:sp>
            <p:nvSpPr>
              <p:cNvPr id="1147" name="Google Shape;1147;p29"/>
              <p:cNvSpPr/>
              <p:nvPr/>
            </p:nvSpPr>
            <p:spPr>
              <a:xfrm>
                <a:off x="2108835" y="8527605"/>
                <a:ext cx="1851660" cy="1627330"/>
              </a:xfrm>
              <a:custGeom>
                <a:rect b="b" l="l" r="r" t="t"/>
                <a:pathLst>
                  <a:path extrusionOk="0" h="162733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27330"/>
                    </a:lnTo>
                    <a:lnTo>
                      <a:pt x="0" y="162733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148" name="Google Shape;1148;p29"/>
              <p:cNvSpPr/>
              <p:nvPr/>
            </p:nvSpPr>
            <p:spPr>
              <a:xfrm>
                <a:off x="4217670" y="7105279"/>
                <a:ext cx="1851660" cy="3049656"/>
              </a:xfrm>
              <a:custGeom>
                <a:rect b="b" l="l" r="r" t="t"/>
                <a:pathLst>
                  <a:path extrusionOk="0" h="3049656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49656"/>
                    </a:lnTo>
                    <a:lnTo>
                      <a:pt x="0" y="30496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149" name="Google Shape;1149;p29"/>
              <p:cNvSpPr/>
              <p:nvPr/>
            </p:nvSpPr>
            <p:spPr>
              <a:xfrm>
                <a:off x="6326505" y="6496301"/>
                <a:ext cx="1851660" cy="3658634"/>
              </a:xfrm>
              <a:custGeom>
                <a:rect b="b" l="l" r="r" t="t"/>
                <a:pathLst>
                  <a:path extrusionOk="0" h="365863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658634"/>
                    </a:lnTo>
                    <a:lnTo>
                      <a:pt x="0" y="36586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150" name="Google Shape;1150;p29"/>
              <p:cNvSpPr/>
              <p:nvPr/>
            </p:nvSpPr>
            <p:spPr>
              <a:xfrm>
                <a:off x="8435340" y="5683970"/>
                <a:ext cx="1851660" cy="4470965"/>
              </a:xfrm>
              <a:custGeom>
                <a:rect b="b" l="l" r="r" t="t"/>
                <a:pathLst>
                  <a:path extrusionOk="0" h="447096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470965"/>
                    </a:lnTo>
                    <a:lnTo>
                      <a:pt x="0" y="44709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</p:grpSp>
      <p:grpSp>
        <p:nvGrpSpPr>
          <p:cNvPr id="1151" name="Google Shape;1151;p29"/>
          <p:cNvGrpSpPr/>
          <p:nvPr/>
        </p:nvGrpSpPr>
        <p:grpSpPr>
          <a:xfrm>
            <a:off x="5322086" y="510778"/>
            <a:ext cx="3307613" cy="1692699"/>
            <a:chOff x="0" y="-9525"/>
            <a:chExt cx="8820300" cy="4513864"/>
          </a:xfrm>
        </p:grpSpPr>
        <p:sp>
          <p:nvSpPr>
            <p:cNvPr id="1152" name="Google Shape;1152;p29"/>
            <p:cNvSpPr txBox="1"/>
            <p:nvPr/>
          </p:nvSpPr>
          <p:spPr>
            <a:xfrm>
              <a:off x="0" y="3149839"/>
              <a:ext cx="8820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53" name="Google Shape;1153;p29"/>
            <p:cNvSpPr txBox="1"/>
            <p:nvPr/>
          </p:nvSpPr>
          <p:spPr>
            <a:xfrm>
              <a:off x="0" y="-9525"/>
              <a:ext cx="88203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Your Topic or Idea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54" name="Google Shape;1154;p29"/>
          <p:cNvGrpSpPr/>
          <p:nvPr/>
        </p:nvGrpSpPr>
        <p:grpSpPr>
          <a:xfrm>
            <a:off x="8117980" y="2694249"/>
            <a:ext cx="1237527" cy="1240190"/>
            <a:chOff x="8117980" y="2694249"/>
            <a:chExt cx="1237527" cy="1240190"/>
          </a:xfrm>
        </p:grpSpPr>
        <p:sp>
          <p:nvSpPr>
            <p:cNvPr id="1155" name="Google Shape;1155;p29"/>
            <p:cNvSpPr/>
            <p:nvPr/>
          </p:nvSpPr>
          <p:spPr>
            <a:xfrm rot="1716628">
              <a:off x="8278167" y="2859219"/>
              <a:ext cx="917152" cy="910250"/>
            </a:xfrm>
            <a:custGeom>
              <a:rect b="b" l="l" r="r" t="t"/>
              <a:pathLst>
                <a:path extrusionOk="0" h="1820477" w="1829917">
                  <a:moveTo>
                    <a:pt x="1828265" y="874952"/>
                  </a:moveTo>
                  <a:cubicBezTo>
                    <a:pt x="1827204" y="873890"/>
                    <a:pt x="1826033" y="873304"/>
                    <a:pt x="1824825" y="873084"/>
                  </a:cubicBezTo>
                  <a:cubicBezTo>
                    <a:pt x="1825154" y="872169"/>
                    <a:pt x="1825410" y="871144"/>
                    <a:pt x="1825447" y="870045"/>
                  </a:cubicBezTo>
                  <a:cubicBezTo>
                    <a:pt x="1825740" y="866566"/>
                    <a:pt x="1824935" y="863197"/>
                    <a:pt x="1824239" y="859828"/>
                  </a:cubicBezTo>
                  <a:cubicBezTo>
                    <a:pt x="1818200" y="835733"/>
                    <a:pt x="1813004" y="810906"/>
                    <a:pt x="1805940" y="786628"/>
                  </a:cubicBezTo>
                  <a:cubicBezTo>
                    <a:pt x="1796607" y="760702"/>
                    <a:pt x="1786726" y="734922"/>
                    <a:pt x="1778272" y="708703"/>
                  </a:cubicBezTo>
                  <a:cubicBezTo>
                    <a:pt x="1776149" y="702698"/>
                    <a:pt x="1776076" y="695667"/>
                    <a:pt x="1773404" y="689918"/>
                  </a:cubicBezTo>
                  <a:cubicBezTo>
                    <a:pt x="1773331" y="686842"/>
                    <a:pt x="1772050" y="683802"/>
                    <a:pt x="1769671" y="681788"/>
                  </a:cubicBezTo>
                  <a:cubicBezTo>
                    <a:pt x="1762644" y="676698"/>
                    <a:pt x="1753128" y="680287"/>
                    <a:pt x="1745040" y="679957"/>
                  </a:cubicBezTo>
                  <a:cubicBezTo>
                    <a:pt x="1718872" y="681276"/>
                    <a:pt x="1692631" y="682191"/>
                    <a:pt x="1666463" y="682924"/>
                  </a:cubicBezTo>
                  <a:cubicBezTo>
                    <a:pt x="1625363" y="682704"/>
                    <a:pt x="1583347" y="681349"/>
                    <a:pt x="1543126" y="691712"/>
                  </a:cubicBezTo>
                  <a:cubicBezTo>
                    <a:pt x="1545687" y="682301"/>
                    <a:pt x="1538038" y="667361"/>
                    <a:pt x="1536794" y="658755"/>
                  </a:cubicBezTo>
                  <a:cubicBezTo>
                    <a:pt x="1529291" y="631108"/>
                    <a:pt x="1515896" y="604120"/>
                    <a:pt x="1500964" y="579549"/>
                  </a:cubicBezTo>
                  <a:cubicBezTo>
                    <a:pt x="1495511" y="571639"/>
                    <a:pt x="1491192" y="562119"/>
                    <a:pt x="1484934" y="554648"/>
                  </a:cubicBezTo>
                  <a:cubicBezTo>
                    <a:pt x="1488191" y="553074"/>
                    <a:pt x="1490863" y="550034"/>
                    <a:pt x="1492254" y="546519"/>
                  </a:cubicBezTo>
                  <a:cubicBezTo>
                    <a:pt x="1500598" y="533190"/>
                    <a:pt x="1510955" y="521216"/>
                    <a:pt x="1518934" y="507630"/>
                  </a:cubicBezTo>
                  <a:cubicBezTo>
                    <a:pt x="1540344" y="473758"/>
                    <a:pt x="1561608" y="439776"/>
                    <a:pt x="1582396" y="405537"/>
                  </a:cubicBezTo>
                  <a:cubicBezTo>
                    <a:pt x="1597584" y="383163"/>
                    <a:pt x="1613212" y="360936"/>
                    <a:pt x="1625948" y="337024"/>
                  </a:cubicBezTo>
                  <a:cubicBezTo>
                    <a:pt x="1630084" y="329627"/>
                    <a:pt x="1631914" y="318788"/>
                    <a:pt x="1624008" y="313295"/>
                  </a:cubicBezTo>
                  <a:cubicBezTo>
                    <a:pt x="1607612" y="299526"/>
                    <a:pt x="1591985" y="284879"/>
                    <a:pt x="1575552" y="271183"/>
                  </a:cubicBezTo>
                  <a:cubicBezTo>
                    <a:pt x="1555020" y="254046"/>
                    <a:pt x="1533903" y="237677"/>
                    <a:pt x="1511797" y="222590"/>
                  </a:cubicBezTo>
                  <a:cubicBezTo>
                    <a:pt x="1497890" y="214644"/>
                    <a:pt x="1484934" y="196115"/>
                    <a:pt x="1467257" y="200509"/>
                  </a:cubicBezTo>
                  <a:cubicBezTo>
                    <a:pt x="1439149" y="214168"/>
                    <a:pt x="1416348" y="235993"/>
                    <a:pt x="1389814" y="252178"/>
                  </a:cubicBezTo>
                  <a:cubicBezTo>
                    <a:pt x="1360755" y="269609"/>
                    <a:pt x="1333745" y="290078"/>
                    <a:pt x="1306992" y="310805"/>
                  </a:cubicBezTo>
                  <a:cubicBezTo>
                    <a:pt x="1299489" y="317542"/>
                    <a:pt x="1290669" y="323987"/>
                    <a:pt x="1283568" y="331494"/>
                  </a:cubicBezTo>
                  <a:cubicBezTo>
                    <a:pt x="1257986" y="314027"/>
                    <a:pt x="1229366" y="302822"/>
                    <a:pt x="1200124" y="292752"/>
                  </a:cubicBezTo>
                  <a:cubicBezTo>
                    <a:pt x="1171138" y="280448"/>
                    <a:pt x="1140102" y="273197"/>
                    <a:pt x="1108627" y="271440"/>
                  </a:cubicBezTo>
                  <a:cubicBezTo>
                    <a:pt x="1105480" y="271037"/>
                    <a:pt x="1102186" y="271147"/>
                    <a:pt x="1099221" y="271549"/>
                  </a:cubicBezTo>
                  <a:cubicBezTo>
                    <a:pt x="1100283" y="267888"/>
                    <a:pt x="1099697" y="263567"/>
                    <a:pt x="1098014" y="259978"/>
                  </a:cubicBezTo>
                  <a:cubicBezTo>
                    <a:pt x="1092451" y="242108"/>
                    <a:pt x="1089669" y="223176"/>
                    <a:pt x="1085058" y="205013"/>
                  </a:cubicBezTo>
                  <a:cubicBezTo>
                    <a:pt x="1082130" y="192416"/>
                    <a:pt x="1079934" y="179600"/>
                    <a:pt x="1075762" y="167333"/>
                  </a:cubicBezTo>
                  <a:cubicBezTo>
                    <a:pt x="1070638" y="147595"/>
                    <a:pt x="1068845" y="127052"/>
                    <a:pt x="1062659" y="107534"/>
                  </a:cubicBezTo>
                  <a:cubicBezTo>
                    <a:pt x="1056218" y="81682"/>
                    <a:pt x="1052631" y="55133"/>
                    <a:pt x="1042384" y="30306"/>
                  </a:cubicBezTo>
                  <a:cubicBezTo>
                    <a:pt x="1035686" y="11484"/>
                    <a:pt x="1028952" y="-5910"/>
                    <a:pt x="1005456" y="1926"/>
                  </a:cubicBezTo>
                  <a:cubicBezTo>
                    <a:pt x="982545" y="3318"/>
                    <a:pt x="959781" y="6467"/>
                    <a:pt x="936870" y="7529"/>
                  </a:cubicBezTo>
                  <a:cubicBezTo>
                    <a:pt x="899100" y="8225"/>
                    <a:pt x="858330" y="6320"/>
                    <a:pt x="823963" y="24337"/>
                  </a:cubicBezTo>
                  <a:cubicBezTo>
                    <a:pt x="820596" y="26497"/>
                    <a:pt x="818583" y="30159"/>
                    <a:pt x="817815" y="34041"/>
                  </a:cubicBezTo>
                  <a:cubicBezTo>
                    <a:pt x="815107" y="44111"/>
                    <a:pt x="812508" y="54218"/>
                    <a:pt x="810385" y="64398"/>
                  </a:cubicBezTo>
                  <a:cubicBezTo>
                    <a:pt x="805298" y="91093"/>
                    <a:pt x="800687" y="117861"/>
                    <a:pt x="794062" y="144226"/>
                  </a:cubicBezTo>
                  <a:cubicBezTo>
                    <a:pt x="788133" y="170921"/>
                    <a:pt x="784986" y="198129"/>
                    <a:pt x="779460" y="224897"/>
                  </a:cubicBezTo>
                  <a:cubicBezTo>
                    <a:pt x="775873" y="245514"/>
                    <a:pt x="770310" y="266130"/>
                    <a:pt x="768334" y="287003"/>
                  </a:cubicBezTo>
                  <a:cubicBezTo>
                    <a:pt x="765991" y="285648"/>
                    <a:pt x="763210" y="285098"/>
                    <a:pt x="760465" y="285721"/>
                  </a:cubicBezTo>
                  <a:cubicBezTo>
                    <a:pt x="736310" y="291873"/>
                    <a:pt x="712118" y="298244"/>
                    <a:pt x="688219" y="305275"/>
                  </a:cubicBezTo>
                  <a:cubicBezTo>
                    <a:pt x="649754" y="317762"/>
                    <a:pt x="614363" y="337243"/>
                    <a:pt x="581388" y="360460"/>
                  </a:cubicBezTo>
                  <a:cubicBezTo>
                    <a:pt x="570335" y="367527"/>
                    <a:pt x="557343" y="373496"/>
                    <a:pt x="548413" y="383310"/>
                  </a:cubicBezTo>
                  <a:cubicBezTo>
                    <a:pt x="547315" y="382248"/>
                    <a:pt x="545887" y="381332"/>
                    <a:pt x="544204" y="380600"/>
                  </a:cubicBezTo>
                  <a:cubicBezTo>
                    <a:pt x="519207" y="366355"/>
                    <a:pt x="500066" y="344567"/>
                    <a:pt x="477558" y="327027"/>
                  </a:cubicBezTo>
                  <a:cubicBezTo>
                    <a:pt x="456075" y="310768"/>
                    <a:pt x="435140" y="294399"/>
                    <a:pt x="413144" y="278690"/>
                  </a:cubicBezTo>
                  <a:cubicBezTo>
                    <a:pt x="385000" y="262541"/>
                    <a:pt x="361833" y="239325"/>
                    <a:pt x="334055" y="222810"/>
                  </a:cubicBezTo>
                  <a:cubicBezTo>
                    <a:pt x="332774" y="222114"/>
                    <a:pt x="331237" y="221418"/>
                    <a:pt x="329626" y="220833"/>
                  </a:cubicBezTo>
                  <a:cubicBezTo>
                    <a:pt x="326406" y="218269"/>
                    <a:pt x="323002" y="216036"/>
                    <a:pt x="319013" y="215999"/>
                  </a:cubicBezTo>
                  <a:cubicBezTo>
                    <a:pt x="316414" y="215303"/>
                    <a:pt x="313450" y="212520"/>
                    <a:pt x="310778" y="213216"/>
                  </a:cubicBezTo>
                  <a:cubicBezTo>
                    <a:pt x="308985" y="212337"/>
                    <a:pt x="306935" y="212044"/>
                    <a:pt x="304703" y="212593"/>
                  </a:cubicBezTo>
                  <a:cubicBezTo>
                    <a:pt x="276998" y="226472"/>
                    <a:pt x="248670" y="244269"/>
                    <a:pt x="226711" y="266862"/>
                  </a:cubicBezTo>
                  <a:cubicBezTo>
                    <a:pt x="211852" y="283451"/>
                    <a:pt x="164567" y="314100"/>
                    <a:pt x="171923" y="338195"/>
                  </a:cubicBezTo>
                  <a:cubicBezTo>
                    <a:pt x="187331" y="374155"/>
                    <a:pt x="208046" y="407734"/>
                    <a:pt x="227297" y="441790"/>
                  </a:cubicBezTo>
                  <a:cubicBezTo>
                    <a:pt x="240911" y="465555"/>
                    <a:pt x="260638" y="484743"/>
                    <a:pt x="277803" y="505836"/>
                  </a:cubicBezTo>
                  <a:cubicBezTo>
                    <a:pt x="296688" y="531762"/>
                    <a:pt x="314877" y="558420"/>
                    <a:pt x="330761" y="586324"/>
                  </a:cubicBezTo>
                  <a:cubicBezTo>
                    <a:pt x="332445" y="588960"/>
                    <a:pt x="333908" y="592292"/>
                    <a:pt x="335848" y="595075"/>
                  </a:cubicBezTo>
                  <a:cubicBezTo>
                    <a:pt x="335299" y="595625"/>
                    <a:pt x="334787" y="596247"/>
                    <a:pt x="334348" y="596943"/>
                  </a:cubicBezTo>
                  <a:cubicBezTo>
                    <a:pt x="326259" y="610272"/>
                    <a:pt x="318866" y="624004"/>
                    <a:pt x="311181" y="637590"/>
                  </a:cubicBezTo>
                  <a:cubicBezTo>
                    <a:pt x="291235" y="669814"/>
                    <a:pt x="276010" y="703577"/>
                    <a:pt x="267994" y="740818"/>
                  </a:cubicBezTo>
                  <a:cubicBezTo>
                    <a:pt x="264371" y="752206"/>
                    <a:pt x="260089" y="764949"/>
                    <a:pt x="261333" y="776997"/>
                  </a:cubicBezTo>
                  <a:cubicBezTo>
                    <a:pt x="253428" y="775422"/>
                    <a:pt x="244205" y="779487"/>
                    <a:pt x="236154" y="779524"/>
                  </a:cubicBezTo>
                  <a:cubicBezTo>
                    <a:pt x="202373" y="785090"/>
                    <a:pt x="168153" y="787690"/>
                    <a:pt x="134227" y="792450"/>
                  </a:cubicBezTo>
                  <a:cubicBezTo>
                    <a:pt x="107436" y="794574"/>
                    <a:pt x="80610" y="796002"/>
                    <a:pt x="54186" y="801532"/>
                  </a:cubicBezTo>
                  <a:cubicBezTo>
                    <a:pt x="49647" y="802740"/>
                    <a:pt x="36691" y="804022"/>
                    <a:pt x="27652" y="806951"/>
                  </a:cubicBezTo>
                  <a:cubicBezTo>
                    <a:pt x="21796" y="804095"/>
                    <a:pt x="13378" y="808452"/>
                    <a:pt x="12097" y="815520"/>
                  </a:cubicBezTo>
                  <a:cubicBezTo>
                    <a:pt x="2655" y="866383"/>
                    <a:pt x="-5836" y="919224"/>
                    <a:pt x="5253" y="970563"/>
                  </a:cubicBezTo>
                  <a:cubicBezTo>
                    <a:pt x="7230" y="980194"/>
                    <a:pt x="8218" y="990337"/>
                    <a:pt x="12573" y="999272"/>
                  </a:cubicBezTo>
                  <a:cubicBezTo>
                    <a:pt x="13232" y="1000517"/>
                    <a:pt x="14037" y="1001909"/>
                    <a:pt x="14988" y="1003081"/>
                  </a:cubicBezTo>
                  <a:cubicBezTo>
                    <a:pt x="15940" y="1006157"/>
                    <a:pt x="17294" y="1009049"/>
                    <a:pt x="19856" y="1011064"/>
                  </a:cubicBezTo>
                  <a:cubicBezTo>
                    <a:pt x="19966" y="1011137"/>
                    <a:pt x="20112" y="1011210"/>
                    <a:pt x="20259" y="1011283"/>
                  </a:cubicBezTo>
                  <a:cubicBezTo>
                    <a:pt x="20698" y="1012382"/>
                    <a:pt x="21320" y="1013444"/>
                    <a:pt x="22198" y="1014396"/>
                  </a:cubicBezTo>
                  <a:cubicBezTo>
                    <a:pt x="29079" y="1021024"/>
                    <a:pt x="40241" y="1018790"/>
                    <a:pt x="48842" y="1022122"/>
                  </a:cubicBezTo>
                  <a:cubicBezTo>
                    <a:pt x="77389" y="1028787"/>
                    <a:pt x="105204" y="1034976"/>
                    <a:pt x="133202" y="1044350"/>
                  </a:cubicBezTo>
                  <a:cubicBezTo>
                    <a:pt x="162993" y="1053761"/>
                    <a:pt x="193919" y="1059400"/>
                    <a:pt x="224479" y="1065772"/>
                  </a:cubicBezTo>
                  <a:cubicBezTo>
                    <a:pt x="235129" y="1066687"/>
                    <a:pt x="244974" y="1070166"/>
                    <a:pt x="254782" y="1073755"/>
                  </a:cubicBezTo>
                  <a:cubicBezTo>
                    <a:pt x="254782" y="1074231"/>
                    <a:pt x="254746" y="1074743"/>
                    <a:pt x="254819" y="1075219"/>
                  </a:cubicBezTo>
                  <a:cubicBezTo>
                    <a:pt x="260382" y="1107188"/>
                    <a:pt x="272350" y="1138167"/>
                    <a:pt x="283036" y="1169073"/>
                  </a:cubicBezTo>
                  <a:cubicBezTo>
                    <a:pt x="287721" y="1181853"/>
                    <a:pt x="293650" y="1194157"/>
                    <a:pt x="299469" y="1206461"/>
                  </a:cubicBezTo>
                  <a:cubicBezTo>
                    <a:pt x="300860" y="1208987"/>
                    <a:pt x="302141" y="1211734"/>
                    <a:pt x="303568" y="1214407"/>
                  </a:cubicBezTo>
                  <a:cubicBezTo>
                    <a:pt x="276558" y="1231362"/>
                    <a:pt x="250903" y="1250843"/>
                    <a:pt x="223857" y="1267834"/>
                  </a:cubicBezTo>
                  <a:cubicBezTo>
                    <a:pt x="194468" y="1284385"/>
                    <a:pt x="169983" y="1307858"/>
                    <a:pt x="140814" y="1324995"/>
                  </a:cubicBezTo>
                  <a:cubicBezTo>
                    <a:pt x="126760" y="1334443"/>
                    <a:pt x="112743" y="1344000"/>
                    <a:pt x="99568" y="1354620"/>
                  </a:cubicBezTo>
                  <a:cubicBezTo>
                    <a:pt x="96713" y="1356561"/>
                    <a:pt x="94261" y="1359637"/>
                    <a:pt x="93639" y="1362530"/>
                  </a:cubicBezTo>
                  <a:cubicBezTo>
                    <a:pt x="93163" y="1362713"/>
                    <a:pt x="92724" y="1362859"/>
                    <a:pt x="92285" y="1363079"/>
                  </a:cubicBezTo>
                  <a:cubicBezTo>
                    <a:pt x="80573" y="1369634"/>
                    <a:pt x="89759" y="1382267"/>
                    <a:pt x="94078" y="1390653"/>
                  </a:cubicBezTo>
                  <a:cubicBezTo>
                    <a:pt x="100263" y="1402371"/>
                    <a:pt x="106338" y="1414125"/>
                    <a:pt x="111901" y="1426173"/>
                  </a:cubicBezTo>
                  <a:cubicBezTo>
                    <a:pt x="122259" y="1454040"/>
                    <a:pt x="142864" y="1475388"/>
                    <a:pt x="162005" y="1497433"/>
                  </a:cubicBezTo>
                  <a:cubicBezTo>
                    <a:pt x="171374" y="1511165"/>
                    <a:pt x="182098" y="1524091"/>
                    <a:pt x="194468" y="1535187"/>
                  </a:cubicBezTo>
                  <a:cubicBezTo>
                    <a:pt x="195163" y="1536432"/>
                    <a:pt x="195859" y="1537604"/>
                    <a:pt x="196334" y="1538556"/>
                  </a:cubicBezTo>
                  <a:cubicBezTo>
                    <a:pt x="200470" y="1545000"/>
                    <a:pt x="203837" y="1552800"/>
                    <a:pt x="209949" y="1557524"/>
                  </a:cubicBezTo>
                  <a:cubicBezTo>
                    <a:pt x="210644" y="1557927"/>
                    <a:pt x="211413" y="1558073"/>
                    <a:pt x="212145" y="1558037"/>
                  </a:cubicBezTo>
                  <a:cubicBezTo>
                    <a:pt x="212365" y="1558513"/>
                    <a:pt x="212657" y="1558989"/>
                    <a:pt x="212950" y="1559465"/>
                  </a:cubicBezTo>
                  <a:cubicBezTo>
                    <a:pt x="223234" y="1573233"/>
                    <a:pt x="243254" y="1550750"/>
                    <a:pt x="254526" y="1545989"/>
                  </a:cubicBezTo>
                  <a:cubicBezTo>
                    <a:pt x="279962" y="1532623"/>
                    <a:pt x="303751" y="1517280"/>
                    <a:pt x="328455" y="1502633"/>
                  </a:cubicBezTo>
                  <a:cubicBezTo>
                    <a:pt x="371751" y="1476780"/>
                    <a:pt x="412961" y="1447448"/>
                    <a:pt x="452305" y="1415920"/>
                  </a:cubicBezTo>
                  <a:cubicBezTo>
                    <a:pt x="455123" y="1421119"/>
                    <a:pt x="461455" y="1425660"/>
                    <a:pt x="465371" y="1429761"/>
                  </a:cubicBezTo>
                  <a:cubicBezTo>
                    <a:pt x="481218" y="1447082"/>
                    <a:pt x="496333" y="1466746"/>
                    <a:pt x="516792" y="1479416"/>
                  </a:cubicBezTo>
                  <a:cubicBezTo>
                    <a:pt x="545375" y="1500435"/>
                    <a:pt x="574508" y="1520539"/>
                    <a:pt x="605946" y="1537201"/>
                  </a:cubicBezTo>
                  <a:cubicBezTo>
                    <a:pt x="606678" y="1537604"/>
                    <a:pt x="607483" y="1537896"/>
                    <a:pt x="608251" y="1538116"/>
                  </a:cubicBezTo>
                  <a:cubicBezTo>
                    <a:pt x="605067" y="1554009"/>
                    <a:pt x="604994" y="1570707"/>
                    <a:pt x="602213" y="1586636"/>
                  </a:cubicBezTo>
                  <a:cubicBezTo>
                    <a:pt x="594820" y="1637133"/>
                    <a:pt x="588854" y="1687301"/>
                    <a:pt x="583730" y="1738384"/>
                  </a:cubicBezTo>
                  <a:cubicBezTo>
                    <a:pt x="573629" y="1773464"/>
                    <a:pt x="618243" y="1781484"/>
                    <a:pt x="642654" y="1789943"/>
                  </a:cubicBezTo>
                  <a:cubicBezTo>
                    <a:pt x="690342" y="1807300"/>
                    <a:pt x="741141" y="1815503"/>
                    <a:pt x="791537" y="1820373"/>
                  </a:cubicBezTo>
                  <a:cubicBezTo>
                    <a:pt x="798418" y="1821288"/>
                    <a:pt x="804054" y="1816088"/>
                    <a:pt x="805591" y="1809680"/>
                  </a:cubicBezTo>
                  <a:cubicBezTo>
                    <a:pt x="805664" y="1809497"/>
                    <a:pt x="805664" y="1809314"/>
                    <a:pt x="805737" y="1809131"/>
                  </a:cubicBezTo>
                  <a:cubicBezTo>
                    <a:pt x="815180" y="1804590"/>
                    <a:pt x="816388" y="1786610"/>
                    <a:pt x="818693" y="1777163"/>
                  </a:cubicBezTo>
                  <a:cubicBezTo>
                    <a:pt x="820779" y="1762589"/>
                    <a:pt x="823671" y="1748161"/>
                    <a:pt x="827074" y="1733843"/>
                  </a:cubicBezTo>
                  <a:cubicBezTo>
                    <a:pt x="834870" y="1701802"/>
                    <a:pt x="839188" y="1669138"/>
                    <a:pt x="845374" y="1636767"/>
                  </a:cubicBezTo>
                  <a:cubicBezTo>
                    <a:pt x="847057" y="1624536"/>
                    <a:pt x="851595" y="1611646"/>
                    <a:pt x="850095" y="1599306"/>
                  </a:cubicBezTo>
                  <a:cubicBezTo>
                    <a:pt x="850278" y="1599013"/>
                    <a:pt x="850461" y="1598720"/>
                    <a:pt x="850607" y="1598427"/>
                  </a:cubicBezTo>
                  <a:cubicBezTo>
                    <a:pt x="856390" y="1602016"/>
                    <a:pt x="863783" y="1602052"/>
                    <a:pt x="870334" y="1603444"/>
                  </a:cubicBezTo>
                  <a:cubicBezTo>
                    <a:pt x="878020" y="1604725"/>
                    <a:pt x="885778" y="1605092"/>
                    <a:pt x="893501" y="1605311"/>
                  </a:cubicBezTo>
                  <a:cubicBezTo>
                    <a:pt x="894416" y="1605604"/>
                    <a:pt x="895367" y="1605824"/>
                    <a:pt x="896355" y="1605934"/>
                  </a:cubicBezTo>
                  <a:cubicBezTo>
                    <a:pt x="905578" y="1606703"/>
                    <a:pt x="914838" y="1606776"/>
                    <a:pt x="924097" y="1607179"/>
                  </a:cubicBezTo>
                  <a:cubicBezTo>
                    <a:pt x="953230" y="1608461"/>
                    <a:pt x="982399" y="1606044"/>
                    <a:pt x="1010872" y="1599306"/>
                  </a:cubicBezTo>
                  <a:cubicBezTo>
                    <a:pt x="1015337" y="1597951"/>
                    <a:pt x="1020534" y="1597988"/>
                    <a:pt x="1025219" y="1596926"/>
                  </a:cubicBezTo>
                  <a:cubicBezTo>
                    <a:pt x="1030819" y="1608827"/>
                    <a:pt x="1034771" y="1621570"/>
                    <a:pt x="1038907" y="1634130"/>
                  </a:cubicBezTo>
                  <a:cubicBezTo>
                    <a:pt x="1049447" y="1670566"/>
                    <a:pt x="1063648" y="1705610"/>
                    <a:pt x="1079751" y="1739885"/>
                  </a:cubicBezTo>
                  <a:cubicBezTo>
                    <a:pt x="1087803" y="1754825"/>
                    <a:pt x="1097282" y="1799354"/>
                    <a:pt x="1116532" y="1801185"/>
                  </a:cubicBezTo>
                  <a:cubicBezTo>
                    <a:pt x="1164184" y="1799683"/>
                    <a:pt x="1212860" y="1796754"/>
                    <a:pt x="1255424" y="1773098"/>
                  </a:cubicBezTo>
                  <a:cubicBezTo>
                    <a:pt x="1273248" y="1764896"/>
                    <a:pt x="1295500" y="1758634"/>
                    <a:pt x="1306040" y="1740800"/>
                  </a:cubicBezTo>
                  <a:cubicBezTo>
                    <a:pt x="1310981" y="1730913"/>
                    <a:pt x="1308492" y="1719305"/>
                    <a:pt x="1306918" y="1708869"/>
                  </a:cubicBezTo>
                  <a:cubicBezTo>
                    <a:pt x="1305052" y="1693379"/>
                    <a:pt x="1302307" y="1677230"/>
                    <a:pt x="1299782" y="1661667"/>
                  </a:cubicBezTo>
                  <a:cubicBezTo>
                    <a:pt x="1294987" y="1617066"/>
                    <a:pt x="1287558" y="1572904"/>
                    <a:pt x="1281190" y="1528522"/>
                  </a:cubicBezTo>
                  <a:cubicBezTo>
                    <a:pt x="1295426" y="1525153"/>
                    <a:pt x="1309261" y="1518415"/>
                    <a:pt x="1322326" y="1511860"/>
                  </a:cubicBezTo>
                  <a:cubicBezTo>
                    <a:pt x="1339381" y="1503145"/>
                    <a:pt x="1357058" y="1495529"/>
                    <a:pt x="1372247" y="1483664"/>
                  </a:cubicBezTo>
                  <a:cubicBezTo>
                    <a:pt x="1387655" y="1471543"/>
                    <a:pt x="1406650" y="1461766"/>
                    <a:pt x="1419496" y="1446789"/>
                  </a:cubicBezTo>
                  <a:cubicBezTo>
                    <a:pt x="1419788" y="1447009"/>
                    <a:pt x="1420045" y="1447265"/>
                    <a:pt x="1420374" y="1447485"/>
                  </a:cubicBezTo>
                  <a:cubicBezTo>
                    <a:pt x="1438490" y="1460265"/>
                    <a:pt x="1458802" y="1469200"/>
                    <a:pt x="1478346" y="1479453"/>
                  </a:cubicBezTo>
                  <a:cubicBezTo>
                    <a:pt x="1499390" y="1491830"/>
                    <a:pt x="1521606" y="1502266"/>
                    <a:pt x="1544773" y="1510030"/>
                  </a:cubicBezTo>
                  <a:cubicBezTo>
                    <a:pt x="1554618" y="1513838"/>
                    <a:pt x="1564572" y="1518012"/>
                    <a:pt x="1575332" y="1517829"/>
                  </a:cubicBezTo>
                  <a:cubicBezTo>
                    <a:pt x="1594986" y="1519331"/>
                    <a:pt x="1604575" y="1497506"/>
                    <a:pt x="1618702" y="1487399"/>
                  </a:cubicBezTo>
                  <a:cubicBezTo>
                    <a:pt x="1654166" y="1456310"/>
                    <a:pt x="1680297" y="1416798"/>
                    <a:pt x="1703757" y="1376298"/>
                  </a:cubicBezTo>
                  <a:cubicBezTo>
                    <a:pt x="1711223" y="1359454"/>
                    <a:pt x="1740795" y="1337043"/>
                    <a:pt x="1718030" y="1320931"/>
                  </a:cubicBezTo>
                  <a:cubicBezTo>
                    <a:pt x="1688751" y="1297568"/>
                    <a:pt x="1664670" y="1268603"/>
                    <a:pt x="1637916" y="1242310"/>
                  </a:cubicBezTo>
                  <a:cubicBezTo>
                    <a:pt x="1616250" y="1219241"/>
                    <a:pt x="1590265" y="1200931"/>
                    <a:pt x="1568232" y="1178264"/>
                  </a:cubicBezTo>
                  <a:cubicBezTo>
                    <a:pt x="1567903" y="1177935"/>
                    <a:pt x="1567500" y="1177532"/>
                    <a:pt x="1567098" y="1177129"/>
                  </a:cubicBezTo>
                  <a:cubicBezTo>
                    <a:pt x="1568013" y="1174895"/>
                    <a:pt x="1568049" y="1172149"/>
                    <a:pt x="1567207" y="1169989"/>
                  </a:cubicBezTo>
                  <a:cubicBezTo>
                    <a:pt x="1571124" y="1162225"/>
                    <a:pt x="1571636" y="1149922"/>
                    <a:pt x="1574198" y="1143111"/>
                  </a:cubicBezTo>
                  <a:cubicBezTo>
                    <a:pt x="1584592" y="1096751"/>
                    <a:pt x="1583933" y="1047975"/>
                    <a:pt x="1597182" y="1002385"/>
                  </a:cubicBezTo>
                  <a:cubicBezTo>
                    <a:pt x="1641466" y="982171"/>
                    <a:pt x="1686372" y="963203"/>
                    <a:pt x="1729376" y="940206"/>
                  </a:cubicBezTo>
                  <a:cubicBezTo>
                    <a:pt x="1762937" y="922776"/>
                    <a:pt x="1797156" y="906517"/>
                    <a:pt x="1827753" y="884033"/>
                  </a:cubicBezTo>
                  <a:cubicBezTo>
                    <a:pt x="1830351" y="881836"/>
                    <a:pt x="1830717" y="877405"/>
                    <a:pt x="1828265" y="874952"/>
                  </a:cubicBezTo>
                  <a:close/>
                  <a:moveTo>
                    <a:pt x="1054059" y="962544"/>
                  </a:moveTo>
                  <a:cubicBezTo>
                    <a:pt x="1053912" y="977557"/>
                    <a:pt x="1056474" y="992974"/>
                    <a:pt x="1053473" y="1007768"/>
                  </a:cubicBezTo>
                  <a:cubicBezTo>
                    <a:pt x="1005492" y="1026187"/>
                    <a:pt x="963953" y="1056581"/>
                    <a:pt x="920145" y="1082763"/>
                  </a:cubicBezTo>
                  <a:cubicBezTo>
                    <a:pt x="920108" y="1082763"/>
                    <a:pt x="920108" y="1082763"/>
                    <a:pt x="920108" y="1082763"/>
                  </a:cubicBezTo>
                  <a:cubicBezTo>
                    <a:pt x="889292" y="1062916"/>
                    <a:pt x="857195" y="1045119"/>
                    <a:pt x="825903" y="1026077"/>
                  </a:cubicBezTo>
                  <a:cubicBezTo>
                    <a:pt x="817778" y="1021170"/>
                    <a:pt x="808848" y="1017325"/>
                    <a:pt x="801858" y="1010807"/>
                  </a:cubicBezTo>
                  <a:cubicBezTo>
                    <a:pt x="803468" y="960969"/>
                    <a:pt x="800687" y="908348"/>
                    <a:pt x="815948" y="860451"/>
                  </a:cubicBezTo>
                  <a:cubicBezTo>
                    <a:pt x="834138" y="845327"/>
                    <a:pt x="854853" y="833866"/>
                    <a:pt x="872896" y="818120"/>
                  </a:cubicBezTo>
                  <a:cubicBezTo>
                    <a:pt x="892842" y="802630"/>
                    <a:pt x="915277" y="789484"/>
                    <a:pt x="930978" y="769270"/>
                  </a:cubicBezTo>
                  <a:cubicBezTo>
                    <a:pt x="960330" y="790070"/>
                    <a:pt x="985912" y="816838"/>
                    <a:pt x="1017094" y="835550"/>
                  </a:cubicBezTo>
                  <a:cubicBezTo>
                    <a:pt x="1029208" y="843753"/>
                    <a:pt x="1043445" y="848879"/>
                    <a:pt x="1054535" y="858474"/>
                  </a:cubicBezTo>
                  <a:cubicBezTo>
                    <a:pt x="1053583" y="893151"/>
                    <a:pt x="1053766" y="927866"/>
                    <a:pt x="1054059" y="962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9"/>
            <p:cNvSpPr/>
            <p:nvPr/>
          </p:nvSpPr>
          <p:spPr>
            <a:xfrm rot="1716628">
              <a:off x="8286420" y="2870080"/>
              <a:ext cx="897708" cy="889617"/>
            </a:xfrm>
            <a:custGeom>
              <a:rect b="b" l="l" r="r" t="t"/>
              <a:pathLst>
                <a:path extrusionOk="0" h="1774980" w="1791123">
                  <a:moveTo>
                    <a:pt x="1154052" y="1114379"/>
                  </a:moveTo>
                  <a:cubicBezTo>
                    <a:pt x="1208218" y="1058609"/>
                    <a:pt x="1221760" y="978012"/>
                    <a:pt x="1220991" y="902943"/>
                  </a:cubicBezTo>
                  <a:cubicBezTo>
                    <a:pt x="1220479" y="843072"/>
                    <a:pt x="1210195" y="779685"/>
                    <a:pt x="1174182" y="730359"/>
                  </a:cubicBezTo>
                  <a:cubicBezTo>
                    <a:pt x="1148416" y="693924"/>
                    <a:pt x="1117966" y="659136"/>
                    <a:pt x="1075219" y="643024"/>
                  </a:cubicBezTo>
                  <a:cubicBezTo>
                    <a:pt x="1037303" y="620174"/>
                    <a:pt x="994592" y="605783"/>
                    <a:pt x="950162" y="604355"/>
                  </a:cubicBezTo>
                  <a:cubicBezTo>
                    <a:pt x="940390" y="604867"/>
                    <a:pt x="922274" y="602670"/>
                    <a:pt x="911916" y="607907"/>
                  </a:cubicBezTo>
                  <a:cubicBezTo>
                    <a:pt x="901120" y="609042"/>
                    <a:pt x="890140" y="610653"/>
                    <a:pt x="880075" y="614461"/>
                  </a:cubicBezTo>
                  <a:cubicBezTo>
                    <a:pt x="851126" y="616292"/>
                    <a:pt x="822176" y="620064"/>
                    <a:pt x="794581" y="629182"/>
                  </a:cubicBezTo>
                  <a:cubicBezTo>
                    <a:pt x="754542" y="643866"/>
                    <a:pt x="715784" y="664482"/>
                    <a:pt x="682772" y="691690"/>
                  </a:cubicBezTo>
                  <a:cubicBezTo>
                    <a:pt x="620738" y="744128"/>
                    <a:pt x="588531" y="795248"/>
                    <a:pt x="577003" y="876541"/>
                  </a:cubicBezTo>
                  <a:cubicBezTo>
                    <a:pt x="563937" y="966953"/>
                    <a:pt x="597278" y="1054874"/>
                    <a:pt x="653933" y="1124633"/>
                  </a:cubicBezTo>
                  <a:cubicBezTo>
                    <a:pt x="674684" y="1150595"/>
                    <a:pt x="704549" y="1167550"/>
                    <a:pt x="731705" y="1186152"/>
                  </a:cubicBezTo>
                  <a:cubicBezTo>
                    <a:pt x="753591" y="1200726"/>
                    <a:pt x="778771" y="1208819"/>
                    <a:pt x="804573" y="1212847"/>
                  </a:cubicBezTo>
                  <a:cubicBezTo>
                    <a:pt x="827410" y="1218230"/>
                    <a:pt x="850357" y="1224236"/>
                    <a:pt x="874037" y="1224016"/>
                  </a:cubicBezTo>
                  <a:cubicBezTo>
                    <a:pt x="901925" y="1223869"/>
                    <a:pt x="930398" y="1225078"/>
                    <a:pt x="957701" y="1218523"/>
                  </a:cubicBezTo>
                  <a:cubicBezTo>
                    <a:pt x="983869" y="1210943"/>
                    <a:pt x="1010879" y="1205853"/>
                    <a:pt x="1035949" y="1194977"/>
                  </a:cubicBezTo>
                  <a:cubicBezTo>
                    <a:pt x="1079099" y="1174251"/>
                    <a:pt x="1122651" y="1151438"/>
                    <a:pt x="1154052" y="1114379"/>
                  </a:cubicBezTo>
                  <a:close/>
                  <a:moveTo>
                    <a:pt x="1787391" y="851494"/>
                  </a:moveTo>
                  <a:cubicBezTo>
                    <a:pt x="1788306" y="853325"/>
                    <a:pt x="1789623" y="854680"/>
                    <a:pt x="1791124" y="855559"/>
                  </a:cubicBezTo>
                  <a:cubicBezTo>
                    <a:pt x="1785780" y="858378"/>
                    <a:pt x="1780510" y="861381"/>
                    <a:pt x="1775167" y="864201"/>
                  </a:cubicBezTo>
                  <a:cubicBezTo>
                    <a:pt x="1751195" y="877383"/>
                    <a:pt x="1725246" y="886392"/>
                    <a:pt x="1701165" y="899355"/>
                  </a:cubicBezTo>
                  <a:cubicBezTo>
                    <a:pt x="1677558" y="912281"/>
                    <a:pt x="1653330" y="922022"/>
                    <a:pt x="1628370" y="932678"/>
                  </a:cubicBezTo>
                  <a:cubicBezTo>
                    <a:pt x="1607728" y="942601"/>
                    <a:pt x="1587416" y="951536"/>
                    <a:pt x="1565969" y="961094"/>
                  </a:cubicBezTo>
                  <a:cubicBezTo>
                    <a:pt x="1549976" y="974533"/>
                    <a:pt x="1551879" y="1000788"/>
                    <a:pt x="1547670" y="1019867"/>
                  </a:cubicBezTo>
                  <a:cubicBezTo>
                    <a:pt x="1542363" y="1055826"/>
                    <a:pt x="1539655" y="1092262"/>
                    <a:pt x="1530945" y="1127635"/>
                  </a:cubicBezTo>
                  <a:cubicBezTo>
                    <a:pt x="1529261" y="1133861"/>
                    <a:pt x="1525711" y="1142796"/>
                    <a:pt x="1528675" y="1148728"/>
                  </a:cubicBezTo>
                  <a:cubicBezTo>
                    <a:pt x="1527468" y="1152683"/>
                    <a:pt x="1529627" y="1158066"/>
                    <a:pt x="1533287" y="1159896"/>
                  </a:cubicBezTo>
                  <a:cubicBezTo>
                    <a:pt x="1534531" y="1160519"/>
                    <a:pt x="1535922" y="1160666"/>
                    <a:pt x="1537276" y="1160446"/>
                  </a:cubicBezTo>
                  <a:cubicBezTo>
                    <a:pt x="1545401" y="1178426"/>
                    <a:pt x="1575082" y="1201019"/>
                    <a:pt x="1585696" y="1212481"/>
                  </a:cubicBezTo>
                  <a:cubicBezTo>
                    <a:pt x="1619440" y="1245474"/>
                    <a:pt x="1647548" y="1284254"/>
                    <a:pt x="1684000" y="1314208"/>
                  </a:cubicBezTo>
                  <a:cubicBezTo>
                    <a:pt x="1664493" y="1342477"/>
                    <a:pt x="1648646" y="1373164"/>
                    <a:pt x="1628407" y="1400921"/>
                  </a:cubicBezTo>
                  <a:cubicBezTo>
                    <a:pt x="1609265" y="1426700"/>
                    <a:pt x="1582951" y="1449843"/>
                    <a:pt x="1559455" y="1472840"/>
                  </a:cubicBezTo>
                  <a:cubicBezTo>
                    <a:pt x="1527102" y="1468592"/>
                    <a:pt x="1496139" y="1451088"/>
                    <a:pt x="1467666" y="1435672"/>
                  </a:cubicBezTo>
                  <a:cubicBezTo>
                    <a:pt x="1448854" y="1426371"/>
                    <a:pt x="1430115" y="1417106"/>
                    <a:pt x="1412585" y="1405498"/>
                  </a:cubicBezTo>
                  <a:cubicBezTo>
                    <a:pt x="1409803" y="1404106"/>
                    <a:pt x="1407132" y="1403960"/>
                    <a:pt x="1404789" y="1404729"/>
                  </a:cubicBezTo>
                  <a:cubicBezTo>
                    <a:pt x="1404753" y="1404729"/>
                    <a:pt x="1404753" y="1404729"/>
                    <a:pt x="1404716" y="1404729"/>
                  </a:cubicBezTo>
                  <a:cubicBezTo>
                    <a:pt x="1399995" y="1405351"/>
                    <a:pt x="1393224" y="1410185"/>
                    <a:pt x="1390369" y="1412419"/>
                  </a:cubicBezTo>
                  <a:cubicBezTo>
                    <a:pt x="1378511" y="1421793"/>
                    <a:pt x="1365153" y="1428531"/>
                    <a:pt x="1352307" y="1436990"/>
                  </a:cubicBezTo>
                  <a:cubicBezTo>
                    <a:pt x="1337741" y="1446987"/>
                    <a:pt x="1322955" y="1456471"/>
                    <a:pt x="1306668" y="1463392"/>
                  </a:cubicBezTo>
                  <a:cubicBezTo>
                    <a:pt x="1290419" y="1471741"/>
                    <a:pt x="1273730" y="1478918"/>
                    <a:pt x="1256602" y="1485144"/>
                  </a:cubicBezTo>
                  <a:cubicBezTo>
                    <a:pt x="1253344" y="1486608"/>
                    <a:pt x="1251368" y="1489135"/>
                    <a:pt x="1250490" y="1491955"/>
                  </a:cubicBezTo>
                  <a:cubicBezTo>
                    <a:pt x="1242621" y="1504735"/>
                    <a:pt x="1254040" y="1549116"/>
                    <a:pt x="1253527" y="1561457"/>
                  </a:cubicBezTo>
                  <a:cubicBezTo>
                    <a:pt x="1256309" y="1593901"/>
                    <a:pt x="1258578" y="1626345"/>
                    <a:pt x="1262823" y="1658643"/>
                  </a:cubicBezTo>
                  <a:cubicBezTo>
                    <a:pt x="1264287" y="1670581"/>
                    <a:pt x="1265385" y="1682628"/>
                    <a:pt x="1267252" y="1694529"/>
                  </a:cubicBezTo>
                  <a:cubicBezTo>
                    <a:pt x="1268716" y="1703501"/>
                    <a:pt x="1269338" y="1710312"/>
                    <a:pt x="1259713" y="1714743"/>
                  </a:cubicBezTo>
                  <a:cubicBezTo>
                    <a:pt x="1233947" y="1728694"/>
                    <a:pt x="1206791" y="1740522"/>
                    <a:pt x="1178720" y="1749018"/>
                  </a:cubicBezTo>
                  <a:cubicBezTo>
                    <a:pt x="1153613" y="1753558"/>
                    <a:pt x="1127775" y="1754547"/>
                    <a:pt x="1102302" y="1756122"/>
                  </a:cubicBezTo>
                  <a:cubicBezTo>
                    <a:pt x="1085137" y="1720382"/>
                    <a:pt x="1070571" y="1683324"/>
                    <a:pt x="1054980" y="1646852"/>
                  </a:cubicBezTo>
                  <a:cubicBezTo>
                    <a:pt x="1044513" y="1618069"/>
                    <a:pt x="1038474" y="1587310"/>
                    <a:pt x="1024054" y="1560139"/>
                  </a:cubicBezTo>
                  <a:cubicBezTo>
                    <a:pt x="1018784" y="1552266"/>
                    <a:pt x="1008097" y="1555158"/>
                    <a:pt x="1004803" y="1562006"/>
                  </a:cubicBezTo>
                  <a:cubicBezTo>
                    <a:pt x="987822" y="1559406"/>
                    <a:pt x="953639" y="1564460"/>
                    <a:pt x="947746" y="1563910"/>
                  </a:cubicBezTo>
                  <a:cubicBezTo>
                    <a:pt x="934205" y="1563764"/>
                    <a:pt x="920663" y="1563398"/>
                    <a:pt x="907085" y="1562812"/>
                  </a:cubicBezTo>
                  <a:cubicBezTo>
                    <a:pt x="901852" y="1561310"/>
                    <a:pt x="895044" y="1561860"/>
                    <a:pt x="889811" y="1561896"/>
                  </a:cubicBezTo>
                  <a:cubicBezTo>
                    <a:pt x="886114" y="1561677"/>
                    <a:pt x="882454" y="1561457"/>
                    <a:pt x="878758" y="1561164"/>
                  </a:cubicBezTo>
                  <a:cubicBezTo>
                    <a:pt x="876123" y="1560908"/>
                    <a:pt x="873780" y="1561677"/>
                    <a:pt x="871914" y="1563068"/>
                  </a:cubicBezTo>
                  <a:cubicBezTo>
                    <a:pt x="866351" y="1563507"/>
                    <a:pt x="860788" y="1563910"/>
                    <a:pt x="855225" y="1564130"/>
                  </a:cubicBezTo>
                  <a:cubicBezTo>
                    <a:pt x="850614" y="1562446"/>
                    <a:pt x="846405" y="1559955"/>
                    <a:pt x="841976" y="1557905"/>
                  </a:cubicBezTo>
                  <a:cubicBezTo>
                    <a:pt x="829496" y="1551936"/>
                    <a:pt x="808086" y="1582915"/>
                    <a:pt x="818004" y="1591448"/>
                  </a:cubicBezTo>
                  <a:cubicBezTo>
                    <a:pt x="806988" y="1623526"/>
                    <a:pt x="794764" y="1685741"/>
                    <a:pt x="791434" y="1692808"/>
                  </a:cubicBezTo>
                  <a:cubicBezTo>
                    <a:pt x="784846" y="1715255"/>
                    <a:pt x="780527" y="1738984"/>
                    <a:pt x="775916" y="1762200"/>
                  </a:cubicBezTo>
                  <a:cubicBezTo>
                    <a:pt x="774671" y="1765606"/>
                    <a:pt x="772988" y="1769451"/>
                    <a:pt x="772146" y="1773149"/>
                  </a:cubicBezTo>
                  <a:cubicBezTo>
                    <a:pt x="771158" y="1773552"/>
                    <a:pt x="770170" y="1774175"/>
                    <a:pt x="769255" y="1774980"/>
                  </a:cubicBezTo>
                  <a:cubicBezTo>
                    <a:pt x="728813" y="1770952"/>
                    <a:pt x="688518" y="1763958"/>
                    <a:pt x="649468" y="1752606"/>
                  </a:cubicBezTo>
                  <a:cubicBezTo>
                    <a:pt x="628680" y="1743452"/>
                    <a:pt x="603610" y="1741474"/>
                    <a:pt x="585786" y="1726827"/>
                  </a:cubicBezTo>
                  <a:cubicBezTo>
                    <a:pt x="590105" y="1679442"/>
                    <a:pt x="593911" y="1631948"/>
                    <a:pt x="598340" y="1584600"/>
                  </a:cubicBezTo>
                  <a:cubicBezTo>
                    <a:pt x="600609" y="1560432"/>
                    <a:pt x="602658" y="1535934"/>
                    <a:pt x="600572" y="1511729"/>
                  </a:cubicBezTo>
                  <a:cubicBezTo>
                    <a:pt x="601414" y="1509971"/>
                    <a:pt x="601414" y="1507774"/>
                    <a:pt x="600206" y="1505174"/>
                  </a:cubicBezTo>
                  <a:cubicBezTo>
                    <a:pt x="593143" y="1494847"/>
                    <a:pt x="581138" y="1489245"/>
                    <a:pt x="571366" y="1481811"/>
                  </a:cubicBezTo>
                  <a:cubicBezTo>
                    <a:pt x="556654" y="1471558"/>
                    <a:pt x="541831" y="1461561"/>
                    <a:pt x="527485" y="1450795"/>
                  </a:cubicBezTo>
                  <a:cubicBezTo>
                    <a:pt x="516249" y="1442849"/>
                    <a:pt x="504940" y="1434903"/>
                    <a:pt x="494326" y="1426187"/>
                  </a:cubicBezTo>
                  <a:cubicBezTo>
                    <a:pt x="478955" y="1411467"/>
                    <a:pt x="466768" y="1393926"/>
                    <a:pt x="450518" y="1380121"/>
                  </a:cubicBezTo>
                  <a:cubicBezTo>
                    <a:pt x="448981" y="1378766"/>
                    <a:pt x="447114" y="1377924"/>
                    <a:pt x="445174" y="1377631"/>
                  </a:cubicBezTo>
                  <a:cubicBezTo>
                    <a:pt x="444516" y="1376862"/>
                    <a:pt x="443528" y="1376313"/>
                    <a:pt x="442210" y="1376203"/>
                  </a:cubicBezTo>
                  <a:cubicBezTo>
                    <a:pt x="430718" y="1377375"/>
                    <a:pt x="420910" y="1385284"/>
                    <a:pt x="411248" y="1391143"/>
                  </a:cubicBezTo>
                  <a:cubicBezTo>
                    <a:pt x="353239" y="1428641"/>
                    <a:pt x="296657" y="1465699"/>
                    <a:pt x="235428" y="1498656"/>
                  </a:cubicBezTo>
                  <a:cubicBezTo>
                    <a:pt x="224485" y="1504222"/>
                    <a:pt x="214274" y="1511070"/>
                    <a:pt x="203770" y="1517405"/>
                  </a:cubicBezTo>
                  <a:cubicBezTo>
                    <a:pt x="194767" y="1507884"/>
                    <a:pt x="185178" y="1498876"/>
                    <a:pt x="176834" y="1488732"/>
                  </a:cubicBezTo>
                  <a:cubicBezTo>
                    <a:pt x="163988" y="1469983"/>
                    <a:pt x="151215" y="1451271"/>
                    <a:pt x="136063" y="1434317"/>
                  </a:cubicBezTo>
                  <a:cubicBezTo>
                    <a:pt x="122631" y="1419010"/>
                    <a:pt x="115824" y="1399749"/>
                    <a:pt x="107113" y="1381623"/>
                  </a:cubicBezTo>
                  <a:cubicBezTo>
                    <a:pt x="101038" y="1369355"/>
                    <a:pt x="94926" y="1357088"/>
                    <a:pt x="88411" y="1345077"/>
                  </a:cubicBezTo>
                  <a:cubicBezTo>
                    <a:pt x="88338" y="1344967"/>
                    <a:pt x="88302" y="1344857"/>
                    <a:pt x="88228" y="1344748"/>
                  </a:cubicBezTo>
                  <a:cubicBezTo>
                    <a:pt x="95329" y="1342038"/>
                    <a:pt x="101697" y="1336838"/>
                    <a:pt x="108138" y="1333139"/>
                  </a:cubicBezTo>
                  <a:cubicBezTo>
                    <a:pt x="117983" y="1326841"/>
                    <a:pt x="127828" y="1320579"/>
                    <a:pt x="137783" y="1314464"/>
                  </a:cubicBezTo>
                  <a:cubicBezTo>
                    <a:pt x="154509" y="1304906"/>
                    <a:pt x="170758" y="1293994"/>
                    <a:pt x="185983" y="1282056"/>
                  </a:cubicBezTo>
                  <a:cubicBezTo>
                    <a:pt x="221960" y="1258694"/>
                    <a:pt x="258631" y="1236356"/>
                    <a:pt x="293876" y="1211749"/>
                  </a:cubicBezTo>
                  <a:cubicBezTo>
                    <a:pt x="301196" y="1207830"/>
                    <a:pt x="302733" y="1200067"/>
                    <a:pt x="299915" y="1194867"/>
                  </a:cubicBezTo>
                  <a:cubicBezTo>
                    <a:pt x="300024" y="1185932"/>
                    <a:pt x="292851" y="1170150"/>
                    <a:pt x="291753" y="1165426"/>
                  </a:cubicBezTo>
                  <a:cubicBezTo>
                    <a:pt x="282677" y="1140708"/>
                    <a:pt x="275760" y="1115258"/>
                    <a:pt x="267964" y="1090138"/>
                  </a:cubicBezTo>
                  <a:cubicBezTo>
                    <a:pt x="265036" y="1079885"/>
                    <a:pt x="262072" y="1068130"/>
                    <a:pt x="258412" y="1056595"/>
                  </a:cubicBezTo>
                  <a:cubicBezTo>
                    <a:pt x="257424" y="1048649"/>
                    <a:pt x="254496" y="1039787"/>
                    <a:pt x="245053" y="1041069"/>
                  </a:cubicBezTo>
                  <a:cubicBezTo>
                    <a:pt x="244614" y="1040703"/>
                    <a:pt x="244212" y="1040373"/>
                    <a:pt x="243809" y="1040080"/>
                  </a:cubicBezTo>
                  <a:cubicBezTo>
                    <a:pt x="231439" y="1030010"/>
                    <a:pt x="215079" y="1027813"/>
                    <a:pt x="200074" y="1023968"/>
                  </a:cubicBezTo>
                  <a:cubicBezTo>
                    <a:pt x="169404" y="1014777"/>
                    <a:pt x="137856" y="1008918"/>
                    <a:pt x="107809" y="997566"/>
                  </a:cubicBezTo>
                  <a:cubicBezTo>
                    <a:pt x="80470" y="989107"/>
                    <a:pt x="53460" y="982589"/>
                    <a:pt x="25169" y="975778"/>
                  </a:cubicBezTo>
                  <a:cubicBezTo>
                    <a:pt x="21875" y="975119"/>
                    <a:pt x="18508" y="974203"/>
                    <a:pt x="15141" y="973874"/>
                  </a:cubicBezTo>
                  <a:cubicBezTo>
                    <a:pt x="14958" y="971676"/>
                    <a:pt x="13677" y="969443"/>
                    <a:pt x="12909" y="967392"/>
                  </a:cubicBezTo>
                  <a:cubicBezTo>
                    <a:pt x="9615" y="959263"/>
                    <a:pt x="6723" y="950877"/>
                    <a:pt x="3247" y="942821"/>
                  </a:cubicBezTo>
                  <a:cubicBezTo>
                    <a:pt x="2844" y="941979"/>
                    <a:pt x="2295" y="941320"/>
                    <a:pt x="1673" y="940880"/>
                  </a:cubicBezTo>
                  <a:cubicBezTo>
                    <a:pt x="1380" y="937511"/>
                    <a:pt x="1124" y="934142"/>
                    <a:pt x="794" y="930810"/>
                  </a:cubicBezTo>
                  <a:cubicBezTo>
                    <a:pt x="-2280" y="889761"/>
                    <a:pt x="3979" y="848748"/>
                    <a:pt x="12506" y="808687"/>
                  </a:cubicBezTo>
                  <a:cubicBezTo>
                    <a:pt x="13128" y="803890"/>
                    <a:pt x="14958" y="798873"/>
                    <a:pt x="14629" y="794039"/>
                  </a:cubicBezTo>
                  <a:cubicBezTo>
                    <a:pt x="46652" y="791696"/>
                    <a:pt x="78603" y="788583"/>
                    <a:pt x="110773" y="788876"/>
                  </a:cubicBezTo>
                  <a:cubicBezTo>
                    <a:pt x="155533" y="785141"/>
                    <a:pt x="200440" y="781772"/>
                    <a:pt x="244797" y="774961"/>
                  </a:cubicBezTo>
                  <a:cubicBezTo>
                    <a:pt x="248823" y="773570"/>
                    <a:pt x="251422" y="769834"/>
                    <a:pt x="251971" y="765916"/>
                  </a:cubicBezTo>
                  <a:cubicBezTo>
                    <a:pt x="254715" y="762474"/>
                    <a:pt x="255264" y="753795"/>
                    <a:pt x="256509" y="750500"/>
                  </a:cubicBezTo>
                  <a:cubicBezTo>
                    <a:pt x="259620" y="739075"/>
                    <a:pt x="265549" y="727320"/>
                    <a:pt x="269135" y="715822"/>
                  </a:cubicBezTo>
                  <a:cubicBezTo>
                    <a:pt x="282347" y="668767"/>
                    <a:pt x="309869" y="628523"/>
                    <a:pt x="334171" y="586302"/>
                  </a:cubicBezTo>
                  <a:cubicBezTo>
                    <a:pt x="336403" y="582896"/>
                    <a:pt x="336440" y="578465"/>
                    <a:pt x="334647" y="574950"/>
                  </a:cubicBezTo>
                  <a:cubicBezTo>
                    <a:pt x="334537" y="574474"/>
                    <a:pt x="334354" y="573998"/>
                    <a:pt x="334061" y="573522"/>
                  </a:cubicBezTo>
                  <a:cubicBezTo>
                    <a:pt x="324655" y="557336"/>
                    <a:pt x="317262" y="539942"/>
                    <a:pt x="306612" y="524526"/>
                  </a:cubicBezTo>
                  <a:cubicBezTo>
                    <a:pt x="292229" y="497684"/>
                    <a:pt x="275394" y="472125"/>
                    <a:pt x="255411" y="449238"/>
                  </a:cubicBezTo>
                  <a:cubicBezTo>
                    <a:pt x="235135" y="426534"/>
                    <a:pt x="220715" y="399583"/>
                    <a:pt x="206771" y="372705"/>
                  </a:cubicBezTo>
                  <a:cubicBezTo>
                    <a:pt x="196341" y="351503"/>
                    <a:pt x="183275" y="331545"/>
                    <a:pt x="174638" y="309464"/>
                  </a:cubicBezTo>
                  <a:cubicBezTo>
                    <a:pt x="193266" y="283941"/>
                    <a:pt x="219288" y="264570"/>
                    <a:pt x="241467" y="242196"/>
                  </a:cubicBezTo>
                  <a:cubicBezTo>
                    <a:pt x="258119" y="227951"/>
                    <a:pt x="278212" y="218650"/>
                    <a:pt x="295450" y="205504"/>
                  </a:cubicBezTo>
                  <a:cubicBezTo>
                    <a:pt x="295633" y="205321"/>
                    <a:pt x="295816" y="205101"/>
                    <a:pt x="295962" y="204918"/>
                  </a:cubicBezTo>
                  <a:cubicBezTo>
                    <a:pt x="297389" y="205504"/>
                    <a:pt x="298744" y="206017"/>
                    <a:pt x="299768" y="206566"/>
                  </a:cubicBezTo>
                  <a:cubicBezTo>
                    <a:pt x="302586" y="207152"/>
                    <a:pt x="306319" y="209202"/>
                    <a:pt x="309723" y="209935"/>
                  </a:cubicBezTo>
                  <a:cubicBezTo>
                    <a:pt x="324985" y="221726"/>
                    <a:pt x="338636" y="235714"/>
                    <a:pt x="353532" y="247982"/>
                  </a:cubicBezTo>
                  <a:cubicBezTo>
                    <a:pt x="378455" y="266694"/>
                    <a:pt x="403196" y="285589"/>
                    <a:pt x="427497" y="305326"/>
                  </a:cubicBezTo>
                  <a:cubicBezTo>
                    <a:pt x="459009" y="327884"/>
                    <a:pt x="483347" y="359486"/>
                    <a:pt x="517347" y="378564"/>
                  </a:cubicBezTo>
                  <a:cubicBezTo>
                    <a:pt x="524301" y="381310"/>
                    <a:pt x="529644" y="378271"/>
                    <a:pt x="531913" y="373620"/>
                  </a:cubicBezTo>
                  <a:cubicBezTo>
                    <a:pt x="533377" y="372668"/>
                    <a:pt x="534951" y="371570"/>
                    <a:pt x="536378" y="370435"/>
                  </a:cubicBezTo>
                  <a:cubicBezTo>
                    <a:pt x="537256" y="370032"/>
                    <a:pt x="538135" y="369629"/>
                    <a:pt x="538977" y="369226"/>
                  </a:cubicBezTo>
                  <a:cubicBezTo>
                    <a:pt x="552811" y="362159"/>
                    <a:pt x="567194" y="356153"/>
                    <a:pt x="580626" y="348317"/>
                  </a:cubicBezTo>
                  <a:cubicBezTo>
                    <a:pt x="626264" y="318436"/>
                    <a:pt x="678234" y="300603"/>
                    <a:pt x="731229" y="288555"/>
                  </a:cubicBezTo>
                  <a:cubicBezTo>
                    <a:pt x="736865" y="286797"/>
                    <a:pt x="745210" y="285992"/>
                    <a:pt x="750443" y="282623"/>
                  </a:cubicBezTo>
                  <a:cubicBezTo>
                    <a:pt x="755494" y="286688"/>
                    <a:pt x="757031" y="271491"/>
                    <a:pt x="758349" y="267719"/>
                  </a:cubicBezTo>
                  <a:cubicBezTo>
                    <a:pt x="763802" y="246773"/>
                    <a:pt x="770170" y="225937"/>
                    <a:pt x="775367" y="204881"/>
                  </a:cubicBezTo>
                  <a:cubicBezTo>
                    <a:pt x="785102" y="161086"/>
                    <a:pt x="796301" y="117583"/>
                    <a:pt x="806146" y="73750"/>
                  </a:cubicBezTo>
                  <a:cubicBezTo>
                    <a:pt x="809733" y="55074"/>
                    <a:pt x="813137" y="37168"/>
                    <a:pt x="818809" y="18822"/>
                  </a:cubicBezTo>
                  <a:cubicBezTo>
                    <a:pt x="851272" y="5603"/>
                    <a:pt x="888127" y="7324"/>
                    <a:pt x="922749" y="6811"/>
                  </a:cubicBezTo>
                  <a:cubicBezTo>
                    <a:pt x="947307" y="4760"/>
                    <a:pt x="972048" y="3332"/>
                    <a:pt x="996459" y="0"/>
                  </a:cubicBezTo>
                  <a:cubicBezTo>
                    <a:pt x="1007731" y="23656"/>
                    <a:pt x="1014282" y="49289"/>
                    <a:pt x="1018711" y="75068"/>
                  </a:cubicBezTo>
                  <a:cubicBezTo>
                    <a:pt x="1023322" y="94403"/>
                    <a:pt x="1029032" y="113371"/>
                    <a:pt x="1031740" y="133109"/>
                  </a:cubicBezTo>
                  <a:cubicBezTo>
                    <a:pt x="1035949" y="153029"/>
                    <a:pt x="1042061" y="172474"/>
                    <a:pt x="1046013" y="192504"/>
                  </a:cubicBezTo>
                  <a:cubicBezTo>
                    <a:pt x="1050112" y="209129"/>
                    <a:pt x="1052565" y="226230"/>
                    <a:pt x="1057835" y="242525"/>
                  </a:cubicBezTo>
                  <a:cubicBezTo>
                    <a:pt x="1059042" y="249300"/>
                    <a:pt x="1062702" y="255965"/>
                    <a:pt x="1069253" y="256441"/>
                  </a:cubicBezTo>
                  <a:cubicBezTo>
                    <a:pt x="1070242" y="258491"/>
                    <a:pt x="1073938" y="260688"/>
                    <a:pt x="1081551" y="262629"/>
                  </a:cubicBezTo>
                  <a:cubicBezTo>
                    <a:pt x="1114270" y="269367"/>
                    <a:pt x="1147025" y="277093"/>
                    <a:pt x="1177658" y="291192"/>
                  </a:cubicBezTo>
                  <a:cubicBezTo>
                    <a:pt x="1204229" y="300969"/>
                    <a:pt x="1229958" y="311442"/>
                    <a:pt x="1253564" y="327737"/>
                  </a:cubicBezTo>
                  <a:cubicBezTo>
                    <a:pt x="1262604" y="333560"/>
                    <a:pt x="1271534" y="324991"/>
                    <a:pt x="1270655" y="316861"/>
                  </a:cubicBezTo>
                  <a:cubicBezTo>
                    <a:pt x="1279110" y="312101"/>
                    <a:pt x="1289065" y="304008"/>
                    <a:pt x="1292395" y="302287"/>
                  </a:cubicBezTo>
                  <a:cubicBezTo>
                    <a:pt x="1303631" y="294561"/>
                    <a:pt x="1315086" y="287127"/>
                    <a:pt x="1326395" y="279510"/>
                  </a:cubicBezTo>
                  <a:cubicBezTo>
                    <a:pt x="1350916" y="261677"/>
                    <a:pt x="1377889" y="247872"/>
                    <a:pt x="1403142" y="231284"/>
                  </a:cubicBezTo>
                  <a:cubicBezTo>
                    <a:pt x="1419502" y="219712"/>
                    <a:pt x="1435605" y="207628"/>
                    <a:pt x="1453685" y="198803"/>
                  </a:cubicBezTo>
                  <a:cubicBezTo>
                    <a:pt x="1500751" y="230661"/>
                    <a:pt x="1545181" y="266254"/>
                    <a:pt x="1587233" y="304521"/>
                  </a:cubicBezTo>
                  <a:cubicBezTo>
                    <a:pt x="1575778" y="325650"/>
                    <a:pt x="1562236" y="345570"/>
                    <a:pt x="1548585" y="365308"/>
                  </a:cubicBezTo>
                  <a:cubicBezTo>
                    <a:pt x="1523625" y="405186"/>
                    <a:pt x="1499360" y="445503"/>
                    <a:pt x="1473741" y="484941"/>
                  </a:cubicBezTo>
                  <a:cubicBezTo>
                    <a:pt x="1468251" y="495817"/>
                    <a:pt x="1443291" y="517129"/>
                    <a:pt x="1453502" y="528920"/>
                  </a:cubicBezTo>
                  <a:cubicBezTo>
                    <a:pt x="1452441" y="542725"/>
                    <a:pt x="1478865" y="586595"/>
                    <a:pt x="1480402" y="593699"/>
                  </a:cubicBezTo>
                  <a:cubicBezTo>
                    <a:pt x="1491052" y="616622"/>
                    <a:pt x="1498628" y="643170"/>
                    <a:pt x="1503569" y="668218"/>
                  </a:cubicBezTo>
                  <a:cubicBezTo>
                    <a:pt x="1504520" y="673308"/>
                    <a:pt x="1509351" y="676786"/>
                    <a:pt x="1514329" y="676823"/>
                  </a:cubicBezTo>
                  <a:cubicBezTo>
                    <a:pt x="1517915" y="682828"/>
                    <a:pt x="1539326" y="678983"/>
                    <a:pt x="1545401" y="679313"/>
                  </a:cubicBezTo>
                  <a:cubicBezTo>
                    <a:pt x="1578047" y="676310"/>
                    <a:pt x="1611352" y="679276"/>
                    <a:pt x="1644364" y="680045"/>
                  </a:cubicBezTo>
                  <a:cubicBezTo>
                    <a:pt x="1669434" y="680155"/>
                    <a:pt x="1693808" y="679569"/>
                    <a:pt x="1719025" y="678947"/>
                  </a:cubicBezTo>
                  <a:cubicBezTo>
                    <a:pt x="1725649" y="678727"/>
                    <a:pt x="1732200" y="678434"/>
                    <a:pt x="1738788" y="678288"/>
                  </a:cubicBezTo>
                  <a:cubicBezTo>
                    <a:pt x="1741277" y="678324"/>
                    <a:pt x="1743948" y="678434"/>
                    <a:pt x="1746474" y="677885"/>
                  </a:cubicBezTo>
                  <a:cubicBezTo>
                    <a:pt x="1747096" y="709597"/>
                    <a:pt x="1761442" y="740173"/>
                    <a:pt x="1769567" y="770493"/>
                  </a:cubicBezTo>
                  <a:cubicBezTo>
                    <a:pt x="1776631" y="797189"/>
                    <a:pt x="1779669" y="825092"/>
                    <a:pt x="1787391" y="8514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9"/>
            <p:cNvSpPr/>
            <p:nvPr/>
          </p:nvSpPr>
          <p:spPr>
            <a:xfrm rot="1716628">
              <a:off x="8578360" y="3181856"/>
              <a:ext cx="302499" cy="288497"/>
            </a:xfrm>
            <a:custGeom>
              <a:rect b="b" l="l" r="r" t="t"/>
              <a:pathLst>
                <a:path extrusionOk="0" h="575614" w="603552">
                  <a:moveTo>
                    <a:pt x="461745" y="293531"/>
                  </a:moveTo>
                  <a:cubicBezTo>
                    <a:pt x="461672" y="265152"/>
                    <a:pt x="461598" y="236809"/>
                    <a:pt x="462367" y="208466"/>
                  </a:cubicBezTo>
                  <a:cubicBezTo>
                    <a:pt x="461525" y="185323"/>
                    <a:pt x="421340" y="175143"/>
                    <a:pt x="405200" y="161521"/>
                  </a:cubicBezTo>
                  <a:cubicBezTo>
                    <a:pt x="384119" y="146763"/>
                    <a:pt x="364466" y="130029"/>
                    <a:pt x="344629" y="113587"/>
                  </a:cubicBezTo>
                  <a:cubicBezTo>
                    <a:pt x="338590" y="108204"/>
                    <a:pt x="332881" y="102235"/>
                    <a:pt x="324939" y="99745"/>
                  </a:cubicBezTo>
                  <a:cubicBezTo>
                    <a:pt x="320291" y="98207"/>
                    <a:pt x="315533" y="100477"/>
                    <a:pt x="312898" y="104213"/>
                  </a:cubicBezTo>
                  <a:cubicBezTo>
                    <a:pt x="310410" y="105567"/>
                    <a:pt x="307994" y="107069"/>
                    <a:pt x="305579" y="108534"/>
                  </a:cubicBezTo>
                  <a:cubicBezTo>
                    <a:pt x="284974" y="122046"/>
                    <a:pt x="265686" y="137389"/>
                    <a:pt x="245776" y="151927"/>
                  </a:cubicBezTo>
                  <a:cubicBezTo>
                    <a:pt x="236956" y="158811"/>
                    <a:pt x="227916" y="165622"/>
                    <a:pt x="219609" y="173092"/>
                  </a:cubicBezTo>
                  <a:cubicBezTo>
                    <a:pt x="218401" y="174813"/>
                    <a:pt x="215217" y="177047"/>
                    <a:pt x="212106" y="179464"/>
                  </a:cubicBezTo>
                  <a:cubicBezTo>
                    <a:pt x="202041" y="185506"/>
                    <a:pt x="192013" y="191878"/>
                    <a:pt x="183998" y="199531"/>
                  </a:cubicBezTo>
                  <a:cubicBezTo>
                    <a:pt x="171408" y="220733"/>
                    <a:pt x="172982" y="247025"/>
                    <a:pt x="168663" y="270644"/>
                  </a:cubicBezTo>
                  <a:cubicBezTo>
                    <a:pt x="165406" y="296973"/>
                    <a:pt x="166101" y="323558"/>
                    <a:pt x="165699" y="350034"/>
                  </a:cubicBezTo>
                  <a:cubicBezTo>
                    <a:pt x="164637" y="361752"/>
                    <a:pt x="164711" y="373726"/>
                    <a:pt x="175580" y="380940"/>
                  </a:cubicBezTo>
                  <a:cubicBezTo>
                    <a:pt x="214119" y="406280"/>
                    <a:pt x="255475" y="427409"/>
                    <a:pt x="294123" y="452676"/>
                  </a:cubicBezTo>
                  <a:cubicBezTo>
                    <a:pt x="296941" y="454763"/>
                    <a:pt x="300199" y="456594"/>
                    <a:pt x="303785" y="456631"/>
                  </a:cubicBezTo>
                  <a:cubicBezTo>
                    <a:pt x="313118" y="456704"/>
                    <a:pt x="321023" y="450442"/>
                    <a:pt x="328819" y="445938"/>
                  </a:cubicBezTo>
                  <a:cubicBezTo>
                    <a:pt x="351729" y="431181"/>
                    <a:pt x="374823" y="416570"/>
                    <a:pt x="398136" y="402508"/>
                  </a:cubicBezTo>
                  <a:cubicBezTo>
                    <a:pt x="408713" y="397015"/>
                    <a:pt x="419327" y="391449"/>
                    <a:pt x="430270" y="386762"/>
                  </a:cubicBezTo>
                  <a:cubicBezTo>
                    <a:pt x="440554" y="381489"/>
                    <a:pt x="455047" y="379512"/>
                    <a:pt x="459549" y="367391"/>
                  </a:cubicBezTo>
                  <a:cubicBezTo>
                    <a:pt x="466210" y="343479"/>
                    <a:pt x="460500" y="318029"/>
                    <a:pt x="461745" y="293531"/>
                  </a:cubicBezTo>
                  <a:close/>
                  <a:moveTo>
                    <a:pt x="584167" y="160276"/>
                  </a:moveTo>
                  <a:cubicBezTo>
                    <a:pt x="609786" y="237871"/>
                    <a:pt x="610006" y="325499"/>
                    <a:pt x="584862" y="403424"/>
                  </a:cubicBezTo>
                  <a:cubicBezTo>
                    <a:pt x="565502" y="456777"/>
                    <a:pt x="522755" y="500720"/>
                    <a:pt x="472798" y="526572"/>
                  </a:cubicBezTo>
                  <a:cubicBezTo>
                    <a:pt x="445861" y="542758"/>
                    <a:pt x="417314" y="555721"/>
                    <a:pt x="386498" y="562532"/>
                  </a:cubicBezTo>
                  <a:cubicBezTo>
                    <a:pt x="367613" y="567585"/>
                    <a:pt x="348911" y="573737"/>
                    <a:pt x="329185" y="574616"/>
                  </a:cubicBezTo>
                  <a:cubicBezTo>
                    <a:pt x="304078" y="575568"/>
                    <a:pt x="278788" y="576667"/>
                    <a:pt x="253828" y="573591"/>
                  </a:cubicBezTo>
                  <a:cubicBezTo>
                    <a:pt x="229197" y="568427"/>
                    <a:pt x="204237" y="563887"/>
                    <a:pt x="180009" y="556929"/>
                  </a:cubicBezTo>
                  <a:cubicBezTo>
                    <a:pt x="150437" y="546237"/>
                    <a:pt x="125550" y="526060"/>
                    <a:pt x="100078" y="508153"/>
                  </a:cubicBezTo>
                  <a:cubicBezTo>
                    <a:pt x="74934" y="489734"/>
                    <a:pt x="58575" y="462307"/>
                    <a:pt x="42325" y="436271"/>
                  </a:cubicBezTo>
                  <a:cubicBezTo>
                    <a:pt x="6751" y="380134"/>
                    <a:pt x="-6937" y="310852"/>
                    <a:pt x="3311" y="245268"/>
                  </a:cubicBezTo>
                  <a:cubicBezTo>
                    <a:pt x="14986" y="168845"/>
                    <a:pt x="48730" y="122266"/>
                    <a:pt x="106922" y="73416"/>
                  </a:cubicBezTo>
                  <a:cubicBezTo>
                    <a:pt x="137079" y="50493"/>
                    <a:pt x="170237" y="31927"/>
                    <a:pt x="205701" y="18269"/>
                  </a:cubicBezTo>
                  <a:cubicBezTo>
                    <a:pt x="235090" y="7832"/>
                    <a:pt x="266382" y="3658"/>
                    <a:pt x="297564" y="1277"/>
                  </a:cubicBezTo>
                  <a:cubicBezTo>
                    <a:pt x="301736" y="1351"/>
                    <a:pt x="311361" y="2815"/>
                    <a:pt x="315058" y="1204"/>
                  </a:cubicBezTo>
                  <a:cubicBezTo>
                    <a:pt x="317986" y="2742"/>
                    <a:pt x="321462" y="2669"/>
                    <a:pt x="324646" y="1717"/>
                  </a:cubicBezTo>
                  <a:cubicBezTo>
                    <a:pt x="336504" y="-224"/>
                    <a:pt x="346496" y="-334"/>
                    <a:pt x="359305" y="472"/>
                  </a:cubicBezTo>
                  <a:cubicBezTo>
                    <a:pt x="383607" y="2376"/>
                    <a:pt x="407066" y="7356"/>
                    <a:pt x="429794" y="16438"/>
                  </a:cubicBezTo>
                  <a:cubicBezTo>
                    <a:pt x="453986" y="27460"/>
                    <a:pt x="477336" y="40167"/>
                    <a:pt x="501015" y="52727"/>
                  </a:cubicBezTo>
                  <a:cubicBezTo>
                    <a:pt x="519168" y="65250"/>
                    <a:pt x="533149" y="82461"/>
                    <a:pt x="547129" y="99342"/>
                  </a:cubicBezTo>
                  <a:cubicBezTo>
                    <a:pt x="561878" y="118054"/>
                    <a:pt x="575786" y="137865"/>
                    <a:pt x="584167" y="1602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29"/>
          <p:cNvGrpSpPr/>
          <p:nvPr/>
        </p:nvGrpSpPr>
        <p:grpSpPr>
          <a:xfrm>
            <a:off x="-351816" y="1289691"/>
            <a:ext cx="865698" cy="894136"/>
            <a:chOff x="-351816" y="1289691"/>
            <a:chExt cx="865698" cy="894136"/>
          </a:xfrm>
        </p:grpSpPr>
        <p:sp>
          <p:nvSpPr>
            <p:cNvPr id="1159" name="Google Shape;1159;p29"/>
            <p:cNvSpPr/>
            <p:nvPr/>
          </p:nvSpPr>
          <p:spPr>
            <a:xfrm rot="850509">
              <a:off x="-273475" y="1365642"/>
              <a:ext cx="709016" cy="742234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29"/>
            <p:cNvSpPr/>
            <p:nvPr/>
          </p:nvSpPr>
          <p:spPr>
            <a:xfrm rot="850509">
              <a:off x="-264562" y="1378023"/>
              <a:ext cx="690657" cy="71980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29"/>
          <p:cNvGrpSpPr/>
          <p:nvPr/>
        </p:nvGrpSpPr>
        <p:grpSpPr>
          <a:xfrm>
            <a:off x="4926207" y="-59298"/>
            <a:ext cx="564803" cy="574326"/>
            <a:chOff x="4926207" y="-59298"/>
            <a:chExt cx="564803" cy="574326"/>
          </a:xfrm>
        </p:grpSpPr>
        <p:sp>
          <p:nvSpPr>
            <p:cNvPr id="1162" name="Google Shape;1162;p29"/>
            <p:cNvSpPr/>
            <p:nvPr/>
          </p:nvSpPr>
          <p:spPr>
            <a:xfrm rot="-1524850">
              <a:off x="4999892" y="9105"/>
              <a:ext cx="417433" cy="437521"/>
            </a:xfrm>
            <a:custGeom>
              <a:rect b="b" l="l" r="r" t="t"/>
              <a:pathLst>
                <a:path extrusionOk="0" h="873329" w="833232">
                  <a:moveTo>
                    <a:pt x="829364" y="348812"/>
                  </a:moveTo>
                  <a:cubicBezTo>
                    <a:pt x="822128" y="346978"/>
                    <a:pt x="814473" y="347205"/>
                    <a:pt x="807062" y="346751"/>
                  </a:cubicBezTo>
                  <a:cubicBezTo>
                    <a:pt x="790021" y="346978"/>
                    <a:pt x="773382" y="343519"/>
                    <a:pt x="756533" y="341685"/>
                  </a:cubicBezTo>
                  <a:cubicBezTo>
                    <a:pt x="727939" y="339991"/>
                    <a:pt x="699660" y="334838"/>
                    <a:pt x="670926" y="334977"/>
                  </a:cubicBezTo>
                  <a:cubicBezTo>
                    <a:pt x="659321" y="334628"/>
                    <a:pt x="647821" y="332794"/>
                    <a:pt x="636320" y="331344"/>
                  </a:cubicBezTo>
                  <a:cubicBezTo>
                    <a:pt x="618423" y="329091"/>
                    <a:pt x="600368" y="328549"/>
                    <a:pt x="582401" y="326820"/>
                  </a:cubicBezTo>
                  <a:cubicBezTo>
                    <a:pt x="577944" y="326767"/>
                    <a:pt x="573190" y="326645"/>
                    <a:pt x="568576" y="327099"/>
                  </a:cubicBezTo>
                  <a:cubicBezTo>
                    <a:pt x="567737" y="327029"/>
                    <a:pt x="566915" y="326925"/>
                    <a:pt x="566181" y="326715"/>
                  </a:cubicBezTo>
                  <a:cubicBezTo>
                    <a:pt x="564066" y="325877"/>
                    <a:pt x="561899" y="325195"/>
                    <a:pt x="559907" y="324112"/>
                  </a:cubicBezTo>
                  <a:cubicBezTo>
                    <a:pt x="558002" y="304286"/>
                    <a:pt x="551115" y="285491"/>
                    <a:pt x="547602" y="265962"/>
                  </a:cubicBezTo>
                  <a:cubicBezTo>
                    <a:pt x="540996" y="238257"/>
                    <a:pt x="536399" y="210064"/>
                    <a:pt x="528464" y="182692"/>
                  </a:cubicBezTo>
                  <a:cubicBezTo>
                    <a:pt x="522504" y="161922"/>
                    <a:pt x="518606" y="140647"/>
                    <a:pt x="513153" y="119755"/>
                  </a:cubicBezTo>
                  <a:cubicBezTo>
                    <a:pt x="505201" y="92557"/>
                    <a:pt x="499503" y="64871"/>
                    <a:pt x="492844" y="37394"/>
                  </a:cubicBezTo>
                  <a:cubicBezTo>
                    <a:pt x="489051" y="25952"/>
                    <a:pt x="486866" y="13690"/>
                    <a:pt x="481431" y="2929"/>
                  </a:cubicBezTo>
                  <a:cubicBezTo>
                    <a:pt x="479788" y="134"/>
                    <a:pt x="475785" y="-1001"/>
                    <a:pt x="473146" y="1043"/>
                  </a:cubicBezTo>
                  <a:cubicBezTo>
                    <a:pt x="471066" y="2685"/>
                    <a:pt x="470437" y="5322"/>
                    <a:pt x="469441" y="7663"/>
                  </a:cubicBezTo>
                  <a:cubicBezTo>
                    <a:pt x="460475" y="30371"/>
                    <a:pt x="451980" y="53272"/>
                    <a:pt x="441564" y="75351"/>
                  </a:cubicBezTo>
                  <a:cubicBezTo>
                    <a:pt x="431304" y="96330"/>
                    <a:pt x="419664" y="116698"/>
                    <a:pt x="410243" y="138114"/>
                  </a:cubicBezTo>
                  <a:cubicBezTo>
                    <a:pt x="399861" y="161957"/>
                    <a:pt x="387924" y="185085"/>
                    <a:pt x="377000" y="208667"/>
                  </a:cubicBezTo>
                  <a:cubicBezTo>
                    <a:pt x="363297" y="241140"/>
                    <a:pt x="348668" y="273211"/>
                    <a:pt x="334896" y="305649"/>
                  </a:cubicBezTo>
                  <a:cubicBezTo>
                    <a:pt x="332798" y="310994"/>
                    <a:pt x="330614" y="316339"/>
                    <a:pt x="328866" y="321807"/>
                  </a:cubicBezTo>
                  <a:cubicBezTo>
                    <a:pt x="328551" y="323099"/>
                    <a:pt x="328027" y="324497"/>
                    <a:pt x="327677" y="325912"/>
                  </a:cubicBezTo>
                  <a:cubicBezTo>
                    <a:pt x="319777" y="325580"/>
                    <a:pt x="311860" y="326802"/>
                    <a:pt x="303715" y="327257"/>
                  </a:cubicBezTo>
                  <a:cubicBezTo>
                    <a:pt x="289453" y="328619"/>
                    <a:pt x="275279" y="330663"/>
                    <a:pt x="260999" y="331868"/>
                  </a:cubicBezTo>
                  <a:cubicBezTo>
                    <a:pt x="244517" y="332864"/>
                    <a:pt x="228018" y="332200"/>
                    <a:pt x="211519" y="332025"/>
                  </a:cubicBezTo>
                  <a:cubicBezTo>
                    <a:pt x="182750" y="331449"/>
                    <a:pt x="153982" y="332619"/>
                    <a:pt x="125213" y="332689"/>
                  </a:cubicBezTo>
                  <a:cubicBezTo>
                    <a:pt x="95780" y="332497"/>
                    <a:pt x="66295" y="331798"/>
                    <a:pt x="36967" y="334628"/>
                  </a:cubicBezTo>
                  <a:cubicBezTo>
                    <a:pt x="28071" y="335414"/>
                    <a:pt x="19210" y="336462"/>
                    <a:pt x="10313" y="337266"/>
                  </a:cubicBezTo>
                  <a:cubicBezTo>
                    <a:pt x="7150" y="337737"/>
                    <a:pt x="3147" y="337021"/>
                    <a:pt x="1015" y="339938"/>
                  </a:cubicBezTo>
                  <a:cubicBezTo>
                    <a:pt x="-5976" y="351345"/>
                    <a:pt x="25152" y="371590"/>
                    <a:pt x="33157" y="378490"/>
                  </a:cubicBezTo>
                  <a:cubicBezTo>
                    <a:pt x="49534" y="392098"/>
                    <a:pt x="64355" y="407557"/>
                    <a:pt x="81850" y="419837"/>
                  </a:cubicBezTo>
                  <a:cubicBezTo>
                    <a:pt x="96130" y="429968"/>
                    <a:pt x="108784" y="441986"/>
                    <a:pt x="121420" y="454021"/>
                  </a:cubicBezTo>
                  <a:cubicBezTo>
                    <a:pt x="132099" y="463926"/>
                    <a:pt x="143635" y="472817"/>
                    <a:pt x="154751" y="482215"/>
                  </a:cubicBezTo>
                  <a:cubicBezTo>
                    <a:pt x="169118" y="495316"/>
                    <a:pt x="183083" y="508836"/>
                    <a:pt x="198253" y="521028"/>
                  </a:cubicBezTo>
                  <a:cubicBezTo>
                    <a:pt x="208810" y="529937"/>
                    <a:pt x="216850" y="541221"/>
                    <a:pt x="226148" y="551318"/>
                  </a:cubicBezTo>
                  <a:cubicBezTo>
                    <a:pt x="233611" y="558567"/>
                    <a:pt x="241074" y="565869"/>
                    <a:pt x="248957" y="572646"/>
                  </a:cubicBezTo>
                  <a:cubicBezTo>
                    <a:pt x="249988" y="573450"/>
                    <a:pt x="251281" y="573729"/>
                    <a:pt x="252522" y="573554"/>
                  </a:cubicBezTo>
                  <a:cubicBezTo>
                    <a:pt x="250093" y="581485"/>
                    <a:pt x="247891" y="589485"/>
                    <a:pt x="245863" y="597538"/>
                  </a:cubicBezTo>
                  <a:cubicBezTo>
                    <a:pt x="236687" y="633330"/>
                    <a:pt x="230832" y="669733"/>
                    <a:pt x="221237" y="705472"/>
                  </a:cubicBezTo>
                  <a:cubicBezTo>
                    <a:pt x="208216" y="746994"/>
                    <a:pt x="199302" y="789563"/>
                    <a:pt x="189951" y="832028"/>
                  </a:cubicBezTo>
                  <a:cubicBezTo>
                    <a:pt x="188011" y="841373"/>
                    <a:pt x="185722" y="851906"/>
                    <a:pt x="183502" y="861461"/>
                  </a:cubicBezTo>
                  <a:cubicBezTo>
                    <a:pt x="182611" y="865182"/>
                    <a:pt x="180758" y="870143"/>
                    <a:pt x="184848" y="872623"/>
                  </a:cubicBezTo>
                  <a:cubicBezTo>
                    <a:pt x="192241" y="875855"/>
                    <a:pt x="200351" y="867156"/>
                    <a:pt x="206538" y="863645"/>
                  </a:cubicBezTo>
                  <a:cubicBezTo>
                    <a:pt x="233541" y="845268"/>
                    <a:pt x="258727" y="824429"/>
                    <a:pt x="284909" y="804935"/>
                  </a:cubicBezTo>
                  <a:cubicBezTo>
                    <a:pt x="325633" y="772078"/>
                    <a:pt x="366566" y="739465"/>
                    <a:pt x="407167" y="706451"/>
                  </a:cubicBezTo>
                  <a:cubicBezTo>
                    <a:pt x="422320" y="695166"/>
                    <a:pt x="437334" y="683672"/>
                    <a:pt x="452680" y="672668"/>
                  </a:cubicBezTo>
                  <a:cubicBezTo>
                    <a:pt x="453309" y="672179"/>
                    <a:pt x="454008" y="671759"/>
                    <a:pt x="454707" y="671340"/>
                  </a:cubicBezTo>
                  <a:cubicBezTo>
                    <a:pt x="458709" y="670100"/>
                    <a:pt x="462642" y="667043"/>
                    <a:pt x="466959" y="668371"/>
                  </a:cubicBezTo>
                  <a:cubicBezTo>
                    <a:pt x="470682" y="669663"/>
                    <a:pt x="473653" y="672510"/>
                    <a:pt x="477568" y="673209"/>
                  </a:cubicBezTo>
                  <a:cubicBezTo>
                    <a:pt x="494137" y="684668"/>
                    <a:pt x="512402" y="693385"/>
                    <a:pt x="529478" y="704058"/>
                  </a:cubicBezTo>
                  <a:cubicBezTo>
                    <a:pt x="545435" y="714818"/>
                    <a:pt x="561882" y="724740"/>
                    <a:pt x="578713" y="734085"/>
                  </a:cubicBezTo>
                  <a:cubicBezTo>
                    <a:pt x="589444" y="740234"/>
                    <a:pt x="599424" y="747605"/>
                    <a:pt x="609998" y="753998"/>
                  </a:cubicBezTo>
                  <a:cubicBezTo>
                    <a:pt x="621009" y="760654"/>
                    <a:pt x="632318" y="766785"/>
                    <a:pt x="643259" y="773527"/>
                  </a:cubicBezTo>
                  <a:cubicBezTo>
                    <a:pt x="664931" y="787729"/>
                    <a:pt x="687618" y="800201"/>
                    <a:pt x="710829" y="811730"/>
                  </a:cubicBezTo>
                  <a:cubicBezTo>
                    <a:pt x="726471" y="819363"/>
                    <a:pt x="742883" y="826141"/>
                    <a:pt x="760256" y="828289"/>
                  </a:cubicBezTo>
                  <a:cubicBezTo>
                    <a:pt x="765517" y="829372"/>
                    <a:pt x="772753" y="827102"/>
                    <a:pt x="771215" y="820551"/>
                  </a:cubicBezTo>
                  <a:cubicBezTo>
                    <a:pt x="769013" y="814665"/>
                    <a:pt x="765692" y="809232"/>
                    <a:pt x="763018" y="803537"/>
                  </a:cubicBezTo>
                  <a:cubicBezTo>
                    <a:pt x="750154" y="775414"/>
                    <a:pt x="735927" y="747902"/>
                    <a:pt x="719515" y="721665"/>
                  </a:cubicBezTo>
                  <a:cubicBezTo>
                    <a:pt x="708888" y="705315"/>
                    <a:pt x="700045" y="687935"/>
                    <a:pt x="690537" y="670921"/>
                  </a:cubicBezTo>
                  <a:cubicBezTo>
                    <a:pt x="681116" y="654693"/>
                    <a:pt x="671189" y="638780"/>
                    <a:pt x="661943" y="622447"/>
                  </a:cubicBezTo>
                  <a:cubicBezTo>
                    <a:pt x="649726" y="602184"/>
                    <a:pt x="635481" y="583249"/>
                    <a:pt x="624068" y="562497"/>
                  </a:cubicBezTo>
                  <a:cubicBezTo>
                    <a:pt x="623352" y="561327"/>
                    <a:pt x="620275" y="556785"/>
                    <a:pt x="617496" y="554340"/>
                  </a:cubicBezTo>
                  <a:cubicBezTo>
                    <a:pt x="619978" y="553222"/>
                    <a:pt x="622268" y="550357"/>
                    <a:pt x="624190" y="548663"/>
                  </a:cubicBezTo>
                  <a:cubicBezTo>
                    <a:pt x="633594" y="539806"/>
                    <a:pt x="642542" y="531876"/>
                    <a:pt x="652575" y="523387"/>
                  </a:cubicBezTo>
                  <a:cubicBezTo>
                    <a:pt x="674806" y="503665"/>
                    <a:pt x="698000" y="485010"/>
                    <a:pt x="719078" y="464031"/>
                  </a:cubicBezTo>
                  <a:cubicBezTo>
                    <a:pt x="732239" y="451943"/>
                    <a:pt x="745697" y="440169"/>
                    <a:pt x="757984" y="427156"/>
                  </a:cubicBezTo>
                  <a:cubicBezTo>
                    <a:pt x="775602" y="409513"/>
                    <a:pt x="796191" y="395207"/>
                    <a:pt x="814490" y="378298"/>
                  </a:cubicBezTo>
                  <a:cubicBezTo>
                    <a:pt x="820433" y="372691"/>
                    <a:pt x="841913" y="356323"/>
                    <a:pt x="829364" y="348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29"/>
            <p:cNvSpPr/>
            <p:nvPr/>
          </p:nvSpPr>
          <p:spPr>
            <a:xfrm rot="-1524850">
              <a:off x="5005615" y="16339"/>
              <a:ext cx="406624" cy="424297"/>
            </a:xfrm>
            <a:custGeom>
              <a:rect b="b" l="l" r="r" t="t"/>
              <a:pathLst>
                <a:path extrusionOk="0" h="846933" w="811657">
                  <a:moveTo>
                    <a:pt x="811657" y="342407"/>
                  </a:moveTo>
                  <a:cubicBezTo>
                    <a:pt x="804858" y="351298"/>
                    <a:pt x="796382" y="357394"/>
                    <a:pt x="787975" y="364993"/>
                  </a:cubicBezTo>
                  <a:cubicBezTo>
                    <a:pt x="776841" y="374845"/>
                    <a:pt x="765131" y="384033"/>
                    <a:pt x="753718" y="393535"/>
                  </a:cubicBezTo>
                  <a:cubicBezTo>
                    <a:pt x="742410" y="403247"/>
                    <a:pt x="732675" y="414602"/>
                    <a:pt x="721629" y="424593"/>
                  </a:cubicBezTo>
                  <a:cubicBezTo>
                    <a:pt x="705531" y="438463"/>
                    <a:pt x="691007" y="454044"/>
                    <a:pt x="674753" y="467722"/>
                  </a:cubicBezTo>
                  <a:cubicBezTo>
                    <a:pt x="658883" y="481015"/>
                    <a:pt x="643712" y="495129"/>
                    <a:pt x="627790" y="508404"/>
                  </a:cubicBezTo>
                  <a:cubicBezTo>
                    <a:pt x="620851" y="514431"/>
                    <a:pt x="614000" y="520597"/>
                    <a:pt x="607305" y="526903"/>
                  </a:cubicBezTo>
                  <a:cubicBezTo>
                    <a:pt x="604264" y="529977"/>
                    <a:pt x="597728" y="534274"/>
                    <a:pt x="601678" y="539008"/>
                  </a:cubicBezTo>
                  <a:cubicBezTo>
                    <a:pt x="601905" y="539200"/>
                    <a:pt x="602132" y="539358"/>
                    <a:pt x="602342" y="539515"/>
                  </a:cubicBezTo>
                  <a:cubicBezTo>
                    <a:pt x="603740" y="544074"/>
                    <a:pt x="607323" y="547882"/>
                    <a:pt x="609246" y="552319"/>
                  </a:cubicBezTo>
                  <a:cubicBezTo>
                    <a:pt x="616831" y="568302"/>
                    <a:pt x="626286" y="583185"/>
                    <a:pt x="636022" y="597928"/>
                  </a:cubicBezTo>
                  <a:cubicBezTo>
                    <a:pt x="652154" y="625544"/>
                    <a:pt x="668531" y="653091"/>
                    <a:pt x="683492" y="681372"/>
                  </a:cubicBezTo>
                  <a:cubicBezTo>
                    <a:pt x="695185" y="703713"/>
                    <a:pt x="709656" y="724483"/>
                    <a:pt x="721139" y="746982"/>
                  </a:cubicBezTo>
                  <a:cubicBezTo>
                    <a:pt x="731678" y="765567"/>
                    <a:pt x="739718" y="785236"/>
                    <a:pt x="749453" y="804276"/>
                  </a:cubicBezTo>
                  <a:cubicBezTo>
                    <a:pt x="731731" y="801831"/>
                    <a:pt x="715284" y="794302"/>
                    <a:pt x="699414" y="786389"/>
                  </a:cubicBezTo>
                  <a:cubicBezTo>
                    <a:pt x="671397" y="772869"/>
                    <a:pt x="645932" y="755908"/>
                    <a:pt x="619190" y="740274"/>
                  </a:cubicBezTo>
                  <a:cubicBezTo>
                    <a:pt x="605156" y="732588"/>
                    <a:pt x="591995" y="723505"/>
                    <a:pt x="578502" y="714928"/>
                  </a:cubicBezTo>
                  <a:cubicBezTo>
                    <a:pt x="561968" y="705024"/>
                    <a:pt x="544909" y="696062"/>
                    <a:pt x="529074" y="685058"/>
                  </a:cubicBezTo>
                  <a:cubicBezTo>
                    <a:pt x="513903" y="674769"/>
                    <a:pt x="497299" y="666943"/>
                    <a:pt x="481762" y="657266"/>
                  </a:cubicBezTo>
                  <a:cubicBezTo>
                    <a:pt x="480538" y="655781"/>
                    <a:pt x="478738" y="654995"/>
                    <a:pt x="476973" y="654192"/>
                  </a:cubicBezTo>
                  <a:cubicBezTo>
                    <a:pt x="476955" y="654192"/>
                    <a:pt x="476955" y="654192"/>
                    <a:pt x="476938" y="654174"/>
                  </a:cubicBezTo>
                  <a:cubicBezTo>
                    <a:pt x="475207" y="653022"/>
                    <a:pt x="473477" y="651851"/>
                    <a:pt x="471782" y="650628"/>
                  </a:cubicBezTo>
                  <a:cubicBezTo>
                    <a:pt x="470086" y="649476"/>
                    <a:pt x="468408" y="648305"/>
                    <a:pt x="466696" y="647170"/>
                  </a:cubicBezTo>
                  <a:cubicBezTo>
                    <a:pt x="465490" y="646436"/>
                    <a:pt x="464284" y="646314"/>
                    <a:pt x="463235" y="646611"/>
                  </a:cubicBezTo>
                  <a:cubicBezTo>
                    <a:pt x="457729" y="644008"/>
                    <a:pt x="451280" y="643676"/>
                    <a:pt x="446159" y="646628"/>
                  </a:cubicBezTo>
                  <a:cubicBezTo>
                    <a:pt x="444866" y="646052"/>
                    <a:pt x="443363" y="646034"/>
                    <a:pt x="442034" y="646855"/>
                  </a:cubicBezTo>
                  <a:cubicBezTo>
                    <a:pt x="433068" y="652148"/>
                    <a:pt x="425046" y="658908"/>
                    <a:pt x="416621" y="664987"/>
                  </a:cubicBezTo>
                  <a:cubicBezTo>
                    <a:pt x="401381" y="676341"/>
                    <a:pt x="385948" y="687451"/>
                    <a:pt x="371528" y="699836"/>
                  </a:cubicBezTo>
                  <a:cubicBezTo>
                    <a:pt x="356672" y="712640"/>
                    <a:pt x="340645" y="723959"/>
                    <a:pt x="325876" y="736850"/>
                  </a:cubicBezTo>
                  <a:cubicBezTo>
                    <a:pt x="310670" y="749462"/>
                    <a:pt x="294573" y="760938"/>
                    <a:pt x="279594" y="773830"/>
                  </a:cubicBezTo>
                  <a:cubicBezTo>
                    <a:pt x="247557" y="798826"/>
                    <a:pt x="215852" y="824260"/>
                    <a:pt x="182085" y="846933"/>
                  </a:cubicBezTo>
                  <a:cubicBezTo>
                    <a:pt x="193428" y="794512"/>
                    <a:pt x="203495" y="741776"/>
                    <a:pt x="218841" y="690333"/>
                  </a:cubicBezTo>
                  <a:cubicBezTo>
                    <a:pt x="226863" y="657947"/>
                    <a:pt x="232089" y="624933"/>
                    <a:pt x="238923" y="592285"/>
                  </a:cubicBezTo>
                  <a:cubicBezTo>
                    <a:pt x="240741" y="582923"/>
                    <a:pt x="242716" y="573612"/>
                    <a:pt x="244516" y="564232"/>
                  </a:cubicBezTo>
                  <a:cubicBezTo>
                    <a:pt x="244726" y="561577"/>
                    <a:pt x="246002" y="558345"/>
                    <a:pt x="245530" y="555673"/>
                  </a:cubicBezTo>
                  <a:lnTo>
                    <a:pt x="245530" y="555655"/>
                  </a:lnTo>
                  <a:cubicBezTo>
                    <a:pt x="246316" y="553018"/>
                    <a:pt x="244132" y="550450"/>
                    <a:pt x="241807" y="548965"/>
                  </a:cubicBezTo>
                  <a:cubicBezTo>
                    <a:pt x="236074" y="543532"/>
                    <a:pt x="230324" y="538117"/>
                    <a:pt x="224556" y="532720"/>
                  </a:cubicBezTo>
                  <a:cubicBezTo>
                    <a:pt x="218929" y="527270"/>
                    <a:pt x="214157" y="521051"/>
                    <a:pt x="209106" y="515077"/>
                  </a:cubicBezTo>
                  <a:cubicBezTo>
                    <a:pt x="199720" y="503845"/>
                    <a:pt x="188115" y="494832"/>
                    <a:pt x="177016" y="485382"/>
                  </a:cubicBezTo>
                  <a:cubicBezTo>
                    <a:pt x="160115" y="469416"/>
                    <a:pt x="142742" y="454062"/>
                    <a:pt x="124653" y="439458"/>
                  </a:cubicBezTo>
                  <a:cubicBezTo>
                    <a:pt x="112523" y="429048"/>
                    <a:pt x="101564" y="417152"/>
                    <a:pt x="88998" y="407213"/>
                  </a:cubicBezTo>
                  <a:cubicBezTo>
                    <a:pt x="69947" y="393186"/>
                    <a:pt x="51752" y="378198"/>
                    <a:pt x="34554" y="361936"/>
                  </a:cubicBezTo>
                  <a:cubicBezTo>
                    <a:pt x="23141" y="351752"/>
                    <a:pt x="9403" y="343961"/>
                    <a:pt x="0" y="331681"/>
                  </a:cubicBezTo>
                  <a:cubicBezTo>
                    <a:pt x="32824" y="327716"/>
                    <a:pt x="65822" y="325847"/>
                    <a:pt x="98890" y="326616"/>
                  </a:cubicBezTo>
                  <a:cubicBezTo>
                    <a:pt x="135209" y="326860"/>
                    <a:pt x="171511" y="324869"/>
                    <a:pt x="207847" y="325480"/>
                  </a:cubicBezTo>
                  <a:cubicBezTo>
                    <a:pt x="222337" y="325585"/>
                    <a:pt x="236843" y="325812"/>
                    <a:pt x="251298" y="324729"/>
                  </a:cubicBezTo>
                  <a:cubicBezTo>
                    <a:pt x="272830" y="322598"/>
                    <a:pt x="294188" y="318703"/>
                    <a:pt x="315809" y="317427"/>
                  </a:cubicBezTo>
                  <a:cubicBezTo>
                    <a:pt x="317556" y="317218"/>
                    <a:pt x="319444" y="317392"/>
                    <a:pt x="321244" y="317218"/>
                  </a:cubicBezTo>
                  <a:cubicBezTo>
                    <a:pt x="321262" y="317218"/>
                    <a:pt x="321262" y="317218"/>
                    <a:pt x="321262" y="317218"/>
                  </a:cubicBezTo>
                  <a:cubicBezTo>
                    <a:pt x="324111" y="317672"/>
                    <a:pt x="326470" y="315034"/>
                    <a:pt x="327169" y="312274"/>
                  </a:cubicBezTo>
                  <a:cubicBezTo>
                    <a:pt x="331329" y="302981"/>
                    <a:pt x="334300" y="293252"/>
                    <a:pt x="337813" y="283697"/>
                  </a:cubicBezTo>
                  <a:cubicBezTo>
                    <a:pt x="338285" y="280762"/>
                    <a:pt x="342445" y="268989"/>
                    <a:pt x="345294" y="258980"/>
                  </a:cubicBezTo>
                  <a:cubicBezTo>
                    <a:pt x="354557" y="238996"/>
                    <a:pt x="363698" y="218978"/>
                    <a:pt x="372367" y="198715"/>
                  </a:cubicBezTo>
                  <a:cubicBezTo>
                    <a:pt x="383011" y="175955"/>
                    <a:pt x="394826" y="153753"/>
                    <a:pt x="405051" y="130800"/>
                  </a:cubicBezTo>
                  <a:cubicBezTo>
                    <a:pt x="415241" y="107410"/>
                    <a:pt x="428157" y="85383"/>
                    <a:pt x="439343" y="62483"/>
                  </a:cubicBezTo>
                  <a:cubicBezTo>
                    <a:pt x="448938" y="42045"/>
                    <a:pt x="457100" y="20979"/>
                    <a:pt x="465472" y="0"/>
                  </a:cubicBezTo>
                  <a:cubicBezTo>
                    <a:pt x="472918" y="22272"/>
                    <a:pt x="477881" y="45172"/>
                    <a:pt x="482828" y="68090"/>
                  </a:cubicBezTo>
                  <a:cubicBezTo>
                    <a:pt x="487844" y="88667"/>
                    <a:pt x="494083" y="108913"/>
                    <a:pt x="498593" y="129612"/>
                  </a:cubicBezTo>
                  <a:cubicBezTo>
                    <a:pt x="502892" y="150678"/>
                    <a:pt x="508992" y="171291"/>
                    <a:pt x="514253" y="192130"/>
                  </a:cubicBezTo>
                  <a:cubicBezTo>
                    <a:pt x="521803" y="226105"/>
                    <a:pt x="528375" y="260342"/>
                    <a:pt x="537254" y="293985"/>
                  </a:cubicBezTo>
                  <a:cubicBezTo>
                    <a:pt x="538233" y="299331"/>
                    <a:pt x="539124" y="306143"/>
                    <a:pt x="539876" y="311942"/>
                  </a:cubicBezTo>
                  <a:cubicBezTo>
                    <a:pt x="540173" y="314702"/>
                    <a:pt x="540348" y="317969"/>
                    <a:pt x="543214" y="319349"/>
                  </a:cubicBezTo>
                  <a:cubicBezTo>
                    <a:pt x="544647" y="320187"/>
                    <a:pt x="546115" y="319995"/>
                    <a:pt x="547286" y="319227"/>
                  </a:cubicBezTo>
                  <a:cubicBezTo>
                    <a:pt x="563890" y="323297"/>
                    <a:pt x="581263" y="323297"/>
                    <a:pt x="598199" y="325166"/>
                  </a:cubicBezTo>
                  <a:cubicBezTo>
                    <a:pt x="628314" y="328537"/>
                    <a:pt x="658568" y="329777"/>
                    <a:pt x="688735" y="332432"/>
                  </a:cubicBezTo>
                  <a:cubicBezTo>
                    <a:pt x="691829" y="332345"/>
                    <a:pt x="697020" y="333428"/>
                    <a:pt x="699729" y="331576"/>
                  </a:cubicBezTo>
                  <a:cubicBezTo>
                    <a:pt x="713449" y="333096"/>
                    <a:pt x="727152" y="334825"/>
                    <a:pt x="740959" y="335734"/>
                  </a:cubicBezTo>
                  <a:cubicBezTo>
                    <a:pt x="753578" y="336485"/>
                    <a:pt x="765883" y="339629"/>
                    <a:pt x="778484" y="340555"/>
                  </a:cubicBezTo>
                  <a:cubicBezTo>
                    <a:pt x="789618" y="341376"/>
                    <a:pt x="800524" y="341219"/>
                    <a:pt x="811657" y="342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29"/>
          <p:cNvGrpSpPr/>
          <p:nvPr/>
        </p:nvGrpSpPr>
        <p:grpSpPr>
          <a:xfrm>
            <a:off x="6922536" y="4205683"/>
            <a:ext cx="474764" cy="491848"/>
            <a:chOff x="6922536" y="4205683"/>
            <a:chExt cx="474764" cy="491848"/>
          </a:xfrm>
        </p:grpSpPr>
        <p:sp>
          <p:nvSpPr>
            <p:cNvPr id="1165" name="Google Shape;1165;p29"/>
            <p:cNvSpPr/>
            <p:nvPr/>
          </p:nvSpPr>
          <p:spPr>
            <a:xfrm rot="482944">
              <a:off x="6951121" y="4232763"/>
              <a:ext cx="417592" cy="437688"/>
            </a:xfrm>
            <a:custGeom>
              <a:rect b="b" l="l" r="r" t="t"/>
              <a:pathLst>
                <a:path extrusionOk="0" h="875507" w="835310">
                  <a:moveTo>
                    <a:pt x="831432" y="349682"/>
                  </a:moveTo>
                  <a:cubicBezTo>
                    <a:pt x="824178" y="347843"/>
                    <a:pt x="816504" y="348071"/>
                    <a:pt x="809075" y="347615"/>
                  </a:cubicBezTo>
                  <a:cubicBezTo>
                    <a:pt x="791991" y="347843"/>
                    <a:pt x="775311" y="344376"/>
                    <a:pt x="758420" y="342537"/>
                  </a:cubicBezTo>
                  <a:cubicBezTo>
                    <a:pt x="729755" y="340839"/>
                    <a:pt x="701405" y="335673"/>
                    <a:pt x="672599" y="335813"/>
                  </a:cubicBezTo>
                  <a:cubicBezTo>
                    <a:pt x="660965" y="335462"/>
                    <a:pt x="649436" y="333624"/>
                    <a:pt x="637907" y="332170"/>
                  </a:cubicBezTo>
                  <a:cubicBezTo>
                    <a:pt x="619965" y="329911"/>
                    <a:pt x="601865" y="329368"/>
                    <a:pt x="583853" y="327635"/>
                  </a:cubicBezTo>
                  <a:cubicBezTo>
                    <a:pt x="579385" y="327582"/>
                    <a:pt x="574619" y="327460"/>
                    <a:pt x="569994" y="327915"/>
                  </a:cubicBezTo>
                  <a:cubicBezTo>
                    <a:pt x="569153" y="327845"/>
                    <a:pt x="568329" y="327740"/>
                    <a:pt x="567593" y="327530"/>
                  </a:cubicBezTo>
                  <a:cubicBezTo>
                    <a:pt x="565473" y="326689"/>
                    <a:pt x="563300" y="326006"/>
                    <a:pt x="561303" y="324921"/>
                  </a:cubicBezTo>
                  <a:cubicBezTo>
                    <a:pt x="559393" y="305045"/>
                    <a:pt x="552490" y="286203"/>
                    <a:pt x="548968" y="266625"/>
                  </a:cubicBezTo>
                  <a:cubicBezTo>
                    <a:pt x="542345" y="238852"/>
                    <a:pt x="537736" y="210588"/>
                    <a:pt x="529782" y="183147"/>
                  </a:cubicBezTo>
                  <a:cubicBezTo>
                    <a:pt x="523807" y="162326"/>
                    <a:pt x="519900" y="140997"/>
                    <a:pt x="514433" y="120054"/>
                  </a:cubicBezTo>
                  <a:cubicBezTo>
                    <a:pt x="506461" y="92788"/>
                    <a:pt x="500749" y="65032"/>
                    <a:pt x="494073" y="37487"/>
                  </a:cubicBezTo>
                  <a:cubicBezTo>
                    <a:pt x="490271" y="26017"/>
                    <a:pt x="488080" y="13724"/>
                    <a:pt x="482631" y="2937"/>
                  </a:cubicBezTo>
                  <a:cubicBezTo>
                    <a:pt x="480984" y="135"/>
                    <a:pt x="476972" y="-1003"/>
                    <a:pt x="474326" y="1045"/>
                  </a:cubicBezTo>
                  <a:cubicBezTo>
                    <a:pt x="472241" y="2691"/>
                    <a:pt x="471610" y="5336"/>
                    <a:pt x="470612" y="7682"/>
                  </a:cubicBezTo>
                  <a:cubicBezTo>
                    <a:pt x="461623" y="30447"/>
                    <a:pt x="453108" y="53405"/>
                    <a:pt x="442665" y="75539"/>
                  </a:cubicBezTo>
                  <a:cubicBezTo>
                    <a:pt x="432380" y="96571"/>
                    <a:pt x="420710" y="116989"/>
                    <a:pt x="411266" y="138458"/>
                  </a:cubicBezTo>
                  <a:cubicBezTo>
                    <a:pt x="400858" y="162361"/>
                    <a:pt x="388891" y="185547"/>
                    <a:pt x="377940" y="209187"/>
                  </a:cubicBezTo>
                  <a:cubicBezTo>
                    <a:pt x="364203" y="241741"/>
                    <a:pt x="349538" y="273892"/>
                    <a:pt x="335731" y="306411"/>
                  </a:cubicBezTo>
                  <a:cubicBezTo>
                    <a:pt x="333628" y="311769"/>
                    <a:pt x="331438" y="317128"/>
                    <a:pt x="329686" y="322609"/>
                  </a:cubicBezTo>
                  <a:cubicBezTo>
                    <a:pt x="329371" y="323905"/>
                    <a:pt x="328845" y="325306"/>
                    <a:pt x="328495" y="326724"/>
                  </a:cubicBezTo>
                  <a:cubicBezTo>
                    <a:pt x="320575" y="326392"/>
                    <a:pt x="312638" y="327617"/>
                    <a:pt x="304473" y="328073"/>
                  </a:cubicBezTo>
                  <a:cubicBezTo>
                    <a:pt x="290175" y="329439"/>
                    <a:pt x="275965" y="331487"/>
                    <a:pt x="261650" y="332696"/>
                  </a:cubicBezTo>
                  <a:cubicBezTo>
                    <a:pt x="245127" y="333694"/>
                    <a:pt x="228587" y="333028"/>
                    <a:pt x="212047" y="332853"/>
                  </a:cubicBezTo>
                  <a:cubicBezTo>
                    <a:pt x="183206" y="332275"/>
                    <a:pt x="154366" y="333449"/>
                    <a:pt x="125525" y="333519"/>
                  </a:cubicBezTo>
                  <a:cubicBezTo>
                    <a:pt x="96019" y="333326"/>
                    <a:pt x="66460" y="332626"/>
                    <a:pt x="37059" y="335462"/>
                  </a:cubicBezTo>
                  <a:cubicBezTo>
                    <a:pt x="28141" y="336251"/>
                    <a:pt x="19257" y="337301"/>
                    <a:pt x="10339" y="338107"/>
                  </a:cubicBezTo>
                  <a:cubicBezTo>
                    <a:pt x="7168" y="338580"/>
                    <a:pt x="3155" y="337862"/>
                    <a:pt x="1018" y="340786"/>
                  </a:cubicBezTo>
                  <a:cubicBezTo>
                    <a:pt x="-5991" y="352221"/>
                    <a:pt x="25215" y="372517"/>
                    <a:pt x="33240" y="379434"/>
                  </a:cubicBezTo>
                  <a:cubicBezTo>
                    <a:pt x="49657" y="393075"/>
                    <a:pt x="64516" y="408573"/>
                    <a:pt x="82055" y="420884"/>
                  </a:cubicBezTo>
                  <a:cubicBezTo>
                    <a:pt x="96370" y="431040"/>
                    <a:pt x="109055" y="443088"/>
                    <a:pt x="121723" y="455154"/>
                  </a:cubicBezTo>
                  <a:cubicBezTo>
                    <a:pt x="132429" y="465083"/>
                    <a:pt x="143993" y="473996"/>
                    <a:pt x="155137" y="483417"/>
                  </a:cubicBezTo>
                  <a:cubicBezTo>
                    <a:pt x="169539" y="496551"/>
                    <a:pt x="183539" y="510105"/>
                    <a:pt x="198748" y="522328"/>
                  </a:cubicBezTo>
                  <a:cubicBezTo>
                    <a:pt x="209331" y="531259"/>
                    <a:pt x="217391" y="542571"/>
                    <a:pt x="226712" y="552693"/>
                  </a:cubicBezTo>
                  <a:cubicBezTo>
                    <a:pt x="234194" y="559960"/>
                    <a:pt x="241675" y="567280"/>
                    <a:pt x="249578" y="574074"/>
                  </a:cubicBezTo>
                  <a:cubicBezTo>
                    <a:pt x="250611" y="574880"/>
                    <a:pt x="251908" y="575160"/>
                    <a:pt x="253152" y="574985"/>
                  </a:cubicBezTo>
                  <a:cubicBezTo>
                    <a:pt x="250717" y="582935"/>
                    <a:pt x="248509" y="590955"/>
                    <a:pt x="246476" y="599028"/>
                  </a:cubicBezTo>
                  <a:cubicBezTo>
                    <a:pt x="237278" y="634909"/>
                    <a:pt x="231408" y="671403"/>
                    <a:pt x="221789" y="707232"/>
                  </a:cubicBezTo>
                  <a:cubicBezTo>
                    <a:pt x="208735" y="748856"/>
                    <a:pt x="199799" y="791532"/>
                    <a:pt x="190425" y="834102"/>
                  </a:cubicBezTo>
                  <a:cubicBezTo>
                    <a:pt x="188480" y="843471"/>
                    <a:pt x="186185" y="854031"/>
                    <a:pt x="183960" y="863609"/>
                  </a:cubicBezTo>
                  <a:cubicBezTo>
                    <a:pt x="183066" y="867339"/>
                    <a:pt x="181209" y="872313"/>
                    <a:pt x="185309" y="874799"/>
                  </a:cubicBezTo>
                  <a:cubicBezTo>
                    <a:pt x="192720" y="878039"/>
                    <a:pt x="200850" y="869318"/>
                    <a:pt x="207053" y="865798"/>
                  </a:cubicBezTo>
                  <a:cubicBezTo>
                    <a:pt x="234124" y="847376"/>
                    <a:pt x="259372" y="826485"/>
                    <a:pt x="285619" y="806942"/>
                  </a:cubicBezTo>
                  <a:cubicBezTo>
                    <a:pt x="326445" y="774003"/>
                    <a:pt x="367480" y="741309"/>
                    <a:pt x="408182" y="708212"/>
                  </a:cubicBezTo>
                  <a:cubicBezTo>
                    <a:pt x="423374" y="696900"/>
                    <a:pt x="438425" y="685377"/>
                    <a:pt x="453808" y="674345"/>
                  </a:cubicBezTo>
                  <a:cubicBezTo>
                    <a:pt x="454439" y="673855"/>
                    <a:pt x="455140" y="673434"/>
                    <a:pt x="455841" y="673014"/>
                  </a:cubicBezTo>
                  <a:cubicBezTo>
                    <a:pt x="459853" y="671771"/>
                    <a:pt x="463796" y="668706"/>
                    <a:pt x="468123" y="670037"/>
                  </a:cubicBezTo>
                  <a:cubicBezTo>
                    <a:pt x="471856" y="671333"/>
                    <a:pt x="474834" y="674187"/>
                    <a:pt x="478759" y="674888"/>
                  </a:cubicBezTo>
                  <a:cubicBezTo>
                    <a:pt x="495369" y="686375"/>
                    <a:pt x="513679" y="695114"/>
                    <a:pt x="530798" y="705813"/>
                  </a:cubicBezTo>
                  <a:cubicBezTo>
                    <a:pt x="546795" y="716600"/>
                    <a:pt x="563283" y="726547"/>
                    <a:pt x="580156" y="735916"/>
                  </a:cubicBezTo>
                  <a:cubicBezTo>
                    <a:pt x="590914" y="742080"/>
                    <a:pt x="600919" y="749469"/>
                    <a:pt x="611520" y="755879"/>
                  </a:cubicBezTo>
                  <a:cubicBezTo>
                    <a:pt x="622558" y="762550"/>
                    <a:pt x="633894" y="768697"/>
                    <a:pt x="644863" y="775456"/>
                  </a:cubicBezTo>
                  <a:cubicBezTo>
                    <a:pt x="666590" y="789693"/>
                    <a:pt x="689333" y="802196"/>
                    <a:pt x="712601" y="813754"/>
                  </a:cubicBezTo>
                  <a:cubicBezTo>
                    <a:pt x="728283" y="821407"/>
                    <a:pt x="744736" y="828201"/>
                    <a:pt x="762152" y="830355"/>
                  </a:cubicBezTo>
                  <a:cubicBezTo>
                    <a:pt x="767426" y="831441"/>
                    <a:pt x="774680" y="829164"/>
                    <a:pt x="773138" y="822597"/>
                  </a:cubicBezTo>
                  <a:cubicBezTo>
                    <a:pt x="770930" y="816696"/>
                    <a:pt x="767601" y="811250"/>
                    <a:pt x="764920" y="805541"/>
                  </a:cubicBezTo>
                  <a:cubicBezTo>
                    <a:pt x="752025" y="777348"/>
                    <a:pt x="737762" y="749767"/>
                    <a:pt x="721309" y="723465"/>
                  </a:cubicBezTo>
                  <a:cubicBezTo>
                    <a:pt x="710656" y="707074"/>
                    <a:pt x="701790" y="689650"/>
                    <a:pt x="692259" y="672594"/>
                  </a:cubicBezTo>
                  <a:cubicBezTo>
                    <a:pt x="682815" y="656326"/>
                    <a:pt x="672862" y="640373"/>
                    <a:pt x="663593" y="623999"/>
                  </a:cubicBezTo>
                  <a:cubicBezTo>
                    <a:pt x="651346" y="603686"/>
                    <a:pt x="637066" y="584704"/>
                    <a:pt x="625624" y="563900"/>
                  </a:cubicBezTo>
                  <a:cubicBezTo>
                    <a:pt x="624906" y="562727"/>
                    <a:pt x="621822" y="558174"/>
                    <a:pt x="619036" y="555722"/>
                  </a:cubicBezTo>
                  <a:cubicBezTo>
                    <a:pt x="621524" y="554601"/>
                    <a:pt x="623820" y="551730"/>
                    <a:pt x="625747" y="550031"/>
                  </a:cubicBezTo>
                  <a:cubicBezTo>
                    <a:pt x="635174" y="541153"/>
                    <a:pt x="644145" y="533202"/>
                    <a:pt x="654202" y="524692"/>
                  </a:cubicBezTo>
                  <a:cubicBezTo>
                    <a:pt x="676489" y="504921"/>
                    <a:pt x="699740" y="486219"/>
                    <a:pt x="720871" y="465188"/>
                  </a:cubicBezTo>
                  <a:cubicBezTo>
                    <a:pt x="734065" y="453070"/>
                    <a:pt x="747557" y="441267"/>
                    <a:pt x="759874" y="428221"/>
                  </a:cubicBezTo>
                  <a:cubicBezTo>
                    <a:pt x="777536" y="410534"/>
                    <a:pt x="798176" y="396192"/>
                    <a:pt x="816521" y="379241"/>
                  </a:cubicBezTo>
                  <a:cubicBezTo>
                    <a:pt x="822479" y="373620"/>
                    <a:pt x="844012" y="357212"/>
                    <a:pt x="831432" y="349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29"/>
            <p:cNvSpPr/>
            <p:nvPr/>
          </p:nvSpPr>
          <p:spPr>
            <a:xfrm rot="482944">
              <a:off x="6956468" y="4240084"/>
              <a:ext cx="406779" cy="424459"/>
            </a:xfrm>
            <a:custGeom>
              <a:rect b="b" l="l" r="r" t="t"/>
              <a:pathLst>
                <a:path extrusionOk="0" h="849045" w="813681">
                  <a:moveTo>
                    <a:pt x="813681" y="343260"/>
                  </a:moveTo>
                  <a:cubicBezTo>
                    <a:pt x="806866" y="352174"/>
                    <a:pt x="798368" y="358285"/>
                    <a:pt x="789940" y="365903"/>
                  </a:cubicBezTo>
                  <a:cubicBezTo>
                    <a:pt x="778779" y="375779"/>
                    <a:pt x="767039" y="384990"/>
                    <a:pt x="755598" y="394517"/>
                  </a:cubicBezTo>
                  <a:cubicBezTo>
                    <a:pt x="744261" y="404253"/>
                    <a:pt x="734502" y="415635"/>
                    <a:pt x="723428" y="425652"/>
                  </a:cubicBezTo>
                  <a:cubicBezTo>
                    <a:pt x="707291" y="439556"/>
                    <a:pt x="692730" y="455176"/>
                    <a:pt x="676435" y="468888"/>
                  </a:cubicBezTo>
                  <a:cubicBezTo>
                    <a:pt x="660526" y="482214"/>
                    <a:pt x="645317" y="496363"/>
                    <a:pt x="629355" y="509672"/>
                  </a:cubicBezTo>
                  <a:cubicBezTo>
                    <a:pt x="622399" y="515714"/>
                    <a:pt x="615531" y="521895"/>
                    <a:pt x="608820" y="528217"/>
                  </a:cubicBezTo>
                  <a:cubicBezTo>
                    <a:pt x="605771" y="531299"/>
                    <a:pt x="599218" y="535607"/>
                    <a:pt x="603178" y="540352"/>
                  </a:cubicBezTo>
                  <a:cubicBezTo>
                    <a:pt x="603406" y="540545"/>
                    <a:pt x="603634" y="540703"/>
                    <a:pt x="603844" y="540860"/>
                  </a:cubicBezTo>
                  <a:cubicBezTo>
                    <a:pt x="605246" y="545431"/>
                    <a:pt x="608837" y="549248"/>
                    <a:pt x="610765" y="553696"/>
                  </a:cubicBezTo>
                  <a:cubicBezTo>
                    <a:pt x="618369" y="569719"/>
                    <a:pt x="627848" y="584639"/>
                    <a:pt x="637608" y="599419"/>
                  </a:cubicBezTo>
                  <a:cubicBezTo>
                    <a:pt x="653780" y="627104"/>
                    <a:pt x="670198" y="654720"/>
                    <a:pt x="685196" y="683071"/>
                  </a:cubicBezTo>
                  <a:cubicBezTo>
                    <a:pt x="696918" y="705468"/>
                    <a:pt x="711426" y="726290"/>
                    <a:pt x="722937" y="748844"/>
                  </a:cubicBezTo>
                  <a:cubicBezTo>
                    <a:pt x="733503" y="767477"/>
                    <a:pt x="741563" y="787194"/>
                    <a:pt x="751322" y="806282"/>
                  </a:cubicBezTo>
                  <a:cubicBezTo>
                    <a:pt x="733556" y="803830"/>
                    <a:pt x="717068" y="796283"/>
                    <a:pt x="701158" y="788350"/>
                  </a:cubicBezTo>
                  <a:cubicBezTo>
                    <a:pt x="673071" y="774796"/>
                    <a:pt x="647542" y="757793"/>
                    <a:pt x="620735" y="742120"/>
                  </a:cubicBezTo>
                  <a:cubicBezTo>
                    <a:pt x="606665" y="734415"/>
                    <a:pt x="593471" y="725309"/>
                    <a:pt x="579944" y="716711"/>
                  </a:cubicBezTo>
                  <a:cubicBezTo>
                    <a:pt x="563369" y="706782"/>
                    <a:pt x="546268" y="697798"/>
                    <a:pt x="530394" y="686766"/>
                  </a:cubicBezTo>
                  <a:cubicBezTo>
                    <a:pt x="515185" y="676452"/>
                    <a:pt x="498540" y="668607"/>
                    <a:pt x="482963" y="658905"/>
                  </a:cubicBezTo>
                  <a:cubicBezTo>
                    <a:pt x="481736" y="657417"/>
                    <a:pt x="479932" y="656629"/>
                    <a:pt x="478162" y="655823"/>
                  </a:cubicBezTo>
                  <a:cubicBezTo>
                    <a:pt x="478144" y="655823"/>
                    <a:pt x="478144" y="655823"/>
                    <a:pt x="478127" y="655806"/>
                  </a:cubicBezTo>
                  <a:cubicBezTo>
                    <a:pt x="476392" y="654650"/>
                    <a:pt x="474658" y="653477"/>
                    <a:pt x="472958" y="652251"/>
                  </a:cubicBezTo>
                  <a:cubicBezTo>
                    <a:pt x="471259" y="651095"/>
                    <a:pt x="469576" y="649922"/>
                    <a:pt x="467859" y="648784"/>
                  </a:cubicBezTo>
                  <a:cubicBezTo>
                    <a:pt x="466650" y="648048"/>
                    <a:pt x="465441" y="647926"/>
                    <a:pt x="464390" y="648223"/>
                  </a:cubicBezTo>
                  <a:cubicBezTo>
                    <a:pt x="458871" y="645614"/>
                    <a:pt x="452405" y="645281"/>
                    <a:pt x="447272" y="648241"/>
                  </a:cubicBezTo>
                  <a:cubicBezTo>
                    <a:pt x="445975" y="647663"/>
                    <a:pt x="444468" y="647645"/>
                    <a:pt x="443136" y="648468"/>
                  </a:cubicBezTo>
                  <a:cubicBezTo>
                    <a:pt x="434148" y="653774"/>
                    <a:pt x="426106" y="660551"/>
                    <a:pt x="417660" y="666645"/>
                  </a:cubicBezTo>
                  <a:cubicBezTo>
                    <a:pt x="402381" y="678028"/>
                    <a:pt x="386910" y="689165"/>
                    <a:pt x="372455" y="701581"/>
                  </a:cubicBezTo>
                  <a:cubicBezTo>
                    <a:pt x="357561" y="714417"/>
                    <a:pt x="341494" y="725764"/>
                    <a:pt x="326689" y="738688"/>
                  </a:cubicBezTo>
                  <a:cubicBezTo>
                    <a:pt x="311445" y="751331"/>
                    <a:pt x="295308" y="762836"/>
                    <a:pt x="280292" y="775759"/>
                  </a:cubicBezTo>
                  <a:cubicBezTo>
                    <a:pt x="248175" y="800818"/>
                    <a:pt x="216391" y="826315"/>
                    <a:pt x="182539" y="849045"/>
                  </a:cubicBezTo>
                  <a:cubicBezTo>
                    <a:pt x="193911" y="796493"/>
                    <a:pt x="204003" y="743626"/>
                    <a:pt x="219387" y="692054"/>
                  </a:cubicBezTo>
                  <a:cubicBezTo>
                    <a:pt x="227429" y="659588"/>
                    <a:pt x="232668" y="626491"/>
                    <a:pt x="239519" y="593762"/>
                  </a:cubicBezTo>
                  <a:cubicBezTo>
                    <a:pt x="241341" y="584376"/>
                    <a:pt x="243321" y="575043"/>
                    <a:pt x="245126" y="565639"/>
                  </a:cubicBezTo>
                  <a:cubicBezTo>
                    <a:pt x="245336" y="562977"/>
                    <a:pt x="246615" y="559738"/>
                    <a:pt x="246142" y="557058"/>
                  </a:cubicBezTo>
                  <a:lnTo>
                    <a:pt x="246142" y="557041"/>
                  </a:lnTo>
                  <a:cubicBezTo>
                    <a:pt x="246931" y="554397"/>
                    <a:pt x="244740" y="551822"/>
                    <a:pt x="242410" y="550334"/>
                  </a:cubicBezTo>
                  <a:cubicBezTo>
                    <a:pt x="236663" y="544888"/>
                    <a:pt x="230898" y="539459"/>
                    <a:pt x="225116" y="534048"/>
                  </a:cubicBezTo>
                  <a:cubicBezTo>
                    <a:pt x="219474" y="528585"/>
                    <a:pt x="214691" y="522351"/>
                    <a:pt x="209627" y="516362"/>
                  </a:cubicBezTo>
                  <a:cubicBezTo>
                    <a:pt x="200218" y="505102"/>
                    <a:pt x="188584" y="496066"/>
                    <a:pt x="177458" y="486592"/>
                  </a:cubicBezTo>
                  <a:cubicBezTo>
                    <a:pt x="160515" y="470587"/>
                    <a:pt x="143098" y="455194"/>
                    <a:pt x="124963" y="440554"/>
                  </a:cubicBezTo>
                  <a:cubicBezTo>
                    <a:pt x="112803" y="430117"/>
                    <a:pt x="101817" y="418192"/>
                    <a:pt x="89220" y="408228"/>
                  </a:cubicBezTo>
                  <a:cubicBezTo>
                    <a:pt x="70121" y="394166"/>
                    <a:pt x="51881" y="379142"/>
                    <a:pt x="34640" y="362838"/>
                  </a:cubicBezTo>
                  <a:cubicBezTo>
                    <a:pt x="23198" y="352629"/>
                    <a:pt x="9427" y="344819"/>
                    <a:pt x="0" y="332508"/>
                  </a:cubicBezTo>
                  <a:cubicBezTo>
                    <a:pt x="32905" y="328533"/>
                    <a:pt x="65986" y="326660"/>
                    <a:pt x="99137" y="327430"/>
                  </a:cubicBezTo>
                  <a:cubicBezTo>
                    <a:pt x="135546" y="327675"/>
                    <a:pt x="171939" y="325679"/>
                    <a:pt x="208366" y="326292"/>
                  </a:cubicBezTo>
                  <a:cubicBezTo>
                    <a:pt x="222891" y="326397"/>
                    <a:pt x="237434" y="326625"/>
                    <a:pt x="251924" y="325539"/>
                  </a:cubicBezTo>
                  <a:cubicBezTo>
                    <a:pt x="273511" y="323402"/>
                    <a:pt x="294922" y="319497"/>
                    <a:pt x="316596" y="318219"/>
                  </a:cubicBezTo>
                  <a:cubicBezTo>
                    <a:pt x="318348" y="318009"/>
                    <a:pt x="320241" y="318184"/>
                    <a:pt x="322045" y="318009"/>
                  </a:cubicBezTo>
                  <a:cubicBezTo>
                    <a:pt x="322063" y="318009"/>
                    <a:pt x="322063" y="318009"/>
                    <a:pt x="322063" y="318009"/>
                  </a:cubicBezTo>
                  <a:cubicBezTo>
                    <a:pt x="324919" y="318464"/>
                    <a:pt x="327284" y="315820"/>
                    <a:pt x="327985" y="313053"/>
                  </a:cubicBezTo>
                  <a:cubicBezTo>
                    <a:pt x="332155" y="303737"/>
                    <a:pt x="335134" y="293983"/>
                    <a:pt x="338656" y="284404"/>
                  </a:cubicBezTo>
                  <a:cubicBezTo>
                    <a:pt x="339129" y="281462"/>
                    <a:pt x="343299" y="269660"/>
                    <a:pt x="346155" y="259626"/>
                  </a:cubicBezTo>
                  <a:cubicBezTo>
                    <a:pt x="355441" y="239592"/>
                    <a:pt x="364605" y="219524"/>
                    <a:pt x="373296" y="199211"/>
                  </a:cubicBezTo>
                  <a:cubicBezTo>
                    <a:pt x="383966" y="176393"/>
                    <a:pt x="395811" y="154136"/>
                    <a:pt x="406061" y="131126"/>
                  </a:cubicBezTo>
                  <a:cubicBezTo>
                    <a:pt x="416276" y="107678"/>
                    <a:pt x="429224" y="85596"/>
                    <a:pt x="440438" y="62639"/>
                  </a:cubicBezTo>
                  <a:cubicBezTo>
                    <a:pt x="450058" y="42150"/>
                    <a:pt x="458240" y="21031"/>
                    <a:pt x="466633" y="0"/>
                  </a:cubicBezTo>
                  <a:cubicBezTo>
                    <a:pt x="474097" y="22327"/>
                    <a:pt x="479073" y="45285"/>
                    <a:pt x="484032" y="68260"/>
                  </a:cubicBezTo>
                  <a:cubicBezTo>
                    <a:pt x="489060" y="88888"/>
                    <a:pt x="495316" y="109184"/>
                    <a:pt x="499836" y="129935"/>
                  </a:cubicBezTo>
                  <a:cubicBezTo>
                    <a:pt x="504146" y="151054"/>
                    <a:pt x="510261" y="171718"/>
                    <a:pt x="515535" y="192609"/>
                  </a:cubicBezTo>
                  <a:cubicBezTo>
                    <a:pt x="523105" y="226669"/>
                    <a:pt x="529693" y="260991"/>
                    <a:pt x="538594" y="294719"/>
                  </a:cubicBezTo>
                  <a:cubicBezTo>
                    <a:pt x="539575" y="300077"/>
                    <a:pt x="540469" y="306907"/>
                    <a:pt x="541222" y="312720"/>
                  </a:cubicBezTo>
                  <a:cubicBezTo>
                    <a:pt x="541520" y="315487"/>
                    <a:pt x="541695" y="318762"/>
                    <a:pt x="544569" y="320145"/>
                  </a:cubicBezTo>
                  <a:cubicBezTo>
                    <a:pt x="546005" y="320986"/>
                    <a:pt x="547477" y="320793"/>
                    <a:pt x="548651" y="320023"/>
                  </a:cubicBezTo>
                  <a:cubicBezTo>
                    <a:pt x="565296" y="324103"/>
                    <a:pt x="582713" y="324103"/>
                    <a:pt x="599691" y="325977"/>
                  </a:cubicBezTo>
                  <a:cubicBezTo>
                    <a:pt x="629881" y="329356"/>
                    <a:pt x="660211" y="330600"/>
                    <a:pt x="690453" y="333261"/>
                  </a:cubicBezTo>
                  <a:cubicBezTo>
                    <a:pt x="693554" y="333174"/>
                    <a:pt x="698758" y="334260"/>
                    <a:pt x="701474" y="332403"/>
                  </a:cubicBezTo>
                  <a:cubicBezTo>
                    <a:pt x="715228" y="333927"/>
                    <a:pt x="728965" y="335660"/>
                    <a:pt x="742807" y="336571"/>
                  </a:cubicBezTo>
                  <a:cubicBezTo>
                    <a:pt x="755457" y="337324"/>
                    <a:pt x="767793" y="340476"/>
                    <a:pt x="780426" y="341404"/>
                  </a:cubicBezTo>
                  <a:cubicBezTo>
                    <a:pt x="791587" y="342227"/>
                    <a:pt x="802520" y="342070"/>
                    <a:pt x="813681" y="343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29"/>
          <p:cNvGrpSpPr/>
          <p:nvPr/>
        </p:nvGrpSpPr>
        <p:grpSpPr>
          <a:xfrm>
            <a:off x="5838618" y="3845809"/>
            <a:ext cx="1136624" cy="1414924"/>
            <a:chOff x="4081141" y="2357038"/>
            <a:chExt cx="596685" cy="742821"/>
          </a:xfrm>
        </p:grpSpPr>
        <p:sp>
          <p:nvSpPr>
            <p:cNvPr id="1168" name="Google Shape;1168;p29"/>
            <p:cNvSpPr/>
            <p:nvPr/>
          </p:nvSpPr>
          <p:spPr>
            <a:xfrm>
              <a:off x="4081141" y="2357038"/>
              <a:ext cx="596685" cy="742821"/>
            </a:xfrm>
            <a:custGeom>
              <a:rect b="b" l="l" r="r" t="t"/>
              <a:pathLst>
                <a:path extrusionOk="0" h="1485641" w="1193369">
                  <a:moveTo>
                    <a:pt x="1192699" y="1415810"/>
                  </a:moveTo>
                  <a:cubicBezTo>
                    <a:pt x="1191036" y="1406213"/>
                    <a:pt x="1182185" y="1384581"/>
                    <a:pt x="1170365" y="1389929"/>
                  </a:cubicBezTo>
                  <a:cubicBezTo>
                    <a:pt x="1169563" y="1372874"/>
                    <a:pt x="1161098" y="1353025"/>
                    <a:pt x="1156257" y="1340604"/>
                  </a:cubicBezTo>
                  <a:cubicBezTo>
                    <a:pt x="1143694" y="1313327"/>
                    <a:pt x="1127566" y="1287892"/>
                    <a:pt x="1111112" y="1262873"/>
                  </a:cubicBezTo>
                  <a:cubicBezTo>
                    <a:pt x="1094866" y="1237645"/>
                    <a:pt x="1079511" y="1211794"/>
                    <a:pt x="1061334" y="1187845"/>
                  </a:cubicBezTo>
                  <a:cubicBezTo>
                    <a:pt x="1034158" y="1152396"/>
                    <a:pt x="1005705" y="1117690"/>
                    <a:pt x="982331" y="1079567"/>
                  </a:cubicBezTo>
                  <a:cubicBezTo>
                    <a:pt x="969797" y="1059362"/>
                    <a:pt x="955630" y="1040256"/>
                    <a:pt x="941968" y="1020823"/>
                  </a:cubicBezTo>
                  <a:cubicBezTo>
                    <a:pt x="921326" y="987216"/>
                    <a:pt x="899496" y="954234"/>
                    <a:pt x="875617" y="922796"/>
                  </a:cubicBezTo>
                  <a:cubicBezTo>
                    <a:pt x="863915" y="905592"/>
                    <a:pt x="848559" y="891359"/>
                    <a:pt x="831957" y="878938"/>
                  </a:cubicBezTo>
                  <a:cubicBezTo>
                    <a:pt x="828244" y="875759"/>
                    <a:pt x="824086" y="871510"/>
                    <a:pt x="818948" y="871956"/>
                  </a:cubicBezTo>
                  <a:cubicBezTo>
                    <a:pt x="819809" y="851512"/>
                    <a:pt x="810602" y="826850"/>
                    <a:pt x="785951" y="831634"/>
                  </a:cubicBezTo>
                  <a:cubicBezTo>
                    <a:pt x="781525" y="832288"/>
                    <a:pt x="779209" y="835467"/>
                    <a:pt x="778763" y="838914"/>
                  </a:cubicBezTo>
                  <a:cubicBezTo>
                    <a:pt x="776417" y="832377"/>
                    <a:pt x="772734" y="826018"/>
                    <a:pt x="769051" y="820729"/>
                  </a:cubicBezTo>
                  <a:cubicBezTo>
                    <a:pt x="755329" y="798265"/>
                    <a:pt x="738103" y="778297"/>
                    <a:pt x="722362" y="757230"/>
                  </a:cubicBezTo>
                  <a:cubicBezTo>
                    <a:pt x="713689" y="745493"/>
                    <a:pt x="704868" y="733845"/>
                    <a:pt x="695750" y="722435"/>
                  </a:cubicBezTo>
                  <a:cubicBezTo>
                    <a:pt x="693434" y="719375"/>
                    <a:pt x="690671" y="714977"/>
                    <a:pt x="687404" y="712095"/>
                  </a:cubicBezTo>
                  <a:cubicBezTo>
                    <a:pt x="729431" y="670465"/>
                    <a:pt x="764952" y="621853"/>
                    <a:pt x="787703" y="567120"/>
                  </a:cubicBezTo>
                  <a:cubicBezTo>
                    <a:pt x="801336" y="534910"/>
                    <a:pt x="808969" y="500858"/>
                    <a:pt x="814879" y="466538"/>
                  </a:cubicBezTo>
                  <a:cubicBezTo>
                    <a:pt x="820611" y="439974"/>
                    <a:pt x="826551" y="410825"/>
                    <a:pt x="826581" y="383102"/>
                  </a:cubicBezTo>
                  <a:cubicBezTo>
                    <a:pt x="827413" y="348247"/>
                    <a:pt x="829343" y="312917"/>
                    <a:pt x="821383" y="278687"/>
                  </a:cubicBezTo>
                  <a:cubicBezTo>
                    <a:pt x="813038" y="235067"/>
                    <a:pt x="794297" y="193824"/>
                    <a:pt x="769675" y="157068"/>
                  </a:cubicBezTo>
                  <a:cubicBezTo>
                    <a:pt x="753696" y="131722"/>
                    <a:pt x="737598" y="105722"/>
                    <a:pt x="714402" y="86289"/>
                  </a:cubicBezTo>
                  <a:cubicBezTo>
                    <a:pt x="675881" y="55802"/>
                    <a:pt x="632934" y="27366"/>
                    <a:pt x="584848" y="15094"/>
                  </a:cubicBezTo>
                  <a:cubicBezTo>
                    <a:pt x="569048" y="12895"/>
                    <a:pt x="554108" y="11915"/>
                    <a:pt x="538159" y="9775"/>
                  </a:cubicBezTo>
                  <a:cubicBezTo>
                    <a:pt x="532041" y="9033"/>
                    <a:pt x="525210" y="4605"/>
                    <a:pt x="519270" y="7695"/>
                  </a:cubicBezTo>
                  <a:cubicBezTo>
                    <a:pt x="469403" y="-1248"/>
                    <a:pt x="418526" y="832"/>
                    <a:pt x="368094" y="118"/>
                  </a:cubicBezTo>
                  <a:cubicBezTo>
                    <a:pt x="318643" y="-1040"/>
                    <a:pt x="268805" y="6239"/>
                    <a:pt x="222858" y="25048"/>
                  </a:cubicBezTo>
                  <a:cubicBezTo>
                    <a:pt x="159507" y="48968"/>
                    <a:pt x="110591" y="99571"/>
                    <a:pt x="75781" y="156444"/>
                  </a:cubicBezTo>
                  <a:cubicBezTo>
                    <a:pt x="50863" y="193170"/>
                    <a:pt x="35567" y="235126"/>
                    <a:pt x="22855" y="277379"/>
                  </a:cubicBezTo>
                  <a:cubicBezTo>
                    <a:pt x="15074" y="302933"/>
                    <a:pt x="8421" y="328844"/>
                    <a:pt x="4975" y="355349"/>
                  </a:cubicBezTo>
                  <a:cubicBezTo>
                    <a:pt x="-5271" y="432991"/>
                    <a:pt x="-2153" y="510664"/>
                    <a:pt x="37973" y="579986"/>
                  </a:cubicBezTo>
                  <a:cubicBezTo>
                    <a:pt x="47922" y="597577"/>
                    <a:pt x="61525" y="612553"/>
                    <a:pt x="75989" y="626489"/>
                  </a:cubicBezTo>
                  <a:cubicBezTo>
                    <a:pt x="88909" y="639117"/>
                    <a:pt x="100997" y="652578"/>
                    <a:pt x="114689" y="664344"/>
                  </a:cubicBezTo>
                  <a:cubicBezTo>
                    <a:pt x="128114" y="675873"/>
                    <a:pt x="143172" y="685293"/>
                    <a:pt x="157577" y="695485"/>
                  </a:cubicBezTo>
                  <a:cubicBezTo>
                    <a:pt x="185970" y="716819"/>
                    <a:pt x="216532" y="734915"/>
                    <a:pt x="249619" y="747989"/>
                  </a:cubicBezTo>
                  <a:cubicBezTo>
                    <a:pt x="315316" y="775682"/>
                    <a:pt x="385291" y="794135"/>
                    <a:pt x="456750" y="796601"/>
                  </a:cubicBezTo>
                  <a:cubicBezTo>
                    <a:pt x="509172" y="798087"/>
                    <a:pt x="563286" y="790034"/>
                    <a:pt x="610242" y="765758"/>
                  </a:cubicBezTo>
                  <a:cubicBezTo>
                    <a:pt x="617341" y="762133"/>
                    <a:pt x="624558" y="758597"/>
                    <a:pt x="631657" y="754853"/>
                  </a:cubicBezTo>
                  <a:cubicBezTo>
                    <a:pt x="644992" y="785429"/>
                    <a:pt x="663911" y="813865"/>
                    <a:pt x="681791" y="841885"/>
                  </a:cubicBezTo>
                  <a:cubicBezTo>
                    <a:pt x="689721" y="854454"/>
                    <a:pt x="698542" y="866429"/>
                    <a:pt x="707541" y="878285"/>
                  </a:cubicBezTo>
                  <a:cubicBezTo>
                    <a:pt x="708403" y="879562"/>
                    <a:pt x="709383" y="880781"/>
                    <a:pt x="710452" y="881880"/>
                  </a:cubicBezTo>
                  <a:cubicBezTo>
                    <a:pt x="705551" y="887704"/>
                    <a:pt x="710066" y="899411"/>
                    <a:pt x="711402" y="906097"/>
                  </a:cubicBezTo>
                  <a:cubicBezTo>
                    <a:pt x="713571" y="914565"/>
                    <a:pt x="719926" y="920746"/>
                    <a:pt x="727678" y="923896"/>
                  </a:cubicBezTo>
                  <a:cubicBezTo>
                    <a:pt x="723015" y="932810"/>
                    <a:pt x="731034" y="950103"/>
                    <a:pt x="733797" y="958453"/>
                  </a:cubicBezTo>
                  <a:cubicBezTo>
                    <a:pt x="744964" y="984334"/>
                    <a:pt x="761477" y="1007332"/>
                    <a:pt x="777902" y="1030064"/>
                  </a:cubicBezTo>
                  <a:cubicBezTo>
                    <a:pt x="798573" y="1060313"/>
                    <a:pt x="819601" y="1092641"/>
                    <a:pt x="840986" y="1122801"/>
                  </a:cubicBezTo>
                  <a:cubicBezTo>
                    <a:pt x="868102" y="1160924"/>
                    <a:pt x="889992" y="1202494"/>
                    <a:pt x="916306" y="1241152"/>
                  </a:cubicBezTo>
                  <a:cubicBezTo>
                    <a:pt x="940037" y="1275055"/>
                    <a:pt x="963530" y="1309137"/>
                    <a:pt x="988538" y="1342625"/>
                  </a:cubicBezTo>
                  <a:cubicBezTo>
                    <a:pt x="1002794" y="1362117"/>
                    <a:pt x="1017734" y="1381104"/>
                    <a:pt x="1031604" y="1400864"/>
                  </a:cubicBezTo>
                  <a:cubicBezTo>
                    <a:pt x="1044167" y="1416880"/>
                    <a:pt x="1053909" y="1439998"/>
                    <a:pt x="1074788" y="1445762"/>
                  </a:cubicBezTo>
                  <a:cubicBezTo>
                    <a:pt x="1073600" y="1449357"/>
                    <a:pt x="1074640" y="1453725"/>
                    <a:pt x="1075739" y="1457172"/>
                  </a:cubicBezTo>
                  <a:cubicBezTo>
                    <a:pt x="1081263" y="1473039"/>
                    <a:pt x="1096885" y="1483766"/>
                    <a:pt x="1113340" y="1485341"/>
                  </a:cubicBezTo>
                  <a:cubicBezTo>
                    <a:pt x="1137100" y="1487094"/>
                    <a:pt x="1164722" y="1481448"/>
                    <a:pt x="1179572" y="1461213"/>
                  </a:cubicBezTo>
                  <a:cubicBezTo>
                    <a:pt x="1188482" y="1448139"/>
                    <a:pt x="1195640" y="1431886"/>
                    <a:pt x="1192699" y="1415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4089988" y="2364770"/>
              <a:ext cx="395968" cy="381781"/>
            </a:xfrm>
            <a:custGeom>
              <a:rect b="b" l="l" r="r" t="t"/>
              <a:pathLst>
                <a:path extrusionOk="0" h="763562" w="791936">
                  <a:moveTo>
                    <a:pt x="680344" y="559916"/>
                  </a:moveTo>
                  <a:cubicBezTo>
                    <a:pt x="727033" y="493060"/>
                    <a:pt x="732231" y="446528"/>
                    <a:pt x="731369" y="366894"/>
                  </a:cubicBezTo>
                  <a:cubicBezTo>
                    <a:pt x="731993" y="324968"/>
                    <a:pt x="725578" y="283190"/>
                    <a:pt x="715747" y="242482"/>
                  </a:cubicBezTo>
                  <a:cubicBezTo>
                    <a:pt x="706629" y="206380"/>
                    <a:pt x="694689" y="170515"/>
                    <a:pt x="672384" y="140207"/>
                  </a:cubicBezTo>
                  <a:cubicBezTo>
                    <a:pt x="654267" y="111681"/>
                    <a:pt x="628487" y="87613"/>
                    <a:pt x="597123" y="74539"/>
                  </a:cubicBezTo>
                  <a:cubicBezTo>
                    <a:pt x="589223" y="72073"/>
                    <a:pt x="580907" y="65268"/>
                    <a:pt x="572442" y="67318"/>
                  </a:cubicBezTo>
                  <a:cubicBezTo>
                    <a:pt x="519129" y="48539"/>
                    <a:pt x="462520" y="41705"/>
                    <a:pt x="406208" y="43785"/>
                  </a:cubicBezTo>
                  <a:cubicBezTo>
                    <a:pt x="370478" y="45181"/>
                    <a:pt x="334392" y="49847"/>
                    <a:pt x="301306" y="64198"/>
                  </a:cubicBezTo>
                  <a:cubicBezTo>
                    <a:pt x="269556" y="79590"/>
                    <a:pt x="235994" y="92219"/>
                    <a:pt x="207541" y="113405"/>
                  </a:cubicBezTo>
                  <a:cubicBezTo>
                    <a:pt x="184405" y="130282"/>
                    <a:pt x="162456" y="148913"/>
                    <a:pt x="144428" y="171228"/>
                  </a:cubicBezTo>
                  <a:cubicBezTo>
                    <a:pt x="126399" y="192860"/>
                    <a:pt x="105787" y="212976"/>
                    <a:pt x="93135" y="238471"/>
                  </a:cubicBezTo>
                  <a:cubicBezTo>
                    <a:pt x="63464" y="294749"/>
                    <a:pt x="50515" y="360536"/>
                    <a:pt x="63405" y="423321"/>
                  </a:cubicBezTo>
                  <a:cubicBezTo>
                    <a:pt x="66494" y="457760"/>
                    <a:pt x="74928" y="492050"/>
                    <a:pt x="92095" y="522299"/>
                  </a:cubicBezTo>
                  <a:cubicBezTo>
                    <a:pt x="111133" y="551834"/>
                    <a:pt x="135547" y="578161"/>
                    <a:pt x="161832" y="601367"/>
                  </a:cubicBezTo>
                  <a:cubicBezTo>
                    <a:pt x="178197" y="614828"/>
                    <a:pt x="197532" y="623504"/>
                    <a:pt x="215353" y="634677"/>
                  </a:cubicBezTo>
                  <a:cubicBezTo>
                    <a:pt x="250162" y="657200"/>
                    <a:pt x="289366" y="672443"/>
                    <a:pt x="329284" y="683170"/>
                  </a:cubicBezTo>
                  <a:cubicBezTo>
                    <a:pt x="374102" y="696036"/>
                    <a:pt x="420078" y="705485"/>
                    <a:pt x="466857" y="705990"/>
                  </a:cubicBezTo>
                  <a:cubicBezTo>
                    <a:pt x="494330" y="706347"/>
                    <a:pt x="521565" y="698740"/>
                    <a:pt x="547137" y="689202"/>
                  </a:cubicBezTo>
                  <a:cubicBezTo>
                    <a:pt x="566888" y="681446"/>
                    <a:pt x="583134" y="667629"/>
                    <a:pt x="599143" y="654110"/>
                  </a:cubicBezTo>
                  <a:cubicBezTo>
                    <a:pt x="621834" y="636846"/>
                    <a:pt x="644317" y="618423"/>
                    <a:pt x="659613" y="593939"/>
                  </a:cubicBezTo>
                  <a:cubicBezTo>
                    <a:pt x="666474" y="582588"/>
                    <a:pt x="672978" y="571000"/>
                    <a:pt x="680344" y="559916"/>
                  </a:cubicBezTo>
                  <a:close/>
                  <a:moveTo>
                    <a:pt x="791216" y="299295"/>
                  </a:moveTo>
                  <a:cubicBezTo>
                    <a:pt x="792701" y="328920"/>
                    <a:pt x="791661" y="358664"/>
                    <a:pt x="790176" y="388289"/>
                  </a:cubicBezTo>
                  <a:cubicBezTo>
                    <a:pt x="788157" y="411198"/>
                    <a:pt x="782039" y="435563"/>
                    <a:pt x="777702" y="458443"/>
                  </a:cubicBezTo>
                  <a:cubicBezTo>
                    <a:pt x="771762" y="495407"/>
                    <a:pt x="760921" y="531450"/>
                    <a:pt x="744735" y="565205"/>
                  </a:cubicBezTo>
                  <a:cubicBezTo>
                    <a:pt x="716668" y="619612"/>
                    <a:pt x="678205" y="668343"/>
                    <a:pt x="631368" y="707803"/>
                  </a:cubicBezTo>
                  <a:cubicBezTo>
                    <a:pt x="611914" y="722006"/>
                    <a:pt x="590886" y="731366"/>
                    <a:pt x="569026" y="741885"/>
                  </a:cubicBezTo>
                  <a:cubicBezTo>
                    <a:pt x="527030" y="759386"/>
                    <a:pt x="480489" y="765032"/>
                    <a:pt x="435225" y="763249"/>
                  </a:cubicBezTo>
                  <a:cubicBezTo>
                    <a:pt x="371429" y="760248"/>
                    <a:pt x="308672" y="744707"/>
                    <a:pt x="249686" y="720491"/>
                  </a:cubicBezTo>
                  <a:cubicBezTo>
                    <a:pt x="210244" y="706317"/>
                    <a:pt x="174722" y="684210"/>
                    <a:pt x="141190" y="659339"/>
                  </a:cubicBezTo>
                  <a:cubicBezTo>
                    <a:pt x="118945" y="645106"/>
                    <a:pt x="98837" y="627961"/>
                    <a:pt x="80928" y="608558"/>
                  </a:cubicBezTo>
                  <a:cubicBezTo>
                    <a:pt x="64325" y="591948"/>
                    <a:pt x="46713" y="575813"/>
                    <a:pt x="35278" y="555014"/>
                  </a:cubicBezTo>
                  <a:cubicBezTo>
                    <a:pt x="-5619" y="484354"/>
                    <a:pt x="-5233" y="400679"/>
                    <a:pt x="7894" y="322294"/>
                  </a:cubicBezTo>
                  <a:cubicBezTo>
                    <a:pt x="21319" y="262598"/>
                    <a:pt x="38842" y="202012"/>
                    <a:pt x="72731" y="150428"/>
                  </a:cubicBezTo>
                  <a:cubicBezTo>
                    <a:pt x="107272" y="93437"/>
                    <a:pt x="156813" y="43220"/>
                    <a:pt x="221055" y="21470"/>
                  </a:cubicBezTo>
                  <a:cubicBezTo>
                    <a:pt x="263705" y="5097"/>
                    <a:pt x="309563" y="-370"/>
                    <a:pt x="355034" y="343"/>
                  </a:cubicBezTo>
                  <a:cubicBezTo>
                    <a:pt x="402941" y="462"/>
                    <a:pt x="451145" y="-2034"/>
                    <a:pt x="498696" y="4889"/>
                  </a:cubicBezTo>
                  <a:cubicBezTo>
                    <a:pt x="503240" y="10505"/>
                    <a:pt x="511972" y="9733"/>
                    <a:pt x="518446" y="11902"/>
                  </a:cubicBezTo>
                  <a:cubicBezTo>
                    <a:pt x="533742" y="13893"/>
                    <a:pt x="549157" y="14992"/>
                    <a:pt x="564482" y="17102"/>
                  </a:cubicBezTo>
                  <a:cubicBezTo>
                    <a:pt x="594331" y="24233"/>
                    <a:pt x="620854" y="40516"/>
                    <a:pt x="646961" y="56116"/>
                  </a:cubicBezTo>
                  <a:cubicBezTo>
                    <a:pt x="660860" y="65535"/>
                    <a:pt x="674820" y="75103"/>
                    <a:pt x="687531" y="86098"/>
                  </a:cubicBezTo>
                  <a:cubicBezTo>
                    <a:pt x="703659" y="100331"/>
                    <a:pt x="715925" y="118129"/>
                    <a:pt x="727627" y="135987"/>
                  </a:cubicBezTo>
                  <a:cubicBezTo>
                    <a:pt x="760832" y="184272"/>
                    <a:pt x="786791" y="239986"/>
                    <a:pt x="791216" y="299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4402227" y="2719131"/>
              <a:ext cx="60725" cy="73349"/>
            </a:xfrm>
            <a:custGeom>
              <a:rect b="b" l="l" r="r" t="t"/>
              <a:pathLst>
                <a:path extrusionOk="0" h="146698" w="121451">
                  <a:moveTo>
                    <a:pt x="117376" y="115260"/>
                  </a:moveTo>
                  <a:cubicBezTo>
                    <a:pt x="120465" y="121233"/>
                    <a:pt x="125069" y="129791"/>
                    <a:pt x="116693" y="133475"/>
                  </a:cubicBezTo>
                  <a:cubicBezTo>
                    <a:pt x="106536" y="139715"/>
                    <a:pt x="94982" y="148421"/>
                    <a:pt x="82478" y="146401"/>
                  </a:cubicBezTo>
                  <a:cubicBezTo>
                    <a:pt x="50847" y="109585"/>
                    <a:pt x="24800" y="66856"/>
                    <a:pt x="0" y="24871"/>
                  </a:cubicBezTo>
                  <a:cubicBezTo>
                    <a:pt x="7574" y="20473"/>
                    <a:pt x="14880" y="15659"/>
                    <a:pt x="21622" y="10043"/>
                  </a:cubicBezTo>
                  <a:cubicBezTo>
                    <a:pt x="25335" y="6745"/>
                    <a:pt x="29047" y="3417"/>
                    <a:pt x="32700" y="0"/>
                  </a:cubicBezTo>
                  <a:cubicBezTo>
                    <a:pt x="36591" y="6864"/>
                    <a:pt x="44402" y="14055"/>
                    <a:pt x="47254" y="18839"/>
                  </a:cubicBezTo>
                  <a:cubicBezTo>
                    <a:pt x="65252" y="42877"/>
                    <a:pt x="83934" y="66381"/>
                    <a:pt x="101754" y="90538"/>
                  </a:cubicBezTo>
                  <a:cubicBezTo>
                    <a:pt x="106833" y="97907"/>
                    <a:pt x="112416" y="106406"/>
                    <a:pt x="117376" y="115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4127839" y="2395097"/>
              <a:ext cx="319047" cy="313792"/>
            </a:xfrm>
            <a:custGeom>
              <a:rect b="b" l="l" r="r" t="t"/>
              <a:pathLst>
                <a:path extrusionOk="0" h="627584" w="638094">
                  <a:moveTo>
                    <a:pt x="549637" y="304338"/>
                  </a:moveTo>
                  <a:cubicBezTo>
                    <a:pt x="568704" y="310607"/>
                    <a:pt x="568794" y="261728"/>
                    <a:pt x="569001" y="249842"/>
                  </a:cubicBezTo>
                  <a:cubicBezTo>
                    <a:pt x="568081" y="197873"/>
                    <a:pt x="550736" y="143377"/>
                    <a:pt x="511412" y="107899"/>
                  </a:cubicBezTo>
                  <a:cubicBezTo>
                    <a:pt x="509036" y="106086"/>
                    <a:pt x="504373" y="106710"/>
                    <a:pt x="504403" y="110187"/>
                  </a:cubicBezTo>
                  <a:cubicBezTo>
                    <a:pt x="504670" y="113782"/>
                    <a:pt x="507670" y="116724"/>
                    <a:pt x="509422" y="119784"/>
                  </a:cubicBezTo>
                  <a:cubicBezTo>
                    <a:pt x="523619" y="141416"/>
                    <a:pt x="537846" y="163791"/>
                    <a:pt x="544588" y="189048"/>
                  </a:cubicBezTo>
                  <a:cubicBezTo>
                    <a:pt x="552221" y="220485"/>
                    <a:pt x="556646" y="254567"/>
                    <a:pt x="547944" y="286212"/>
                  </a:cubicBezTo>
                  <a:cubicBezTo>
                    <a:pt x="544974" y="292630"/>
                    <a:pt x="541113" y="300237"/>
                    <a:pt x="549637" y="304338"/>
                  </a:cubicBezTo>
                  <a:close/>
                  <a:moveTo>
                    <a:pt x="621898" y="182659"/>
                  </a:moveTo>
                  <a:cubicBezTo>
                    <a:pt x="638560" y="243781"/>
                    <a:pt x="640461" y="307695"/>
                    <a:pt x="636065" y="370897"/>
                  </a:cubicBezTo>
                  <a:cubicBezTo>
                    <a:pt x="631907" y="429820"/>
                    <a:pt x="606097" y="463486"/>
                    <a:pt x="576219" y="511295"/>
                  </a:cubicBezTo>
                  <a:cubicBezTo>
                    <a:pt x="562022" y="539019"/>
                    <a:pt x="538647" y="559878"/>
                    <a:pt x="514055" y="578211"/>
                  </a:cubicBezTo>
                  <a:cubicBezTo>
                    <a:pt x="500601" y="589235"/>
                    <a:pt x="487652" y="601032"/>
                    <a:pt x="471940" y="608787"/>
                  </a:cubicBezTo>
                  <a:cubicBezTo>
                    <a:pt x="445328" y="620583"/>
                    <a:pt x="415866" y="628458"/>
                    <a:pt x="386611" y="627507"/>
                  </a:cubicBezTo>
                  <a:cubicBezTo>
                    <a:pt x="344555" y="626378"/>
                    <a:pt x="303152" y="618236"/>
                    <a:pt x="262789" y="606558"/>
                  </a:cubicBezTo>
                  <a:cubicBezTo>
                    <a:pt x="220198" y="595832"/>
                    <a:pt x="178737" y="579073"/>
                    <a:pt x="141997" y="554559"/>
                  </a:cubicBezTo>
                  <a:cubicBezTo>
                    <a:pt x="117702" y="541752"/>
                    <a:pt x="93942" y="527460"/>
                    <a:pt x="75824" y="506422"/>
                  </a:cubicBezTo>
                  <a:cubicBezTo>
                    <a:pt x="58271" y="487762"/>
                    <a:pt x="40065" y="468894"/>
                    <a:pt x="28095" y="446014"/>
                  </a:cubicBezTo>
                  <a:cubicBezTo>
                    <a:pt x="13928" y="418112"/>
                    <a:pt x="7662" y="387477"/>
                    <a:pt x="4573" y="356575"/>
                  </a:cubicBezTo>
                  <a:cubicBezTo>
                    <a:pt x="-7189" y="299494"/>
                    <a:pt x="4573" y="239680"/>
                    <a:pt x="30293" y="187948"/>
                  </a:cubicBezTo>
                  <a:cubicBezTo>
                    <a:pt x="38253" y="171546"/>
                    <a:pt x="49153" y="157016"/>
                    <a:pt x="61419" y="143615"/>
                  </a:cubicBezTo>
                  <a:cubicBezTo>
                    <a:pt x="76834" y="126321"/>
                    <a:pt x="91387" y="108107"/>
                    <a:pt x="108792" y="92715"/>
                  </a:cubicBezTo>
                  <a:cubicBezTo>
                    <a:pt x="129820" y="75392"/>
                    <a:pt x="151531" y="58544"/>
                    <a:pt x="176004" y="46331"/>
                  </a:cubicBezTo>
                  <a:cubicBezTo>
                    <a:pt x="199111" y="35991"/>
                    <a:pt x="221357" y="23660"/>
                    <a:pt x="245117" y="14835"/>
                  </a:cubicBezTo>
                  <a:cubicBezTo>
                    <a:pt x="276303" y="3989"/>
                    <a:pt x="309389" y="928"/>
                    <a:pt x="342238" y="156"/>
                  </a:cubicBezTo>
                  <a:cubicBezTo>
                    <a:pt x="393085" y="-1152"/>
                    <a:pt x="443636" y="5802"/>
                    <a:pt x="492582" y="19619"/>
                  </a:cubicBezTo>
                  <a:cubicBezTo>
                    <a:pt x="493918" y="21728"/>
                    <a:pt x="496116" y="22917"/>
                    <a:pt x="498463" y="23600"/>
                  </a:cubicBezTo>
                  <a:cubicBezTo>
                    <a:pt x="507254" y="27106"/>
                    <a:pt x="516045" y="30642"/>
                    <a:pt x="524480" y="34951"/>
                  </a:cubicBezTo>
                  <a:cubicBezTo>
                    <a:pt x="547379" y="46539"/>
                    <a:pt x="567071" y="66418"/>
                    <a:pt x="581030" y="87990"/>
                  </a:cubicBezTo>
                  <a:cubicBezTo>
                    <a:pt x="601910" y="116040"/>
                    <a:pt x="613315" y="149171"/>
                    <a:pt x="621898" y="1826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4440228" y="2779971"/>
              <a:ext cx="41647" cy="32067"/>
            </a:xfrm>
            <a:custGeom>
              <a:rect b="b" l="l" r="r" t="t"/>
              <a:pathLst>
                <a:path extrusionOk="0" h="64134" w="83295">
                  <a:moveTo>
                    <a:pt x="80310" y="8617"/>
                  </a:moveTo>
                  <a:cubicBezTo>
                    <a:pt x="81706" y="14827"/>
                    <a:pt x="84439" y="21632"/>
                    <a:pt x="82775" y="27961"/>
                  </a:cubicBezTo>
                  <a:cubicBezTo>
                    <a:pt x="75588" y="48137"/>
                    <a:pt x="16692" y="80436"/>
                    <a:pt x="4039" y="54436"/>
                  </a:cubicBezTo>
                  <a:cubicBezTo>
                    <a:pt x="2317" y="50425"/>
                    <a:pt x="743" y="45700"/>
                    <a:pt x="0" y="41154"/>
                  </a:cubicBezTo>
                  <a:cubicBezTo>
                    <a:pt x="475" y="41332"/>
                    <a:pt x="1010" y="41510"/>
                    <a:pt x="1515" y="41689"/>
                  </a:cubicBezTo>
                  <a:cubicBezTo>
                    <a:pt x="19305" y="46413"/>
                    <a:pt x="36947" y="35568"/>
                    <a:pt x="51233" y="26029"/>
                  </a:cubicBezTo>
                  <a:cubicBezTo>
                    <a:pt x="62252" y="19760"/>
                    <a:pt x="64480" y="10014"/>
                    <a:pt x="62549" y="0"/>
                  </a:cubicBezTo>
                  <a:cubicBezTo>
                    <a:pt x="63975" y="1723"/>
                    <a:pt x="66173" y="2882"/>
                    <a:pt x="69054" y="2882"/>
                  </a:cubicBezTo>
                  <a:cubicBezTo>
                    <a:pt x="73865" y="2555"/>
                    <a:pt x="79033" y="3120"/>
                    <a:pt x="80310" y="8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4622500" y="3059490"/>
              <a:ext cx="46416" cy="32281"/>
            </a:xfrm>
            <a:custGeom>
              <a:rect b="b" l="l" r="r" t="t"/>
              <a:pathLst>
                <a:path extrusionOk="0" h="64563" w="92832">
                  <a:moveTo>
                    <a:pt x="89517" y="5081"/>
                  </a:moveTo>
                  <a:cubicBezTo>
                    <a:pt x="95547" y="15689"/>
                    <a:pt x="92458" y="27783"/>
                    <a:pt x="87349" y="38064"/>
                  </a:cubicBezTo>
                  <a:cubicBezTo>
                    <a:pt x="81617" y="51732"/>
                    <a:pt x="68192" y="59755"/>
                    <a:pt x="54025" y="62251"/>
                  </a:cubicBezTo>
                  <a:cubicBezTo>
                    <a:pt x="33413" y="67807"/>
                    <a:pt x="9088" y="64182"/>
                    <a:pt x="0" y="42194"/>
                  </a:cubicBezTo>
                  <a:cubicBezTo>
                    <a:pt x="29106" y="44838"/>
                    <a:pt x="57827" y="28228"/>
                    <a:pt x="79211" y="9746"/>
                  </a:cubicBezTo>
                  <a:cubicBezTo>
                    <a:pt x="82270" y="7012"/>
                    <a:pt x="84379" y="3744"/>
                    <a:pt x="85745" y="0"/>
                  </a:cubicBezTo>
                  <a:cubicBezTo>
                    <a:pt x="87052" y="1664"/>
                    <a:pt x="88448" y="3328"/>
                    <a:pt x="89517" y="50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4448975" y="2800444"/>
              <a:ext cx="208592" cy="271376"/>
            </a:xfrm>
            <a:custGeom>
              <a:rect b="b" l="l" r="r" t="t"/>
              <a:pathLst>
                <a:path extrusionOk="0" h="542752" w="417184">
                  <a:moveTo>
                    <a:pt x="412511" y="483090"/>
                  </a:moveTo>
                  <a:cubicBezTo>
                    <a:pt x="413936" y="492212"/>
                    <a:pt x="420322" y="504840"/>
                    <a:pt x="415273" y="513576"/>
                  </a:cubicBezTo>
                  <a:cubicBezTo>
                    <a:pt x="397274" y="530067"/>
                    <a:pt x="372296" y="544806"/>
                    <a:pt x="347110" y="542518"/>
                  </a:cubicBezTo>
                  <a:cubicBezTo>
                    <a:pt x="333775" y="540794"/>
                    <a:pt x="327656" y="527037"/>
                    <a:pt x="320053" y="517528"/>
                  </a:cubicBezTo>
                  <a:cubicBezTo>
                    <a:pt x="311766" y="505643"/>
                    <a:pt x="303153" y="493222"/>
                    <a:pt x="294362" y="481544"/>
                  </a:cubicBezTo>
                  <a:cubicBezTo>
                    <a:pt x="269265" y="448473"/>
                    <a:pt x="244881" y="415520"/>
                    <a:pt x="221120" y="381379"/>
                  </a:cubicBezTo>
                  <a:cubicBezTo>
                    <a:pt x="196469" y="347594"/>
                    <a:pt x="173837" y="312056"/>
                    <a:pt x="152186" y="276191"/>
                  </a:cubicBezTo>
                  <a:cubicBezTo>
                    <a:pt x="135078" y="247547"/>
                    <a:pt x="115238" y="220775"/>
                    <a:pt x="96467" y="193289"/>
                  </a:cubicBezTo>
                  <a:cubicBezTo>
                    <a:pt x="82508" y="173262"/>
                    <a:pt x="68519" y="152819"/>
                    <a:pt x="53877" y="133029"/>
                  </a:cubicBezTo>
                  <a:cubicBezTo>
                    <a:pt x="32968" y="104861"/>
                    <a:pt x="9801" y="76632"/>
                    <a:pt x="505" y="41837"/>
                  </a:cubicBezTo>
                  <a:cubicBezTo>
                    <a:pt x="1634" y="41481"/>
                    <a:pt x="1366" y="39936"/>
                    <a:pt x="386" y="39698"/>
                  </a:cubicBezTo>
                  <a:cubicBezTo>
                    <a:pt x="238" y="39520"/>
                    <a:pt x="119" y="39312"/>
                    <a:pt x="0" y="39074"/>
                  </a:cubicBezTo>
                  <a:cubicBezTo>
                    <a:pt x="1010" y="39222"/>
                    <a:pt x="2049" y="39282"/>
                    <a:pt x="3089" y="39312"/>
                  </a:cubicBezTo>
                  <a:cubicBezTo>
                    <a:pt x="31304" y="38717"/>
                    <a:pt x="62876" y="24722"/>
                    <a:pt x="78023" y="0"/>
                  </a:cubicBezTo>
                  <a:cubicBezTo>
                    <a:pt x="78291" y="267"/>
                    <a:pt x="78617" y="535"/>
                    <a:pt x="78974" y="773"/>
                  </a:cubicBezTo>
                  <a:cubicBezTo>
                    <a:pt x="97121" y="14857"/>
                    <a:pt x="115000" y="29684"/>
                    <a:pt x="127653" y="49117"/>
                  </a:cubicBezTo>
                  <a:cubicBezTo>
                    <a:pt x="143899" y="71403"/>
                    <a:pt x="159462" y="91994"/>
                    <a:pt x="174015" y="115914"/>
                  </a:cubicBezTo>
                  <a:cubicBezTo>
                    <a:pt x="196915" y="153383"/>
                    <a:pt x="223853" y="188119"/>
                    <a:pt x="246752" y="225648"/>
                  </a:cubicBezTo>
                  <a:cubicBezTo>
                    <a:pt x="270483" y="259641"/>
                    <a:pt x="296708" y="291702"/>
                    <a:pt x="321300" y="324982"/>
                  </a:cubicBezTo>
                  <a:cubicBezTo>
                    <a:pt x="335408" y="345365"/>
                    <a:pt x="348268" y="366700"/>
                    <a:pt x="361782" y="387470"/>
                  </a:cubicBezTo>
                  <a:cubicBezTo>
                    <a:pt x="381028" y="418016"/>
                    <a:pt x="401908" y="448116"/>
                    <a:pt x="412511" y="483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2"/>
          <p:cNvSpPr/>
          <p:nvPr/>
        </p:nvSpPr>
        <p:spPr>
          <a:xfrm>
            <a:off x="0" y="0"/>
            <a:ext cx="9144000" cy="219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2"/>
          <p:cNvSpPr txBox="1"/>
          <p:nvPr/>
        </p:nvSpPr>
        <p:spPr>
          <a:xfrm>
            <a:off x="2225440" y="514350"/>
            <a:ext cx="4692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to Use This Presentation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356" name="Google Shape;356;p12"/>
          <p:cNvGrpSpPr/>
          <p:nvPr/>
        </p:nvGrpSpPr>
        <p:grpSpPr>
          <a:xfrm>
            <a:off x="514350" y="2561034"/>
            <a:ext cx="2279400" cy="1945980"/>
            <a:chOff x="514350" y="2561034"/>
            <a:chExt cx="2279400" cy="1945980"/>
          </a:xfrm>
        </p:grpSpPr>
        <p:sp>
          <p:nvSpPr>
            <p:cNvPr id="357" name="Google Shape;357;p12"/>
            <p:cNvSpPr txBox="1"/>
            <p:nvPr/>
          </p:nvSpPr>
          <p:spPr>
            <a:xfrm>
              <a:off x="514350" y="3118615"/>
              <a:ext cx="2279400" cy="13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"Google Slides" button below this presentation preview. 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"Make a copy."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You need to sign in to your Google account.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2"/>
            <p:cNvSpPr txBox="1"/>
            <p:nvPr/>
          </p:nvSpPr>
          <p:spPr>
            <a:xfrm>
              <a:off x="514350" y="2561034"/>
              <a:ext cx="2279363" cy="277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Google Slides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59" name="Google Shape;359;p12"/>
          <p:cNvGrpSpPr/>
          <p:nvPr/>
        </p:nvGrpSpPr>
        <p:grpSpPr>
          <a:xfrm>
            <a:off x="3464195" y="2561034"/>
            <a:ext cx="2279400" cy="1945980"/>
            <a:chOff x="3464195" y="2561034"/>
            <a:chExt cx="2279400" cy="1945980"/>
          </a:xfrm>
        </p:grpSpPr>
        <p:sp>
          <p:nvSpPr>
            <p:cNvPr id="360" name="Google Shape;360;p12"/>
            <p:cNvSpPr txBox="1"/>
            <p:nvPr/>
          </p:nvSpPr>
          <p:spPr>
            <a:xfrm>
              <a:off x="3464195" y="3118615"/>
              <a:ext cx="2279400" cy="13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"PowerPoint" button below this presentation preview. 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206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Download and install the fonts used in this presentation as listed on page 16. 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2"/>
            <p:cNvSpPr txBox="1"/>
            <p:nvPr/>
          </p:nvSpPr>
          <p:spPr>
            <a:xfrm>
              <a:off x="3464195" y="2561034"/>
              <a:ext cx="2279363" cy="277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PowerPoint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62" name="Google Shape;362;p12"/>
          <p:cNvGrpSpPr/>
          <p:nvPr/>
        </p:nvGrpSpPr>
        <p:grpSpPr>
          <a:xfrm>
            <a:off x="6414041" y="2561034"/>
            <a:ext cx="2215575" cy="1945980"/>
            <a:chOff x="6414041" y="2561034"/>
            <a:chExt cx="2215575" cy="1945980"/>
          </a:xfrm>
        </p:grpSpPr>
        <p:sp>
          <p:nvSpPr>
            <p:cNvPr id="363" name="Google Shape;363;p12"/>
            <p:cNvSpPr txBox="1"/>
            <p:nvPr/>
          </p:nvSpPr>
          <p:spPr>
            <a:xfrm>
              <a:off x="6414041" y="3118615"/>
              <a:ext cx="2215500" cy="13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"Canva" button under this presentation preview. 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You need to sign in to your Canva account.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12"/>
            <p:cNvSpPr txBox="1"/>
            <p:nvPr/>
          </p:nvSpPr>
          <p:spPr>
            <a:xfrm>
              <a:off x="6414041" y="2561034"/>
              <a:ext cx="2215575" cy="277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Canva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65" name="Google Shape;365;p12"/>
          <p:cNvGrpSpPr/>
          <p:nvPr/>
        </p:nvGrpSpPr>
        <p:grpSpPr>
          <a:xfrm rot="437420">
            <a:off x="5683371" y="4184664"/>
            <a:ext cx="795960" cy="1060297"/>
            <a:chOff x="5981285" y="3390141"/>
            <a:chExt cx="489840" cy="652516"/>
          </a:xfrm>
        </p:grpSpPr>
        <p:grpSp>
          <p:nvGrpSpPr>
            <p:cNvPr id="366" name="Google Shape;366;p12"/>
            <p:cNvGrpSpPr/>
            <p:nvPr/>
          </p:nvGrpSpPr>
          <p:grpSpPr>
            <a:xfrm>
              <a:off x="5981285" y="3390141"/>
              <a:ext cx="489840" cy="652516"/>
              <a:chOff x="11962570" y="6780283"/>
              <a:chExt cx="979681" cy="1305033"/>
            </a:xfrm>
          </p:grpSpPr>
          <p:sp>
            <p:nvSpPr>
              <p:cNvPr id="367" name="Google Shape;367;p12"/>
              <p:cNvSpPr/>
              <p:nvPr/>
            </p:nvSpPr>
            <p:spPr>
              <a:xfrm>
                <a:off x="11962570" y="7239409"/>
                <a:ext cx="979681" cy="845906"/>
              </a:xfrm>
              <a:custGeom>
                <a:rect b="b" l="l" r="r" t="t"/>
                <a:pathLst>
                  <a:path extrusionOk="0" h="845906" w="979681">
                    <a:moveTo>
                      <a:pt x="946994" y="324201"/>
                    </a:moveTo>
                    <a:cubicBezTo>
                      <a:pt x="928414" y="300267"/>
                      <a:pt x="904059" y="281292"/>
                      <a:pt x="879939" y="263178"/>
                    </a:cubicBezTo>
                    <a:cubicBezTo>
                      <a:pt x="854329" y="246422"/>
                      <a:pt x="824225" y="237809"/>
                      <a:pt x="795218" y="228908"/>
                    </a:cubicBezTo>
                    <a:cubicBezTo>
                      <a:pt x="775750" y="222201"/>
                      <a:pt x="755079" y="222305"/>
                      <a:pt x="734984" y="218781"/>
                    </a:cubicBezTo>
                    <a:cubicBezTo>
                      <a:pt x="724975" y="216537"/>
                      <a:pt x="714313" y="212387"/>
                      <a:pt x="706970" y="204948"/>
                    </a:cubicBezTo>
                    <a:cubicBezTo>
                      <a:pt x="706944" y="191637"/>
                      <a:pt x="706918" y="178326"/>
                      <a:pt x="706944" y="165014"/>
                    </a:cubicBezTo>
                    <a:cubicBezTo>
                      <a:pt x="707258" y="149589"/>
                      <a:pt x="706761" y="134216"/>
                      <a:pt x="704697" y="118921"/>
                    </a:cubicBezTo>
                    <a:cubicBezTo>
                      <a:pt x="703155" y="107489"/>
                      <a:pt x="701927" y="95587"/>
                      <a:pt x="696491" y="85225"/>
                    </a:cubicBezTo>
                    <a:cubicBezTo>
                      <a:pt x="686430" y="67607"/>
                      <a:pt x="666413" y="58394"/>
                      <a:pt x="648931" y="49546"/>
                    </a:cubicBezTo>
                    <a:cubicBezTo>
                      <a:pt x="588409" y="20914"/>
                      <a:pt x="520622" y="13423"/>
                      <a:pt x="454874" y="5149"/>
                    </a:cubicBezTo>
                    <a:cubicBezTo>
                      <a:pt x="417662" y="-19"/>
                      <a:pt x="380162" y="7"/>
                      <a:pt x="342689" y="33"/>
                    </a:cubicBezTo>
                    <a:cubicBezTo>
                      <a:pt x="338037" y="59"/>
                      <a:pt x="333412" y="59"/>
                      <a:pt x="328786" y="59"/>
                    </a:cubicBezTo>
                    <a:cubicBezTo>
                      <a:pt x="287968" y="-71"/>
                      <a:pt x="246914" y="-489"/>
                      <a:pt x="206462" y="5514"/>
                    </a:cubicBezTo>
                    <a:cubicBezTo>
                      <a:pt x="174267" y="9691"/>
                      <a:pt x="142229" y="15354"/>
                      <a:pt x="110740" y="23158"/>
                    </a:cubicBezTo>
                    <a:cubicBezTo>
                      <a:pt x="96054" y="26839"/>
                      <a:pt x="83432" y="35948"/>
                      <a:pt x="70235" y="42995"/>
                    </a:cubicBezTo>
                    <a:cubicBezTo>
                      <a:pt x="57587" y="49598"/>
                      <a:pt x="46194" y="58211"/>
                      <a:pt x="33990" y="65493"/>
                    </a:cubicBezTo>
                    <a:cubicBezTo>
                      <a:pt x="5924" y="79588"/>
                      <a:pt x="2553" y="101747"/>
                      <a:pt x="3285" y="130431"/>
                    </a:cubicBezTo>
                    <a:cubicBezTo>
                      <a:pt x="3572" y="180518"/>
                      <a:pt x="-3875" y="230683"/>
                      <a:pt x="2762" y="280639"/>
                    </a:cubicBezTo>
                    <a:cubicBezTo>
                      <a:pt x="7022" y="316084"/>
                      <a:pt x="7675" y="351920"/>
                      <a:pt x="10341" y="387521"/>
                    </a:cubicBezTo>
                    <a:cubicBezTo>
                      <a:pt x="12300" y="411324"/>
                      <a:pt x="8982" y="435807"/>
                      <a:pt x="15175" y="459062"/>
                    </a:cubicBezTo>
                    <a:cubicBezTo>
                      <a:pt x="22283" y="514656"/>
                      <a:pt x="24373" y="571555"/>
                      <a:pt x="40131" y="625740"/>
                    </a:cubicBezTo>
                    <a:cubicBezTo>
                      <a:pt x="49669" y="667474"/>
                      <a:pt x="77291" y="697020"/>
                      <a:pt x="112230" y="718422"/>
                    </a:cubicBezTo>
                    <a:cubicBezTo>
                      <a:pt x="111968" y="721137"/>
                      <a:pt x="112413" y="724478"/>
                      <a:pt x="112439" y="726122"/>
                    </a:cubicBezTo>
                    <a:cubicBezTo>
                      <a:pt x="113066" y="739251"/>
                      <a:pt x="115052" y="752353"/>
                      <a:pt x="119991" y="764594"/>
                    </a:cubicBezTo>
                    <a:cubicBezTo>
                      <a:pt x="126602" y="778871"/>
                      <a:pt x="154172" y="785083"/>
                      <a:pt x="168231" y="791112"/>
                    </a:cubicBezTo>
                    <a:cubicBezTo>
                      <a:pt x="182290" y="796306"/>
                      <a:pt x="196114" y="802283"/>
                      <a:pt x="210539" y="806485"/>
                    </a:cubicBezTo>
                    <a:cubicBezTo>
                      <a:pt x="224415" y="810531"/>
                      <a:pt x="238735" y="812723"/>
                      <a:pt x="252742" y="816377"/>
                    </a:cubicBezTo>
                    <a:cubicBezTo>
                      <a:pt x="268003" y="820580"/>
                      <a:pt x="283317" y="824573"/>
                      <a:pt x="298865" y="827548"/>
                    </a:cubicBezTo>
                    <a:cubicBezTo>
                      <a:pt x="315354" y="830968"/>
                      <a:pt x="331765" y="835901"/>
                      <a:pt x="348621" y="837571"/>
                    </a:cubicBezTo>
                    <a:cubicBezTo>
                      <a:pt x="362915" y="838746"/>
                      <a:pt x="376869" y="841982"/>
                      <a:pt x="391111" y="843444"/>
                    </a:cubicBezTo>
                    <a:cubicBezTo>
                      <a:pt x="412749" y="845740"/>
                      <a:pt x="434465" y="846028"/>
                      <a:pt x="456207" y="845871"/>
                    </a:cubicBezTo>
                    <a:cubicBezTo>
                      <a:pt x="490936" y="843914"/>
                      <a:pt x="525744" y="836188"/>
                      <a:pt x="558488" y="824547"/>
                    </a:cubicBezTo>
                    <a:cubicBezTo>
                      <a:pt x="565151" y="820214"/>
                      <a:pt x="565204" y="811001"/>
                      <a:pt x="566798" y="803980"/>
                    </a:cubicBezTo>
                    <a:cubicBezTo>
                      <a:pt x="568156" y="796124"/>
                      <a:pt x="569672" y="788659"/>
                      <a:pt x="571658" y="780750"/>
                    </a:cubicBezTo>
                    <a:cubicBezTo>
                      <a:pt x="571658" y="780724"/>
                      <a:pt x="571658" y="780672"/>
                      <a:pt x="571658" y="780646"/>
                    </a:cubicBezTo>
                    <a:cubicBezTo>
                      <a:pt x="579916" y="778323"/>
                      <a:pt x="588043" y="775504"/>
                      <a:pt x="595987" y="771955"/>
                    </a:cubicBezTo>
                    <a:cubicBezTo>
                      <a:pt x="616997" y="764072"/>
                      <a:pt x="625151" y="742513"/>
                      <a:pt x="632076" y="722990"/>
                    </a:cubicBezTo>
                    <a:cubicBezTo>
                      <a:pt x="641065" y="699996"/>
                      <a:pt x="651021" y="677340"/>
                      <a:pt x="657711" y="653537"/>
                    </a:cubicBezTo>
                    <a:cubicBezTo>
                      <a:pt x="657816" y="653197"/>
                      <a:pt x="657894" y="652858"/>
                      <a:pt x="657999" y="652519"/>
                    </a:cubicBezTo>
                    <a:cubicBezTo>
                      <a:pt x="659384" y="650848"/>
                      <a:pt x="660795" y="649308"/>
                      <a:pt x="662310" y="648343"/>
                    </a:cubicBezTo>
                    <a:cubicBezTo>
                      <a:pt x="671483" y="640617"/>
                      <a:pt x="681753" y="634275"/>
                      <a:pt x="692493" y="628924"/>
                    </a:cubicBezTo>
                    <a:cubicBezTo>
                      <a:pt x="713712" y="619450"/>
                      <a:pt x="737048" y="615508"/>
                      <a:pt x="759261" y="608801"/>
                    </a:cubicBezTo>
                    <a:cubicBezTo>
                      <a:pt x="781002" y="604807"/>
                      <a:pt x="802039" y="597134"/>
                      <a:pt x="824251" y="595933"/>
                    </a:cubicBezTo>
                    <a:cubicBezTo>
                      <a:pt x="879573" y="595776"/>
                      <a:pt x="929616" y="559993"/>
                      <a:pt x="955016" y="512072"/>
                    </a:cubicBezTo>
                    <a:cubicBezTo>
                      <a:pt x="968135" y="490278"/>
                      <a:pt x="977960" y="465927"/>
                      <a:pt x="979450" y="440296"/>
                    </a:cubicBezTo>
                    <a:cubicBezTo>
                      <a:pt x="981383" y="399501"/>
                      <a:pt x="971270" y="357479"/>
                      <a:pt x="946994" y="324201"/>
                    </a:cubicBezTo>
                    <a:close/>
                    <a:moveTo>
                      <a:pt x="703887" y="341297"/>
                    </a:moveTo>
                    <a:cubicBezTo>
                      <a:pt x="724557" y="331405"/>
                      <a:pt x="755498" y="331144"/>
                      <a:pt x="776795" y="338426"/>
                    </a:cubicBezTo>
                    <a:cubicBezTo>
                      <a:pt x="796342" y="346099"/>
                      <a:pt x="815784" y="354034"/>
                      <a:pt x="834208" y="364213"/>
                    </a:cubicBezTo>
                    <a:cubicBezTo>
                      <a:pt x="849991" y="372148"/>
                      <a:pt x="864181" y="383945"/>
                      <a:pt x="870792" y="400728"/>
                    </a:cubicBezTo>
                    <a:cubicBezTo>
                      <a:pt x="879259" y="432335"/>
                      <a:pt x="864364" y="455591"/>
                      <a:pt x="837840" y="471799"/>
                    </a:cubicBezTo>
                    <a:cubicBezTo>
                      <a:pt x="811054" y="492914"/>
                      <a:pt x="777109" y="501241"/>
                      <a:pt x="743764" y="505625"/>
                    </a:cubicBezTo>
                    <a:cubicBezTo>
                      <a:pt x="731038" y="507348"/>
                      <a:pt x="717841" y="508157"/>
                      <a:pt x="705115" y="506173"/>
                    </a:cubicBezTo>
                    <a:cubicBezTo>
                      <a:pt x="700829" y="505495"/>
                      <a:pt x="697510" y="502519"/>
                      <a:pt x="693303" y="501684"/>
                    </a:cubicBezTo>
                    <a:cubicBezTo>
                      <a:pt x="693225" y="501658"/>
                      <a:pt x="693146" y="501658"/>
                      <a:pt x="693094" y="501658"/>
                    </a:cubicBezTo>
                    <a:cubicBezTo>
                      <a:pt x="692415" y="500953"/>
                      <a:pt x="691735" y="500249"/>
                      <a:pt x="691056" y="499570"/>
                    </a:cubicBezTo>
                    <a:cubicBezTo>
                      <a:pt x="690690" y="499126"/>
                      <a:pt x="690350" y="498657"/>
                      <a:pt x="690010" y="498187"/>
                    </a:cubicBezTo>
                    <a:cubicBezTo>
                      <a:pt x="697354" y="446221"/>
                      <a:pt x="701273" y="393785"/>
                      <a:pt x="703887" y="3412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2"/>
              <p:cNvSpPr/>
              <p:nvPr/>
            </p:nvSpPr>
            <p:spPr>
              <a:xfrm>
                <a:off x="12212044" y="6780283"/>
                <a:ext cx="67025" cy="404759"/>
              </a:xfrm>
              <a:custGeom>
                <a:rect b="b" l="l" r="r" t="t"/>
                <a:pathLst>
                  <a:path extrusionOk="0" h="404759" w="67025">
                    <a:moveTo>
                      <a:pt x="1544" y="394456"/>
                    </a:moveTo>
                    <a:cubicBezTo>
                      <a:pt x="2720" y="397980"/>
                      <a:pt x="3164" y="402652"/>
                      <a:pt x="7057" y="404192"/>
                    </a:cubicBezTo>
                    <a:cubicBezTo>
                      <a:pt x="11866" y="406489"/>
                      <a:pt x="17745" y="401399"/>
                      <a:pt x="16047" y="396335"/>
                    </a:cubicBezTo>
                    <a:cubicBezTo>
                      <a:pt x="14610" y="392107"/>
                      <a:pt x="13355" y="387801"/>
                      <a:pt x="13042" y="383337"/>
                    </a:cubicBezTo>
                    <a:cubicBezTo>
                      <a:pt x="12571" y="367207"/>
                      <a:pt x="17772" y="351469"/>
                      <a:pt x="23625" y="336618"/>
                    </a:cubicBezTo>
                    <a:cubicBezTo>
                      <a:pt x="37658" y="300469"/>
                      <a:pt x="66430" y="268704"/>
                      <a:pt x="67004" y="228327"/>
                    </a:cubicBezTo>
                    <a:cubicBezTo>
                      <a:pt x="68233" y="156211"/>
                      <a:pt x="16334" y="174664"/>
                      <a:pt x="21117" y="114007"/>
                    </a:cubicBezTo>
                    <a:cubicBezTo>
                      <a:pt x="23782" y="74465"/>
                      <a:pt x="39122" y="34661"/>
                      <a:pt x="64731" y="4359"/>
                    </a:cubicBezTo>
                    <a:cubicBezTo>
                      <a:pt x="65254" y="4568"/>
                      <a:pt x="65959" y="4359"/>
                      <a:pt x="66038" y="3654"/>
                    </a:cubicBezTo>
                    <a:cubicBezTo>
                      <a:pt x="66064" y="3497"/>
                      <a:pt x="66064" y="3341"/>
                      <a:pt x="66090" y="3210"/>
                    </a:cubicBezTo>
                    <a:cubicBezTo>
                      <a:pt x="67475" y="2401"/>
                      <a:pt x="66874" y="157"/>
                      <a:pt x="65358" y="0"/>
                    </a:cubicBezTo>
                    <a:cubicBezTo>
                      <a:pt x="59086" y="679"/>
                      <a:pt x="55062" y="7047"/>
                      <a:pt x="51247" y="11563"/>
                    </a:cubicBezTo>
                    <a:cubicBezTo>
                      <a:pt x="25742" y="45937"/>
                      <a:pt x="9540" y="88533"/>
                      <a:pt x="11134" y="131677"/>
                    </a:cubicBezTo>
                    <a:cubicBezTo>
                      <a:pt x="11787" y="145380"/>
                      <a:pt x="18738" y="158273"/>
                      <a:pt x="28068" y="168087"/>
                    </a:cubicBezTo>
                    <a:cubicBezTo>
                      <a:pt x="39252" y="178997"/>
                      <a:pt x="50855" y="190481"/>
                      <a:pt x="52867" y="206898"/>
                    </a:cubicBezTo>
                    <a:cubicBezTo>
                      <a:pt x="60027" y="239602"/>
                      <a:pt x="44348" y="270453"/>
                      <a:pt x="28146" y="297937"/>
                    </a:cubicBezTo>
                    <a:cubicBezTo>
                      <a:pt x="12911" y="326647"/>
                      <a:pt x="-5486" y="361126"/>
                      <a:pt x="1544" y="3944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2"/>
              <p:cNvSpPr/>
              <p:nvPr/>
            </p:nvSpPr>
            <p:spPr>
              <a:xfrm>
                <a:off x="12350717" y="6818117"/>
                <a:ext cx="61606" cy="338066"/>
              </a:xfrm>
              <a:custGeom>
                <a:rect b="b" l="l" r="r" t="t"/>
                <a:pathLst>
                  <a:path extrusionOk="0" h="338066" w="61606">
                    <a:moveTo>
                      <a:pt x="48043" y="157528"/>
                    </a:moveTo>
                    <a:cubicBezTo>
                      <a:pt x="55569" y="195034"/>
                      <a:pt x="30169" y="227295"/>
                      <a:pt x="16998" y="260312"/>
                    </a:cubicBezTo>
                    <a:cubicBezTo>
                      <a:pt x="7721" y="283750"/>
                      <a:pt x="3305" y="310555"/>
                      <a:pt x="14489" y="334150"/>
                    </a:cubicBezTo>
                    <a:cubicBezTo>
                      <a:pt x="15770" y="337412"/>
                      <a:pt x="19794" y="338926"/>
                      <a:pt x="22956" y="337569"/>
                    </a:cubicBezTo>
                    <a:cubicBezTo>
                      <a:pt x="31867" y="333106"/>
                      <a:pt x="22355" y="321282"/>
                      <a:pt x="21911" y="314027"/>
                    </a:cubicBezTo>
                    <a:cubicBezTo>
                      <a:pt x="19141" y="299149"/>
                      <a:pt x="22616" y="283802"/>
                      <a:pt x="27451" y="269734"/>
                    </a:cubicBezTo>
                    <a:cubicBezTo>
                      <a:pt x="35081" y="247209"/>
                      <a:pt x="49036" y="227347"/>
                      <a:pt x="56039" y="204587"/>
                    </a:cubicBezTo>
                    <a:cubicBezTo>
                      <a:pt x="65081" y="178017"/>
                      <a:pt x="64950" y="143721"/>
                      <a:pt x="41667" y="124407"/>
                    </a:cubicBezTo>
                    <a:cubicBezTo>
                      <a:pt x="30770" y="115245"/>
                      <a:pt x="15299" y="109608"/>
                      <a:pt x="10648" y="94913"/>
                    </a:cubicBezTo>
                    <a:cubicBezTo>
                      <a:pt x="3253" y="63488"/>
                      <a:pt x="19245" y="29558"/>
                      <a:pt x="36440" y="3770"/>
                    </a:cubicBezTo>
                    <a:cubicBezTo>
                      <a:pt x="38008" y="4423"/>
                      <a:pt x="38531" y="2726"/>
                      <a:pt x="38452" y="1369"/>
                    </a:cubicBezTo>
                    <a:cubicBezTo>
                      <a:pt x="38452" y="-40"/>
                      <a:pt x="36545" y="-275"/>
                      <a:pt x="35552" y="273"/>
                    </a:cubicBezTo>
                    <a:cubicBezTo>
                      <a:pt x="13078" y="22171"/>
                      <a:pt x="-9108" y="72806"/>
                      <a:pt x="3827" y="103422"/>
                    </a:cubicBezTo>
                    <a:cubicBezTo>
                      <a:pt x="14594" y="126312"/>
                      <a:pt x="43940" y="129418"/>
                      <a:pt x="48043" y="157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2"/>
              <p:cNvSpPr/>
              <p:nvPr/>
            </p:nvSpPr>
            <p:spPr>
              <a:xfrm>
                <a:off x="12508251" y="6813359"/>
                <a:ext cx="63133" cy="344180"/>
              </a:xfrm>
              <a:custGeom>
                <a:rect b="b" l="l" r="r" t="t"/>
                <a:pathLst>
                  <a:path extrusionOk="0" h="344180" w="63133">
                    <a:moveTo>
                      <a:pt x="48451" y="129661"/>
                    </a:moveTo>
                    <a:cubicBezTo>
                      <a:pt x="58486" y="165445"/>
                      <a:pt x="32145" y="197966"/>
                      <a:pt x="20777" y="230252"/>
                    </a:cubicBezTo>
                    <a:cubicBezTo>
                      <a:pt x="12598" y="254212"/>
                      <a:pt x="3818" y="279034"/>
                      <a:pt x="3190" y="304560"/>
                    </a:cubicBezTo>
                    <a:cubicBezTo>
                      <a:pt x="4366" y="315940"/>
                      <a:pt x="6222" y="327241"/>
                      <a:pt x="6901" y="338700"/>
                    </a:cubicBezTo>
                    <a:cubicBezTo>
                      <a:pt x="7189" y="342145"/>
                      <a:pt x="10769" y="344572"/>
                      <a:pt x="14087" y="344128"/>
                    </a:cubicBezTo>
                    <a:cubicBezTo>
                      <a:pt x="17093" y="343711"/>
                      <a:pt x="19732" y="340944"/>
                      <a:pt x="19575" y="337812"/>
                    </a:cubicBezTo>
                    <a:cubicBezTo>
                      <a:pt x="19235" y="326537"/>
                      <a:pt x="18007" y="315314"/>
                      <a:pt x="16413" y="304169"/>
                    </a:cubicBezTo>
                    <a:cubicBezTo>
                      <a:pt x="16831" y="282349"/>
                      <a:pt x="24331" y="261233"/>
                      <a:pt x="30603" y="240536"/>
                    </a:cubicBezTo>
                    <a:cubicBezTo>
                      <a:pt x="42963" y="202220"/>
                      <a:pt x="85585" y="145504"/>
                      <a:pt x="47929" y="110138"/>
                    </a:cubicBezTo>
                    <a:cubicBezTo>
                      <a:pt x="20777" y="92181"/>
                      <a:pt x="-155" y="99228"/>
                      <a:pt x="11161" y="57128"/>
                    </a:cubicBezTo>
                    <a:cubicBezTo>
                      <a:pt x="17459" y="37422"/>
                      <a:pt x="26030" y="16542"/>
                      <a:pt x="41866" y="2552"/>
                    </a:cubicBezTo>
                    <a:cubicBezTo>
                      <a:pt x="42153" y="2473"/>
                      <a:pt x="42467" y="2369"/>
                      <a:pt x="42754" y="2291"/>
                    </a:cubicBezTo>
                    <a:cubicBezTo>
                      <a:pt x="44192" y="1873"/>
                      <a:pt x="43591" y="-345"/>
                      <a:pt x="42153" y="46"/>
                    </a:cubicBezTo>
                    <a:cubicBezTo>
                      <a:pt x="21692" y="9390"/>
                      <a:pt x="-912" y="60025"/>
                      <a:pt x="28" y="82315"/>
                    </a:cubicBezTo>
                    <a:cubicBezTo>
                      <a:pt x="629" y="110477"/>
                      <a:pt x="40507" y="106484"/>
                      <a:pt x="48451" y="1296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1" name="Google Shape;371;p12"/>
            <p:cNvSpPr/>
            <p:nvPr/>
          </p:nvSpPr>
          <p:spPr>
            <a:xfrm>
              <a:off x="6025039" y="3671420"/>
              <a:ext cx="258276" cy="72528"/>
            </a:xfrm>
            <a:custGeom>
              <a:rect b="b" l="l" r="r" t="t"/>
              <a:pathLst>
                <a:path extrusionOk="0" h="145055" w="516553">
                  <a:moveTo>
                    <a:pt x="515247" y="76802"/>
                  </a:moveTo>
                  <a:cubicBezTo>
                    <a:pt x="515586" y="77480"/>
                    <a:pt x="516031" y="78081"/>
                    <a:pt x="516553" y="78629"/>
                  </a:cubicBezTo>
                  <a:cubicBezTo>
                    <a:pt x="489742" y="101858"/>
                    <a:pt x="456528" y="117753"/>
                    <a:pt x="423340" y="129838"/>
                  </a:cubicBezTo>
                  <a:cubicBezTo>
                    <a:pt x="401755" y="135945"/>
                    <a:pt x="379177" y="138790"/>
                    <a:pt x="357069" y="142549"/>
                  </a:cubicBezTo>
                  <a:cubicBezTo>
                    <a:pt x="333916" y="145811"/>
                    <a:pt x="310423" y="145133"/>
                    <a:pt x="287113" y="144637"/>
                  </a:cubicBezTo>
                  <a:cubicBezTo>
                    <a:pt x="236417" y="143019"/>
                    <a:pt x="185695" y="139704"/>
                    <a:pt x="135913" y="129394"/>
                  </a:cubicBezTo>
                  <a:cubicBezTo>
                    <a:pt x="92612" y="120572"/>
                    <a:pt x="50618" y="106530"/>
                    <a:pt x="9982" y="88599"/>
                  </a:cubicBezTo>
                  <a:cubicBezTo>
                    <a:pt x="6664" y="86563"/>
                    <a:pt x="3319" y="84580"/>
                    <a:pt x="0" y="82622"/>
                  </a:cubicBezTo>
                  <a:cubicBezTo>
                    <a:pt x="2561" y="80508"/>
                    <a:pt x="5017" y="78289"/>
                    <a:pt x="7631" y="76227"/>
                  </a:cubicBezTo>
                  <a:cubicBezTo>
                    <a:pt x="24015" y="64534"/>
                    <a:pt x="40217" y="52476"/>
                    <a:pt x="57203" y="41671"/>
                  </a:cubicBezTo>
                  <a:cubicBezTo>
                    <a:pt x="85766" y="26924"/>
                    <a:pt x="115556" y="14500"/>
                    <a:pt x="147254" y="7792"/>
                  </a:cubicBezTo>
                  <a:cubicBezTo>
                    <a:pt x="187629" y="-560"/>
                    <a:pt x="228917" y="-142"/>
                    <a:pt x="269919" y="92"/>
                  </a:cubicBezTo>
                  <a:cubicBezTo>
                    <a:pt x="311887" y="275"/>
                    <a:pt x="353306" y="5052"/>
                    <a:pt x="394307" y="14448"/>
                  </a:cubicBezTo>
                  <a:cubicBezTo>
                    <a:pt x="413332" y="17841"/>
                    <a:pt x="431911" y="22539"/>
                    <a:pt x="449786" y="30030"/>
                  </a:cubicBezTo>
                  <a:cubicBezTo>
                    <a:pt x="470352" y="37651"/>
                    <a:pt x="490474" y="48744"/>
                    <a:pt x="505029" y="65448"/>
                  </a:cubicBezTo>
                  <a:cubicBezTo>
                    <a:pt x="508635" y="69389"/>
                    <a:pt x="511850" y="72312"/>
                    <a:pt x="515247" y="768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5987341" y="3626468"/>
              <a:ext cx="340635" cy="382353"/>
            </a:xfrm>
            <a:custGeom>
              <a:rect b="b" l="l" r="r" t="t"/>
              <a:pathLst>
                <a:path extrusionOk="0" h="764707" w="681270">
                  <a:moveTo>
                    <a:pt x="647924" y="97616"/>
                  </a:moveTo>
                  <a:cubicBezTo>
                    <a:pt x="648107" y="91717"/>
                    <a:pt x="640241" y="88533"/>
                    <a:pt x="636295" y="92813"/>
                  </a:cubicBezTo>
                  <a:cubicBezTo>
                    <a:pt x="632794" y="96728"/>
                    <a:pt x="634701" y="102523"/>
                    <a:pt x="633917" y="107325"/>
                  </a:cubicBezTo>
                  <a:cubicBezTo>
                    <a:pt x="632585" y="125804"/>
                    <a:pt x="619179" y="139872"/>
                    <a:pt x="607655" y="153210"/>
                  </a:cubicBezTo>
                  <a:cubicBezTo>
                    <a:pt x="605851" y="155219"/>
                    <a:pt x="603970" y="157177"/>
                    <a:pt x="602062" y="159108"/>
                  </a:cubicBezTo>
                  <a:cubicBezTo>
                    <a:pt x="598613" y="153497"/>
                    <a:pt x="591296" y="147833"/>
                    <a:pt x="588395" y="143918"/>
                  </a:cubicBezTo>
                  <a:cubicBezTo>
                    <a:pt x="575852" y="129850"/>
                    <a:pt x="559049" y="119932"/>
                    <a:pt x="542089" y="111997"/>
                  </a:cubicBezTo>
                  <a:cubicBezTo>
                    <a:pt x="531871" y="107664"/>
                    <a:pt x="521366" y="104036"/>
                    <a:pt x="510992" y="100147"/>
                  </a:cubicBezTo>
                  <a:cubicBezTo>
                    <a:pt x="495077" y="94588"/>
                    <a:pt x="478170" y="92709"/>
                    <a:pt x="461837" y="88637"/>
                  </a:cubicBezTo>
                  <a:cubicBezTo>
                    <a:pt x="423136" y="80677"/>
                    <a:pt x="383546" y="76422"/>
                    <a:pt x="344034" y="76396"/>
                  </a:cubicBezTo>
                  <a:cubicBezTo>
                    <a:pt x="304026" y="76187"/>
                    <a:pt x="263756" y="75952"/>
                    <a:pt x="224349" y="83704"/>
                  </a:cubicBezTo>
                  <a:cubicBezTo>
                    <a:pt x="201405" y="87854"/>
                    <a:pt x="179584" y="95841"/>
                    <a:pt x="158339" y="105237"/>
                  </a:cubicBezTo>
                  <a:cubicBezTo>
                    <a:pt x="136597" y="113537"/>
                    <a:pt x="116972" y="125883"/>
                    <a:pt x="99098" y="140681"/>
                  </a:cubicBezTo>
                  <a:cubicBezTo>
                    <a:pt x="91049" y="147154"/>
                    <a:pt x="74455" y="157281"/>
                    <a:pt x="68079" y="168087"/>
                  </a:cubicBezTo>
                  <a:cubicBezTo>
                    <a:pt x="45579" y="154228"/>
                    <a:pt x="26372" y="138776"/>
                    <a:pt x="30867" y="107403"/>
                  </a:cubicBezTo>
                  <a:cubicBezTo>
                    <a:pt x="30710" y="105863"/>
                    <a:pt x="32539" y="99156"/>
                    <a:pt x="29612" y="99678"/>
                  </a:cubicBezTo>
                  <a:cubicBezTo>
                    <a:pt x="26921" y="101713"/>
                    <a:pt x="26738" y="105968"/>
                    <a:pt x="25771" y="109048"/>
                  </a:cubicBezTo>
                  <a:cubicBezTo>
                    <a:pt x="16755" y="141726"/>
                    <a:pt x="39255" y="162841"/>
                    <a:pt x="64525" y="178945"/>
                  </a:cubicBezTo>
                  <a:cubicBezTo>
                    <a:pt x="75343" y="186853"/>
                    <a:pt x="87260" y="193169"/>
                    <a:pt x="99829" y="197894"/>
                  </a:cubicBezTo>
                  <a:cubicBezTo>
                    <a:pt x="124263" y="207316"/>
                    <a:pt x="148566" y="217260"/>
                    <a:pt x="173992" y="223838"/>
                  </a:cubicBezTo>
                  <a:cubicBezTo>
                    <a:pt x="244314" y="243178"/>
                    <a:pt x="317640" y="247772"/>
                    <a:pt x="390288" y="248450"/>
                  </a:cubicBezTo>
                  <a:cubicBezTo>
                    <a:pt x="416890" y="249051"/>
                    <a:pt x="443231" y="245083"/>
                    <a:pt x="469259" y="239942"/>
                  </a:cubicBezTo>
                  <a:cubicBezTo>
                    <a:pt x="501140" y="235504"/>
                    <a:pt x="531793" y="223472"/>
                    <a:pt x="559415" y="207107"/>
                  </a:cubicBezTo>
                  <a:cubicBezTo>
                    <a:pt x="581470" y="194631"/>
                    <a:pt x="602716" y="180380"/>
                    <a:pt x="619127" y="160805"/>
                  </a:cubicBezTo>
                  <a:cubicBezTo>
                    <a:pt x="628822" y="149712"/>
                    <a:pt x="638699" y="138359"/>
                    <a:pt x="644004" y="124421"/>
                  </a:cubicBezTo>
                  <a:cubicBezTo>
                    <a:pt x="647271" y="115912"/>
                    <a:pt x="647924" y="106699"/>
                    <a:pt x="647924" y="97616"/>
                  </a:cubicBezTo>
                  <a:close/>
                  <a:moveTo>
                    <a:pt x="681164" y="191708"/>
                  </a:moveTo>
                  <a:cubicBezTo>
                    <a:pt x="681216" y="224386"/>
                    <a:pt x="681269" y="257063"/>
                    <a:pt x="679857" y="289715"/>
                  </a:cubicBezTo>
                  <a:cubicBezTo>
                    <a:pt x="675938" y="390646"/>
                    <a:pt x="668203" y="491419"/>
                    <a:pt x="643900" y="589844"/>
                  </a:cubicBezTo>
                  <a:cubicBezTo>
                    <a:pt x="640999" y="603912"/>
                    <a:pt x="637602" y="617850"/>
                    <a:pt x="633630" y="631657"/>
                  </a:cubicBezTo>
                  <a:cubicBezTo>
                    <a:pt x="633604" y="631709"/>
                    <a:pt x="633551" y="631736"/>
                    <a:pt x="633525" y="631762"/>
                  </a:cubicBezTo>
                  <a:cubicBezTo>
                    <a:pt x="633525" y="631814"/>
                    <a:pt x="633499" y="631866"/>
                    <a:pt x="633499" y="631892"/>
                  </a:cubicBezTo>
                  <a:cubicBezTo>
                    <a:pt x="633525" y="631944"/>
                    <a:pt x="633525" y="631997"/>
                    <a:pt x="633525" y="632049"/>
                  </a:cubicBezTo>
                  <a:cubicBezTo>
                    <a:pt x="633656" y="633275"/>
                    <a:pt x="633264" y="634528"/>
                    <a:pt x="632977" y="635755"/>
                  </a:cubicBezTo>
                  <a:cubicBezTo>
                    <a:pt x="632715" y="636773"/>
                    <a:pt x="632454" y="637791"/>
                    <a:pt x="632114" y="638783"/>
                  </a:cubicBezTo>
                  <a:cubicBezTo>
                    <a:pt x="631801" y="639775"/>
                    <a:pt x="631461" y="640740"/>
                    <a:pt x="631121" y="641706"/>
                  </a:cubicBezTo>
                  <a:cubicBezTo>
                    <a:pt x="631017" y="641967"/>
                    <a:pt x="630938" y="642228"/>
                    <a:pt x="630834" y="642489"/>
                  </a:cubicBezTo>
                  <a:cubicBezTo>
                    <a:pt x="630781" y="642646"/>
                    <a:pt x="630729" y="642776"/>
                    <a:pt x="630703" y="642907"/>
                  </a:cubicBezTo>
                  <a:cubicBezTo>
                    <a:pt x="630599" y="643168"/>
                    <a:pt x="630494" y="643402"/>
                    <a:pt x="630363" y="643663"/>
                  </a:cubicBezTo>
                  <a:cubicBezTo>
                    <a:pt x="630363" y="643690"/>
                    <a:pt x="630363" y="643690"/>
                    <a:pt x="630337" y="643716"/>
                  </a:cubicBezTo>
                  <a:cubicBezTo>
                    <a:pt x="630207" y="643951"/>
                    <a:pt x="630076" y="644186"/>
                    <a:pt x="629945" y="644420"/>
                  </a:cubicBezTo>
                  <a:cubicBezTo>
                    <a:pt x="629867" y="644551"/>
                    <a:pt x="629788" y="644655"/>
                    <a:pt x="629684" y="644760"/>
                  </a:cubicBezTo>
                  <a:cubicBezTo>
                    <a:pt x="629684" y="644786"/>
                    <a:pt x="629684" y="644786"/>
                    <a:pt x="629658" y="644786"/>
                  </a:cubicBezTo>
                  <a:cubicBezTo>
                    <a:pt x="624405" y="661516"/>
                    <a:pt x="618290" y="677959"/>
                    <a:pt x="611235" y="694037"/>
                  </a:cubicBezTo>
                  <a:cubicBezTo>
                    <a:pt x="605120" y="708132"/>
                    <a:pt x="601513" y="723844"/>
                    <a:pt x="592210" y="736268"/>
                  </a:cubicBezTo>
                  <a:cubicBezTo>
                    <a:pt x="581627" y="747282"/>
                    <a:pt x="565791" y="750910"/>
                    <a:pt x="551601" y="755191"/>
                  </a:cubicBezTo>
                  <a:cubicBezTo>
                    <a:pt x="532943" y="760567"/>
                    <a:pt x="513501" y="761951"/>
                    <a:pt x="494189" y="762812"/>
                  </a:cubicBezTo>
                  <a:cubicBezTo>
                    <a:pt x="465182" y="764430"/>
                    <a:pt x="436123" y="765396"/>
                    <a:pt x="407117" y="764117"/>
                  </a:cubicBezTo>
                  <a:cubicBezTo>
                    <a:pt x="351142" y="761246"/>
                    <a:pt x="295794" y="752894"/>
                    <a:pt x="241126" y="740470"/>
                  </a:cubicBezTo>
                  <a:cubicBezTo>
                    <a:pt x="171065" y="726010"/>
                    <a:pt x="67635" y="696439"/>
                    <a:pt x="44194" y="620251"/>
                  </a:cubicBezTo>
                  <a:cubicBezTo>
                    <a:pt x="21747" y="548919"/>
                    <a:pt x="19081" y="473227"/>
                    <a:pt x="11529" y="399285"/>
                  </a:cubicBezTo>
                  <a:cubicBezTo>
                    <a:pt x="8288" y="371383"/>
                    <a:pt x="9020" y="343378"/>
                    <a:pt x="7348" y="315398"/>
                  </a:cubicBezTo>
                  <a:cubicBezTo>
                    <a:pt x="6512" y="296527"/>
                    <a:pt x="2853" y="277944"/>
                    <a:pt x="1546" y="259125"/>
                  </a:cubicBezTo>
                  <a:cubicBezTo>
                    <a:pt x="-1354" y="222715"/>
                    <a:pt x="135" y="186070"/>
                    <a:pt x="3454" y="149738"/>
                  </a:cubicBezTo>
                  <a:cubicBezTo>
                    <a:pt x="3715" y="130502"/>
                    <a:pt x="1912" y="111057"/>
                    <a:pt x="6067" y="92056"/>
                  </a:cubicBezTo>
                  <a:cubicBezTo>
                    <a:pt x="8079" y="71359"/>
                    <a:pt x="29482" y="64494"/>
                    <a:pt x="44220" y="54002"/>
                  </a:cubicBezTo>
                  <a:cubicBezTo>
                    <a:pt x="53183" y="47633"/>
                    <a:pt x="62931" y="42596"/>
                    <a:pt x="72417" y="37115"/>
                  </a:cubicBezTo>
                  <a:cubicBezTo>
                    <a:pt x="84307" y="30224"/>
                    <a:pt x="96301" y="23203"/>
                    <a:pt x="110073" y="20959"/>
                  </a:cubicBezTo>
                  <a:cubicBezTo>
                    <a:pt x="168112" y="7334"/>
                    <a:pt x="227511" y="0"/>
                    <a:pt x="287170" y="0"/>
                  </a:cubicBezTo>
                  <a:cubicBezTo>
                    <a:pt x="293599" y="0"/>
                    <a:pt x="300027" y="78"/>
                    <a:pt x="306430" y="261"/>
                  </a:cubicBezTo>
                  <a:cubicBezTo>
                    <a:pt x="316151" y="339"/>
                    <a:pt x="325872" y="339"/>
                    <a:pt x="335619" y="313"/>
                  </a:cubicBezTo>
                  <a:cubicBezTo>
                    <a:pt x="359164" y="261"/>
                    <a:pt x="382709" y="235"/>
                    <a:pt x="406228" y="1697"/>
                  </a:cubicBezTo>
                  <a:cubicBezTo>
                    <a:pt x="433798" y="4228"/>
                    <a:pt x="461367" y="7308"/>
                    <a:pt x="488753" y="11406"/>
                  </a:cubicBezTo>
                  <a:cubicBezTo>
                    <a:pt x="539816" y="18949"/>
                    <a:pt x="591609" y="28110"/>
                    <a:pt x="637968" y="51783"/>
                  </a:cubicBezTo>
                  <a:cubicBezTo>
                    <a:pt x="653908" y="60710"/>
                    <a:pt x="673664" y="70184"/>
                    <a:pt x="676382" y="90386"/>
                  </a:cubicBezTo>
                  <a:cubicBezTo>
                    <a:pt x="683176" y="123038"/>
                    <a:pt x="680772" y="158221"/>
                    <a:pt x="681164" y="1917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6313211" y="3728404"/>
              <a:ext cx="151111" cy="206298"/>
            </a:xfrm>
            <a:custGeom>
              <a:rect b="b" l="l" r="r" t="t"/>
              <a:pathLst>
                <a:path extrusionOk="0" h="412596" w="302223">
                  <a:moveTo>
                    <a:pt x="254135" y="94431"/>
                  </a:moveTo>
                  <a:cubicBezTo>
                    <a:pt x="289962" y="127553"/>
                    <a:pt x="305197" y="177927"/>
                    <a:pt x="301747" y="225795"/>
                  </a:cubicBezTo>
                  <a:cubicBezTo>
                    <a:pt x="298925" y="255002"/>
                    <a:pt x="284239" y="281572"/>
                    <a:pt x="268142" y="305610"/>
                  </a:cubicBezTo>
                  <a:cubicBezTo>
                    <a:pt x="258211" y="320540"/>
                    <a:pt x="244910" y="332885"/>
                    <a:pt x="229884" y="342595"/>
                  </a:cubicBezTo>
                  <a:cubicBezTo>
                    <a:pt x="214309" y="353792"/>
                    <a:pt x="195782" y="360734"/>
                    <a:pt x="176627" y="363606"/>
                  </a:cubicBezTo>
                  <a:cubicBezTo>
                    <a:pt x="164240" y="365145"/>
                    <a:pt x="151697" y="364911"/>
                    <a:pt x="139415" y="367312"/>
                  </a:cubicBezTo>
                  <a:cubicBezTo>
                    <a:pt x="110513" y="373863"/>
                    <a:pt x="81611" y="380466"/>
                    <a:pt x="53153" y="388897"/>
                  </a:cubicBezTo>
                  <a:cubicBezTo>
                    <a:pt x="33972" y="392916"/>
                    <a:pt x="16045" y="401268"/>
                    <a:pt x="78" y="412544"/>
                  </a:cubicBezTo>
                  <a:cubicBezTo>
                    <a:pt x="52" y="412570"/>
                    <a:pt x="26" y="412596"/>
                    <a:pt x="0" y="412596"/>
                  </a:cubicBezTo>
                  <a:cubicBezTo>
                    <a:pt x="3868" y="396805"/>
                    <a:pt x="7265" y="380910"/>
                    <a:pt x="10793" y="365041"/>
                  </a:cubicBezTo>
                  <a:cubicBezTo>
                    <a:pt x="16071" y="341942"/>
                    <a:pt x="20435" y="318713"/>
                    <a:pt x="24042" y="295379"/>
                  </a:cubicBezTo>
                  <a:cubicBezTo>
                    <a:pt x="28379" y="299894"/>
                    <a:pt x="37709" y="302139"/>
                    <a:pt x="42674" y="302791"/>
                  </a:cubicBezTo>
                  <a:cubicBezTo>
                    <a:pt x="57883" y="304331"/>
                    <a:pt x="73301" y="303183"/>
                    <a:pt x="88353" y="300782"/>
                  </a:cubicBezTo>
                  <a:cubicBezTo>
                    <a:pt x="112969" y="297102"/>
                    <a:pt x="137403" y="291020"/>
                    <a:pt x="159772" y="279954"/>
                  </a:cubicBezTo>
                  <a:cubicBezTo>
                    <a:pt x="178430" y="267817"/>
                    <a:pt x="200041" y="256072"/>
                    <a:pt x="212506" y="237018"/>
                  </a:cubicBezTo>
                  <a:cubicBezTo>
                    <a:pt x="228551" y="211048"/>
                    <a:pt x="226017" y="175421"/>
                    <a:pt x="203648" y="153888"/>
                  </a:cubicBezTo>
                  <a:cubicBezTo>
                    <a:pt x="188125" y="138959"/>
                    <a:pt x="167820" y="130241"/>
                    <a:pt x="148457" y="121367"/>
                  </a:cubicBezTo>
                  <a:cubicBezTo>
                    <a:pt x="134894" y="115912"/>
                    <a:pt x="121488" y="109491"/>
                    <a:pt x="107220" y="106020"/>
                  </a:cubicBezTo>
                  <a:cubicBezTo>
                    <a:pt x="97029" y="103984"/>
                    <a:pt x="86523" y="103854"/>
                    <a:pt x="76149" y="104428"/>
                  </a:cubicBezTo>
                  <a:cubicBezTo>
                    <a:pt x="67604" y="104898"/>
                    <a:pt x="50435" y="106803"/>
                    <a:pt x="40505" y="113146"/>
                  </a:cubicBezTo>
                  <a:cubicBezTo>
                    <a:pt x="41210" y="97903"/>
                    <a:pt x="41837" y="82660"/>
                    <a:pt x="42412" y="67444"/>
                  </a:cubicBezTo>
                  <a:cubicBezTo>
                    <a:pt x="43013" y="44971"/>
                    <a:pt x="43118" y="22499"/>
                    <a:pt x="43118" y="0"/>
                  </a:cubicBezTo>
                  <a:cubicBezTo>
                    <a:pt x="47952" y="4046"/>
                    <a:pt x="53701" y="7178"/>
                    <a:pt x="59320" y="9266"/>
                  </a:cubicBezTo>
                  <a:cubicBezTo>
                    <a:pt x="74921" y="15269"/>
                    <a:pt x="91881" y="15164"/>
                    <a:pt x="108135" y="18244"/>
                  </a:cubicBezTo>
                  <a:cubicBezTo>
                    <a:pt x="137664" y="25474"/>
                    <a:pt x="166514" y="35523"/>
                    <a:pt x="194188" y="48077"/>
                  </a:cubicBezTo>
                  <a:cubicBezTo>
                    <a:pt x="216557" y="60031"/>
                    <a:pt x="235215" y="77858"/>
                    <a:pt x="254135" y="94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6040850" y="3981017"/>
              <a:ext cx="218778" cy="54885"/>
            </a:xfrm>
            <a:custGeom>
              <a:rect b="b" l="l" r="r" t="t"/>
              <a:pathLst>
                <a:path extrusionOk="0" h="109769" w="437555">
                  <a:moveTo>
                    <a:pt x="437556" y="61701"/>
                  </a:moveTo>
                  <a:cubicBezTo>
                    <a:pt x="435256" y="71202"/>
                    <a:pt x="434368" y="81016"/>
                    <a:pt x="431676" y="90412"/>
                  </a:cubicBezTo>
                  <a:cubicBezTo>
                    <a:pt x="400893" y="100278"/>
                    <a:pt x="368855" y="108082"/>
                    <a:pt x="336399" y="109648"/>
                  </a:cubicBezTo>
                  <a:cubicBezTo>
                    <a:pt x="304753" y="110300"/>
                    <a:pt x="273185" y="108369"/>
                    <a:pt x="242036" y="102705"/>
                  </a:cubicBezTo>
                  <a:cubicBezTo>
                    <a:pt x="220189" y="101244"/>
                    <a:pt x="199179" y="95058"/>
                    <a:pt x="177803" y="90830"/>
                  </a:cubicBezTo>
                  <a:cubicBezTo>
                    <a:pt x="151592" y="85009"/>
                    <a:pt x="124441" y="77727"/>
                    <a:pt x="98022" y="71985"/>
                  </a:cubicBezTo>
                  <a:cubicBezTo>
                    <a:pt x="82551" y="67966"/>
                    <a:pt x="68754" y="61701"/>
                    <a:pt x="53074" y="56299"/>
                  </a:cubicBezTo>
                  <a:cubicBezTo>
                    <a:pt x="41210" y="52253"/>
                    <a:pt x="29007" y="47999"/>
                    <a:pt x="17090" y="42178"/>
                  </a:cubicBezTo>
                  <a:cubicBezTo>
                    <a:pt x="8258" y="38263"/>
                    <a:pt x="6533" y="27118"/>
                    <a:pt x="3685" y="18531"/>
                  </a:cubicBezTo>
                  <a:cubicBezTo>
                    <a:pt x="2169" y="12424"/>
                    <a:pt x="1228" y="6186"/>
                    <a:pt x="0" y="0"/>
                  </a:cubicBezTo>
                  <a:cubicBezTo>
                    <a:pt x="39956" y="22707"/>
                    <a:pt x="88170" y="35601"/>
                    <a:pt x="129589" y="44266"/>
                  </a:cubicBezTo>
                  <a:cubicBezTo>
                    <a:pt x="195468" y="59065"/>
                    <a:pt x="262680" y="69192"/>
                    <a:pt x="330336" y="69192"/>
                  </a:cubicBezTo>
                  <a:cubicBezTo>
                    <a:pt x="330676" y="69192"/>
                    <a:pt x="331042" y="69192"/>
                    <a:pt x="331381" y="69192"/>
                  </a:cubicBezTo>
                  <a:cubicBezTo>
                    <a:pt x="366607" y="68174"/>
                    <a:pt x="402957" y="68827"/>
                    <a:pt x="437556" y="6170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12"/>
          <p:cNvGrpSpPr/>
          <p:nvPr/>
        </p:nvGrpSpPr>
        <p:grpSpPr>
          <a:xfrm rot="707705">
            <a:off x="7562504" y="1034105"/>
            <a:ext cx="862899" cy="1428538"/>
            <a:chOff x="5191631" y="3455813"/>
            <a:chExt cx="354475" cy="586842"/>
          </a:xfrm>
        </p:grpSpPr>
        <p:sp>
          <p:nvSpPr>
            <p:cNvPr id="376" name="Google Shape;376;p12"/>
            <p:cNvSpPr/>
            <p:nvPr/>
          </p:nvSpPr>
          <p:spPr>
            <a:xfrm>
              <a:off x="5191631" y="3455813"/>
              <a:ext cx="354475" cy="586842"/>
            </a:xfrm>
            <a:custGeom>
              <a:rect b="b" l="l" r="r" t="t"/>
              <a:pathLst>
                <a:path extrusionOk="0" h="1173684" w="708950">
                  <a:moveTo>
                    <a:pt x="695484" y="0"/>
                  </a:moveTo>
                  <a:cubicBezTo>
                    <a:pt x="681690" y="915"/>
                    <a:pt x="669115" y="8991"/>
                    <a:pt x="657104" y="15399"/>
                  </a:cubicBezTo>
                  <a:cubicBezTo>
                    <a:pt x="608072" y="44671"/>
                    <a:pt x="566877" y="84977"/>
                    <a:pt x="529247" y="127535"/>
                  </a:cubicBezTo>
                  <a:cubicBezTo>
                    <a:pt x="479558" y="182770"/>
                    <a:pt x="436110" y="243404"/>
                    <a:pt x="396299" y="306080"/>
                  </a:cubicBezTo>
                  <a:cubicBezTo>
                    <a:pt x="364463" y="354366"/>
                    <a:pt x="333402" y="403404"/>
                    <a:pt x="308136" y="455516"/>
                  </a:cubicBezTo>
                  <a:cubicBezTo>
                    <a:pt x="296218" y="479906"/>
                    <a:pt x="280594" y="503850"/>
                    <a:pt x="269614" y="528897"/>
                  </a:cubicBezTo>
                  <a:cubicBezTo>
                    <a:pt x="257579" y="559014"/>
                    <a:pt x="242025" y="587559"/>
                    <a:pt x="229334" y="617371"/>
                  </a:cubicBezTo>
                  <a:cubicBezTo>
                    <a:pt x="227574" y="623380"/>
                    <a:pt x="218143" y="643404"/>
                    <a:pt x="218096" y="653005"/>
                  </a:cubicBezTo>
                  <a:cubicBezTo>
                    <a:pt x="213920" y="654390"/>
                    <a:pt x="208571" y="659695"/>
                    <a:pt x="206953" y="661948"/>
                  </a:cubicBezTo>
                  <a:cubicBezTo>
                    <a:pt x="202284" y="667817"/>
                    <a:pt x="200712" y="675211"/>
                    <a:pt x="199234" y="682394"/>
                  </a:cubicBezTo>
                  <a:cubicBezTo>
                    <a:pt x="197874" y="686338"/>
                    <a:pt x="194214" y="688779"/>
                    <a:pt x="191375" y="691596"/>
                  </a:cubicBezTo>
                  <a:cubicBezTo>
                    <a:pt x="181710" y="699413"/>
                    <a:pt x="177088" y="711127"/>
                    <a:pt x="171059" y="721620"/>
                  </a:cubicBezTo>
                  <a:cubicBezTo>
                    <a:pt x="165311" y="730446"/>
                    <a:pt x="159634" y="739272"/>
                    <a:pt x="154402" y="748427"/>
                  </a:cubicBezTo>
                  <a:cubicBezTo>
                    <a:pt x="150461" y="754319"/>
                    <a:pt x="150484" y="760634"/>
                    <a:pt x="153042" y="766737"/>
                  </a:cubicBezTo>
                  <a:cubicBezTo>
                    <a:pt x="127752" y="765258"/>
                    <a:pt x="104151" y="782418"/>
                    <a:pt x="86134" y="798639"/>
                  </a:cubicBezTo>
                  <a:cubicBezTo>
                    <a:pt x="69547" y="816455"/>
                    <a:pt x="51319" y="833240"/>
                    <a:pt x="39073" y="854554"/>
                  </a:cubicBezTo>
                  <a:cubicBezTo>
                    <a:pt x="18827" y="890164"/>
                    <a:pt x="2827" y="929343"/>
                    <a:pt x="1325" y="970751"/>
                  </a:cubicBezTo>
                  <a:cubicBezTo>
                    <a:pt x="-1560" y="1022582"/>
                    <a:pt x="-3578" y="1086784"/>
                    <a:pt x="38838" y="1123169"/>
                  </a:cubicBezTo>
                  <a:cubicBezTo>
                    <a:pt x="39776" y="1126010"/>
                    <a:pt x="42756" y="1128568"/>
                    <a:pt x="45149" y="1130329"/>
                  </a:cubicBezTo>
                  <a:cubicBezTo>
                    <a:pt x="50404" y="1134249"/>
                    <a:pt x="55729" y="1138075"/>
                    <a:pt x="61078" y="1141855"/>
                  </a:cubicBezTo>
                  <a:cubicBezTo>
                    <a:pt x="74122" y="1150751"/>
                    <a:pt x="84820" y="1162559"/>
                    <a:pt x="97042" y="1172559"/>
                  </a:cubicBezTo>
                  <a:cubicBezTo>
                    <a:pt x="100913" y="1175446"/>
                    <a:pt x="106966" y="1172418"/>
                    <a:pt x="106849" y="1167559"/>
                  </a:cubicBezTo>
                  <a:cubicBezTo>
                    <a:pt x="105981" y="1161972"/>
                    <a:pt x="101875" y="1157230"/>
                    <a:pt x="99834" y="1151949"/>
                  </a:cubicBezTo>
                  <a:cubicBezTo>
                    <a:pt x="92679" y="1139625"/>
                    <a:pt x="94086" y="1125024"/>
                    <a:pt x="94743" y="1111362"/>
                  </a:cubicBezTo>
                  <a:cubicBezTo>
                    <a:pt x="95611" y="1100564"/>
                    <a:pt x="97371" y="1090047"/>
                    <a:pt x="101406" y="1079906"/>
                  </a:cubicBezTo>
                  <a:cubicBezTo>
                    <a:pt x="106450" y="1068427"/>
                    <a:pt x="113699" y="1058146"/>
                    <a:pt x="120761" y="1047864"/>
                  </a:cubicBezTo>
                  <a:cubicBezTo>
                    <a:pt x="133054" y="1029601"/>
                    <a:pt x="143306" y="1011174"/>
                    <a:pt x="156420" y="993240"/>
                  </a:cubicBezTo>
                  <a:cubicBezTo>
                    <a:pt x="178097" y="961808"/>
                    <a:pt x="196818" y="927911"/>
                    <a:pt x="209064" y="891667"/>
                  </a:cubicBezTo>
                  <a:cubicBezTo>
                    <a:pt x="214061" y="876244"/>
                    <a:pt x="219480" y="860657"/>
                    <a:pt x="220466" y="844366"/>
                  </a:cubicBezTo>
                  <a:cubicBezTo>
                    <a:pt x="220489" y="829460"/>
                    <a:pt x="220606" y="813732"/>
                    <a:pt x="216172" y="799390"/>
                  </a:cubicBezTo>
                  <a:cubicBezTo>
                    <a:pt x="221709" y="797793"/>
                    <a:pt x="226589" y="794390"/>
                    <a:pt x="229615" y="789085"/>
                  </a:cubicBezTo>
                  <a:cubicBezTo>
                    <a:pt x="231398" y="785563"/>
                    <a:pt x="237498" y="779648"/>
                    <a:pt x="239281" y="774554"/>
                  </a:cubicBezTo>
                  <a:cubicBezTo>
                    <a:pt x="247234" y="770657"/>
                    <a:pt x="255233" y="751995"/>
                    <a:pt x="259362" y="747441"/>
                  </a:cubicBezTo>
                  <a:cubicBezTo>
                    <a:pt x="272523" y="736244"/>
                    <a:pt x="275714" y="733427"/>
                    <a:pt x="278130" y="715822"/>
                  </a:cubicBezTo>
                  <a:cubicBezTo>
                    <a:pt x="281462" y="709343"/>
                    <a:pt x="288969" y="706009"/>
                    <a:pt x="292160" y="699249"/>
                  </a:cubicBezTo>
                  <a:cubicBezTo>
                    <a:pt x="295139" y="694319"/>
                    <a:pt x="298001" y="687089"/>
                    <a:pt x="294975" y="681855"/>
                  </a:cubicBezTo>
                  <a:cubicBezTo>
                    <a:pt x="299198" y="678545"/>
                    <a:pt x="302998" y="671878"/>
                    <a:pt x="306259" y="668615"/>
                  </a:cubicBezTo>
                  <a:cubicBezTo>
                    <a:pt x="314916" y="657934"/>
                    <a:pt x="323502" y="647160"/>
                    <a:pt x="332112" y="636455"/>
                  </a:cubicBezTo>
                  <a:cubicBezTo>
                    <a:pt x="368311" y="595024"/>
                    <a:pt x="402140" y="551690"/>
                    <a:pt x="436533" y="508756"/>
                  </a:cubicBezTo>
                  <a:cubicBezTo>
                    <a:pt x="455723" y="486972"/>
                    <a:pt x="471863" y="462817"/>
                    <a:pt x="489834" y="440070"/>
                  </a:cubicBezTo>
                  <a:cubicBezTo>
                    <a:pt x="504168" y="423028"/>
                    <a:pt x="516273" y="404343"/>
                    <a:pt x="529247" y="386268"/>
                  </a:cubicBezTo>
                  <a:cubicBezTo>
                    <a:pt x="537927" y="374437"/>
                    <a:pt x="546607" y="362559"/>
                    <a:pt x="554630" y="350258"/>
                  </a:cubicBezTo>
                  <a:cubicBezTo>
                    <a:pt x="573398" y="318709"/>
                    <a:pt x="596202" y="289789"/>
                    <a:pt x="613914" y="257629"/>
                  </a:cubicBezTo>
                  <a:cubicBezTo>
                    <a:pt x="635685" y="220516"/>
                    <a:pt x="659028" y="184272"/>
                    <a:pt x="676576" y="144859"/>
                  </a:cubicBezTo>
                  <a:cubicBezTo>
                    <a:pt x="692693" y="108451"/>
                    <a:pt x="707731" y="70000"/>
                    <a:pt x="708950" y="29765"/>
                  </a:cubicBezTo>
                  <a:cubicBezTo>
                    <a:pt x="708810" y="19108"/>
                    <a:pt x="707731" y="3310"/>
                    <a:pt x="695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5304210" y="3461916"/>
              <a:ext cx="235825" cy="331901"/>
            </a:xfrm>
            <a:custGeom>
              <a:rect b="b" l="l" r="r" t="t"/>
              <a:pathLst>
                <a:path extrusionOk="0" h="663802" w="471651">
                  <a:moveTo>
                    <a:pt x="468168" y="0"/>
                  </a:moveTo>
                  <a:cubicBezTo>
                    <a:pt x="485060" y="39836"/>
                    <a:pt x="436145" y="140164"/>
                    <a:pt x="415055" y="177606"/>
                  </a:cubicBezTo>
                  <a:cubicBezTo>
                    <a:pt x="395865" y="208803"/>
                    <a:pt x="378199" y="240916"/>
                    <a:pt x="358563" y="271831"/>
                  </a:cubicBezTo>
                  <a:cubicBezTo>
                    <a:pt x="343455" y="292324"/>
                    <a:pt x="330012" y="314953"/>
                    <a:pt x="316054" y="336432"/>
                  </a:cubicBezTo>
                  <a:cubicBezTo>
                    <a:pt x="300265" y="358920"/>
                    <a:pt x="283561" y="382160"/>
                    <a:pt x="267562" y="404671"/>
                  </a:cubicBezTo>
                  <a:cubicBezTo>
                    <a:pt x="254213" y="421408"/>
                    <a:pt x="241052" y="438263"/>
                    <a:pt x="228688" y="455751"/>
                  </a:cubicBezTo>
                  <a:cubicBezTo>
                    <a:pt x="197088" y="495704"/>
                    <a:pt x="164643" y="535000"/>
                    <a:pt x="133042" y="574977"/>
                  </a:cubicBezTo>
                  <a:cubicBezTo>
                    <a:pt x="114227" y="597535"/>
                    <a:pt x="94638" y="619390"/>
                    <a:pt x="76644" y="642629"/>
                  </a:cubicBezTo>
                  <a:cubicBezTo>
                    <a:pt x="72069" y="648169"/>
                    <a:pt x="67846" y="654014"/>
                    <a:pt x="62920" y="659296"/>
                  </a:cubicBezTo>
                  <a:cubicBezTo>
                    <a:pt x="61934" y="660352"/>
                    <a:pt x="60926" y="661432"/>
                    <a:pt x="60152" y="662676"/>
                  </a:cubicBezTo>
                  <a:cubicBezTo>
                    <a:pt x="59917" y="663028"/>
                    <a:pt x="59753" y="663404"/>
                    <a:pt x="59612" y="663803"/>
                  </a:cubicBezTo>
                  <a:cubicBezTo>
                    <a:pt x="57618" y="663592"/>
                    <a:pt x="55577" y="663639"/>
                    <a:pt x="53630" y="663709"/>
                  </a:cubicBezTo>
                  <a:cubicBezTo>
                    <a:pt x="43401" y="664038"/>
                    <a:pt x="33947" y="662582"/>
                    <a:pt x="24093" y="659155"/>
                  </a:cubicBezTo>
                  <a:cubicBezTo>
                    <a:pt x="18416" y="657207"/>
                    <a:pt x="12082" y="654155"/>
                    <a:pt x="8023" y="649437"/>
                  </a:cubicBezTo>
                  <a:cubicBezTo>
                    <a:pt x="5044" y="646009"/>
                    <a:pt x="3050" y="641948"/>
                    <a:pt x="938" y="637958"/>
                  </a:cubicBezTo>
                  <a:cubicBezTo>
                    <a:pt x="727" y="637465"/>
                    <a:pt x="399" y="636948"/>
                    <a:pt x="0" y="636479"/>
                  </a:cubicBezTo>
                  <a:cubicBezTo>
                    <a:pt x="6639" y="620845"/>
                    <a:pt x="13185" y="605117"/>
                    <a:pt x="20833" y="589953"/>
                  </a:cubicBezTo>
                  <a:cubicBezTo>
                    <a:pt x="34627" y="564554"/>
                    <a:pt x="46451" y="538240"/>
                    <a:pt x="58392" y="511925"/>
                  </a:cubicBezTo>
                  <a:cubicBezTo>
                    <a:pt x="67471" y="493685"/>
                    <a:pt x="78192" y="476338"/>
                    <a:pt x="87764" y="458380"/>
                  </a:cubicBezTo>
                  <a:cubicBezTo>
                    <a:pt x="118262" y="395399"/>
                    <a:pt x="157159" y="336690"/>
                    <a:pt x="195305" y="278122"/>
                  </a:cubicBezTo>
                  <a:cubicBezTo>
                    <a:pt x="253486" y="190188"/>
                    <a:pt x="368604" y="35469"/>
                    <a:pt x="468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2"/>
            <p:cNvSpPr/>
            <p:nvPr/>
          </p:nvSpPr>
          <p:spPr>
            <a:xfrm>
              <a:off x="5272688" y="3783782"/>
              <a:ext cx="60988" cy="66175"/>
            </a:xfrm>
            <a:custGeom>
              <a:rect b="b" l="l" r="r" t="t"/>
              <a:pathLst>
                <a:path extrusionOk="0" h="132351" w="121976">
                  <a:moveTo>
                    <a:pt x="121976" y="32019"/>
                  </a:moveTo>
                  <a:cubicBezTo>
                    <a:pt x="119912" y="40634"/>
                    <a:pt x="111325" y="44718"/>
                    <a:pt x="106680" y="51620"/>
                  </a:cubicBezTo>
                  <a:cubicBezTo>
                    <a:pt x="101941" y="57981"/>
                    <a:pt x="104616" y="67113"/>
                    <a:pt x="99454" y="73146"/>
                  </a:cubicBezTo>
                  <a:cubicBezTo>
                    <a:pt x="95865" y="77019"/>
                    <a:pt x="91314" y="79789"/>
                    <a:pt x="87912" y="83850"/>
                  </a:cubicBezTo>
                  <a:cubicBezTo>
                    <a:pt x="83971" y="88146"/>
                    <a:pt x="82352" y="93873"/>
                    <a:pt x="79279" y="98756"/>
                  </a:cubicBezTo>
                  <a:cubicBezTo>
                    <a:pt x="79326" y="96268"/>
                    <a:pt x="77637" y="94014"/>
                    <a:pt x="75220" y="93333"/>
                  </a:cubicBezTo>
                  <a:cubicBezTo>
                    <a:pt x="60933" y="91972"/>
                    <a:pt x="47749" y="85047"/>
                    <a:pt x="38388" y="74108"/>
                  </a:cubicBezTo>
                  <a:cubicBezTo>
                    <a:pt x="36019" y="71009"/>
                    <a:pt x="31960" y="73192"/>
                    <a:pt x="33063" y="76855"/>
                  </a:cubicBezTo>
                  <a:cubicBezTo>
                    <a:pt x="37919" y="89155"/>
                    <a:pt x="54247" y="100939"/>
                    <a:pt x="67127" y="103333"/>
                  </a:cubicBezTo>
                  <a:cubicBezTo>
                    <a:pt x="69778" y="104038"/>
                    <a:pt x="73414" y="104648"/>
                    <a:pt x="75994" y="103615"/>
                  </a:cubicBezTo>
                  <a:cubicBezTo>
                    <a:pt x="73531" y="106526"/>
                    <a:pt x="70129" y="109531"/>
                    <a:pt x="69238" y="112629"/>
                  </a:cubicBezTo>
                  <a:cubicBezTo>
                    <a:pt x="69050" y="112793"/>
                    <a:pt x="68863" y="112981"/>
                    <a:pt x="68722" y="113193"/>
                  </a:cubicBezTo>
                  <a:cubicBezTo>
                    <a:pt x="64640" y="118404"/>
                    <a:pt x="60323" y="123404"/>
                    <a:pt x="56077" y="128451"/>
                  </a:cubicBezTo>
                  <a:cubicBezTo>
                    <a:pt x="53238" y="132465"/>
                    <a:pt x="47913" y="132465"/>
                    <a:pt x="43455" y="132301"/>
                  </a:cubicBezTo>
                  <a:cubicBezTo>
                    <a:pt x="27080" y="131362"/>
                    <a:pt x="12559" y="121033"/>
                    <a:pt x="2471" y="108615"/>
                  </a:cubicBezTo>
                  <a:cubicBezTo>
                    <a:pt x="-4262" y="100164"/>
                    <a:pt x="4488" y="91291"/>
                    <a:pt x="8312" y="83639"/>
                  </a:cubicBezTo>
                  <a:cubicBezTo>
                    <a:pt x="15890" y="72700"/>
                    <a:pt x="20887" y="60329"/>
                    <a:pt x="27596" y="48897"/>
                  </a:cubicBezTo>
                  <a:cubicBezTo>
                    <a:pt x="31397" y="42770"/>
                    <a:pt x="38060" y="38404"/>
                    <a:pt x="41367" y="31925"/>
                  </a:cubicBezTo>
                  <a:cubicBezTo>
                    <a:pt x="42071" y="40258"/>
                    <a:pt x="54083" y="51080"/>
                    <a:pt x="59408" y="54437"/>
                  </a:cubicBezTo>
                  <a:cubicBezTo>
                    <a:pt x="63725" y="57559"/>
                    <a:pt x="67854" y="50469"/>
                    <a:pt x="63021" y="48263"/>
                  </a:cubicBezTo>
                  <a:cubicBezTo>
                    <a:pt x="54951" y="43944"/>
                    <a:pt x="45309" y="37606"/>
                    <a:pt x="44206" y="27746"/>
                  </a:cubicBezTo>
                  <a:cubicBezTo>
                    <a:pt x="44840" y="27254"/>
                    <a:pt x="44159" y="25916"/>
                    <a:pt x="43362" y="26174"/>
                  </a:cubicBezTo>
                  <a:cubicBezTo>
                    <a:pt x="43244" y="26315"/>
                    <a:pt x="43127" y="26432"/>
                    <a:pt x="43010" y="26573"/>
                  </a:cubicBezTo>
                  <a:cubicBezTo>
                    <a:pt x="43901" y="21385"/>
                    <a:pt x="44183" y="16221"/>
                    <a:pt x="46881" y="11361"/>
                  </a:cubicBezTo>
                  <a:cubicBezTo>
                    <a:pt x="49180" y="7160"/>
                    <a:pt x="52300" y="2770"/>
                    <a:pt x="56476" y="235"/>
                  </a:cubicBezTo>
                  <a:cubicBezTo>
                    <a:pt x="56710" y="798"/>
                    <a:pt x="57015" y="1268"/>
                    <a:pt x="57414" y="1620"/>
                  </a:cubicBezTo>
                  <a:cubicBezTo>
                    <a:pt x="58048" y="2089"/>
                    <a:pt x="58869" y="1901"/>
                    <a:pt x="59267" y="1268"/>
                  </a:cubicBezTo>
                  <a:cubicBezTo>
                    <a:pt x="59525" y="869"/>
                    <a:pt x="59737" y="446"/>
                    <a:pt x="59948" y="0"/>
                  </a:cubicBezTo>
                  <a:cubicBezTo>
                    <a:pt x="60417" y="1455"/>
                    <a:pt x="60980" y="2864"/>
                    <a:pt x="61426" y="4155"/>
                  </a:cubicBezTo>
                  <a:cubicBezTo>
                    <a:pt x="70927" y="26197"/>
                    <a:pt x="100581" y="31080"/>
                    <a:pt x="121976" y="320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2"/>
            <p:cNvSpPr/>
            <p:nvPr/>
          </p:nvSpPr>
          <p:spPr>
            <a:xfrm>
              <a:off x="5197678" y="3840824"/>
              <a:ext cx="87329" cy="173838"/>
            </a:xfrm>
            <a:custGeom>
              <a:rect b="b" l="l" r="r" t="t"/>
              <a:pathLst>
                <a:path extrusionOk="0" h="347676" w="174659">
                  <a:moveTo>
                    <a:pt x="174660" y="25916"/>
                  </a:moveTo>
                  <a:cubicBezTo>
                    <a:pt x="174636" y="25962"/>
                    <a:pt x="174636" y="25986"/>
                    <a:pt x="174613" y="26033"/>
                  </a:cubicBezTo>
                  <a:cubicBezTo>
                    <a:pt x="172549" y="37746"/>
                    <a:pt x="171024" y="49577"/>
                    <a:pt x="167035" y="60822"/>
                  </a:cubicBezTo>
                  <a:cubicBezTo>
                    <a:pt x="161006" y="77512"/>
                    <a:pt x="152913" y="94225"/>
                    <a:pt x="143130" y="109272"/>
                  </a:cubicBezTo>
                  <a:cubicBezTo>
                    <a:pt x="127974" y="130094"/>
                    <a:pt x="112491" y="150704"/>
                    <a:pt x="98227" y="172183"/>
                  </a:cubicBezTo>
                  <a:cubicBezTo>
                    <a:pt x="79084" y="203451"/>
                    <a:pt x="58697" y="235094"/>
                    <a:pt x="51542" y="271596"/>
                  </a:cubicBezTo>
                  <a:cubicBezTo>
                    <a:pt x="47178" y="286995"/>
                    <a:pt x="41008" y="301972"/>
                    <a:pt x="40398" y="318169"/>
                  </a:cubicBezTo>
                  <a:cubicBezTo>
                    <a:pt x="39530" y="327840"/>
                    <a:pt x="38545" y="337864"/>
                    <a:pt x="39131" y="347676"/>
                  </a:cubicBezTo>
                  <a:cubicBezTo>
                    <a:pt x="34862" y="344507"/>
                    <a:pt x="30944" y="340892"/>
                    <a:pt x="27425" y="336878"/>
                  </a:cubicBezTo>
                  <a:cubicBezTo>
                    <a:pt x="141" y="306690"/>
                    <a:pt x="141" y="263850"/>
                    <a:pt x="0" y="225305"/>
                  </a:cubicBezTo>
                  <a:cubicBezTo>
                    <a:pt x="633" y="175657"/>
                    <a:pt x="8352" y="146056"/>
                    <a:pt x="30615" y="101526"/>
                  </a:cubicBezTo>
                  <a:cubicBezTo>
                    <a:pt x="41900" y="77488"/>
                    <a:pt x="60410" y="58615"/>
                    <a:pt x="77864" y="39014"/>
                  </a:cubicBezTo>
                  <a:cubicBezTo>
                    <a:pt x="94990" y="20493"/>
                    <a:pt x="116972" y="3357"/>
                    <a:pt x="142543" y="0"/>
                  </a:cubicBezTo>
                  <a:cubicBezTo>
                    <a:pt x="144443" y="3357"/>
                    <a:pt x="147071" y="6620"/>
                    <a:pt x="150144" y="9695"/>
                  </a:cubicBezTo>
                  <a:cubicBezTo>
                    <a:pt x="149605" y="9953"/>
                    <a:pt x="149112" y="10211"/>
                    <a:pt x="148596" y="10446"/>
                  </a:cubicBezTo>
                  <a:cubicBezTo>
                    <a:pt x="98251" y="42300"/>
                    <a:pt x="34439" y="136948"/>
                    <a:pt x="24844" y="195822"/>
                  </a:cubicBezTo>
                  <a:cubicBezTo>
                    <a:pt x="23225" y="204507"/>
                    <a:pt x="22217" y="213286"/>
                    <a:pt x="20551" y="221972"/>
                  </a:cubicBezTo>
                  <a:cubicBezTo>
                    <a:pt x="19941" y="225117"/>
                    <a:pt x="22522" y="228192"/>
                    <a:pt x="25571" y="228592"/>
                  </a:cubicBezTo>
                  <a:cubicBezTo>
                    <a:pt x="34955" y="229507"/>
                    <a:pt x="32891" y="213451"/>
                    <a:pt x="34744" y="207136"/>
                  </a:cubicBezTo>
                  <a:cubicBezTo>
                    <a:pt x="36387" y="195446"/>
                    <a:pt x="38498" y="183779"/>
                    <a:pt x="42416" y="172606"/>
                  </a:cubicBezTo>
                  <a:cubicBezTo>
                    <a:pt x="63037" y="117394"/>
                    <a:pt x="105781" y="52606"/>
                    <a:pt x="152185" y="15915"/>
                  </a:cubicBezTo>
                  <a:cubicBezTo>
                    <a:pt x="153006" y="15376"/>
                    <a:pt x="154015" y="14742"/>
                    <a:pt x="155094" y="14131"/>
                  </a:cubicBezTo>
                  <a:cubicBezTo>
                    <a:pt x="161053" y="18944"/>
                    <a:pt x="167950" y="23052"/>
                    <a:pt x="174660" y="25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2"/>
            <p:cNvSpPr/>
            <p:nvPr/>
          </p:nvSpPr>
          <p:spPr>
            <a:xfrm>
              <a:off x="5223241" y="3854580"/>
              <a:ext cx="74467" cy="173497"/>
            </a:xfrm>
            <a:custGeom>
              <a:rect b="b" l="l" r="r" t="t"/>
              <a:pathLst>
                <a:path extrusionOk="0" h="346995" w="148933">
                  <a:moveTo>
                    <a:pt x="147768" y="7042"/>
                  </a:moveTo>
                  <a:cubicBezTo>
                    <a:pt x="149082" y="19225"/>
                    <a:pt x="149176" y="31479"/>
                    <a:pt x="148589" y="43709"/>
                  </a:cubicBezTo>
                  <a:cubicBezTo>
                    <a:pt x="147510" y="58850"/>
                    <a:pt x="142513" y="72653"/>
                    <a:pt x="137469" y="86948"/>
                  </a:cubicBezTo>
                  <a:cubicBezTo>
                    <a:pt x="131323" y="105728"/>
                    <a:pt x="122736" y="122723"/>
                    <a:pt x="113775" y="140399"/>
                  </a:cubicBezTo>
                  <a:cubicBezTo>
                    <a:pt x="95218" y="175516"/>
                    <a:pt x="70139" y="206667"/>
                    <a:pt x="49705" y="240704"/>
                  </a:cubicBezTo>
                  <a:cubicBezTo>
                    <a:pt x="41447" y="252770"/>
                    <a:pt x="31711" y="265986"/>
                    <a:pt x="26222" y="280070"/>
                  </a:cubicBezTo>
                  <a:cubicBezTo>
                    <a:pt x="19043" y="301268"/>
                    <a:pt x="16955" y="324930"/>
                    <a:pt x="20709" y="346995"/>
                  </a:cubicBezTo>
                  <a:cubicBezTo>
                    <a:pt x="14937" y="341620"/>
                    <a:pt x="8556" y="336995"/>
                    <a:pt x="2128" y="332441"/>
                  </a:cubicBezTo>
                  <a:cubicBezTo>
                    <a:pt x="1776" y="330446"/>
                    <a:pt x="1260" y="328427"/>
                    <a:pt x="1119" y="326667"/>
                  </a:cubicBezTo>
                  <a:cubicBezTo>
                    <a:pt x="-968" y="314906"/>
                    <a:pt x="298" y="302911"/>
                    <a:pt x="1424" y="291127"/>
                  </a:cubicBezTo>
                  <a:cubicBezTo>
                    <a:pt x="2011" y="276643"/>
                    <a:pt x="7501" y="263240"/>
                    <a:pt x="11465" y="249484"/>
                  </a:cubicBezTo>
                  <a:cubicBezTo>
                    <a:pt x="13389" y="241948"/>
                    <a:pt x="14914" y="234272"/>
                    <a:pt x="17424" y="226878"/>
                  </a:cubicBezTo>
                  <a:cubicBezTo>
                    <a:pt x="22843" y="210704"/>
                    <a:pt x="30257" y="195305"/>
                    <a:pt x="39172" y="180775"/>
                  </a:cubicBezTo>
                  <a:cubicBezTo>
                    <a:pt x="47453" y="166714"/>
                    <a:pt x="55078" y="152254"/>
                    <a:pt x="64555" y="138920"/>
                  </a:cubicBezTo>
                  <a:cubicBezTo>
                    <a:pt x="75934" y="121549"/>
                    <a:pt x="88438" y="104601"/>
                    <a:pt x="100074" y="87371"/>
                  </a:cubicBezTo>
                  <a:cubicBezTo>
                    <a:pt x="112555" y="65986"/>
                    <a:pt x="123159" y="42535"/>
                    <a:pt x="126560" y="17840"/>
                  </a:cubicBezTo>
                  <a:cubicBezTo>
                    <a:pt x="127264" y="11925"/>
                    <a:pt x="127405" y="5962"/>
                    <a:pt x="127593" y="0"/>
                  </a:cubicBezTo>
                  <a:cubicBezTo>
                    <a:pt x="133153" y="1995"/>
                    <a:pt x="138384" y="3028"/>
                    <a:pt x="142560" y="2793"/>
                  </a:cubicBezTo>
                  <a:cubicBezTo>
                    <a:pt x="144155" y="2934"/>
                    <a:pt x="145751" y="2958"/>
                    <a:pt x="147346" y="2840"/>
                  </a:cubicBezTo>
                  <a:cubicBezTo>
                    <a:pt x="147463" y="4296"/>
                    <a:pt x="147745" y="5798"/>
                    <a:pt x="147768" y="70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9" name="Google Shape;1179;p30"/>
          <p:cNvCxnSpPr/>
          <p:nvPr/>
        </p:nvCxnSpPr>
        <p:spPr>
          <a:xfrm>
            <a:off x="1672160" y="3680795"/>
            <a:ext cx="19245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0" name="Google Shape;1180;p30"/>
          <p:cNvCxnSpPr/>
          <p:nvPr/>
        </p:nvCxnSpPr>
        <p:spPr>
          <a:xfrm>
            <a:off x="5552085" y="3680795"/>
            <a:ext cx="19245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1" name="Google Shape;1181;p30"/>
          <p:cNvCxnSpPr/>
          <p:nvPr/>
        </p:nvCxnSpPr>
        <p:spPr>
          <a:xfrm>
            <a:off x="2634419" y="2532516"/>
            <a:ext cx="38751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2" name="Google Shape;1182;p30"/>
          <p:cNvCxnSpPr/>
          <p:nvPr/>
        </p:nvCxnSpPr>
        <p:spPr>
          <a:xfrm rot="-5400000">
            <a:off x="4425113" y="238545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3" name="Google Shape;1183;p30"/>
          <p:cNvCxnSpPr/>
          <p:nvPr/>
        </p:nvCxnSpPr>
        <p:spPr>
          <a:xfrm rot="-5400000">
            <a:off x="2487531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4" name="Google Shape;1184;p30"/>
          <p:cNvCxnSpPr/>
          <p:nvPr/>
        </p:nvCxnSpPr>
        <p:spPr>
          <a:xfrm rot="-5400000">
            <a:off x="2487531" y="353390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5" name="Google Shape;1185;p30"/>
          <p:cNvCxnSpPr/>
          <p:nvPr/>
        </p:nvCxnSpPr>
        <p:spPr>
          <a:xfrm rot="-5400000">
            <a:off x="6367456" y="353390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6" name="Google Shape;1186;p30"/>
          <p:cNvCxnSpPr/>
          <p:nvPr/>
        </p:nvCxnSpPr>
        <p:spPr>
          <a:xfrm rot="-5400000">
            <a:off x="1515748" y="382761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7" name="Google Shape;1187;p30"/>
          <p:cNvCxnSpPr/>
          <p:nvPr/>
        </p:nvCxnSpPr>
        <p:spPr>
          <a:xfrm rot="-5400000">
            <a:off x="5395673" y="382761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8" name="Google Shape;1188;p30"/>
          <p:cNvCxnSpPr/>
          <p:nvPr/>
        </p:nvCxnSpPr>
        <p:spPr>
          <a:xfrm rot="-5400000">
            <a:off x="3440265" y="382761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9" name="Google Shape;1189;p30"/>
          <p:cNvCxnSpPr/>
          <p:nvPr/>
        </p:nvCxnSpPr>
        <p:spPr>
          <a:xfrm rot="-5400000">
            <a:off x="7320190" y="382761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0" name="Google Shape;1190;p30"/>
          <p:cNvCxnSpPr/>
          <p:nvPr/>
        </p:nvCxnSpPr>
        <p:spPr>
          <a:xfrm rot="-5400000">
            <a:off x="6353169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1" name="Google Shape;1191;p30"/>
          <p:cNvSpPr/>
          <p:nvPr/>
        </p:nvSpPr>
        <p:spPr>
          <a:xfrm>
            <a:off x="3731484" y="1687301"/>
            <a:ext cx="1681200" cy="55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30"/>
          <p:cNvSpPr/>
          <p:nvPr/>
        </p:nvSpPr>
        <p:spPr>
          <a:xfrm>
            <a:off x="2746637" y="3984030"/>
            <a:ext cx="1681200" cy="5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30"/>
          <p:cNvSpPr/>
          <p:nvPr/>
        </p:nvSpPr>
        <p:spPr>
          <a:xfrm>
            <a:off x="4702045" y="3984030"/>
            <a:ext cx="1681200" cy="5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30"/>
          <p:cNvSpPr/>
          <p:nvPr/>
        </p:nvSpPr>
        <p:spPr>
          <a:xfrm>
            <a:off x="6626562" y="3984030"/>
            <a:ext cx="1681200" cy="5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30"/>
          <p:cNvSpPr/>
          <p:nvPr/>
        </p:nvSpPr>
        <p:spPr>
          <a:xfrm>
            <a:off x="822120" y="3984030"/>
            <a:ext cx="1681200" cy="5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30"/>
          <p:cNvSpPr/>
          <p:nvPr/>
        </p:nvSpPr>
        <p:spPr>
          <a:xfrm>
            <a:off x="5659541" y="2835751"/>
            <a:ext cx="1681200" cy="55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30"/>
          <p:cNvSpPr/>
          <p:nvPr/>
        </p:nvSpPr>
        <p:spPr>
          <a:xfrm>
            <a:off x="1714473" y="2835751"/>
            <a:ext cx="1681200" cy="55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8" name="Google Shape;1198;p30"/>
          <p:cNvGrpSpPr/>
          <p:nvPr/>
        </p:nvGrpSpPr>
        <p:grpSpPr>
          <a:xfrm>
            <a:off x="4362707" y="1809378"/>
            <a:ext cx="878175" cy="306300"/>
            <a:chOff x="0" y="-9525"/>
            <a:chExt cx="2341800" cy="816800"/>
          </a:xfrm>
        </p:grpSpPr>
        <p:sp>
          <p:nvSpPr>
            <p:cNvPr id="1199" name="Google Shape;1199;p30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00" name="Google Shape;1200;p30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01" name="Google Shape;1201;p30"/>
          <p:cNvGrpSpPr/>
          <p:nvPr/>
        </p:nvGrpSpPr>
        <p:grpSpPr>
          <a:xfrm>
            <a:off x="3377859" y="4106107"/>
            <a:ext cx="878175" cy="306300"/>
            <a:chOff x="0" y="-9525"/>
            <a:chExt cx="2341800" cy="816800"/>
          </a:xfrm>
        </p:grpSpPr>
        <p:sp>
          <p:nvSpPr>
            <p:cNvPr id="1202" name="Google Shape;1202;p30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03" name="Google Shape;1203;p30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04" name="Google Shape;1204;p30"/>
          <p:cNvGrpSpPr/>
          <p:nvPr/>
        </p:nvGrpSpPr>
        <p:grpSpPr>
          <a:xfrm>
            <a:off x="7253022" y="4106107"/>
            <a:ext cx="878175" cy="306300"/>
            <a:chOff x="0" y="-9525"/>
            <a:chExt cx="2341800" cy="816800"/>
          </a:xfrm>
        </p:grpSpPr>
        <p:sp>
          <p:nvSpPr>
            <p:cNvPr id="1205" name="Google Shape;1205;p30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06" name="Google Shape;1206;p30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07" name="Google Shape;1207;p30"/>
          <p:cNvGrpSpPr/>
          <p:nvPr/>
        </p:nvGrpSpPr>
        <p:grpSpPr>
          <a:xfrm>
            <a:off x="1453342" y="4106107"/>
            <a:ext cx="878175" cy="306300"/>
            <a:chOff x="0" y="-9525"/>
            <a:chExt cx="2341800" cy="816800"/>
          </a:xfrm>
        </p:grpSpPr>
        <p:sp>
          <p:nvSpPr>
            <p:cNvPr id="1208" name="Google Shape;1208;p30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09" name="Google Shape;1209;p30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10" name="Google Shape;1210;p30"/>
          <p:cNvGrpSpPr/>
          <p:nvPr/>
        </p:nvGrpSpPr>
        <p:grpSpPr>
          <a:xfrm>
            <a:off x="5328505" y="4106107"/>
            <a:ext cx="878175" cy="306300"/>
            <a:chOff x="0" y="-9525"/>
            <a:chExt cx="2341800" cy="816800"/>
          </a:xfrm>
        </p:grpSpPr>
        <p:sp>
          <p:nvSpPr>
            <p:cNvPr id="1211" name="Google Shape;1211;p30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12" name="Google Shape;1212;p30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13" name="Google Shape;1213;p30"/>
          <p:cNvGrpSpPr/>
          <p:nvPr/>
        </p:nvGrpSpPr>
        <p:grpSpPr>
          <a:xfrm>
            <a:off x="2350957" y="2955391"/>
            <a:ext cx="878175" cy="306300"/>
            <a:chOff x="0" y="-9525"/>
            <a:chExt cx="2341800" cy="816800"/>
          </a:xfrm>
        </p:grpSpPr>
        <p:sp>
          <p:nvSpPr>
            <p:cNvPr id="1214" name="Google Shape;1214;p30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15" name="Google Shape;1215;p30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16" name="Google Shape;1216;p30"/>
          <p:cNvGrpSpPr/>
          <p:nvPr/>
        </p:nvGrpSpPr>
        <p:grpSpPr>
          <a:xfrm>
            <a:off x="6262531" y="2957828"/>
            <a:ext cx="878175" cy="306300"/>
            <a:chOff x="0" y="-9525"/>
            <a:chExt cx="2341800" cy="816800"/>
          </a:xfrm>
        </p:grpSpPr>
        <p:sp>
          <p:nvSpPr>
            <p:cNvPr id="1217" name="Google Shape;1217;p30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18" name="Google Shape;1218;p30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pic>
        <p:nvPicPr>
          <p:cNvPr id="1219" name="Google Shape;1219;p30"/>
          <p:cNvPicPr preferRelativeResize="0"/>
          <p:nvPr/>
        </p:nvPicPr>
        <p:blipFill rotWithShape="1">
          <a:blip r:embed="rId3">
            <a:alphaModFix/>
          </a:blip>
          <a:srcRect b="38807" l="41739" r="33671" t="24466"/>
          <a:stretch/>
        </p:blipFill>
        <p:spPr>
          <a:xfrm>
            <a:off x="3807423" y="1744363"/>
            <a:ext cx="439089" cy="43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30"/>
          <p:cNvPicPr preferRelativeResize="0"/>
          <p:nvPr/>
        </p:nvPicPr>
        <p:blipFill rotWithShape="1">
          <a:blip r:embed="rId4">
            <a:alphaModFix/>
          </a:blip>
          <a:srcRect b="16800" l="0" r="0" t="15348"/>
          <a:stretch/>
        </p:blipFill>
        <p:spPr>
          <a:xfrm>
            <a:off x="1790333" y="2892813"/>
            <a:ext cx="429565" cy="43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30"/>
          <p:cNvPicPr preferRelativeResize="0"/>
          <p:nvPr/>
        </p:nvPicPr>
        <p:blipFill rotWithShape="1">
          <a:blip r:embed="rId5">
            <a:alphaModFix/>
          </a:blip>
          <a:srcRect b="42787" l="37504" r="25657" t="3167"/>
          <a:stretch/>
        </p:blipFill>
        <p:spPr>
          <a:xfrm>
            <a:off x="5734333" y="2901349"/>
            <a:ext cx="429566" cy="42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30"/>
          <p:cNvPicPr preferRelativeResize="0"/>
          <p:nvPr/>
        </p:nvPicPr>
        <p:blipFill rotWithShape="1">
          <a:blip r:embed="rId6">
            <a:alphaModFix/>
          </a:blip>
          <a:srcRect b="0" l="18648" r="18648" t="0"/>
          <a:stretch/>
        </p:blipFill>
        <p:spPr>
          <a:xfrm>
            <a:off x="910587" y="4045360"/>
            <a:ext cx="402678" cy="42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30"/>
          <p:cNvPicPr preferRelativeResize="0"/>
          <p:nvPr/>
        </p:nvPicPr>
        <p:blipFill rotWithShape="1">
          <a:blip r:embed="rId7">
            <a:alphaModFix/>
          </a:blip>
          <a:srcRect b="0" l="19041" r="17060" t="0"/>
          <a:stretch/>
        </p:blipFill>
        <p:spPr>
          <a:xfrm>
            <a:off x="2826457" y="4049628"/>
            <a:ext cx="402679" cy="42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30"/>
          <p:cNvPicPr preferRelativeResize="0"/>
          <p:nvPr/>
        </p:nvPicPr>
        <p:blipFill rotWithShape="1">
          <a:blip r:embed="rId8">
            <a:alphaModFix/>
          </a:blip>
          <a:srcRect b="20252" l="21768" r="28724" t="2270"/>
          <a:stretch/>
        </p:blipFill>
        <p:spPr>
          <a:xfrm>
            <a:off x="4801796" y="4049628"/>
            <a:ext cx="402678" cy="42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30"/>
          <p:cNvPicPr preferRelativeResize="0"/>
          <p:nvPr/>
        </p:nvPicPr>
        <p:blipFill rotWithShape="1">
          <a:blip r:embed="rId9">
            <a:alphaModFix/>
          </a:blip>
          <a:srcRect b="26567" l="0" r="0" t="0"/>
          <a:stretch/>
        </p:blipFill>
        <p:spPr>
          <a:xfrm>
            <a:off x="6729852" y="4045360"/>
            <a:ext cx="389923" cy="428677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30"/>
          <p:cNvSpPr txBox="1"/>
          <p:nvPr/>
        </p:nvSpPr>
        <p:spPr>
          <a:xfrm>
            <a:off x="1315100" y="514350"/>
            <a:ext cx="6513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 a Chart Page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227" name="Google Shape;1227;p30"/>
          <p:cNvGrpSpPr/>
          <p:nvPr/>
        </p:nvGrpSpPr>
        <p:grpSpPr>
          <a:xfrm>
            <a:off x="912605" y="-166028"/>
            <a:ext cx="1225082" cy="781915"/>
            <a:chOff x="912605" y="-166028"/>
            <a:chExt cx="1225082" cy="781915"/>
          </a:xfrm>
        </p:grpSpPr>
        <p:sp>
          <p:nvSpPr>
            <p:cNvPr id="1228" name="Google Shape;1228;p30"/>
            <p:cNvSpPr/>
            <p:nvPr/>
          </p:nvSpPr>
          <p:spPr>
            <a:xfrm rot="567739">
              <a:off x="952796" y="-75786"/>
              <a:ext cx="1144701" cy="601431"/>
            </a:xfrm>
            <a:custGeom>
              <a:rect b="b" l="l" r="r" t="t"/>
              <a:pathLst>
                <a:path extrusionOk="0" h="1199449" w="2281063">
                  <a:moveTo>
                    <a:pt x="2280866" y="606729"/>
                  </a:moveTo>
                  <a:cubicBezTo>
                    <a:pt x="2275939" y="590003"/>
                    <a:pt x="2254451" y="580980"/>
                    <a:pt x="2242589" y="567946"/>
                  </a:cubicBezTo>
                  <a:cubicBezTo>
                    <a:pt x="2146100" y="479987"/>
                    <a:pt x="2046554" y="395265"/>
                    <a:pt x="1940484" y="318974"/>
                  </a:cubicBezTo>
                  <a:cubicBezTo>
                    <a:pt x="1822598" y="236074"/>
                    <a:pt x="1699055" y="157641"/>
                    <a:pt x="1564882" y="103818"/>
                  </a:cubicBezTo>
                  <a:cubicBezTo>
                    <a:pt x="1404797" y="39331"/>
                    <a:pt x="1236088" y="2279"/>
                    <a:pt x="1063183" y="0"/>
                  </a:cubicBezTo>
                  <a:cubicBezTo>
                    <a:pt x="768559" y="2370"/>
                    <a:pt x="538901" y="45027"/>
                    <a:pt x="304315" y="234753"/>
                  </a:cubicBezTo>
                  <a:cubicBezTo>
                    <a:pt x="207917" y="307671"/>
                    <a:pt x="118408" y="389978"/>
                    <a:pt x="40623" y="482585"/>
                  </a:cubicBezTo>
                  <a:cubicBezTo>
                    <a:pt x="26298" y="501544"/>
                    <a:pt x="7228" y="521369"/>
                    <a:pt x="4126" y="545660"/>
                  </a:cubicBezTo>
                  <a:cubicBezTo>
                    <a:pt x="4126" y="546115"/>
                    <a:pt x="4263" y="546526"/>
                    <a:pt x="4354" y="546936"/>
                  </a:cubicBezTo>
                  <a:cubicBezTo>
                    <a:pt x="-3219" y="559605"/>
                    <a:pt x="932" y="576422"/>
                    <a:pt x="3122" y="590368"/>
                  </a:cubicBezTo>
                  <a:cubicBezTo>
                    <a:pt x="39619" y="720710"/>
                    <a:pt x="149795" y="815231"/>
                    <a:pt x="257143" y="890201"/>
                  </a:cubicBezTo>
                  <a:cubicBezTo>
                    <a:pt x="344645" y="950131"/>
                    <a:pt x="436252" y="1001174"/>
                    <a:pt x="533609" y="1044378"/>
                  </a:cubicBezTo>
                  <a:cubicBezTo>
                    <a:pt x="575444" y="1061013"/>
                    <a:pt x="618830" y="1073682"/>
                    <a:pt x="660801" y="1090043"/>
                  </a:cubicBezTo>
                  <a:cubicBezTo>
                    <a:pt x="694744" y="1102713"/>
                    <a:pt x="728002" y="1117661"/>
                    <a:pt x="763085" y="1126913"/>
                  </a:cubicBezTo>
                  <a:cubicBezTo>
                    <a:pt x="836946" y="1145234"/>
                    <a:pt x="911856" y="1159681"/>
                    <a:pt x="987497" y="1169251"/>
                  </a:cubicBezTo>
                  <a:cubicBezTo>
                    <a:pt x="1071714" y="1185111"/>
                    <a:pt x="1157026" y="1197781"/>
                    <a:pt x="1242886" y="1199057"/>
                  </a:cubicBezTo>
                  <a:cubicBezTo>
                    <a:pt x="1335406" y="1202019"/>
                    <a:pt x="1427060" y="1188301"/>
                    <a:pt x="1513741" y="1155488"/>
                  </a:cubicBezTo>
                  <a:cubicBezTo>
                    <a:pt x="1622548" y="1121171"/>
                    <a:pt x="1726930" y="1073363"/>
                    <a:pt x="1826430" y="1017763"/>
                  </a:cubicBezTo>
                  <a:cubicBezTo>
                    <a:pt x="1884598" y="982716"/>
                    <a:pt x="1939891" y="943067"/>
                    <a:pt x="1994089" y="902095"/>
                  </a:cubicBezTo>
                  <a:cubicBezTo>
                    <a:pt x="2040669" y="871789"/>
                    <a:pt x="2081317" y="834828"/>
                    <a:pt x="2115169" y="790803"/>
                  </a:cubicBezTo>
                  <a:cubicBezTo>
                    <a:pt x="2146419" y="757078"/>
                    <a:pt x="2183510" y="729278"/>
                    <a:pt x="2212570" y="693457"/>
                  </a:cubicBezTo>
                  <a:cubicBezTo>
                    <a:pt x="2232872" y="670898"/>
                    <a:pt x="2257325" y="651164"/>
                    <a:pt x="2273430" y="625004"/>
                  </a:cubicBezTo>
                  <a:cubicBezTo>
                    <a:pt x="2273840" y="624366"/>
                    <a:pt x="2274068" y="623683"/>
                    <a:pt x="2274388" y="622999"/>
                  </a:cubicBezTo>
                  <a:cubicBezTo>
                    <a:pt x="2278950" y="619080"/>
                    <a:pt x="2281870" y="613246"/>
                    <a:pt x="2280866" y="6067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 rot="567739">
              <a:off x="1302506" y="-944"/>
              <a:ext cx="436085" cy="406026"/>
            </a:xfrm>
            <a:custGeom>
              <a:rect b="b" l="l" r="r" t="t"/>
              <a:pathLst>
                <a:path extrusionOk="0" h="809748" w="868993">
                  <a:moveTo>
                    <a:pt x="640051" y="480233"/>
                  </a:moveTo>
                  <a:cubicBezTo>
                    <a:pt x="667789" y="415472"/>
                    <a:pt x="660855" y="335990"/>
                    <a:pt x="625544" y="275103"/>
                  </a:cubicBezTo>
                  <a:cubicBezTo>
                    <a:pt x="586218" y="203096"/>
                    <a:pt x="515048" y="159071"/>
                    <a:pt x="431835" y="174111"/>
                  </a:cubicBezTo>
                  <a:cubicBezTo>
                    <a:pt x="407975" y="178987"/>
                    <a:pt x="336395" y="200498"/>
                    <a:pt x="331285" y="225701"/>
                  </a:cubicBezTo>
                  <a:cubicBezTo>
                    <a:pt x="280007" y="264211"/>
                    <a:pt x="254459" y="326602"/>
                    <a:pt x="250991" y="389312"/>
                  </a:cubicBezTo>
                  <a:cubicBezTo>
                    <a:pt x="243692" y="502427"/>
                    <a:pt x="334935" y="589975"/>
                    <a:pt x="444518" y="598407"/>
                  </a:cubicBezTo>
                  <a:cubicBezTo>
                    <a:pt x="526271" y="603010"/>
                    <a:pt x="606200" y="554610"/>
                    <a:pt x="640051" y="480233"/>
                  </a:cubicBezTo>
                  <a:close/>
                  <a:moveTo>
                    <a:pt x="864190" y="294518"/>
                  </a:moveTo>
                  <a:cubicBezTo>
                    <a:pt x="872903" y="332709"/>
                    <a:pt x="867931" y="371766"/>
                    <a:pt x="863597" y="410140"/>
                  </a:cubicBezTo>
                  <a:cubicBezTo>
                    <a:pt x="861452" y="441495"/>
                    <a:pt x="854792" y="472212"/>
                    <a:pt x="844755" y="501926"/>
                  </a:cubicBezTo>
                  <a:cubicBezTo>
                    <a:pt x="822172" y="560899"/>
                    <a:pt x="787363" y="620328"/>
                    <a:pt x="748402" y="670505"/>
                  </a:cubicBezTo>
                  <a:cubicBezTo>
                    <a:pt x="679240" y="743469"/>
                    <a:pt x="582933" y="793874"/>
                    <a:pt x="483524" y="808959"/>
                  </a:cubicBezTo>
                  <a:cubicBezTo>
                    <a:pt x="483752" y="808914"/>
                    <a:pt x="484072" y="808914"/>
                    <a:pt x="484300" y="808868"/>
                  </a:cubicBezTo>
                  <a:cubicBezTo>
                    <a:pt x="485075" y="808823"/>
                    <a:pt x="485805" y="808777"/>
                    <a:pt x="486581" y="808731"/>
                  </a:cubicBezTo>
                  <a:cubicBezTo>
                    <a:pt x="474445" y="809780"/>
                    <a:pt x="462721" y="810008"/>
                    <a:pt x="450129" y="809461"/>
                  </a:cubicBezTo>
                  <a:cubicBezTo>
                    <a:pt x="376268" y="806817"/>
                    <a:pt x="304870" y="788633"/>
                    <a:pt x="235845" y="762246"/>
                  </a:cubicBezTo>
                  <a:cubicBezTo>
                    <a:pt x="166409" y="723599"/>
                    <a:pt x="103041" y="667770"/>
                    <a:pt x="64354" y="597723"/>
                  </a:cubicBezTo>
                  <a:cubicBezTo>
                    <a:pt x="40357" y="549825"/>
                    <a:pt x="11068" y="500604"/>
                    <a:pt x="2765" y="446234"/>
                  </a:cubicBezTo>
                  <a:cubicBezTo>
                    <a:pt x="-8595" y="353536"/>
                    <a:pt x="15904" y="258013"/>
                    <a:pt x="60567" y="176572"/>
                  </a:cubicBezTo>
                  <a:cubicBezTo>
                    <a:pt x="80641" y="139930"/>
                    <a:pt x="112165" y="112312"/>
                    <a:pt x="146792" y="89753"/>
                  </a:cubicBezTo>
                  <a:cubicBezTo>
                    <a:pt x="177632" y="68424"/>
                    <a:pt x="210434" y="49557"/>
                    <a:pt x="246292" y="38118"/>
                  </a:cubicBezTo>
                  <a:cubicBezTo>
                    <a:pt x="311850" y="13827"/>
                    <a:pt x="383522" y="-2762"/>
                    <a:pt x="454372" y="382"/>
                  </a:cubicBezTo>
                  <a:cubicBezTo>
                    <a:pt x="496116" y="-28"/>
                    <a:pt x="547759" y="3663"/>
                    <a:pt x="596118" y="15239"/>
                  </a:cubicBezTo>
                  <a:cubicBezTo>
                    <a:pt x="598308" y="19842"/>
                    <a:pt x="602414" y="23488"/>
                    <a:pt x="607614" y="24992"/>
                  </a:cubicBezTo>
                  <a:cubicBezTo>
                    <a:pt x="643610" y="33788"/>
                    <a:pt x="678282" y="48463"/>
                    <a:pt x="708392" y="69974"/>
                  </a:cubicBezTo>
                  <a:cubicBezTo>
                    <a:pt x="710902" y="83008"/>
                    <a:pt x="726732" y="87429"/>
                    <a:pt x="735446" y="96134"/>
                  </a:cubicBezTo>
                  <a:cubicBezTo>
                    <a:pt x="744251" y="103881"/>
                    <a:pt x="752919" y="112449"/>
                    <a:pt x="761724" y="120971"/>
                  </a:cubicBezTo>
                  <a:cubicBezTo>
                    <a:pt x="809763" y="168004"/>
                    <a:pt x="849500" y="228071"/>
                    <a:pt x="864190" y="2945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 rot="567739">
              <a:off x="962384" y="-58656"/>
              <a:ext cx="1113364" cy="564746"/>
            </a:xfrm>
            <a:custGeom>
              <a:rect b="b" l="l" r="r" t="t"/>
              <a:pathLst>
                <a:path extrusionOk="0" h="1126286" w="2218618">
                  <a:moveTo>
                    <a:pt x="1575082" y="517918"/>
                  </a:moveTo>
                  <a:cubicBezTo>
                    <a:pt x="1593376" y="414419"/>
                    <a:pt x="1558065" y="325640"/>
                    <a:pt x="1493967" y="245384"/>
                  </a:cubicBezTo>
                  <a:cubicBezTo>
                    <a:pt x="1480873" y="232760"/>
                    <a:pt x="1442506" y="186639"/>
                    <a:pt x="1414768" y="170551"/>
                  </a:cubicBezTo>
                  <a:cubicBezTo>
                    <a:pt x="1390771" y="146579"/>
                    <a:pt x="1359976" y="129489"/>
                    <a:pt x="1328406" y="117549"/>
                  </a:cubicBezTo>
                  <a:cubicBezTo>
                    <a:pt x="1316590" y="114951"/>
                    <a:pt x="1299528" y="105426"/>
                    <a:pt x="1286115" y="105745"/>
                  </a:cubicBezTo>
                  <a:cubicBezTo>
                    <a:pt x="1241224" y="92209"/>
                    <a:pt x="1192865" y="85784"/>
                    <a:pt x="1155729" y="84052"/>
                  </a:cubicBezTo>
                  <a:cubicBezTo>
                    <a:pt x="1084559" y="80634"/>
                    <a:pt x="1012523" y="84462"/>
                    <a:pt x="945140" y="109300"/>
                  </a:cubicBezTo>
                  <a:cubicBezTo>
                    <a:pt x="902028" y="122015"/>
                    <a:pt x="859418" y="137191"/>
                    <a:pt x="821825" y="162439"/>
                  </a:cubicBezTo>
                  <a:cubicBezTo>
                    <a:pt x="784963" y="185910"/>
                    <a:pt x="747462" y="210748"/>
                    <a:pt x="721641" y="246706"/>
                  </a:cubicBezTo>
                  <a:cubicBezTo>
                    <a:pt x="662470" y="331200"/>
                    <a:pt x="633728" y="437388"/>
                    <a:pt x="637697" y="540113"/>
                  </a:cubicBezTo>
                  <a:cubicBezTo>
                    <a:pt x="639522" y="600909"/>
                    <a:pt x="667169" y="656099"/>
                    <a:pt x="694450" y="709147"/>
                  </a:cubicBezTo>
                  <a:cubicBezTo>
                    <a:pt x="734825" y="795374"/>
                    <a:pt x="808230" y="863735"/>
                    <a:pt x="890531" y="909993"/>
                  </a:cubicBezTo>
                  <a:cubicBezTo>
                    <a:pt x="967404" y="941120"/>
                    <a:pt x="1049659" y="961036"/>
                    <a:pt x="1132827" y="962494"/>
                  </a:cubicBezTo>
                  <a:cubicBezTo>
                    <a:pt x="1141313" y="962448"/>
                    <a:pt x="1149889" y="962722"/>
                    <a:pt x="1158329" y="961765"/>
                  </a:cubicBezTo>
                  <a:cubicBezTo>
                    <a:pt x="1191131" y="959942"/>
                    <a:pt x="1223021" y="949779"/>
                    <a:pt x="1253405" y="937611"/>
                  </a:cubicBezTo>
                  <a:cubicBezTo>
                    <a:pt x="1320559" y="913411"/>
                    <a:pt x="1383335" y="876632"/>
                    <a:pt x="1434750" y="826865"/>
                  </a:cubicBezTo>
                  <a:cubicBezTo>
                    <a:pt x="1454869" y="806813"/>
                    <a:pt x="1472160" y="784162"/>
                    <a:pt x="1486302" y="759552"/>
                  </a:cubicBezTo>
                  <a:cubicBezTo>
                    <a:pt x="1533429" y="686406"/>
                    <a:pt x="1571979" y="606377"/>
                    <a:pt x="1575082" y="517918"/>
                  </a:cubicBezTo>
                  <a:close/>
                  <a:moveTo>
                    <a:pt x="2218618" y="575296"/>
                  </a:moveTo>
                  <a:cubicBezTo>
                    <a:pt x="2213600" y="582178"/>
                    <a:pt x="2208992" y="589971"/>
                    <a:pt x="2203290" y="594665"/>
                  </a:cubicBezTo>
                  <a:cubicBezTo>
                    <a:pt x="2168115" y="629119"/>
                    <a:pt x="2135085" y="669452"/>
                    <a:pt x="2096991" y="701582"/>
                  </a:cubicBezTo>
                  <a:cubicBezTo>
                    <a:pt x="2065877" y="728790"/>
                    <a:pt x="2044937" y="762879"/>
                    <a:pt x="2013869" y="790634"/>
                  </a:cubicBezTo>
                  <a:cubicBezTo>
                    <a:pt x="1913411" y="868429"/>
                    <a:pt x="1811538" y="944128"/>
                    <a:pt x="1695751" y="998771"/>
                  </a:cubicBezTo>
                  <a:cubicBezTo>
                    <a:pt x="1589316" y="1049176"/>
                    <a:pt x="1479003" y="1092426"/>
                    <a:pt x="1363535" y="1117674"/>
                  </a:cubicBezTo>
                  <a:cubicBezTo>
                    <a:pt x="1268505" y="1132714"/>
                    <a:pt x="1171423" y="1125832"/>
                    <a:pt x="1076393" y="1113983"/>
                  </a:cubicBezTo>
                  <a:cubicBezTo>
                    <a:pt x="972604" y="1096665"/>
                    <a:pt x="869682" y="1083311"/>
                    <a:pt x="766988" y="1058884"/>
                  </a:cubicBezTo>
                  <a:cubicBezTo>
                    <a:pt x="726020" y="1049267"/>
                    <a:pt x="687561" y="1031812"/>
                    <a:pt x="648190" y="1017274"/>
                  </a:cubicBezTo>
                  <a:cubicBezTo>
                    <a:pt x="596090" y="997222"/>
                    <a:pt x="541709" y="983230"/>
                    <a:pt x="491708" y="958028"/>
                  </a:cubicBezTo>
                  <a:cubicBezTo>
                    <a:pt x="313921" y="869887"/>
                    <a:pt x="44481" y="721088"/>
                    <a:pt x="1779" y="511720"/>
                  </a:cubicBezTo>
                  <a:cubicBezTo>
                    <a:pt x="1506" y="510444"/>
                    <a:pt x="867" y="509304"/>
                    <a:pt x="0" y="508393"/>
                  </a:cubicBezTo>
                  <a:cubicBezTo>
                    <a:pt x="106572" y="384659"/>
                    <a:pt x="230024" y="275737"/>
                    <a:pt x="364059" y="182036"/>
                  </a:cubicBezTo>
                  <a:cubicBezTo>
                    <a:pt x="518671" y="68192"/>
                    <a:pt x="708958" y="15417"/>
                    <a:pt x="899108" y="5482"/>
                  </a:cubicBezTo>
                  <a:cubicBezTo>
                    <a:pt x="962796" y="2383"/>
                    <a:pt x="1032368" y="-2539"/>
                    <a:pt x="1097334" y="1562"/>
                  </a:cubicBezTo>
                  <a:cubicBezTo>
                    <a:pt x="1194097" y="9994"/>
                    <a:pt x="1291362" y="22527"/>
                    <a:pt x="1384703" y="50190"/>
                  </a:cubicBezTo>
                  <a:cubicBezTo>
                    <a:pt x="1462214" y="74755"/>
                    <a:pt x="1539725" y="101142"/>
                    <a:pt x="1612856" y="137009"/>
                  </a:cubicBezTo>
                  <a:cubicBezTo>
                    <a:pt x="1670157" y="165447"/>
                    <a:pt x="1724583" y="199081"/>
                    <a:pt x="1779603" y="231666"/>
                  </a:cubicBezTo>
                  <a:cubicBezTo>
                    <a:pt x="1938685" y="328785"/>
                    <a:pt x="2079290" y="452154"/>
                    <a:pt x="2218618" y="575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30"/>
          <p:cNvGrpSpPr/>
          <p:nvPr/>
        </p:nvGrpSpPr>
        <p:grpSpPr>
          <a:xfrm>
            <a:off x="-221366" y="2083145"/>
            <a:ext cx="830384" cy="1075656"/>
            <a:chOff x="-221366" y="2083145"/>
            <a:chExt cx="830384" cy="1075656"/>
          </a:xfrm>
        </p:grpSpPr>
        <p:sp>
          <p:nvSpPr>
            <p:cNvPr id="1232" name="Google Shape;1232;p30"/>
            <p:cNvSpPr/>
            <p:nvPr/>
          </p:nvSpPr>
          <p:spPr>
            <a:xfrm rot="-904748">
              <a:off x="-105347" y="2143946"/>
              <a:ext cx="598345" cy="954053"/>
            </a:xfrm>
            <a:custGeom>
              <a:rect b="b" l="l" r="r" t="t"/>
              <a:pathLst>
                <a:path extrusionOk="0" h="1906724" w="1197394">
                  <a:moveTo>
                    <a:pt x="1142078" y="336190"/>
                  </a:moveTo>
                  <a:cubicBezTo>
                    <a:pt x="1118081" y="286767"/>
                    <a:pt x="1083761" y="242721"/>
                    <a:pt x="1045632" y="203290"/>
                  </a:cubicBezTo>
                  <a:cubicBezTo>
                    <a:pt x="1012646" y="165651"/>
                    <a:pt x="969908" y="138690"/>
                    <a:pt x="928694" y="111042"/>
                  </a:cubicBezTo>
                  <a:cubicBezTo>
                    <a:pt x="886642" y="84805"/>
                    <a:pt x="839409" y="68636"/>
                    <a:pt x="794196" y="49034"/>
                  </a:cubicBezTo>
                  <a:cubicBezTo>
                    <a:pt x="756943" y="31645"/>
                    <a:pt x="718357" y="16734"/>
                    <a:pt x="677562" y="10289"/>
                  </a:cubicBezTo>
                  <a:cubicBezTo>
                    <a:pt x="598105" y="-4278"/>
                    <a:pt x="516857" y="-2943"/>
                    <a:pt x="437514" y="11548"/>
                  </a:cubicBezTo>
                  <a:cubicBezTo>
                    <a:pt x="398509" y="16925"/>
                    <a:pt x="359466" y="23637"/>
                    <a:pt x="322595" y="37937"/>
                  </a:cubicBezTo>
                  <a:cubicBezTo>
                    <a:pt x="284999" y="51704"/>
                    <a:pt x="249194" y="70237"/>
                    <a:pt x="215750" y="92203"/>
                  </a:cubicBezTo>
                  <a:cubicBezTo>
                    <a:pt x="183297" y="114207"/>
                    <a:pt x="149168" y="134724"/>
                    <a:pt x="121857" y="163248"/>
                  </a:cubicBezTo>
                  <a:cubicBezTo>
                    <a:pt x="62130" y="218735"/>
                    <a:pt x="43847" y="300420"/>
                    <a:pt x="28649" y="377376"/>
                  </a:cubicBezTo>
                  <a:cubicBezTo>
                    <a:pt x="2747" y="495746"/>
                    <a:pt x="-6852" y="618121"/>
                    <a:pt x="5070" y="738894"/>
                  </a:cubicBezTo>
                  <a:cubicBezTo>
                    <a:pt x="24497" y="898603"/>
                    <a:pt x="43504" y="1060676"/>
                    <a:pt x="104068" y="1211004"/>
                  </a:cubicBezTo>
                  <a:cubicBezTo>
                    <a:pt x="124066" y="1260426"/>
                    <a:pt x="138426" y="1311794"/>
                    <a:pt x="158957" y="1361675"/>
                  </a:cubicBezTo>
                  <a:cubicBezTo>
                    <a:pt x="181050" y="1412089"/>
                    <a:pt x="208551" y="1458918"/>
                    <a:pt x="230301" y="1509981"/>
                  </a:cubicBezTo>
                  <a:cubicBezTo>
                    <a:pt x="274981" y="1600895"/>
                    <a:pt x="326175" y="1689100"/>
                    <a:pt x="384797" y="1771739"/>
                  </a:cubicBezTo>
                  <a:cubicBezTo>
                    <a:pt x="409518" y="1808386"/>
                    <a:pt x="428601" y="1849458"/>
                    <a:pt x="460369" y="1880728"/>
                  </a:cubicBezTo>
                  <a:cubicBezTo>
                    <a:pt x="454769" y="1887936"/>
                    <a:pt x="455188" y="1899986"/>
                    <a:pt x="463759" y="1904715"/>
                  </a:cubicBezTo>
                  <a:cubicBezTo>
                    <a:pt x="471872" y="1909749"/>
                    <a:pt x="482004" y="1904639"/>
                    <a:pt x="486194" y="1896974"/>
                  </a:cubicBezTo>
                  <a:cubicBezTo>
                    <a:pt x="516057" y="1861661"/>
                    <a:pt x="542721" y="1823793"/>
                    <a:pt x="568851" y="1785620"/>
                  </a:cubicBezTo>
                  <a:cubicBezTo>
                    <a:pt x="615703" y="1723651"/>
                    <a:pt x="663773" y="1662635"/>
                    <a:pt x="711805" y="1601619"/>
                  </a:cubicBezTo>
                  <a:cubicBezTo>
                    <a:pt x="738469" y="1560586"/>
                    <a:pt x="770313" y="1523290"/>
                    <a:pt x="797167" y="1482371"/>
                  </a:cubicBezTo>
                  <a:cubicBezTo>
                    <a:pt x="840400" y="1417313"/>
                    <a:pt x="887556" y="1354810"/>
                    <a:pt x="933569" y="1291697"/>
                  </a:cubicBezTo>
                  <a:cubicBezTo>
                    <a:pt x="977374" y="1225342"/>
                    <a:pt x="1019769" y="1157577"/>
                    <a:pt x="1054622" y="1085998"/>
                  </a:cubicBezTo>
                  <a:cubicBezTo>
                    <a:pt x="1084333" y="1031236"/>
                    <a:pt x="1115605" y="973805"/>
                    <a:pt x="1133355" y="913323"/>
                  </a:cubicBezTo>
                  <a:cubicBezTo>
                    <a:pt x="1165656" y="829197"/>
                    <a:pt x="1193996" y="742822"/>
                    <a:pt x="1196967" y="651909"/>
                  </a:cubicBezTo>
                  <a:cubicBezTo>
                    <a:pt x="1200281" y="544750"/>
                    <a:pt x="1184549" y="435036"/>
                    <a:pt x="1142078" y="336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 rot="-904748">
              <a:off x="-90558" y="2159263"/>
              <a:ext cx="567712" cy="918540"/>
            </a:xfrm>
            <a:custGeom>
              <a:rect b="b" l="l" r="r" t="t"/>
              <a:pathLst>
                <a:path extrusionOk="0" h="1835750" w="1136092">
                  <a:moveTo>
                    <a:pt x="890475" y="747610"/>
                  </a:moveTo>
                  <a:cubicBezTo>
                    <a:pt x="947382" y="655400"/>
                    <a:pt x="948868" y="531805"/>
                    <a:pt x="897331" y="436811"/>
                  </a:cubicBezTo>
                  <a:cubicBezTo>
                    <a:pt x="876458" y="397036"/>
                    <a:pt x="852232" y="358063"/>
                    <a:pt x="820350" y="326182"/>
                  </a:cubicBezTo>
                  <a:cubicBezTo>
                    <a:pt x="795820" y="306619"/>
                    <a:pt x="767975" y="291555"/>
                    <a:pt x="743064" y="272450"/>
                  </a:cubicBezTo>
                  <a:cubicBezTo>
                    <a:pt x="722533" y="263030"/>
                    <a:pt x="651799" y="216239"/>
                    <a:pt x="634467" y="235878"/>
                  </a:cubicBezTo>
                  <a:cubicBezTo>
                    <a:pt x="595272" y="223485"/>
                    <a:pt x="554515" y="227031"/>
                    <a:pt x="514367" y="232141"/>
                  </a:cubicBezTo>
                  <a:cubicBezTo>
                    <a:pt x="452241" y="236717"/>
                    <a:pt x="394572" y="262802"/>
                    <a:pt x="344064" y="298458"/>
                  </a:cubicBezTo>
                  <a:cubicBezTo>
                    <a:pt x="235620" y="369503"/>
                    <a:pt x="211965" y="503089"/>
                    <a:pt x="247618" y="621346"/>
                  </a:cubicBezTo>
                  <a:cubicBezTo>
                    <a:pt x="268378" y="714547"/>
                    <a:pt x="312906" y="777775"/>
                    <a:pt x="391944" y="831202"/>
                  </a:cubicBezTo>
                  <a:cubicBezTo>
                    <a:pt x="466335" y="872273"/>
                    <a:pt x="551430" y="890425"/>
                    <a:pt x="635762" y="894467"/>
                  </a:cubicBezTo>
                  <a:cubicBezTo>
                    <a:pt x="737960" y="893552"/>
                    <a:pt x="835396" y="832269"/>
                    <a:pt x="890475" y="747610"/>
                  </a:cubicBezTo>
                  <a:close/>
                  <a:moveTo>
                    <a:pt x="1123361" y="454086"/>
                  </a:moveTo>
                  <a:cubicBezTo>
                    <a:pt x="1137227" y="526847"/>
                    <a:pt x="1140388" y="602850"/>
                    <a:pt x="1129761" y="677251"/>
                  </a:cubicBezTo>
                  <a:cubicBezTo>
                    <a:pt x="1123057" y="733691"/>
                    <a:pt x="1104964" y="787919"/>
                    <a:pt x="1084814" y="841346"/>
                  </a:cubicBezTo>
                  <a:cubicBezTo>
                    <a:pt x="1068587" y="885849"/>
                    <a:pt x="1055255" y="931573"/>
                    <a:pt x="1032629" y="973826"/>
                  </a:cubicBezTo>
                  <a:cubicBezTo>
                    <a:pt x="994310" y="1045062"/>
                    <a:pt x="957934" y="1120340"/>
                    <a:pt x="912987" y="1188258"/>
                  </a:cubicBezTo>
                  <a:cubicBezTo>
                    <a:pt x="879962" y="1245575"/>
                    <a:pt x="836881" y="1296104"/>
                    <a:pt x="799895" y="1350866"/>
                  </a:cubicBezTo>
                  <a:cubicBezTo>
                    <a:pt x="770718" y="1388428"/>
                    <a:pt x="745616" y="1428813"/>
                    <a:pt x="718191" y="1467634"/>
                  </a:cubicBezTo>
                  <a:cubicBezTo>
                    <a:pt x="689242" y="1502757"/>
                    <a:pt x="665968" y="1541997"/>
                    <a:pt x="637248" y="1577348"/>
                  </a:cubicBezTo>
                  <a:cubicBezTo>
                    <a:pt x="624792" y="1592450"/>
                    <a:pt x="612184" y="1607399"/>
                    <a:pt x="600452" y="1623072"/>
                  </a:cubicBezTo>
                  <a:cubicBezTo>
                    <a:pt x="577712" y="1654686"/>
                    <a:pt x="553448" y="1685118"/>
                    <a:pt x="529108" y="1715473"/>
                  </a:cubicBezTo>
                  <a:cubicBezTo>
                    <a:pt x="498826" y="1755019"/>
                    <a:pt x="473496" y="1798378"/>
                    <a:pt x="440433" y="1835750"/>
                  </a:cubicBezTo>
                  <a:cubicBezTo>
                    <a:pt x="437348" y="1830450"/>
                    <a:pt x="434453" y="1825073"/>
                    <a:pt x="431101" y="1819924"/>
                  </a:cubicBezTo>
                  <a:cubicBezTo>
                    <a:pt x="409389" y="1790255"/>
                    <a:pt x="394839" y="1756353"/>
                    <a:pt x="374689" y="1725693"/>
                  </a:cubicBezTo>
                  <a:cubicBezTo>
                    <a:pt x="346806" y="1684393"/>
                    <a:pt x="319762" y="1642597"/>
                    <a:pt x="296298" y="1598628"/>
                  </a:cubicBezTo>
                  <a:cubicBezTo>
                    <a:pt x="248685" y="1521176"/>
                    <a:pt x="213832" y="1437394"/>
                    <a:pt x="172541" y="1356586"/>
                  </a:cubicBezTo>
                  <a:cubicBezTo>
                    <a:pt x="141040" y="1294617"/>
                    <a:pt x="124242" y="1225364"/>
                    <a:pt x="97884" y="1161068"/>
                  </a:cubicBezTo>
                  <a:cubicBezTo>
                    <a:pt x="53051" y="1045405"/>
                    <a:pt x="31073" y="922382"/>
                    <a:pt x="16522" y="799550"/>
                  </a:cubicBezTo>
                  <a:cubicBezTo>
                    <a:pt x="-15474" y="614405"/>
                    <a:pt x="-124" y="423998"/>
                    <a:pt x="54993" y="244688"/>
                  </a:cubicBezTo>
                  <a:cubicBezTo>
                    <a:pt x="76324" y="179019"/>
                    <a:pt x="130375" y="132152"/>
                    <a:pt x="187282" y="96724"/>
                  </a:cubicBezTo>
                  <a:cubicBezTo>
                    <a:pt x="215812" y="76932"/>
                    <a:pt x="247275" y="58856"/>
                    <a:pt x="279500" y="45242"/>
                  </a:cubicBezTo>
                  <a:cubicBezTo>
                    <a:pt x="326123" y="24116"/>
                    <a:pt x="373660" y="16031"/>
                    <a:pt x="424778" y="9205"/>
                  </a:cubicBezTo>
                  <a:cubicBezTo>
                    <a:pt x="508006" y="-5172"/>
                    <a:pt x="595424" y="-3075"/>
                    <a:pt x="677624" y="18090"/>
                  </a:cubicBezTo>
                  <a:cubicBezTo>
                    <a:pt x="725085" y="32276"/>
                    <a:pt x="769232" y="55501"/>
                    <a:pt x="815360" y="73386"/>
                  </a:cubicBezTo>
                  <a:cubicBezTo>
                    <a:pt x="882514" y="102292"/>
                    <a:pt x="946544" y="143897"/>
                    <a:pt x="996253" y="197896"/>
                  </a:cubicBezTo>
                  <a:cubicBezTo>
                    <a:pt x="1072472" y="274890"/>
                    <a:pt x="1103554" y="348986"/>
                    <a:pt x="1123361" y="4540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 rot="-904748">
              <a:off x="-7613" y="2290912"/>
              <a:ext cx="320672" cy="304776"/>
            </a:xfrm>
            <a:custGeom>
              <a:rect b="b" l="l" r="r" t="t"/>
              <a:pathLst>
                <a:path extrusionOk="0" h="609110" w="641721">
                  <a:moveTo>
                    <a:pt x="631604" y="259294"/>
                  </a:moveTo>
                  <a:cubicBezTo>
                    <a:pt x="652515" y="332933"/>
                    <a:pt x="640669" y="416181"/>
                    <a:pt x="599227" y="481125"/>
                  </a:cubicBezTo>
                  <a:cubicBezTo>
                    <a:pt x="551956" y="550568"/>
                    <a:pt x="473832" y="600716"/>
                    <a:pt x="389690" y="608876"/>
                  </a:cubicBezTo>
                  <a:cubicBezTo>
                    <a:pt x="344857" y="610707"/>
                    <a:pt x="300405" y="601440"/>
                    <a:pt x="256525" y="593241"/>
                  </a:cubicBezTo>
                  <a:cubicBezTo>
                    <a:pt x="220948" y="585309"/>
                    <a:pt x="185409" y="569712"/>
                    <a:pt x="152080" y="554572"/>
                  </a:cubicBezTo>
                  <a:cubicBezTo>
                    <a:pt x="119436" y="535124"/>
                    <a:pt x="91173" y="506980"/>
                    <a:pt x="66300" y="478303"/>
                  </a:cubicBezTo>
                  <a:cubicBezTo>
                    <a:pt x="40246" y="444782"/>
                    <a:pt x="26038" y="403978"/>
                    <a:pt x="15639" y="363174"/>
                  </a:cubicBezTo>
                  <a:cubicBezTo>
                    <a:pt x="4212" y="320996"/>
                    <a:pt x="-3330" y="277790"/>
                    <a:pt x="1469" y="233935"/>
                  </a:cubicBezTo>
                  <a:cubicBezTo>
                    <a:pt x="6345" y="154576"/>
                    <a:pt x="59367" y="86696"/>
                    <a:pt x="127968" y="49781"/>
                  </a:cubicBezTo>
                  <a:cubicBezTo>
                    <a:pt x="151089" y="36892"/>
                    <a:pt x="175010" y="24917"/>
                    <a:pt x="200036" y="16261"/>
                  </a:cubicBezTo>
                  <a:cubicBezTo>
                    <a:pt x="219310" y="11379"/>
                    <a:pt x="240488" y="8710"/>
                    <a:pt x="260486" y="5583"/>
                  </a:cubicBezTo>
                  <a:cubicBezTo>
                    <a:pt x="283569" y="3104"/>
                    <a:pt x="304747" y="-633"/>
                    <a:pt x="328287" y="92"/>
                  </a:cubicBezTo>
                  <a:cubicBezTo>
                    <a:pt x="347485" y="1884"/>
                    <a:pt x="366378" y="5964"/>
                    <a:pt x="385423" y="8939"/>
                  </a:cubicBezTo>
                  <a:cubicBezTo>
                    <a:pt x="415249" y="14659"/>
                    <a:pt x="440274" y="31133"/>
                    <a:pt x="467280" y="45739"/>
                  </a:cubicBezTo>
                  <a:cubicBezTo>
                    <a:pt x="491849" y="66294"/>
                    <a:pt x="522207" y="78535"/>
                    <a:pt x="544528" y="101835"/>
                  </a:cubicBezTo>
                  <a:cubicBezTo>
                    <a:pt x="582886" y="147712"/>
                    <a:pt x="617586" y="200567"/>
                    <a:pt x="631604" y="2592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30"/>
          <p:cNvGrpSpPr/>
          <p:nvPr/>
        </p:nvGrpSpPr>
        <p:grpSpPr>
          <a:xfrm>
            <a:off x="3587144" y="4630439"/>
            <a:ext cx="759608" cy="776408"/>
            <a:chOff x="3587144" y="4630439"/>
            <a:chExt cx="759608" cy="776408"/>
          </a:xfrm>
        </p:grpSpPr>
        <p:sp>
          <p:nvSpPr>
            <p:cNvPr id="1236" name="Google Shape;1236;p30"/>
            <p:cNvSpPr/>
            <p:nvPr/>
          </p:nvSpPr>
          <p:spPr>
            <a:xfrm rot="-959088">
              <a:off x="3664367" y="4701061"/>
              <a:ext cx="605161" cy="635164"/>
            </a:xfrm>
            <a:custGeom>
              <a:rect b="b" l="l" r="r" t="t"/>
              <a:pathLst>
                <a:path extrusionOk="0" h="1270328" w="1212005">
                  <a:moveTo>
                    <a:pt x="1206377" y="507375"/>
                  </a:moveTo>
                  <a:cubicBezTo>
                    <a:pt x="1195852" y="504707"/>
                    <a:pt x="1184717" y="505037"/>
                    <a:pt x="1173937" y="504377"/>
                  </a:cubicBezTo>
                  <a:cubicBezTo>
                    <a:pt x="1149150" y="504707"/>
                    <a:pt x="1124947" y="499676"/>
                    <a:pt x="1100439" y="497008"/>
                  </a:cubicBezTo>
                  <a:cubicBezTo>
                    <a:pt x="1058847" y="494544"/>
                    <a:pt x="1017712" y="487048"/>
                    <a:pt x="975917" y="487251"/>
                  </a:cubicBezTo>
                  <a:cubicBezTo>
                    <a:pt x="959036" y="486743"/>
                    <a:pt x="942308" y="484075"/>
                    <a:pt x="925579" y="481966"/>
                  </a:cubicBezTo>
                  <a:cubicBezTo>
                    <a:pt x="899546" y="478689"/>
                    <a:pt x="873284" y="477901"/>
                    <a:pt x="847149" y="475386"/>
                  </a:cubicBezTo>
                  <a:cubicBezTo>
                    <a:pt x="840666" y="475309"/>
                    <a:pt x="833751" y="475132"/>
                    <a:pt x="827039" y="475792"/>
                  </a:cubicBezTo>
                  <a:cubicBezTo>
                    <a:pt x="825819" y="475691"/>
                    <a:pt x="824624" y="475538"/>
                    <a:pt x="823557" y="475233"/>
                  </a:cubicBezTo>
                  <a:cubicBezTo>
                    <a:pt x="820480" y="474014"/>
                    <a:pt x="817328" y="473023"/>
                    <a:pt x="814430" y="471447"/>
                  </a:cubicBezTo>
                  <a:cubicBezTo>
                    <a:pt x="811659" y="442609"/>
                    <a:pt x="801642" y="415269"/>
                    <a:pt x="796532" y="386862"/>
                  </a:cubicBezTo>
                  <a:cubicBezTo>
                    <a:pt x="786922" y="346564"/>
                    <a:pt x="780236" y="305555"/>
                    <a:pt x="768694" y="265740"/>
                  </a:cubicBezTo>
                  <a:cubicBezTo>
                    <a:pt x="760024" y="235529"/>
                    <a:pt x="754355" y="204582"/>
                    <a:pt x="746423" y="174193"/>
                  </a:cubicBezTo>
                  <a:cubicBezTo>
                    <a:pt x="734856" y="134632"/>
                    <a:pt x="726568" y="94360"/>
                    <a:pt x="716881" y="54392"/>
                  </a:cubicBezTo>
                  <a:cubicBezTo>
                    <a:pt x="711365" y="37749"/>
                    <a:pt x="708187" y="19913"/>
                    <a:pt x="700280" y="4261"/>
                  </a:cubicBezTo>
                  <a:cubicBezTo>
                    <a:pt x="697890" y="196"/>
                    <a:pt x="692068" y="-1456"/>
                    <a:pt x="688230" y="1517"/>
                  </a:cubicBezTo>
                  <a:cubicBezTo>
                    <a:pt x="685204" y="3905"/>
                    <a:pt x="684289" y="7742"/>
                    <a:pt x="682840" y="11147"/>
                  </a:cubicBezTo>
                  <a:cubicBezTo>
                    <a:pt x="669798" y="44178"/>
                    <a:pt x="657442" y="77488"/>
                    <a:pt x="642290" y="109605"/>
                  </a:cubicBezTo>
                  <a:cubicBezTo>
                    <a:pt x="627367" y="140120"/>
                    <a:pt x="610435" y="169747"/>
                    <a:pt x="596732" y="200897"/>
                  </a:cubicBezTo>
                  <a:cubicBezTo>
                    <a:pt x="581631" y="235580"/>
                    <a:pt x="564267" y="269221"/>
                    <a:pt x="548377" y="303522"/>
                  </a:cubicBezTo>
                  <a:cubicBezTo>
                    <a:pt x="528446" y="350757"/>
                    <a:pt x="507167" y="397407"/>
                    <a:pt x="487133" y="444591"/>
                  </a:cubicBezTo>
                  <a:cubicBezTo>
                    <a:pt x="484082" y="452366"/>
                    <a:pt x="480905" y="460141"/>
                    <a:pt x="478362" y="468093"/>
                  </a:cubicBezTo>
                  <a:cubicBezTo>
                    <a:pt x="477905" y="469974"/>
                    <a:pt x="477142" y="472006"/>
                    <a:pt x="476633" y="474064"/>
                  </a:cubicBezTo>
                  <a:cubicBezTo>
                    <a:pt x="465142" y="473582"/>
                    <a:pt x="453626" y="475360"/>
                    <a:pt x="441778" y="476021"/>
                  </a:cubicBezTo>
                  <a:cubicBezTo>
                    <a:pt x="421033" y="478003"/>
                    <a:pt x="400415" y="480976"/>
                    <a:pt x="379644" y="482729"/>
                  </a:cubicBezTo>
                  <a:cubicBezTo>
                    <a:pt x="355671" y="484177"/>
                    <a:pt x="331671" y="483212"/>
                    <a:pt x="307672" y="482957"/>
                  </a:cubicBezTo>
                  <a:cubicBezTo>
                    <a:pt x="265825" y="482119"/>
                    <a:pt x="223979" y="483821"/>
                    <a:pt x="182133" y="483923"/>
                  </a:cubicBezTo>
                  <a:cubicBezTo>
                    <a:pt x="139320" y="483643"/>
                    <a:pt x="96432" y="482627"/>
                    <a:pt x="53772" y="486743"/>
                  </a:cubicBezTo>
                  <a:cubicBezTo>
                    <a:pt x="40831" y="487887"/>
                    <a:pt x="27942" y="489411"/>
                    <a:pt x="15002" y="490580"/>
                  </a:cubicBezTo>
                  <a:cubicBezTo>
                    <a:pt x="10400" y="491266"/>
                    <a:pt x="4578" y="490224"/>
                    <a:pt x="1476" y="494467"/>
                  </a:cubicBezTo>
                  <a:cubicBezTo>
                    <a:pt x="-8693" y="511059"/>
                    <a:pt x="36586" y="540508"/>
                    <a:pt x="48229" y="550544"/>
                  </a:cubicBezTo>
                  <a:cubicBezTo>
                    <a:pt x="72051" y="570337"/>
                    <a:pt x="93610" y="592824"/>
                    <a:pt x="119058" y="610686"/>
                  </a:cubicBezTo>
                  <a:cubicBezTo>
                    <a:pt x="139829" y="625423"/>
                    <a:pt x="158235" y="642904"/>
                    <a:pt x="176616" y="660411"/>
                  </a:cubicBezTo>
                  <a:cubicBezTo>
                    <a:pt x="192149" y="674817"/>
                    <a:pt x="208929" y="687750"/>
                    <a:pt x="225098" y="701420"/>
                  </a:cubicBezTo>
                  <a:cubicBezTo>
                    <a:pt x="245995" y="720476"/>
                    <a:pt x="266308" y="740142"/>
                    <a:pt x="288376" y="757878"/>
                  </a:cubicBezTo>
                  <a:cubicBezTo>
                    <a:pt x="303731" y="770836"/>
                    <a:pt x="315426" y="787250"/>
                    <a:pt x="328951" y="801936"/>
                  </a:cubicBezTo>
                  <a:cubicBezTo>
                    <a:pt x="339807" y="812481"/>
                    <a:pt x="350662" y="823101"/>
                    <a:pt x="362128" y="832960"/>
                  </a:cubicBezTo>
                  <a:cubicBezTo>
                    <a:pt x="363628" y="834129"/>
                    <a:pt x="365509" y="834535"/>
                    <a:pt x="367314" y="834281"/>
                  </a:cubicBezTo>
                  <a:cubicBezTo>
                    <a:pt x="363780" y="845816"/>
                    <a:pt x="360577" y="857454"/>
                    <a:pt x="357628" y="869167"/>
                  </a:cubicBezTo>
                  <a:cubicBezTo>
                    <a:pt x="344281" y="921229"/>
                    <a:pt x="335764" y="974180"/>
                    <a:pt x="321807" y="1026166"/>
                  </a:cubicBezTo>
                  <a:cubicBezTo>
                    <a:pt x="302867" y="1086562"/>
                    <a:pt x="289901" y="1148483"/>
                    <a:pt x="276300" y="1210251"/>
                  </a:cubicBezTo>
                  <a:cubicBezTo>
                    <a:pt x="273478" y="1223844"/>
                    <a:pt x="270147" y="1239166"/>
                    <a:pt x="266919" y="1253064"/>
                  </a:cubicBezTo>
                  <a:cubicBezTo>
                    <a:pt x="265622" y="1258476"/>
                    <a:pt x="262927" y="1265692"/>
                    <a:pt x="268876" y="1269300"/>
                  </a:cubicBezTo>
                  <a:cubicBezTo>
                    <a:pt x="279630" y="1274001"/>
                    <a:pt x="291426" y="1261347"/>
                    <a:pt x="300426" y="1256240"/>
                  </a:cubicBezTo>
                  <a:cubicBezTo>
                    <a:pt x="339705" y="1229511"/>
                    <a:pt x="376339" y="1199198"/>
                    <a:pt x="414423" y="1170842"/>
                  </a:cubicBezTo>
                  <a:cubicBezTo>
                    <a:pt x="473659" y="1123049"/>
                    <a:pt x="533200" y="1075611"/>
                    <a:pt x="592258" y="1027589"/>
                  </a:cubicBezTo>
                  <a:cubicBezTo>
                    <a:pt x="614299" y="1011175"/>
                    <a:pt x="636138" y="994456"/>
                    <a:pt x="658459" y="978449"/>
                  </a:cubicBezTo>
                  <a:cubicBezTo>
                    <a:pt x="659374" y="977738"/>
                    <a:pt x="660391" y="977128"/>
                    <a:pt x="661408" y="976518"/>
                  </a:cubicBezTo>
                  <a:cubicBezTo>
                    <a:pt x="667230" y="974714"/>
                    <a:pt x="672950" y="970267"/>
                    <a:pt x="679230" y="972199"/>
                  </a:cubicBezTo>
                  <a:cubicBezTo>
                    <a:pt x="684645" y="974079"/>
                    <a:pt x="688967" y="978220"/>
                    <a:pt x="694662" y="979237"/>
                  </a:cubicBezTo>
                  <a:cubicBezTo>
                    <a:pt x="718763" y="995905"/>
                    <a:pt x="745330" y="1008583"/>
                    <a:pt x="770168" y="1024108"/>
                  </a:cubicBezTo>
                  <a:cubicBezTo>
                    <a:pt x="793379" y="1039760"/>
                    <a:pt x="817302" y="1054192"/>
                    <a:pt x="841785" y="1067785"/>
                  </a:cubicBezTo>
                  <a:cubicBezTo>
                    <a:pt x="857395" y="1076729"/>
                    <a:pt x="871911" y="1087452"/>
                    <a:pt x="887292" y="1096751"/>
                  </a:cubicBezTo>
                  <a:cubicBezTo>
                    <a:pt x="903309" y="1106432"/>
                    <a:pt x="919757" y="1115350"/>
                    <a:pt x="935672" y="1125158"/>
                  </a:cubicBezTo>
                  <a:cubicBezTo>
                    <a:pt x="967197" y="1145815"/>
                    <a:pt x="1000196" y="1163957"/>
                    <a:pt x="1033958" y="1180726"/>
                  </a:cubicBezTo>
                  <a:cubicBezTo>
                    <a:pt x="1056712" y="1191830"/>
                    <a:pt x="1080584" y="1201688"/>
                    <a:pt x="1105854" y="1204814"/>
                  </a:cubicBezTo>
                  <a:cubicBezTo>
                    <a:pt x="1113507" y="1206389"/>
                    <a:pt x="1124032" y="1203086"/>
                    <a:pt x="1121794" y="1193558"/>
                  </a:cubicBezTo>
                  <a:cubicBezTo>
                    <a:pt x="1118591" y="1184995"/>
                    <a:pt x="1113761" y="1177093"/>
                    <a:pt x="1109871" y="1168810"/>
                  </a:cubicBezTo>
                  <a:cubicBezTo>
                    <a:pt x="1091160" y="1127902"/>
                    <a:pt x="1070465" y="1087884"/>
                    <a:pt x="1046593" y="1049720"/>
                  </a:cubicBezTo>
                  <a:cubicBezTo>
                    <a:pt x="1031136" y="1025938"/>
                    <a:pt x="1018272" y="1000656"/>
                    <a:pt x="1004442" y="975908"/>
                  </a:cubicBezTo>
                  <a:cubicBezTo>
                    <a:pt x="990739" y="952304"/>
                    <a:pt x="976298" y="929156"/>
                    <a:pt x="962850" y="905400"/>
                  </a:cubicBezTo>
                  <a:cubicBezTo>
                    <a:pt x="945079" y="875926"/>
                    <a:pt x="924359" y="848383"/>
                    <a:pt x="907758" y="818197"/>
                  </a:cubicBezTo>
                  <a:cubicBezTo>
                    <a:pt x="906715" y="816495"/>
                    <a:pt x="902241" y="809889"/>
                    <a:pt x="898199" y="806332"/>
                  </a:cubicBezTo>
                  <a:cubicBezTo>
                    <a:pt x="901809" y="804706"/>
                    <a:pt x="905139" y="800538"/>
                    <a:pt x="907936" y="798074"/>
                  </a:cubicBezTo>
                  <a:cubicBezTo>
                    <a:pt x="921613" y="785192"/>
                    <a:pt x="934630" y="773656"/>
                    <a:pt x="949223" y="761308"/>
                  </a:cubicBezTo>
                  <a:cubicBezTo>
                    <a:pt x="981561" y="732622"/>
                    <a:pt x="1015297" y="705485"/>
                    <a:pt x="1045958" y="674970"/>
                  </a:cubicBezTo>
                  <a:cubicBezTo>
                    <a:pt x="1065101" y="657387"/>
                    <a:pt x="1084677" y="640262"/>
                    <a:pt x="1102549" y="621332"/>
                  </a:cubicBezTo>
                  <a:cubicBezTo>
                    <a:pt x="1128176" y="595670"/>
                    <a:pt x="1158124" y="574860"/>
                    <a:pt x="1184742" y="550265"/>
                  </a:cubicBezTo>
                  <a:cubicBezTo>
                    <a:pt x="1193386" y="542108"/>
                    <a:pt x="1224631" y="518301"/>
                    <a:pt x="1206377" y="507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 rot="-959088">
              <a:off x="3672513" y="4711629"/>
              <a:ext cx="589491" cy="615966"/>
            </a:xfrm>
            <a:custGeom>
              <a:rect b="b" l="l" r="r" t="t"/>
              <a:pathLst>
                <a:path extrusionOk="0" h="1231932" w="1180621">
                  <a:moveTo>
                    <a:pt x="1180622" y="498058"/>
                  </a:moveTo>
                  <a:cubicBezTo>
                    <a:pt x="1170732" y="510991"/>
                    <a:pt x="1158402" y="519858"/>
                    <a:pt x="1146173" y="530911"/>
                  </a:cubicBezTo>
                  <a:cubicBezTo>
                    <a:pt x="1129979" y="545241"/>
                    <a:pt x="1112945" y="558606"/>
                    <a:pt x="1096344" y="572429"/>
                  </a:cubicBezTo>
                  <a:cubicBezTo>
                    <a:pt x="1079895" y="586556"/>
                    <a:pt x="1065735" y="603071"/>
                    <a:pt x="1049667" y="617605"/>
                  </a:cubicBezTo>
                  <a:cubicBezTo>
                    <a:pt x="1026253" y="637779"/>
                    <a:pt x="1005126" y="660444"/>
                    <a:pt x="981483" y="680339"/>
                  </a:cubicBezTo>
                  <a:cubicBezTo>
                    <a:pt x="958399" y="699674"/>
                    <a:pt x="936331" y="720204"/>
                    <a:pt x="913171" y="739515"/>
                  </a:cubicBezTo>
                  <a:cubicBezTo>
                    <a:pt x="903078" y="748281"/>
                    <a:pt x="893112" y="757250"/>
                    <a:pt x="883375" y="766423"/>
                  </a:cubicBezTo>
                  <a:cubicBezTo>
                    <a:pt x="878951" y="770895"/>
                    <a:pt x="869443" y="777145"/>
                    <a:pt x="875189" y="784031"/>
                  </a:cubicBezTo>
                  <a:cubicBezTo>
                    <a:pt x="875519" y="784310"/>
                    <a:pt x="875850" y="784539"/>
                    <a:pt x="876155" y="784768"/>
                  </a:cubicBezTo>
                  <a:cubicBezTo>
                    <a:pt x="878189" y="791399"/>
                    <a:pt x="883401" y="796938"/>
                    <a:pt x="886197" y="803392"/>
                  </a:cubicBezTo>
                  <a:cubicBezTo>
                    <a:pt x="897231" y="826641"/>
                    <a:pt x="910985" y="848289"/>
                    <a:pt x="925145" y="869734"/>
                  </a:cubicBezTo>
                  <a:cubicBezTo>
                    <a:pt x="948611" y="909905"/>
                    <a:pt x="972432" y="949974"/>
                    <a:pt x="994194" y="991110"/>
                  </a:cubicBezTo>
                  <a:cubicBezTo>
                    <a:pt x="1011202" y="1023608"/>
                    <a:pt x="1032253" y="1053818"/>
                    <a:pt x="1048956" y="1086545"/>
                  </a:cubicBezTo>
                  <a:cubicBezTo>
                    <a:pt x="1064286" y="1113579"/>
                    <a:pt x="1075980" y="1142189"/>
                    <a:pt x="1090141" y="1169885"/>
                  </a:cubicBezTo>
                  <a:cubicBezTo>
                    <a:pt x="1064362" y="1166327"/>
                    <a:pt x="1040439" y="1155376"/>
                    <a:pt x="1017355" y="1143866"/>
                  </a:cubicBezTo>
                  <a:cubicBezTo>
                    <a:pt x="976601" y="1124200"/>
                    <a:pt x="939560" y="1099528"/>
                    <a:pt x="900663" y="1076788"/>
                  </a:cubicBezTo>
                  <a:cubicBezTo>
                    <a:pt x="880248" y="1065608"/>
                    <a:pt x="861105" y="1052396"/>
                    <a:pt x="841478" y="1039920"/>
                  </a:cubicBezTo>
                  <a:cubicBezTo>
                    <a:pt x="817428" y="1025513"/>
                    <a:pt x="792615" y="1012479"/>
                    <a:pt x="769582" y="996471"/>
                  </a:cubicBezTo>
                  <a:cubicBezTo>
                    <a:pt x="747514" y="981506"/>
                    <a:pt x="723362" y="970123"/>
                    <a:pt x="700761" y="956046"/>
                  </a:cubicBezTo>
                  <a:cubicBezTo>
                    <a:pt x="698982" y="953887"/>
                    <a:pt x="696363" y="952743"/>
                    <a:pt x="693795" y="951575"/>
                  </a:cubicBezTo>
                  <a:cubicBezTo>
                    <a:pt x="693770" y="951575"/>
                    <a:pt x="693770" y="951575"/>
                    <a:pt x="693744" y="951549"/>
                  </a:cubicBezTo>
                  <a:cubicBezTo>
                    <a:pt x="691228" y="949872"/>
                    <a:pt x="688711" y="948170"/>
                    <a:pt x="686245" y="946391"/>
                  </a:cubicBezTo>
                  <a:cubicBezTo>
                    <a:pt x="683779" y="944714"/>
                    <a:pt x="681338" y="943012"/>
                    <a:pt x="678847" y="941360"/>
                  </a:cubicBezTo>
                  <a:cubicBezTo>
                    <a:pt x="677092" y="940293"/>
                    <a:pt x="675338" y="940115"/>
                    <a:pt x="673813" y="940547"/>
                  </a:cubicBezTo>
                  <a:cubicBezTo>
                    <a:pt x="665805" y="936761"/>
                    <a:pt x="656423" y="936279"/>
                    <a:pt x="648975" y="940573"/>
                  </a:cubicBezTo>
                  <a:cubicBezTo>
                    <a:pt x="647093" y="939734"/>
                    <a:pt x="644907" y="939709"/>
                    <a:pt x="642975" y="940903"/>
                  </a:cubicBezTo>
                  <a:cubicBezTo>
                    <a:pt x="629933" y="948602"/>
                    <a:pt x="618263" y="958435"/>
                    <a:pt x="606010" y="967277"/>
                  </a:cubicBezTo>
                  <a:cubicBezTo>
                    <a:pt x="583841" y="983793"/>
                    <a:pt x="561392" y="999952"/>
                    <a:pt x="540418" y="1017967"/>
                  </a:cubicBezTo>
                  <a:cubicBezTo>
                    <a:pt x="518808" y="1036591"/>
                    <a:pt x="495495" y="1053056"/>
                    <a:pt x="474013" y="1071808"/>
                  </a:cubicBezTo>
                  <a:cubicBezTo>
                    <a:pt x="451895" y="1090153"/>
                    <a:pt x="428480" y="1106846"/>
                    <a:pt x="406693" y="1125598"/>
                  </a:cubicBezTo>
                  <a:cubicBezTo>
                    <a:pt x="360092" y="1161957"/>
                    <a:pt x="313975" y="1198952"/>
                    <a:pt x="264857" y="1231932"/>
                  </a:cubicBezTo>
                  <a:cubicBezTo>
                    <a:pt x="281357" y="1155681"/>
                    <a:pt x="296001" y="1078973"/>
                    <a:pt x="318322" y="1004145"/>
                  </a:cubicBezTo>
                  <a:cubicBezTo>
                    <a:pt x="329991" y="957037"/>
                    <a:pt x="337593" y="909015"/>
                    <a:pt x="347533" y="861527"/>
                  </a:cubicBezTo>
                  <a:cubicBezTo>
                    <a:pt x="350177" y="847908"/>
                    <a:pt x="353050" y="834365"/>
                    <a:pt x="355669" y="820721"/>
                  </a:cubicBezTo>
                  <a:cubicBezTo>
                    <a:pt x="355974" y="816859"/>
                    <a:pt x="357830" y="812158"/>
                    <a:pt x="357143" y="808270"/>
                  </a:cubicBezTo>
                  <a:lnTo>
                    <a:pt x="357143" y="808245"/>
                  </a:lnTo>
                  <a:cubicBezTo>
                    <a:pt x="358287" y="804408"/>
                    <a:pt x="355109" y="800673"/>
                    <a:pt x="351728" y="798514"/>
                  </a:cubicBezTo>
                  <a:cubicBezTo>
                    <a:pt x="343389" y="790612"/>
                    <a:pt x="335025" y="782735"/>
                    <a:pt x="326635" y="774884"/>
                  </a:cubicBezTo>
                  <a:cubicBezTo>
                    <a:pt x="318449" y="766956"/>
                    <a:pt x="311509" y="757911"/>
                    <a:pt x="304162" y="749221"/>
                  </a:cubicBezTo>
                  <a:cubicBezTo>
                    <a:pt x="290509" y="732883"/>
                    <a:pt x="273628" y="719773"/>
                    <a:pt x="257485" y="706027"/>
                  </a:cubicBezTo>
                  <a:cubicBezTo>
                    <a:pt x="232901" y="682803"/>
                    <a:pt x="207630" y="660469"/>
                    <a:pt x="181317" y="639228"/>
                  </a:cubicBezTo>
                  <a:cubicBezTo>
                    <a:pt x="163674" y="624084"/>
                    <a:pt x="147733" y="606781"/>
                    <a:pt x="129454" y="592323"/>
                  </a:cubicBezTo>
                  <a:cubicBezTo>
                    <a:pt x="101743" y="571920"/>
                    <a:pt x="75278" y="550120"/>
                    <a:pt x="50261" y="526465"/>
                  </a:cubicBezTo>
                  <a:cubicBezTo>
                    <a:pt x="33660" y="511651"/>
                    <a:pt x="13678" y="500319"/>
                    <a:pt x="0" y="482457"/>
                  </a:cubicBezTo>
                  <a:cubicBezTo>
                    <a:pt x="47745" y="476689"/>
                    <a:pt x="95743" y="473971"/>
                    <a:pt x="143844" y="475089"/>
                  </a:cubicBezTo>
                  <a:cubicBezTo>
                    <a:pt x="196673" y="475444"/>
                    <a:pt x="249477" y="472548"/>
                    <a:pt x="302331" y="473437"/>
                  </a:cubicBezTo>
                  <a:cubicBezTo>
                    <a:pt x="323407" y="473589"/>
                    <a:pt x="344508" y="473920"/>
                    <a:pt x="365533" y="472344"/>
                  </a:cubicBezTo>
                  <a:cubicBezTo>
                    <a:pt x="396854" y="469245"/>
                    <a:pt x="427921" y="463578"/>
                    <a:pt x="459369" y="461724"/>
                  </a:cubicBezTo>
                  <a:cubicBezTo>
                    <a:pt x="461912" y="461419"/>
                    <a:pt x="464657" y="461673"/>
                    <a:pt x="467276" y="461419"/>
                  </a:cubicBezTo>
                  <a:cubicBezTo>
                    <a:pt x="467301" y="461419"/>
                    <a:pt x="467301" y="461419"/>
                    <a:pt x="467301" y="461419"/>
                  </a:cubicBezTo>
                  <a:cubicBezTo>
                    <a:pt x="471445" y="462079"/>
                    <a:pt x="474877" y="458243"/>
                    <a:pt x="475894" y="454228"/>
                  </a:cubicBezTo>
                  <a:cubicBezTo>
                    <a:pt x="481945" y="440711"/>
                    <a:pt x="486267" y="426558"/>
                    <a:pt x="491377" y="412660"/>
                  </a:cubicBezTo>
                  <a:cubicBezTo>
                    <a:pt x="492063" y="408391"/>
                    <a:pt x="498114" y="391266"/>
                    <a:pt x="502258" y="376707"/>
                  </a:cubicBezTo>
                  <a:cubicBezTo>
                    <a:pt x="515732" y="347639"/>
                    <a:pt x="529028" y="318521"/>
                    <a:pt x="541638" y="289047"/>
                  </a:cubicBezTo>
                  <a:cubicBezTo>
                    <a:pt x="557121" y="255940"/>
                    <a:pt x="574307" y="223646"/>
                    <a:pt x="589179" y="190259"/>
                  </a:cubicBezTo>
                  <a:cubicBezTo>
                    <a:pt x="604001" y="156237"/>
                    <a:pt x="622789" y="124197"/>
                    <a:pt x="639060" y="90886"/>
                  </a:cubicBezTo>
                  <a:cubicBezTo>
                    <a:pt x="653017" y="61158"/>
                    <a:pt x="664889" y="30516"/>
                    <a:pt x="677067" y="0"/>
                  </a:cubicBezTo>
                  <a:cubicBezTo>
                    <a:pt x="687897" y="32396"/>
                    <a:pt x="695117" y="65706"/>
                    <a:pt x="702312" y="99042"/>
                  </a:cubicBezTo>
                  <a:cubicBezTo>
                    <a:pt x="709609" y="128974"/>
                    <a:pt x="718685" y="158422"/>
                    <a:pt x="725244" y="188531"/>
                  </a:cubicBezTo>
                  <a:cubicBezTo>
                    <a:pt x="731498" y="219174"/>
                    <a:pt x="740370" y="249156"/>
                    <a:pt x="748023" y="279468"/>
                  </a:cubicBezTo>
                  <a:cubicBezTo>
                    <a:pt x="759006" y="328888"/>
                    <a:pt x="768565" y="378689"/>
                    <a:pt x="781479" y="427625"/>
                  </a:cubicBezTo>
                  <a:cubicBezTo>
                    <a:pt x="782903" y="435400"/>
                    <a:pt x="784200" y="445310"/>
                    <a:pt x="785293" y="453745"/>
                  </a:cubicBezTo>
                  <a:cubicBezTo>
                    <a:pt x="785725" y="457760"/>
                    <a:pt x="785979" y="462511"/>
                    <a:pt x="790149" y="464519"/>
                  </a:cubicBezTo>
                  <a:cubicBezTo>
                    <a:pt x="792233" y="465738"/>
                    <a:pt x="794369" y="465459"/>
                    <a:pt x="796072" y="464341"/>
                  </a:cubicBezTo>
                  <a:cubicBezTo>
                    <a:pt x="820224" y="470261"/>
                    <a:pt x="845495" y="470261"/>
                    <a:pt x="870130" y="472980"/>
                  </a:cubicBezTo>
                  <a:cubicBezTo>
                    <a:pt x="913934" y="477883"/>
                    <a:pt x="957941" y="479687"/>
                    <a:pt x="1001821" y="483550"/>
                  </a:cubicBezTo>
                  <a:cubicBezTo>
                    <a:pt x="1006321" y="483423"/>
                    <a:pt x="1013872" y="484998"/>
                    <a:pt x="1017812" y="482305"/>
                  </a:cubicBezTo>
                  <a:cubicBezTo>
                    <a:pt x="1037769" y="484515"/>
                    <a:pt x="1057701" y="487031"/>
                    <a:pt x="1077785" y="488352"/>
                  </a:cubicBezTo>
                  <a:cubicBezTo>
                    <a:pt x="1096141" y="489444"/>
                    <a:pt x="1114039" y="494018"/>
                    <a:pt x="1132369" y="495365"/>
                  </a:cubicBezTo>
                  <a:cubicBezTo>
                    <a:pt x="1148563" y="496559"/>
                    <a:pt x="1164427" y="496330"/>
                    <a:pt x="1180622" y="4980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30"/>
          <p:cNvGrpSpPr/>
          <p:nvPr/>
        </p:nvGrpSpPr>
        <p:grpSpPr>
          <a:xfrm>
            <a:off x="7232926" y="869996"/>
            <a:ext cx="596458" cy="613024"/>
            <a:chOff x="7232926" y="869996"/>
            <a:chExt cx="596458" cy="613024"/>
          </a:xfrm>
        </p:grpSpPr>
        <p:sp>
          <p:nvSpPr>
            <p:cNvPr id="1239" name="Google Shape;1239;p30"/>
            <p:cNvSpPr/>
            <p:nvPr/>
          </p:nvSpPr>
          <p:spPr>
            <a:xfrm rot="1116942">
              <a:off x="7297622" y="932125"/>
              <a:ext cx="467065" cy="488767"/>
            </a:xfrm>
            <a:custGeom>
              <a:rect b="b" l="l" r="r" t="t"/>
              <a:pathLst>
                <a:path extrusionOk="0" h="976691" w="931850">
                  <a:moveTo>
                    <a:pt x="927523" y="390095"/>
                  </a:moveTo>
                  <a:cubicBezTo>
                    <a:pt x="919431" y="388044"/>
                    <a:pt x="910869" y="388298"/>
                    <a:pt x="902582" y="387790"/>
                  </a:cubicBezTo>
                  <a:cubicBezTo>
                    <a:pt x="883524" y="388044"/>
                    <a:pt x="864915" y="384176"/>
                    <a:pt x="846073" y="382125"/>
                  </a:cubicBezTo>
                  <a:cubicBezTo>
                    <a:pt x="814095" y="380230"/>
                    <a:pt x="782468" y="374467"/>
                    <a:pt x="750334" y="374623"/>
                  </a:cubicBezTo>
                  <a:cubicBezTo>
                    <a:pt x="737355" y="374233"/>
                    <a:pt x="724493" y="372181"/>
                    <a:pt x="711632" y="370560"/>
                  </a:cubicBezTo>
                  <a:cubicBezTo>
                    <a:pt x="691616" y="368040"/>
                    <a:pt x="671424" y="367434"/>
                    <a:pt x="651331" y="365500"/>
                  </a:cubicBezTo>
                  <a:cubicBezTo>
                    <a:pt x="646346" y="365442"/>
                    <a:pt x="641030" y="365305"/>
                    <a:pt x="635869" y="365813"/>
                  </a:cubicBezTo>
                  <a:cubicBezTo>
                    <a:pt x="634931" y="365735"/>
                    <a:pt x="634012" y="365617"/>
                    <a:pt x="633191" y="365383"/>
                  </a:cubicBezTo>
                  <a:cubicBezTo>
                    <a:pt x="630826" y="364445"/>
                    <a:pt x="628403" y="363683"/>
                    <a:pt x="626174" y="362472"/>
                  </a:cubicBezTo>
                  <a:cubicBezTo>
                    <a:pt x="624044" y="340300"/>
                    <a:pt x="616342" y="319280"/>
                    <a:pt x="612413" y="297439"/>
                  </a:cubicBezTo>
                  <a:cubicBezTo>
                    <a:pt x="605025" y="266456"/>
                    <a:pt x="599884" y="234926"/>
                    <a:pt x="591010" y="204314"/>
                  </a:cubicBezTo>
                  <a:cubicBezTo>
                    <a:pt x="584345" y="181087"/>
                    <a:pt x="579986" y="157293"/>
                    <a:pt x="573887" y="133928"/>
                  </a:cubicBezTo>
                  <a:cubicBezTo>
                    <a:pt x="564994" y="103512"/>
                    <a:pt x="558621" y="72548"/>
                    <a:pt x="551174" y="41819"/>
                  </a:cubicBezTo>
                  <a:cubicBezTo>
                    <a:pt x="546933" y="29024"/>
                    <a:pt x="544489" y="15310"/>
                    <a:pt x="538410" y="3276"/>
                  </a:cubicBezTo>
                  <a:cubicBezTo>
                    <a:pt x="536573" y="150"/>
                    <a:pt x="532097" y="-1119"/>
                    <a:pt x="529145" y="1166"/>
                  </a:cubicBezTo>
                  <a:cubicBezTo>
                    <a:pt x="526819" y="3002"/>
                    <a:pt x="526116" y="5952"/>
                    <a:pt x="525001" y="8570"/>
                  </a:cubicBezTo>
                  <a:cubicBezTo>
                    <a:pt x="514974" y="33966"/>
                    <a:pt x="505474" y="59577"/>
                    <a:pt x="493825" y="84270"/>
                  </a:cubicBezTo>
                  <a:cubicBezTo>
                    <a:pt x="482351" y="107731"/>
                    <a:pt x="469333" y="130510"/>
                    <a:pt x="458797" y="154460"/>
                  </a:cubicBezTo>
                  <a:cubicBezTo>
                    <a:pt x="447187" y="181126"/>
                    <a:pt x="433836" y="206991"/>
                    <a:pt x="421620" y="233363"/>
                  </a:cubicBezTo>
                  <a:cubicBezTo>
                    <a:pt x="406295" y="269679"/>
                    <a:pt x="389935" y="305546"/>
                    <a:pt x="374532" y="341823"/>
                  </a:cubicBezTo>
                  <a:cubicBezTo>
                    <a:pt x="372187" y="347801"/>
                    <a:pt x="369743" y="353779"/>
                    <a:pt x="367789" y="359894"/>
                  </a:cubicBezTo>
                  <a:cubicBezTo>
                    <a:pt x="367437" y="361339"/>
                    <a:pt x="366851" y="362902"/>
                    <a:pt x="366460" y="364484"/>
                  </a:cubicBezTo>
                  <a:cubicBezTo>
                    <a:pt x="357625" y="364113"/>
                    <a:pt x="348770" y="365481"/>
                    <a:pt x="339661" y="365989"/>
                  </a:cubicBezTo>
                  <a:cubicBezTo>
                    <a:pt x="323711" y="367512"/>
                    <a:pt x="307859" y="369798"/>
                    <a:pt x="291890" y="371146"/>
                  </a:cubicBezTo>
                  <a:cubicBezTo>
                    <a:pt x="273457" y="372260"/>
                    <a:pt x="255005" y="371517"/>
                    <a:pt x="236553" y="371322"/>
                  </a:cubicBezTo>
                  <a:cubicBezTo>
                    <a:pt x="204380" y="370677"/>
                    <a:pt x="172206" y="371986"/>
                    <a:pt x="140033" y="372064"/>
                  </a:cubicBezTo>
                  <a:cubicBezTo>
                    <a:pt x="107116" y="371849"/>
                    <a:pt x="74141" y="371068"/>
                    <a:pt x="41342" y="374233"/>
                  </a:cubicBezTo>
                  <a:cubicBezTo>
                    <a:pt x="31393" y="375112"/>
                    <a:pt x="21483" y="376284"/>
                    <a:pt x="11534" y="377182"/>
                  </a:cubicBezTo>
                  <a:cubicBezTo>
                    <a:pt x="7996" y="377710"/>
                    <a:pt x="3520" y="376909"/>
                    <a:pt x="1135" y="380171"/>
                  </a:cubicBezTo>
                  <a:cubicBezTo>
                    <a:pt x="-6683" y="392928"/>
                    <a:pt x="28129" y="415569"/>
                    <a:pt x="37081" y="423286"/>
                  </a:cubicBezTo>
                  <a:cubicBezTo>
                    <a:pt x="55396" y="438504"/>
                    <a:pt x="71972" y="455793"/>
                    <a:pt x="91538" y="469526"/>
                  </a:cubicBezTo>
                  <a:cubicBezTo>
                    <a:pt x="107507" y="480856"/>
                    <a:pt x="121659" y="494297"/>
                    <a:pt x="135791" y="507757"/>
                  </a:cubicBezTo>
                  <a:cubicBezTo>
                    <a:pt x="147734" y="518833"/>
                    <a:pt x="160635" y="528777"/>
                    <a:pt x="173066" y="539287"/>
                  </a:cubicBezTo>
                  <a:cubicBezTo>
                    <a:pt x="189134" y="553938"/>
                    <a:pt x="204751" y="569059"/>
                    <a:pt x="221718" y="582694"/>
                  </a:cubicBezTo>
                  <a:cubicBezTo>
                    <a:pt x="233524" y="592657"/>
                    <a:pt x="242515" y="605277"/>
                    <a:pt x="252914" y="616568"/>
                  </a:cubicBezTo>
                  <a:cubicBezTo>
                    <a:pt x="261260" y="624676"/>
                    <a:pt x="269607" y="632841"/>
                    <a:pt x="278422" y="640421"/>
                  </a:cubicBezTo>
                  <a:cubicBezTo>
                    <a:pt x="279575" y="641320"/>
                    <a:pt x="281022" y="641632"/>
                    <a:pt x="282410" y="641437"/>
                  </a:cubicBezTo>
                  <a:cubicBezTo>
                    <a:pt x="279693" y="650306"/>
                    <a:pt x="277230" y="659253"/>
                    <a:pt x="274962" y="668259"/>
                  </a:cubicBezTo>
                  <a:cubicBezTo>
                    <a:pt x="264700" y="708287"/>
                    <a:pt x="258152" y="748999"/>
                    <a:pt x="247421" y="788968"/>
                  </a:cubicBezTo>
                  <a:cubicBezTo>
                    <a:pt x="232859" y="835403"/>
                    <a:pt x="222890" y="883011"/>
                    <a:pt x="212433" y="930501"/>
                  </a:cubicBezTo>
                  <a:cubicBezTo>
                    <a:pt x="210263" y="940953"/>
                    <a:pt x="207703" y="952733"/>
                    <a:pt x="205220" y="963418"/>
                  </a:cubicBezTo>
                  <a:cubicBezTo>
                    <a:pt x="204224" y="967579"/>
                    <a:pt x="202152" y="973127"/>
                    <a:pt x="206725" y="975902"/>
                  </a:cubicBezTo>
                  <a:cubicBezTo>
                    <a:pt x="214994" y="979516"/>
                    <a:pt x="224063" y="969787"/>
                    <a:pt x="230983" y="965860"/>
                  </a:cubicBezTo>
                  <a:cubicBezTo>
                    <a:pt x="261182" y="945309"/>
                    <a:pt x="289349" y="922004"/>
                    <a:pt x="318629" y="900202"/>
                  </a:cubicBezTo>
                  <a:cubicBezTo>
                    <a:pt x="364173" y="863456"/>
                    <a:pt x="409951" y="826984"/>
                    <a:pt x="455357" y="790062"/>
                  </a:cubicBezTo>
                  <a:cubicBezTo>
                    <a:pt x="472304" y="777442"/>
                    <a:pt x="489095" y="764588"/>
                    <a:pt x="506256" y="752281"/>
                  </a:cubicBezTo>
                  <a:cubicBezTo>
                    <a:pt x="506960" y="751734"/>
                    <a:pt x="507742" y="751265"/>
                    <a:pt x="508524" y="750796"/>
                  </a:cubicBezTo>
                  <a:cubicBezTo>
                    <a:pt x="513000" y="749409"/>
                    <a:pt x="517398" y="745990"/>
                    <a:pt x="522226" y="747475"/>
                  </a:cubicBezTo>
                  <a:cubicBezTo>
                    <a:pt x="526389" y="748920"/>
                    <a:pt x="529712" y="752105"/>
                    <a:pt x="534091" y="752886"/>
                  </a:cubicBezTo>
                  <a:cubicBezTo>
                    <a:pt x="552621" y="765701"/>
                    <a:pt x="573047" y="775449"/>
                    <a:pt x="592144" y="787386"/>
                  </a:cubicBezTo>
                  <a:cubicBezTo>
                    <a:pt x="609990" y="799419"/>
                    <a:pt x="628383" y="810515"/>
                    <a:pt x="647206" y="820967"/>
                  </a:cubicBezTo>
                  <a:cubicBezTo>
                    <a:pt x="659208" y="827843"/>
                    <a:pt x="670369" y="836087"/>
                    <a:pt x="682195" y="843237"/>
                  </a:cubicBezTo>
                  <a:cubicBezTo>
                    <a:pt x="694509" y="850680"/>
                    <a:pt x="707155" y="857537"/>
                    <a:pt x="719392" y="865078"/>
                  </a:cubicBezTo>
                  <a:cubicBezTo>
                    <a:pt x="743629" y="880960"/>
                    <a:pt x="769001" y="894908"/>
                    <a:pt x="794958" y="907801"/>
                  </a:cubicBezTo>
                  <a:cubicBezTo>
                    <a:pt x="812453" y="916338"/>
                    <a:pt x="830807" y="923918"/>
                    <a:pt x="850236" y="926321"/>
                  </a:cubicBezTo>
                  <a:cubicBezTo>
                    <a:pt x="856120" y="927532"/>
                    <a:pt x="864212" y="924992"/>
                    <a:pt x="862492" y="917667"/>
                  </a:cubicBezTo>
                  <a:cubicBezTo>
                    <a:pt x="860029" y="911083"/>
                    <a:pt x="856315" y="905008"/>
                    <a:pt x="853324" y="898639"/>
                  </a:cubicBezTo>
                  <a:cubicBezTo>
                    <a:pt x="838938" y="867187"/>
                    <a:pt x="823027" y="836419"/>
                    <a:pt x="804673" y="807077"/>
                  </a:cubicBezTo>
                  <a:cubicBezTo>
                    <a:pt x="792789" y="788792"/>
                    <a:pt x="782898" y="769354"/>
                    <a:pt x="772265" y="750327"/>
                  </a:cubicBezTo>
                  <a:cubicBezTo>
                    <a:pt x="761729" y="732179"/>
                    <a:pt x="750627" y="714382"/>
                    <a:pt x="740287" y="696116"/>
                  </a:cubicBezTo>
                  <a:cubicBezTo>
                    <a:pt x="726624" y="673455"/>
                    <a:pt x="710693" y="652279"/>
                    <a:pt x="697930" y="629071"/>
                  </a:cubicBezTo>
                  <a:cubicBezTo>
                    <a:pt x="697128" y="627762"/>
                    <a:pt x="693688" y="622683"/>
                    <a:pt x="690580" y="619948"/>
                  </a:cubicBezTo>
                  <a:cubicBezTo>
                    <a:pt x="693356" y="618698"/>
                    <a:pt x="695916" y="615494"/>
                    <a:pt x="698066" y="613599"/>
                  </a:cubicBezTo>
                  <a:cubicBezTo>
                    <a:pt x="708582" y="603695"/>
                    <a:pt x="718590" y="594826"/>
                    <a:pt x="729810" y="585332"/>
                  </a:cubicBezTo>
                  <a:cubicBezTo>
                    <a:pt x="754673" y="563276"/>
                    <a:pt x="780611" y="542412"/>
                    <a:pt x="804184" y="518950"/>
                  </a:cubicBezTo>
                  <a:cubicBezTo>
                    <a:pt x="818903" y="505432"/>
                    <a:pt x="833954" y="492265"/>
                    <a:pt x="847695" y="477711"/>
                  </a:cubicBezTo>
                  <a:cubicBezTo>
                    <a:pt x="867398" y="457981"/>
                    <a:pt x="890424" y="441981"/>
                    <a:pt x="910889" y="423071"/>
                  </a:cubicBezTo>
                  <a:cubicBezTo>
                    <a:pt x="917535" y="416800"/>
                    <a:pt x="941557" y="398495"/>
                    <a:pt x="927523" y="3900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 rot="1116942">
              <a:off x="7303429" y="940245"/>
              <a:ext cx="454971" cy="473993"/>
            </a:xfrm>
            <a:custGeom>
              <a:rect b="b" l="l" r="r" t="t"/>
              <a:pathLst>
                <a:path extrusionOk="0" h="947170" w="907720">
                  <a:moveTo>
                    <a:pt x="907721" y="382932"/>
                  </a:moveTo>
                  <a:cubicBezTo>
                    <a:pt x="900117" y="392875"/>
                    <a:pt x="890637" y="399693"/>
                    <a:pt x="881235" y="408191"/>
                  </a:cubicBezTo>
                  <a:cubicBezTo>
                    <a:pt x="868784" y="419209"/>
                    <a:pt x="855688" y="429484"/>
                    <a:pt x="842924" y="440112"/>
                  </a:cubicBezTo>
                  <a:cubicBezTo>
                    <a:pt x="830278" y="450973"/>
                    <a:pt x="819390" y="463671"/>
                    <a:pt x="807037" y="474846"/>
                  </a:cubicBezTo>
                  <a:cubicBezTo>
                    <a:pt x="789034" y="490357"/>
                    <a:pt x="772791" y="507782"/>
                    <a:pt x="754613" y="523078"/>
                  </a:cubicBezTo>
                  <a:cubicBezTo>
                    <a:pt x="736865" y="537945"/>
                    <a:pt x="719898" y="553729"/>
                    <a:pt x="702092" y="568576"/>
                  </a:cubicBezTo>
                  <a:cubicBezTo>
                    <a:pt x="694332" y="575316"/>
                    <a:pt x="686669" y="582212"/>
                    <a:pt x="679183" y="589264"/>
                  </a:cubicBezTo>
                  <a:cubicBezTo>
                    <a:pt x="675782" y="592702"/>
                    <a:pt x="668471" y="597508"/>
                    <a:pt x="672889" y="602802"/>
                  </a:cubicBezTo>
                  <a:cubicBezTo>
                    <a:pt x="673143" y="603017"/>
                    <a:pt x="673397" y="603193"/>
                    <a:pt x="673632" y="603369"/>
                  </a:cubicBezTo>
                  <a:cubicBezTo>
                    <a:pt x="675195" y="608467"/>
                    <a:pt x="679202" y="612726"/>
                    <a:pt x="681353" y="617688"/>
                  </a:cubicBezTo>
                  <a:cubicBezTo>
                    <a:pt x="689836" y="635563"/>
                    <a:pt x="700410" y="652207"/>
                    <a:pt x="711298" y="668695"/>
                  </a:cubicBezTo>
                  <a:cubicBezTo>
                    <a:pt x="729339" y="699580"/>
                    <a:pt x="747654" y="730387"/>
                    <a:pt x="764386" y="762015"/>
                  </a:cubicBezTo>
                  <a:cubicBezTo>
                    <a:pt x="777463" y="787001"/>
                    <a:pt x="793647" y="810228"/>
                    <a:pt x="806489" y="835390"/>
                  </a:cubicBezTo>
                  <a:cubicBezTo>
                    <a:pt x="818276" y="856175"/>
                    <a:pt x="827267" y="878172"/>
                    <a:pt x="838155" y="899466"/>
                  </a:cubicBezTo>
                  <a:cubicBezTo>
                    <a:pt x="818335" y="896731"/>
                    <a:pt x="799941" y="888311"/>
                    <a:pt x="782193" y="879462"/>
                  </a:cubicBezTo>
                  <a:cubicBezTo>
                    <a:pt x="750860" y="864341"/>
                    <a:pt x="722381" y="845372"/>
                    <a:pt x="692475" y="827888"/>
                  </a:cubicBezTo>
                  <a:cubicBezTo>
                    <a:pt x="676779" y="819293"/>
                    <a:pt x="662060" y="809134"/>
                    <a:pt x="646970" y="799542"/>
                  </a:cubicBezTo>
                  <a:cubicBezTo>
                    <a:pt x="628479" y="788466"/>
                    <a:pt x="609402" y="778444"/>
                    <a:pt x="591693" y="766137"/>
                  </a:cubicBezTo>
                  <a:cubicBezTo>
                    <a:pt x="574726" y="754631"/>
                    <a:pt x="556157" y="745879"/>
                    <a:pt x="538780" y="735056"/>
                  </a:cubicBezTo>
                  <a:cubicBezTo>
                    <a:pt x="537412" y="733396"/>
                    <a:pt x="535399" y="732517"/>
                    <a:pt x="533425" y="731618"/>
                  </a:cubicBezTo>
                  <a:cubicBezTo>
                    <a:pt x="533405" y="731618"/>
                    <a:pt x="533405" y="731618"/>
                    <a:pt x="533385" y="731599"/>
                  </a:cubicBezTo>
                  <a:cubicBezTo>
                    <a:pt x="531450" y="730309"/>
                    <a:pt x="529515" y="729000"/>
                    <a:pt x="527619" y="727633"/>
                  </a:cubicBezTo>
                  <a:cubicBezTo>
                    <a:pt x="525723" y="726344"/>
                    <a:pt x="523847" y="725035"/>
                    <a:pt x="521931" y="723765"/>
                  </a:cubicBezTo>
                  <a:cubicBezTo>
                    <a:pt x="520582" y="722944"/>
                    <a:pt x="519234" y="722808"/>
                    <a:pt x="518061" y="723140"/>
                  </a:cubicBezTo>
                  <a:cubicBezTo>
                    <a:pt x="511904" y="720229"/>
                    <a:pt x="504691" y="719858"/>
                    <a:pt x="498964" y="723159"/>
                  </a:cubicBezTo>
                  <a:cubicBezTo>
                    <a:pt x="497518" y="722515"/>
                    <a:pt x="495837" y="722495"/>
                    <a:pt x="494351" y="723413"/>
                  </a:cubicBezTo>
                  <a:cubicBezTo>
                    <a:pt x="484324" y="729332"/>
                    <a:pt x="475352" y="736893"/>
                    <a:pt x="465930" y="743691"/>
                  </a:cubicBezTo>
                  <a:cubicBezTo>
                    <a:pt x="448886" y="756389"/>
                    <a:pt x="431626" y="768813"/>
                    <a:pt x="415500" y="782664"/>
                  </a:cubicBezTo>
                  <a:cubicBezTo>
                    <a:pt x="398886" y="796983"/>
                    <a:pt x="380962" y="809642"/>
                    <a:pt x="364445" y="824059"/>
                  </a:cubicBezTo>
                  <a:cubicBezTo>
                    <a:pt x="347439" y="838164"/>
                    <a:pt x="329437" y="850999"/>
                    <a:pt x="312686" y="865416"/>
                  </a:cubicBezTo>
                  <a:cubicBezTo>
                    <a:pt x="276857" y="893371"/>
                    <a:pt x="241400" y="921814"/>
                    <a:pt x="203636" y="947171"/>
                  </a:cubicBezTo>
                  <a:cubicBezTo>
                    <a:pt x="216321" y="888545"/>
                    <a:pt x="227580" y="829568"/>
                    <a:pt x="244742" y="772037"/>
                  </a:cubicBezTo>
                  <a:cubicBezTo>
                    <a:pt x="253714" y="735818"/>
                    <a:pt x="259558" y="698896"/>
                    <a:pt x="267201" y="662385"/>
                  </a:cubicBezTo>
                  <a:cubicBezTo>
                    <a:pt x="269234" y="651914"/>
                    <a:pt x="271443" y="641502"/>
                    <a:pt x="273456" y="631011"/>
                  </a:cubicBezTo>
                  <a:cubicBezTo>
                    <a:pt x="273690" y="628042"/>
                    <a:pt x="275117" y="624428"/>
                    <a:pt x="274590" y="621439"/>
                  </a:cubicBezTo>
                  <a:lnTo>
                    <a:pt x="274590" y="621419"/>
                  </a:lnTo>
                  <a:cubicBezTo>
                    <a:pt x="275469" y="618469"/>
                    <a:pt x="273026" y="615598"/>
                    <a:pt x="270426" y="613937"/>
                  </a:cubicBezTo>
                  <a:cubicBezTo>
                    <a:pt x="264015" y="607862"/>
                    <a:pt x="257584" y="601806"/>
                    <a:pt x="251134" y="595769"/>
                  </a:cubicBezTo>
                  <a:cubicBezTo>
                    <a:pt x="244840" y="589674"/>
                    <a:pt x="239504" y="582720"/>
                    <a:pt x="233855" y="576039"/>
                  </a:cubicBezTo>
                  <a:cubicBezTo>
                    <a:pt x="223358" y="563477"/>
                    <a:pt x="210379" y="553397"/>
                    <a:pt x="197967" y="542829"/>
                  </a:cubicBezTo>
                  <a:cubicBezTo>
                    <a:pt x="179066" y="524973"/>
                    <a:pt x="159636" y="507802"/>
                    <a:pt x="139406" y="491470"/>
                  </a:cubicBezTo>
                  <a:cubicBezTo>
                    <a:pt x="125841" y="479827"/>
                    <a:pt x="113585" y="466523"/>
                    <a:pt x="99531" y="455408"/>
                  </a:cubicBezTo>
                  <a:cubicBezTo>
                    <a:pt x="78225" y="439721"/>
                    <a:pt x="57877" y="422960"/>
                    <a:pt x="38643" y="404772"/>
                  </a:cubicBezTo>
                  <a:cubicBezTo>
                    <a:pt x="25880" y="393383"/>
                    <a:pt x="10516" y="384670"/>
                    <a:pt x="0" y="370937"/>
                  </a:cubicBezTo>
                  <a:cubicBezTo>
                    <a:pt x="36708" y="366503"/>
                    <a:pt x="73612" y="364412"/>
                    <a:pt x="110594" y="365272"/>
                  </a:cubicBezTo>
                  <a:cubicBezTo>
                    <a:pt x="151212" y="365545"/>
                    <a:pt x="191810" y="363318"/>
                    <a:pt x="232447" y="364002"/>
                  </a:cubicBezTo>
                  <a:cubicBezTo>
                    <a:pt x="248651" y="364119"/>
                    <a:pt x="264875" y="364373"/>
                    <a:pt x="281040" y="363162"/>
                  </a:cubicBezTo>
                  <a:cubicBezTo>
                    <a:pt x="305121" y="360779"/>
                    <a:pt x="329007" y="356422"/>
                    <a:pt x="353186" y="354996"/>
                  </a:cubicBezTo>
                  <a:cubicBezTo>
                    <a:pt x="355141" y="354762"/>
                    <a:pt x="357252" y="354957"/>
                    <a:pt x="359265" y="354762"/>
                  </a:cubicBezTo>
                  <a:cubicBezTo>
                    <a:pt x="359285" y="354762"/>
                    <a:pt x="359285" y="354762"/>
                    <a:pt x="359285" y="354762"/>
                  </a:cubicBezTo>
                  <a:cubicBezTo>
                    <a:pt x="362471" y="355270"/>
                    <a:pt x="365109" y="352320"/>
                    <a:pt x="365891" y="349233"/>
                  </a:cubicBezTo>
                  <a:cubicBezTo>
                    <a:pt x="370543" y="338840"/>
                    <a:pt x="373866" y="327959"/>
                    <a:pt x="377795" y="317273"/>
                  </a:cubicBezTo>
                  <a:cubicBezTo>
                    <a:pt x="378323" y="313992"/>
                    <a:pt x="382975" y="300825"/>
                    <a:pt x="386161" y="289631"/>
                  </a:cubicBezTo>
                  <a:cubicBezTo>
                    <a:pt x="396521" y="267283"/>
                    <a:pt x="406744" y="244895"/>
                    <a:pt x="416439" y="222234"/>
                  </a:cubicBezTo>
                  <a:cubicBezTo>
                    <a:pt x="428342" y="196779"/>
                    <a:pt x="441556" y="171950"/>
                    <a:pt x="452991" y="146281"/>
                  </a:cubicBezTo>
                  <a:cubicBezTo>
                    <a:pt x="464386" y="120123"/>
                    <a:pt x="478831" y="95489"/>
                    <a:pt x="491341" y="69878"/>
                  </a:cubicBezTo>
                  <a:cubicBezTo>
                    <a:pt x="502072" y="47022"/>
                    <a:pt x="511200" y="23462"/>
                    <a:pt x="520563" y="0"/>
                  </a:cubicBezTo>
                  <a:cubicBezTo>
                    <a:pt x="528890" y="24908"/>
                    <a:pt x="534441" y="50518"/>
                    <a:pt x="539973" y="76149"/>
                  </a:cubicBezTo>
                  <a:cubicBezTo>
                    <a:pt x="545583" y="99161"/>
                    <a:pt x="552561" y="121803"/>
                    <a:pt x="557604" y="144952"/>
                  </a:cubicBezTo>
                  <a:cubicBezTo>
                    <a:pt x="562412" y="168512"/>
                    <a:pt x="569234" y="191564"/>
                    <a:pt x="575117" y="214869"/>
                  </a:cubicBezTo>
                  <a:cubicBezTo>
                    <a:pt x="583561" y="252865"/>
                    <a:pt x="590911" y="291155"/>
                    <a:pt x="600841" y="328780"/>
                  </a:cubicBezTo>
                  <a:cubicBezTo>
                    <a:pt x="601935" y="334758"/>
                    <a:pt x="602932" y="342376"/>
                    <a:pt x="603772" y="348862"/>
                  </a:cubicBezTo>
                  <a:cubicBezTo>
                    <a:pt x="604105" y="351949"/>
                    <a:pt x="604300" y="355602"/>
                    <a:pt x="607506" y="357145"/>
                  </a:cubicBezTo>
                  <a:cubicBezTo>
                    <a:pt x="609109" y="358083"/>
                    <a:pt x="610751" y="357868"/>
                    <a:pt x="612060" y="357008"/>
                  </a:cubicBezTo>
                  <a:cubicBezTo>
                    <a:pt x="630629" y="361560"/>
                    <a:pt x="650059" y="361560"/>
                    <a:pt x="668999" y="363650"/>
                  </a:cubicBezTo>
                  <a:cubicBezTo>
                    <a:pt x="702678" y="367421"/>
                    <a:pt x="736513" y="368808"/>
                    <a:pt x="770250" y="371777"/>
                  </a:cubicBezTo>
                  <a:cubicBezTo>
                    <a:pt x="773710" y="371679"/>
                    <a:pt x="779515" y="372891"/>
                    <a:pt x="782545" y="370820"/>
                  </a:cubicBezTo>
                  <a:cubicBezTo>
                    <a:pt x="797889" y="372519"/>
                    <a:pt x="813213" y="374453"/>
                    <a:pt x="828655" y="375469"/>
                  </a:cubicBezTo>
                  <a:cubicBezTo>
                    <a:pt x="842768" y="376309"/>
                    <a:pt x="856529" y="379826"/>
                    <a:pt x="870622" y="380861"/>
                  </a:cubicBezTo>
                  <a:cubicBezTo>
                    <a:pt x="883073" y="381779"/>
                    <a:pt x="895270" y="381603"/>
                    <a:pt x="907721" y="3829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30"/>
          <p:cNvGrpSpPr/>
          <p:nvPr/>
        </p:nvGrpSpPr>
        <p:grpSpPr>
          <a:xfrm>
            <a:off x="8172250" y="1411766"/>
            <a:ext cx="1178920" cy="1272555"/>
            <a:chOff x="5011018" y="3456196"/>
            <a:chExt cx="688179" cy="742838"/>
          </a:xfrm>
        </p:grpSpPr>
        <p:sp>
          <p:nvSpPr>
            <p:cNvPr id="1242" name="Google Shape;1242;p30"/>
            <p:cNvSpPr/>
            <p:nvPr/>
          </p:nvSpPr>
          <p:spPr>
            <a:xfrm>
              <a:off x="5011018" y="3456196"/>
              <a:ext cx="688179" cy="742838"/>
            </a:xfrm>
            <a:custGeom>
              <a:rect b="b" l="l" r="r" t="t"/>
              <a:pathLst>
                <a:path extrusionOk="0" h="1485675" w="1376359">
                  <a:moveTo>
                    <a:pt x="1370584" y="1220654"/>
                  </a:moveTo>
                  <a:cubicBezTo>
                    <a:pt x="1364586" y="1203211"/>
                    <a:pt x="1357963" y="1186156"/>
                    <a:pt x="1352381" y="1168535"/>
                  </a:cubicBezTo>
                  <a:cubicBezTo>
                    <a:pt x="1339136" y="1119270"/>
                    <a:pt x="1319507" y="1072322"/>
                    <a:pt x="1300738" y="1025017"/>
                  </a:cubicBezTo>
                  <a:cubicBezTo>
                    <a:pt x="1285950" y="976345"/>
                    <a:pt x="1266172" y="927674"/>
                    <a:pt x="1249304" y="879478"/>
                  </a:cubicBezTo>
                  <a:cubicBezTo>
                    <a:pt x="1231367" y="817910"/>
                    <a:pt x="1209956" y="757948"/>
                    <a:pt x="1188961" y="697331"/>
                  </a:cubicBezTo>
                  <a:cubicBezTo>
                    <a:pt x="1164877" y="627295"/>
                    <a:pt x="1143377" y="556457"/>
                    <a:pt x="1120956" y="485887"/>
                  </a:cubicBezTo>
                  <a:cubicBezTo>
                    <a:pt x="1100169" y="422388"/>
                    <a:pt x="1083509" y="357641"/>
                    <a:pt x="1061771" y="294440"/>
                  </a:cubicBezTo>
                  <a:cubicBezTo>
                    <a:pt x="1042825" y="230228"/>
                    <a:pt x="1028600" y="164649"/>
                    <a:pt x="1004843" y="101923"/>
                  </a:cubicBezTo>
                  <a:cubicBezTo>
                    <a:pt x="999230" y="85640"/>
                    <a:pt x="993410" y="68614"/>
                    <a:pt x="988450" y="51320"/>
                  </a:cubicBezTo>
                  <a:cubicBezTo>
                    <a:pt x="983016" y="36017"/>
                    <a:pt x="982036" y="17535"/>
                    <a:pt x="971464" y="4788"/>
                  </a:cubicBezTo>
                  <a:cubicBezTo>
                    <a:pt x="970573" y="4194"/>
                    <a:pt x="969563" y="4015"/>
                    <a:pt x="968643" y="4194"/>
                  </a:cubicBezTo>
                  <a:cubicBezTo>
                    <a:pt x="966594" y="1311"/>
                    <a:pt x="963030" y="-501"/>
                    <a:pt x="959437" y="123"/>
                  </a:cubicBezTo>
                  <a:cubicBezTo>
                    <a:pt x="926177" y="5471"/>
                    <a:pt x="892531" y="8324"/>
                    <a:pt x="859597" y="15842"/>
                  </a:cubicBezTo>
                  <a:cubicBezTo>
                    <a:pt x="818616" y="23686"/>
                    <a:pt x="777101" y="28440"/>
                    <a:pt x="736060" y="36077"/>
                  </a:cubicBezTo>
                  <a:cubicBezTo>
                    <a:pt x="634201" y="54173"/>
                    <a:pt x="532550" y="74081"/>
                    <a:pt x="430305" y="89889"/>
                  </a:cubicBezTo>
                  <a:cubicBezTo>
                    <a:pt x="378960" y="97644"/>
                    <a:pt x="327199" y="102814"/>
                    <a:pt x="276181" y="112501"/>
                  </a:cubicBezTo>
                  <a:cubicBezTo>
                    <a:pt x="224271" y="123168"/>
                    <a:pt x="172926" y="136332"/>
                    <a:pt x="121106" y="147415"/>
                  </a:cubicBezTo>
                  <a:cubicBezTo>
                    <a:pt x="83748" y="155616"/>
                    <a:pt x="46419" y="164411"/>
                    <a:pt x="10071" y="176446"/>
                  </a:cubicBezTo>
                  <a:cubicBezTo>
                    <a:pt x="2706" y="177991"/>
                    <a:pt x="-382" y="182596"/>
                    <a:pt x="1786" y="185627"/>
                  </a:cubicBezTo>
                  <a:cubicBezTo>
                    <a:pt x="509" y="186756"/>
                    <a:pt x="93" y="188153"/>
                    <a:pt x="4" y="189995"/>
                  </a:cubicBezTo>
                  <a:cubicBezTo>
                    <a:pt x="-115" y="201405"/>
                    <a:pt x="2587" y="212637"/>
                    <a:pt x="4458" y="223839"/>
                  </a:cubicBezTo>
                  <a:cubicBezTo>
                    <a:pt x="15416" y="290191"/>
                    <a:pt x="37421" y="353808"/>
                    <a:pt x="55002" y="418555"/>
                  </a:cubicBezTo>
                  <a:cubicBezTo>
                    <a:pt x="85945" y="532716"/>
                    <a:pt x="113801" y="647650"/>
                    <a:pt x="143230" y="762197"/>
                  </a:cubicBezTo>
                  <a:cubicBezTo>
                    <a:pt x="150238" y="791049"/>
                    <a:pt x="156623" y="820050"/>
                    <a:pt x="163572" y="848902"/>
                  </a:cubicBezTo>
                  <a:cubicBezTo>
                    <a:pt x="177054" y="905448"/>
                    <a:pt x="195080" y="960805"/>
                    <a:pt x="207523" y="1017648"/>
                  </a:cubicBezTo>
                  <a:cubicBezTo>
                    <a:pt x="228221" y="1119478"/>
                    <a:pt x="258155" y="1219138"/>
                    <a:pt x="290673" y="1317759"/>
                  </a:cubicBezTo>
                  <a:cubicBezTo>
                    <a:pt x="305966" y="1358259"/>
                    <a:pt x="313628" y="1400898"/>
                    <a:pt x="326338" y="1442112"/>
                  </a:cubicBezTo>
                  <a:cubicBezTo>
                    <a:pt x="331535" y="1453225"/>
                    <a:pt x="336019" y="1483919"/>
                    <a:pt x="349591" y="1485554"/>
                  </a:cubicBezTo>
                  <a:cubicBezTo>
                    <a:pt x="361202" y="1486742"/>
                    <a:pt x="371150" y="1478957"/>
                    <a:pt x="381841" y="1475570"/>
                  </a:cubicBezTo>
                  <a:cubicBezTo>
                    <a:pt x="422941" y="1464041"/>
                    <a:pt x="463862" y="1451709"/>
                    <a:pt x="505497" y="1442260"/>
                  </a:cubicBezTo>
                  <a:cubicBezTo>
                    <a:pt x="562633" y="1432782"/>
                    <a:pt x="619947" y="1422471"/>
                    <a:pt x="676875" y="1411506"/>
                  </a:cubicBezTo>
                  <a:cubicBezTo>
                    <a:pt x="806352" y="1388092"/>
                    <a:pt x="934522" y="1357754"/>
                    <a:pt x="1062365" y="1326614"/>
                  </a:cubicBezTo>
                  <a:cubicBezTo>
                    <a:pt x="1136250" y="1307656"/>
                    <a:pt x="1211411" y="1294166"/>
                    <a:pt x="1285415" y="1275565"/>
                  </a:cubicBezTo>
                  <a:cubicBezTo>
                    <a:pt x="1308875" y="1270632"/>
                    <a:pt x="1332038" y="1264571"/>
                    <a:pt x="1355142" y="1258242"/>
                  </a:cubicBezTo>
                  <a:cubicBezTo>
                    <a:pt x="1359716" y="1257558"/>
                    <a:pt x="1364853" y="1255716"/>
                    <a:pt x="1367466" y="1252240"/>
                  </a:cubicBezTo>
                  <a:cubicBezTo>
                    <a:pt x="1368120" y="1252210"/>
                    <a:pt x="1368743" y="1252121"/>
                    <a:pt x="1369397" y="1251942"/>
                  </a:cubicBezTo>
                  <a:cubicBezTo>
                    <a:pt x="1383116" y="1246624"/>
                    <a:pt x="1372693" y="1230756"/>
                    <a:pt x="1370584" y="1220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141045" y="3668579"/>
              <a:ext cx="89193" cy="97744"/>
            </a:xfrm>
            <a:custGeom>
              <a:rect b="b" l="l" r="r" t="t"/>
              <a:pathLst>
                <a:path extrusionOk="0" h="195488" w="178386">
                  <a:moveTo>
                    <a:pt x="161668" y="0"/>
                  </a:moveTo>
                  <a:cubicBezTo>
                    <a:pt x="167161" y="2645"/>
                    <a:pt x="172863" y="4606"/>
                    <a:pt x="178387" y="7131"/>
                  </a:cubicBezTo>
                  <a:cubicBezTo>
                    <a:pt x="159886" y="41184"/>
                    <a:pt x="145334" y="76870"/>
                    <a:pt x="123567" y="109466"/>
                  </a:cubicBezTo>
                  <a:cubicBezTo>
                    <a:pt x="102958" y="137902"/>
                    <a:pt x="93574" y="181552"/>
                    <a:pt x="58413" y="195488"/>
                  </a:cubicBezTo>
                  <a:cubicBezTo>
                    <a:pt x="36200" y="188268"/>
                    <a:pt x="19511" y="168954"/>
                    <a:pt x="0" y="156503"/>
                  </a:cubicBezTo>
                  <a:cubicBezTo>
                    <a:pt x="7959" y="150234"/>
                    <a:pt x="11255" y="139418"/>
                    <a:pt x="17966" y="131841"/>
                  </a:cubicBezTo>
                  <a:cubicBezTo>
                    <a:pt x="28895" y="144529"/>
                    <a:pt x="47960" y="163664"/>
                    <a:pt x="65481" y="152106"/>
                  </a:cubicBezTo>
                  <a:cubicBezTo>
                    <a:pt x="74004" y="142568"/>
                    <a:pt x="78517" y="129939"/>
                    <a:pt x="85763" y="119391"/>
                  </a:cubicBezTo>
                  <a:cubicBezTo>
                    <a:pt x="110501" y="79307"/>
                    <a:pt x="129239" y="34854"/>
                    <a:pt x="161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5177260" y="3783319"/>
              <a:ext cx="77537" cy="95982"/>
            </a:xfrm>
            <a:custGeom>
              <a:rect b="b" l="l" r="r" t="t"/>
              <a:pathLst>
                <a:path extrusionOk="0" h="191963" w="155074">
                  <a:moveTo>
                    <a:pt x="137524" y="0"/>
                  </a:moveTo>
                  <a:cubicBezTo>
                    <a:pt x="143434" y="3655"/>
                    <a:pt x="149640" y="6804"/>
                    <a:pt x="155075" y="11143"/>
                  </a:cubicBezTo>
                  <a:cubicBezTo>
                    <a:pt x="132832" y="56873"/>
                    <a:pt x="119736" y="106822"/>
                    <a:pt x="91792" y="149788"/>
                  </a:cubicBezTo>
                  <a:cubicBezTo>
                    <a:pt x="81279" y="164794"/>
                    <a:pt x="75340" y="189545"/>
                    <a:pt x="54255" y="191952"/>
                  </a:cubicBezTo>
                  <a:cubicBezTo>
                    <a:pt x="32815" y="192398"/>
                    <a:pt x="11908" y="179116"/>
                    <a:pt x="0" y="161763"/>
                  </a:cubicBezTo>
                  <a:cubicBezTo>
                    <a:pt x="1693" y="154691"/>
                    <a:pt x="5524" y="148273"/>
                    <a:pt x="7335" y="141201"/>
                  </a:cubicBezTo>
                  <a:cubicBezTo>
                    <a:pt x="45792" y="167111"/>
                    <a:pt x="66104" y="153294"/>
                    <a:pt x="83596" y="114280"/>
                  </a:cubicBezTo>
                  <a:cubicBezTo>
                    <a:pt x="101918" y="76157"/>
                    <a:pt x="116113" y="36697"/>
                    <a:pt x="137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5122482" y="3690550"/>
              <a:ext cx="94414" cy="97210"/>
            </a:xfrm>
            <a:custGeom>
              <a:rect b="b" l="l" r="r" t="t"/>
              <a:pathLst>
                <a:path extrusionOk="0" h="194420" w="188828">
                  <a:moveTo>
                    <a:pt x="187332" y="89057"/>
                  </a:moveTo>
                  <a:cubicBezTo>
                    <a:pt x="194757" y="130152"/>
                    <a:pt x="173791" y="153269"/>
                    <a:pt x="141392" y="174277"/>
                  </a:cubicBezTo>
                  <a:cubicBezTo>
                    <a:pt x="116833" y="189906"/>
                    <a:pt x="85711" y="200752"/>
                    <a:pt x="56906" y="190263"/>
                  </a:cubicBezTo>
                  <a:cubicBezTo>
                    <a:pt x="33920" y="180576"/>
                    <a:pt x="13638" y="162154"/>
                    <a:pt x="5709" y="137907"/>
                  </a:cubicBezTo>
                  <a:cubicBezTo>
                    <a:pt x="-3586" y="110986"/>
                    <a:pt x="-2131" y="78152"/>
                    <a:pt x="14529" y="54262"/>
                  </a:cubicBezTo>
                  <a:cubicBezTo>
                    <a:pt x="37633" y="19200"/>
                    <a:pt x="79802" y="-11049"/>
                    <a:pt x="123099" y="3927"/>
                  </a:cubicBezTo>
                  <a:cubicBezTo>
                    <a:pt x="125356" y="4105"/>
                    <a:pt x="131949" y="8651"/>
                    <a:pt x="137175" y="10999"/>
                  </a:cubicBezTo>
                  <a:cubicBezTo>
                    <a:pt x="121495" y="37979"/>
                    <a:pt x="106914" y="65583"/>
                    <a:pt x="90641" y="92237"/>
                  </a:cubicBezTo>
                  <a:cubicBezTo>
                    <a:pt x="82474" y="89265"/>
                    <a:pt x="76357" y="82847"/>
                    <a:pt x="70774" y="76459"/>
                  </a:cubicBezTo>
                  <a:cubicBezTo>
                    <a:pt x="65874" y="69654"/>
                    <a:pt x="58925" y="63087"/>
                    <a:pt x="50016" y="67158"/>
                  </a:cubicBezTo>
                  <a:cubicBezTo>
                    <a:pt x="38791" y="73012"/>
                    <a:pt x="34188" y="86056"/>
                    <a:pt x="28427" y="96575"/>
                  </a:cubicBezTo>
                  <a:cubicBezTo>
                    <a:pt x="25398" y="102042"/>
                    <a:pt x="23794" y="110778"/>
                    <a:pt x="31426" y="113036"/>
                  </a:cubicBezTo>
                  <a:cubicBezTo>
                    <a:pt x="30179" y="123733"/>
                    <a:pt x="79891" y="165779"/>
                    <a:pt x="90760" y="168364"/>
                  </a:cubicBezTo>
                  <a:cubicBezTo>
                    <a:pt x="102401" y="171216"/>
                    <a:pt x="113329" y="164085"/>
                    <a:pt x="122030" y="157043"/>
                  </a:cubicBezTo>
                  <a:cubicBezTo>
                    <a:pt x="146084" y="138056"/>
                    <a:pt x="156181" y="108104"/>
                    <a:pt x="172276" y="82996"/>
                  </a:cubicBezTo>
                  <a:cubicBezTo>
                    <a:pt x="174830" y="79222"/>
                    <a:pt x="177295" y="75419"/>
                    <a:pt x="179700" y="71556"/>
                  </a:cubicBezTo>
                  <a:cubicBezTo>
                    <a:pt x="183294" y="76904"/>
                    <a:pt x="186145" y="82669"/>
                    <a:pt x="187332" y="890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5155395" y="3804456"/>
              <a:ext cx="103967" cy="94401"/>
            </a:xfrm>
            <a:custGeom>
              <a:rect b="b" l="l" r="r" t="t"/>
              <a:pathLst>
                <a:path extrusionOk="0" h="188803" w="207934">
                  <a:moveTo>
                    <a:pt x="187223" y="46690"/>
                  </a:moveTo>
                  <a:cubicBezTo>
                    <a:pt x="209407" y="66212"/>
                    <a:pt x="213831" y="100918"/>
                    <a:pt x="200201" y="127066"/>
                  </a:cubicBezTo>
                  <a:cubicBezTo>
                    <a:pt x="189154" y="147153"/>
                    <a:pt x="173860" y="166051"/>
                    <a:pt x="152805" y="176124"/>
                  </a:cubicBezTo>
                  <a:cubicBezTo>
                    <a:pt x="131038" y="185722"/>
                    <a:pt x="107013" y="190565"/>
                    <a:pt x="83226" y="188218"/>
                  </a:cubicBezTo>
                  <a:cubicBezTo>
                    <a:pt x="56203" y="185187"/>
                    <a:pt x="24992" y="176689"/>
                    <a:pt x="12103" y="150332"/>
                  </a:cubicBezTo>
                  <a:cubicBezTo>
                    <a:pt x="-22374" y="92568"/>
                    <a:pt x="21428" y="14688"/>
                    <a:pt x="85246" y="3010"/>
                  </a:cubicBezTo>
                  <a:cubicBezTo>
                    <a:pt x="102321" y="-823"/>
                    <a:pt x="120139" y="-912"/>
                    <a:pt x="137333" y="2268"/>
                  </a:cubicBezTo>
                  <a:cubicBezTo>
                    <a:pt x="132522" y="13054"/>
                    <a:pt x="127830" y="23870"/>
                    <a:pt x="122871" y="34567"/>
                  </a:cubicBezTo>
                  <a:cubicBezTo>
                    <a:pt x="115180" y="51622"/>
                    <a:pt x="108171" y="69094"/>
                    <a:pt x="97926" y="84843"/>
                  </a:cubicBezTo>
                  <a:cubicBezTo>
                    <a:pt x="91066" y="96847"/>
                    <a:pt x="77376" y="92479"/>
                    <a:pt x="68022" y="86239"/>
                  </a:cubicBezTo>
                  <a:cubicBezTo>
                    <a:pt x="62053" y="82466"/>
                    <a:pt x="52550" y="80623"/>
                    <a:pt x="49165" y="88616"/>
                  </a:cubicBezTo>
                  <a:cubicBezTo>
                    <a:pt x="42423" y="97055"/>
                    <a:pt x="37969" y="107247"/>
                    <a:pt x="32089" y="116399"/>
                  </a:cubicBezTo>
                  <a:cubicBezTo>
                    <a:pt x="30426" y="118360"/>
                    <a:pt x="29862" y="121153"/>
                    <a:pt x="30218" y="123679"/>
                  </a:cubicBezTo>
                  <a:cubicBezTo>
                    <a:pt x="38593" y="148104"/>
                    <a:pt x="65557" y="164506"/>
                    <a:pt x="90264" y="168190"/>
                  </a:cubicBezTo>
                  <a:cubicBezTo>
                    <a:pt x="128276" y="173776"/>
                    <a:pt x="142144" y="132088"/>
                    <a:pt x="158685" y="106177"/>
                  </a:cubicBezTo>
                  <a:cubicBezTo>
                    <a:pt x="170356" y="87398"/>
                    <a:pt x="179057" y="67163"/>
                    <a:pt x="187223" y="466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5190966" y="3927208"/>
              <a:ext cx="100504" cy="105983"/>
            </a:xfrm>
            <a:custGeom>
              <a:rect b="b" l="l" r="r" t="t"/>
              <a:pathLst>
                <a:path extrusionOk="0" h="211966" w="201008">
                  <a:moveTo>
                    <a:pt x="185186" y="59519"/>
                  </a:moveTo>
                  <a:cubicBezTo>
                    <a:pt x="206805" y="89114"/>
                    <a:pt x="205647" y="131665"/>
                    <a:pt x="185513" y="162270"/>
                  </a:cubicBezTo>
                  <a:cubicBezTo>
                    <a:pt x="152223" y="208683"/>
                    <a:pt x="81011" y="228116"/>
                    <a:pt x="31566" y="196411"/>
                  </a:cubicBezTo>
                  <a:cubicBezTo>
                    <a:pt x="16124" y="186338"/>
                    <a:pt x="11046" y="167589"/>
                    <a:pt x="4869" y="151246"/>
                  </a:cubicBezTo>
                  <a:cubicBezTo>
                    <a:pt x="-7692" y="113153"/>
                    <a:pt x="5938" y="72474"/>
                    <a:pt x="24291" y="38185"/>
                  </a:cubicBezTo>
                  <a:cubicBezTo>
                    <a:pt x="45583" y="9629"/>
                    <a:pt x="84129" y="-2078"/>
                    <a:pt x="119022" y="299"/>
                  </a:cubicBezTo>
                  <a:cubicBezTo>
                    <a:pt x="125378" y="804"/>
                    <a:pt x="131584" y="2023"/>
                    <a:pt x="137583" y="4043"/>
                  </a:cubicBezTo>
                  <a:cubicBezTo>
                    <a:pt x="127427" y="24962"/>
                    <a:pt x="116855" y="45613"/>
                    <a:pt x="106847" y="66740"/>
                  </a:cubicBezTo>
                  <a:cubicBezTo>
                    <a:pt x="97789" y="84687"/>
                    <a:pt x="88970" y="123345"/>
                    <a:pt x="63045" y="119393"/>
                  </a:cubicBezTo>
                  <a:cubicBezTo>
                    <a:pt x="54670" y="116629"/>
                    <a:pt x="46949" y="107121"/>
                    <a:pt x="37624" y="109617"/>
                  </a:cubicBezTo>
                  <a:cubicBezTo>
                    <a:pt x="25271" y="91848"/>
                    <a:pt x="6918" y="126762"/>
                    <a:pt x="10066" y="138439"/>
                  </a:cubicBezTo>
                  <a:cubicBezTo>
                    <a:pt x="11432" y="151573"/>
                    <a:pt x="26429" y="155644"/>
                    <a:pt x="35932" y="161943"/>
                  </a:cubicBezTo>
                  <a:cubicBezTo>
                    <a:pt x="51908" y="170233"/>
                    <a:pt x="66727" y="182446"/>
                    <a:pt x="85050" y="184942"/>
                  </a:cubicBezTo>
                  <a:cubicBezTo>
                    <a:pt x="104917" y="188805"/>
                    <a:pt x="123952" y="178256"/>
                    <a:pt x="132713" y="160279"/>
                  </a:cubicBezTo>
                  <a:cubicBezTo>
                    <a:pt x="149283" y="135617"/>
                    <a:pt x="160835" y="108161"/>
                    <a:pt x="174317" y="81775"/>
                  </a:cubicBezTo>
                  <a:cubicBezTo>
                    <a:pt x="177703" y="74376"/>
                    <a:pt x="181444" y="66977"/>
                    <a:pt x="185186" y="59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0"/>
            <p:cNvSpPr/>
            <p:nvPr/>
          </p:nvSpPr>
          <p:spPr>
            <a:xfrm>
              <a:off x="5014241" y="3464875"/>
              <a:ext cx="674540" cy="724114"/>
            </a:xfrm>
            <a:custGeom>
              <a:rect b="b" l="l" r="r" t="t"/>
              <a:pathLst>
                <a:path extrusionOk="0" h="1448228" w="1349080">
                  <a:moveTo>
                    <a:pt x="449872" y="422295"/>
                  </a:moveTo>
                  <a:cubicBezTo>
                    <a:pt x="460533" y="408864"/>
                    <a:pt x="449100" y="399890"/>
                    <a:pt x="436538" y="395285"/>
                  </a:cubicBezTo>
                  <a:cubicBezTo>
                    <a:pt x="428965" y="392908"/>
                    <a:pt x="422046" y="387619"/>
                    <a:pt x="414058" y="387203"/>
                  </a:cubicBezTo>
                  <a:cubicBezTo>
                    <a:pt x="406426" y="387648"/>
                    <a:pt x="401199" y="393888"/>
                    <a:pt x="396448" y="399177"/>
                  </a:cubicBezTo>
                  <a:cubicBezTo>
                    <a:pt x="388430" y="408240"/>
                    <a:pt x="381362" y="418165"/>
                    <a:pt x="374621" y="428208"/>
                  </a:cubicBezTo>
                  <a:cubicBezTo>
                    <a:pt x="368622" y="437419"/>
                    <a:pt x="362861" y="446809"/>
                    <a:pt x="357278" y="456288"/>
                  </a:cubicBezTo>
                  <a:cubicBezTo>
                    <a:pt x="336164" y="433527"/>
                    <a:pt x="298568" y="436795"/>
                    <a:pt x="272168" y="448948"/>
                  </a:cubicBezTo>
                  <a:cubicBezTo>
                    <a:pt x="249718" y="461309"/>
                    <a:pt x="231365" y="480950"/>
                    <a:pt x="217824" y="502552"/>
                  </a:cubicBezTo>
                  <a:cubicBezTo>
                    <a:pt x="197749" y="536159"/>
                    <a:pt x="200778" y="581472"/>
                    <a:pt x="221120" y="614277"/>
                  </a:cubicBezTo>
                  <a:cubicBezTo>
                    <a:pt x="239561" y="641227"/>
                    <a:pt x="270416" y="662532"/>
                    <a:pt x="303973" y="662057"/>
                  </a:cubicBezTo>
                  <a:cubicBezTo>
                    <a:pt x="330551" y="662740"/>
                    <a:pt x="356001" y="649399"/>
                    <a:pt x="377442" y="634720"/>
                  </a:cubicBezTo>
                  <a:cubicBezTo>
                    <a:pt x="405921" y="616446"/>
                    <a:pt x="425907" y="589406"/>
                    <a:pt x="424511" y="554344"/>
                  </a:cubicBezTo>
                  <a:cubicBezTo>
                    <a:pt x="424689" y="541151"/>
                    <a:pt x="421957" y="527690"/>
                    <a:pt x="415067" y="516310"/>
                  </a:cubicBezTo>
                  <a:cubicBezTo>
                    <a:pt x="413018" y="513101"/>
                    <a:pt x="410286" y="508495"/>
                    <a:pt x="407049" y="504721"/>
                  </a:cubicBezTo>
                  <a:cubicBezTo>
                    <a:pt x="422195" y="477741"/>
                    <a:pt x="435113" y="449632"/>
                    <a:pt x="449872" y="422295"/>
                  </a:cubicBezTo>
                  <a:close/>
                  <a:moveTo>
                    <a:pt x="500712" y="652697"/>
                  </a:moveTo>
                  <a:cubicBezTo>
                    <a:pt x="508671" y="640841"/>
                    <a:pt x="493021" y="632581"/>
                    <a:pt x="484735" y="626905"/>
                  </a:cubicBezTo>
                  <a:cubicBezTo>
                    <a:pt x="470214" y="618437"/>
                    <a:pt x="457682" y="606462"/>
                    <a:pt x="446872" y="626994"/>
                  </a:cubicBezTo>
                  <a:cubicBezTo>
                    <a:pt x="437904" y="642089"/>
                    <a:pt x="430331" y="657867"/>
                    <a:pt x="423115" y="673853"/>
                  </a:cubicBezTo>
                  <a:cubicBezTo>
                    <a:pt x="416671" y="669872"/>
                    <a:pt x="408326" y="668772"/>
                    <a:pt x="401051" y="667376"/>
                  </a:cubicBezTo>
                  <a:cubicBezTo>
                    <a:pt x="374294" y="662948"/>
                    <a:pt x="346231" y="667673"/>
                    <a:pt x="323127" y="682084"/>
                  </a:cubicBezTo>
                  <a:cubicBezTo>
                    <a:pt x="267179" y="714710"/>
                    <a:pt x="247698" y="797939"/>
                    <a:pt x="287937" y="849968"/>
                  </a:cubicBezTo>
                  <a:cubicBezTo>
                    <a:pt x="306616" y="874690"/>
                    <a:pt x="339965" y="883961"/>
                    <a:pt x="369602" y="886338"/>
                  </a:cubicBezTo>
                  <a:cubicBezTo>
                    <a:pt x="395943" y="888537"/>
                    <a:pt x="423026" y="882594"/>
                    <a:pt x="446724" y="871035"/>
                  </a:cubicBezTo>
                  <a:cubicBezTo>
                    <a:pt x="465106" y="862061"/>
                    <a:pt x="478974" y="846610"/>
                    <a:pt x="490675" y="830178"/>
                  </a:cubicBezTo>
                  <a:cubicBezTo>
                    <a:pt x="512858" y="800643"/>
                    <a:pt x="516897" y="757409"/>
                    <a:pt x="495693" y="726298"/>
                  </a:cubicBezTo>
                  <a:cubicBezTo>
                    <a:pt x="490407" y="719018"/>
                    <a:pt x="484023" y="712630"/>
                    <a:pt x="476925" y="707163"/>
                  </a:cubicBezTo>
                  <a:cubicBezTo>
                    <a:pt x="484141" y="688651"/>
                    <a:pt x="491506" y="670228"/>
                    <a:pt x="500712" y="652697"/>
                  </a:cubicBezTo>
                  <a:close/>
                  <a:moveTo>
                    <a:pt x="547929" y="965258"/>
                  </a:moveTo>
                  <a:cubicBezTo>
                    <a:pt x="557996" y="943805"/>
                    <a:pt x="566163" y="921638"/>
                    <a:pt x="565658" y="897659"/>
                  </a:cubicBezTo>
                  <a:cubicBezTo>
                    <a:pt x="565005" y="890022"/>
                    <a:pt x="558709" y="884495"/>
                    <a:pt x="551226" y="884079"/>
                  </a:cubicBezTo>
                  <a:cubicBezTo>
                    <a:pt x="544099" y="882802"/>
                    <a:pt x="537090" y="880870"/>
                    <a:pt x="529755" y="879949"/>
                  </a:cubicBezTo>
                  <a:cubicBezTo>
                    <a:pt x="516214" y="877394"/>
                    <a:pt x="509502" y="884288"/>
                    <a:pt x="505939" y="896559"/>
                  </a:cubicBezTo>
                  <a:cubicBezTo>
                    <a:pt x="502702" y="903869"/>
                    <a:pt x="499376" y="911119"/>
                    <a:pt x="495931" y="918310"/>
                  </a:cubicBezTo>
                  <a:cubicBezTo>
                    <a:pt x="464571" y="896827"/>
                    <a:pt x="405861" y="910971"/>
                    <a:pt x="379580" y="933910"/>
                  </a:cubicBezTo>
                  <a:cubicBezTo>
                    <a:pt x="362326" y="946241"/>
                    <a:pt x="354041" y="966149"/>
                    <a:pt x="347389" y="985582"/>
                  </a:cubicBezTo>
                  <a:cubicBezTo>
                    <a:pt x="337233" y="1011255"/>
                    <a:pt x="333521" y="1039543"/>
                    <a:pt x="337560" y="1066939"/>
                  </a:cubicBezTo>
                  <a:cubicBezTo>
                    <a:pt x="343915" y="1089225"/>
                    <a:pt x="350775" y="1113501"/>
                    <a:pt x="367672" y="1130141"/>
                  </a:cubicBezTo>
                  <a:cubicBezTo>
                    <a:pt x="387004" y="1146989"/>
                    <a:pt x="413226" y="1154982"/>
                    <a:pt x="438617" y="1155635"/>
                  </a:cubicBezTo>
                  <a:cubicBezTo>
                    <a:pt x="485686" y="1156200"/>
                    <a:pt x="535219" y="1131805"/>
                    <a:pt x="559392" y="1090710"/>
                  </a:cubicBezTo>
                  <a:cubicBezTo>
                    <a:pt x="581100" y="1051577"/>
                    <a:pt x="579200" y="998419"/>
                    <a:pt x="547929" y="965258"/>
                  </a:cubicBezTo>
                  <a:close/>
                  <a:moveTo>
                    <a:pt x="928222" y="252598"/>
                  </a:moveTo>
                  <a:cubicBezTo>
                    <a:pt x="929440" y="240237"/>
                    <a:pt x="925965" y="228055"/>
                    <a:pt x="923293" y="216080"/>
                  </a:cubicBezTo>
                  <a:cubicBezTo>
                    <a:pt x="918541" y="195577"/>
                    <a:pt x="913018" y="175134"/>
                    <a:pt x="905326" y="155523"/>
                  </a:cubicBezTo>
                  <a:cubicBezTo>
                    <a:pt x="898645" y="137902"/>
                    <a:pt x="891814" y="120550"/>
                    <a:pt x="885994" y="102543"/>
                  </a:cubicBezTo>
                  <a:cubicBezTo>
                    <a:pt x="881718" y="89855"/>
                    <a:pt x="880233" y="67035"/>
                    <a:pt x="861316" y="71937"/>
                  </a:cubicBezTo>
                  <a:cubicBezTo>
                    <a:pt x="780185" y="98650"/>
                    <a:pt x="696263" y="115290"/>
                    <a:pt x="611985" y="128691"/>
                  </a:cubicBezTo>
                  <a:cubicBezTo>
                    <a:pt x="526756" y="143994"/>
                    <a:pt x="440933" y="155701"/>
                    <a:pt x="355526" y="169815"/>
                  </a:cubicBezTo>
                  <a:cubicBezTo>
                    <a:pt x="290788" y="181107"/>
                    <a:pt x="225188" y="188951"/>
                    <a:pt x="161281" y="204610"/>
                  </a:cubicBezTo>
                  <a:cubicBezTo>
                    <a:pt x="150917" y="207819"/>
                    <a:pt x="140553" y="210999"/>
                    <a:pt x="129981" y="213346"/>
                  </a:cubicBezTo>
                  <a:cubicBezTo>
                    <a:pt x="121399" y="214208"/>
                    <a:pt x="114331" y="219140"/>
                    <a:pt x="117836" y="228352"/>
                  </a:cubicBezTo>
                  <a:cubicBezTo>
                    <a:pt x="116826" y="230729"/>
                    <a:pt x="117954" y="233522"/>
                    <a:pt x="118548" y="235929"/>
                  </a:cubicBezTo>
                  <a:cubicBezTo>
                    <a:pt x="121845" y="247042"/>
                    <a:pt x="125646" y="258036"/>
                    <a:pt x="129863" y="268822"/>
                  </a:cubicBezTo>
                  <a:cubicBezTo>
                    <a:pt x="137613" y="287988"/>
                    <a:pt x="142691" y="308015"/>
                    <a:pt x="148215" y="327894"/>
                  </a:cubicBezTo>
                  <a:cubicBezTo>
                    <a:pt x="153649" y="347089"/>
                    <a:pt x="159856" y="366106"/>
                    <a:pt x="167340" y="384647"/>
                  </a:cubicBezTo>
                  <a:cubicBezTo>
                    <a:pt x="170042" y="392135"/>
                    <a:pt x="172418" y="402208"/>
                    <a:pt x="181921" y="403040"/>
                  </a:cubicBezTo>
                  <a:cubicBezTo>
                    <a:pt x="194542" y="404080"/>
                    <a:pt x="205796" y="396771"/>
                    <a:pt x="217705" y="393651"/>
                  </a:cubicBezTo>
                  <a:cubicBezTo>
                    <a:pt x="235849" y="388629"/>
                    <a:pt x="254914" y="388272"/>
                    <a:pt x="273326" y="384320"/>
                  </a:cubicBezTo>
                  <a:cubicBezTo>
                    <a:pt x="326394" y="374426"/>
                    <a:pt x="377947" y="359331"/>
                    <a:pt x="431400" y="350625"/>
                  </a:cubicBezTo>
                  <a:cubicBezTo>
                    <a:pt x="504751" y="338085"/>
                    <a:pt x="579289" y="333688"/>
                    <a:pt x="652431" y="319752"/>
                  </a:cubicBezTo>
                  <a:cubicBezTo>
                    <a:pt x="733770" y="304390"/>
                    <a:pt x="816237" y="293782"/>
                    <a:pt x="896150" y="271586"/>
                  </a:cubicBezTo>
                  <a:cubicBezTo>
                    <a:pt x="907524" y="267188"/>
                    <a:pt x="926945" y="268495"/>
                    <a:pt x="928222" y="252598"/>
                  </a:cubicBezTo>
                  <a:close/>
                  <a:moveTo>
                    <a:pt x="985655" y="432338"/>
                  </a:moveTo>
                  <a:cubicBezTo>
                    <a:pt x="988268" y="430971"/>
                    <a:pt x="990258" y="428505"/>
                    <a:pt x="990525" y="425266"/>
                  </a:cubicBezTo>
                  <a:cubicBezTo>
                    <a:pt x="990407" y="411895"/>
                    <a:pt x="985210" y="396949"/>
                    <a:pt x="978053" y="385687"/>
                  </a:cubicBezTo>
                  <a:cubicBezTo>
                    <a:pt x="973301" y="379091"/>
                    <a:pt x="965105" y="378437"/>
                    <a:pt x="957919" y="380784"/>
                  </a:cubicBezTo>
                  <a:cubicBezTo>
                    <a:pt x="947703" y="382478"/>
                    <a:pt x="937725" y="385331"/>
                    <a:pt x="927658" y="387737"/>
                  </a:cubicBezTo>
                  <a:cubicBezTo>
                    <a:pt x="889112" y="397900"/>
                    <a:pt x="848784" y="403010"/>
                    <a:pt x="809615" y="411212"/>
                  </a:cubicBezTo>
                  <a:cubicBezTo>
                    <a:pt x="784194" y="416114"/>
                    <a:pt x="759576" y="424256"/>
                    <a:pt x="734275" y="429575"/>
                  </a:cubicBezTo>
                  <a:cubicBezTo>
                    <a:pt x="673130" y="440509"/>
                    <a:pt x="609015" y="448919"/>
                    <a:pt x="548850" y="466182"/>
                  </a:cubicBezTo>
                  <a:cubicBezTo>
                    <a:pt x="530290" y="471501"/>
                    <a:pt x="511135" y="474235"/>
                    <a:pt x="492041" y="476761"/>
                  </a:cubicBezTo>
                  <a:cubicBezTo>
                    <a:pt x="491120" y="476968"/>
                    <a:pt x="490467" y="477682"/>
                    <a:pt x="490170" y="478514"/>
                  </a:cubicBezTo>
                  <a:cubicBezTo>
                    <a:pt x="487972" y="478127"/>
                    <a:pt x="485715" y="478900"/>
                    <a:pt x="484023" y="480267"/>
                  </a:cubicBezTo>
                  <a:cubicBezTo>
                    <a:pt x="483429" y="479851"/>
                    <a:pt x="482567" y="479762"/>
                    <a:pt x="481855" y="480296"/>
                  </a:cubicBezTo>
                  <a:cubicBezTo>
                    <a:pt x="479538" y="481960"/>
                    <a:pt x="479717" y="485496"/>
                    <a:pt x="479776" y="488052"/>
                  </a:cubicBezTo>
                  <a:cubicBezTo>
                    <a:pt x="479984" y="499492"/>
                    <a:pt x="484171" y="510278"/>
                    <a:pt x="486755" y="521272"/>
                  </a:cubicBezTo>
                  <a:cubicBezTo>
                    <a:pt x="487408" y="527720"/>
                    <a:pt x="493169" y="531791"/>
                    <a:pt x="499227" y="532652"/>
                  </a:cubicBezTo>
                  <a:cubicBezTo>
                    <a:pt x="519718" y="534614"/>
                    <a:pt x="539941" y="527839"/>
                    <a:pt x="559689" y="523322"/>
                  </a:cubicBezTo>
                  <a:cubicBezTo>
                    <a:pt x="583120" y="517409"/>
                    <a:pt x="606431" y="510991"/>
                    <a:pt x="630070" y="505969"/>
                  </a:cubicBezTo>
                  <a:cubicBezTo>
                    <a:pt x="671882" y="497233"/>
                    <a:pt x="714527" y="494173"/>
                    <a:pt x="756696" y="487844"/>
                  </a:cubicBezTo>
                  <a:cubicBezTo>
                    <a:pt x="798449" y="480118"/>
                    <a:pt x="840410" y="473165"/>
                    <a:pt x="881628" y="462943"/>
                  </a:cubicBezTo>
                  <a:cubicBezTo>
                    <a:pt x="899031" y="458962"/>
                    <a:pt x="913938" y="452395"/>
                    <a:pt x="931489" y="447849"/>
                  </a:cubicBezTo>
                  <a:cubicBezTo>
                    <a:pt x="947852" y="443719"/>
                    <a:pt x="964541" y="440896"/>
                    <a:pt x="980547" y="435696"/>
                  </a:cubicBezTo>
                  <a:cubicBezTo>
                    <a:pt x="982834" y="435042"/>
                    <a:pt x="984527" y="433854"/>
                    <a:pt x="985655" y="432338"/>
                  </a:cubicBezTo>
                  <a:close/>
                  <a:moveTo>
                    <a:pt x="1035397" y="646100"/>
                  </a:moveTo>
                  <a:cubicBezTo>
                    <a:pt x="1039673" y="640752"/>
                    <a:pt x="1038337" y="633531"/>
                    <a:pt x="1037624" y="627262"/>
                  </a:cubicBezTo>
                  <a:cubicBezTo>
                    <a:pt x="1036169" y="615762"/>
                    <a:pt x="1034387" y="603907"/>
                    <a:pt x="1030111" y="593150"/>
                  </a:cubicBezTo>
                  <a:cubicBezTo>
                    <a:pt x="1022568" y="581621"/>
                    <a:pt x="1006680" y="587029"/>
                    <a:pt x="995485" y="588960"/>
                  </a:cubicBezTo>
                  <a:cubicBezTo>
                    <a:pt x="972173" y="593626"/>
                    <a:pt x="948535" y="596864"/>
                    <a:pt x="925668" y="603550"/>
                  </a:cubicBezTo>
                  <a:cubicBezTo>
                    <a:pt x="870255" y="618674"/>
                    <a:pt x="813416" y="626608"/>
                    <a:pt x="757349" y="639028"/>
                  </a:cubicBezTo>
                  <a:cubicBezTo>
                    <a:pt x="725514" y="646427"/>
                    <a:pt x="694125" y="652935"/>
                    <a:pt x="661875" y="659234"/>
                  </a:cubicBezTo>
                  <a:cubicBezTo>
                    <a:pt x="642542" y="664434"/>
                    <a:pt x="623002" y="668742"/>
                    <a:pt x="603165" y="671684"/>
                  </a:cubicBezTo>
                  <a:cubicBezTo>
                    <a:pt x="579586" y="676052"/>
                    <a:pt x="526578" y="685977"/>
                    <a:pt x="539733" y="720118"/>
                  </a:cubicBezTo>
                  <a:cubicBezTo>
                    <a:pt x="541782" y="725912"/>
                    <a:pt x="546742" y="729597"/>
                    <a:pt x="550364" y="734321"/>
                  </a:cubicBezTo>
                  <a:cubicBezTo>
                    <a:pt x="552918" y="737917"/>
                    <a:pt x="553809" y="741987"/>
                    <a:pt x="555413" y="745969"/>
                  </a:cubicBezTo>
                  <a:cubicBezTo>
                    <a:pt x="565628" y="759548"/>
                    <a:pt x="587990" y="749356"/>
                    <a:pt x="602215" y="748316"/>
                  </a:cubicBezTo>
                  <a:cubicBezTo>
                    <a:pt x="625645" y="744364"/>
                    <a:pt x="648719" y="738986"/>
                    <a:pt x="671437" y="732122"/>
                  </a:cubicBezTo>
                  <a:cubicBezTo>
                    <a:pt x="707043" y="723000"/>
                    <a:pt x="743065" y="715601"/>
                    <a:pt x="778552" y="705974"/>
                  </a:cubicBezTo>
                  <a:cubicBezTo>
                    <a:pt x="808338" y="702735"/>
                    <a:pt x="836282" y="692068"/>
                    <a:pt x="865236" y="685144"/>
                  </a:cubicBezTo>
                  <a:cubicBezTo>
                    <a:pt x="912810" y="677775"/>
                    <a:pt x="959285" y="664642"/>
                    <a:pt x="1006264" y="654034"/>
                  </a:cubicBezTo>
                  <a:cubicBezTo>
                    <a:pt x="1015738" y="651211"/>
                    <a:pt x="1028180" y="653975"/>
                    <a:pt x="1035397" y="646100"/>
                  </a:cubicBezTo>
                  <a:close/>
                  <a:moveTo>
                    <a:pt x="1097997" y="868717"/>
                  </a:moveTo>
                  <a:cubicBezTo>
                    <a:pt x="1106965" y="857277"/>
                    <a:pt x="1099868" y="841856"/>
                    <a:pt x="1097195" y="829287"/>
                  </a:cubicBezTo>
                  <a:cubicBezTo>
                    <a:pt x="1095532" y="821532"/>
                    <a:pt x="1093186" y="812201"/>
                    <a:pt x="1084158" y="810597"/>
                  </a:cubicBezTo>
                  <a:cubicBezTo>
                    <a:pt x="1070854" y="808665"/>
                    <a:pt x="1057402" y="813895"/>
                    <a:pt x="1044395" y="816302"/>
                  </a:cubicBezTo>
                  <a:cubicBezTo>
                    <a:pt x="1022063" y="822096"/>
                    <a:pt x="999583" y="827682"/>
                    <a:pt x="977756" y="835170"/>
                  </a:cubicBezTo>
                  <a:cubicBezTo>
                    <a:pt x="937874" y="847620"/>
                    <a:pt x="897011" y="856000"/>
                    <a:pt x="856476" y="866608"/>
                  </a:cubicBezTo>
                  <a:cubicBezTo>
                    <a:pt x="839341" y="869460"/>
                    <a:pt x="822533" y="873709"/>
                    <a:pt x="805695" y="877869"/>
                  </a:cubicBezTo>
                  <a:cubicBezTo>
                    <a:pt x="792123" y="879890"/>
                    <a:pt x="778315" y="880989"/>
                    <a:pt x="765010" y="884525"/>
                  </a:cubicBezTo>
                  <a:cubicBezTo>
                    <a:pt x="753072" y="887913"/>
                    <a:pt x="740778" y="889487"/>
                    <a:pt x="728632" y="891865"/>
                  </a:cubicBezTo>
                  <a:cubicBezTo>
                    <a:pt x="710904" y="896827"/>
                    <a:pt x="693887" y="901522"/>
                    <a:pt x="675476" y="905028"/>
                  </a:cubicBezTo>
                  <a:cubicBezTo>
                    <a:pt x="652758" y="909723"/>
                    <a:pt x="620121" y="905266"/>
                    <a:pt x="607857" y="929453"/>
                  </a:cubicBezTo>
                  <a:cubicBezTo>
                    <a:pt x="602838" y="941962"/>
                    <a:pt x="601828" y="966833"/>
                    <a:pt x="617063" y="972241"/>
                  </a:cubicBezTo>
                  <a:cubicBezTo>
                    <a:pt x="621220" y="979580"/>
                    <a:pt x="630634" y="980947"/>
                    <a:pt x="638355" y="981214"/>
                  </a:cubicBezTo>
                  <a:cubicBezTo>
                    <a:pt x="658014" y="981452"/>
                    <a:pt x="676545" y="973934"/>
                    <a:pt x="695164" y="968467"/>
                  </a:cubicBezTo>
                  <a:cubicBezTo>
                    <a:pt x="723495" y="959642"/>
                    <a:pt x="752716" y="954353"/>
                    <a:pt x="781106" y="945587"/>
                  </a:cubicBezTo>
                  <a:cubicBezTo>
                    <a:pt x="843587" y="932216"/>
                    <a:pt x="906277" y="918518"/>
                    <a:pt x="968194" y="902413"/>
                  </a:cubicBezTo>
                  <a:cubicBezTo>
                    <a:pt x="993050" y="896143"/>
                    <a:pt x="1017460" y="891151"/>
                    <a:pt x="1042613" y="885743"/>
                  </a:cubicBezTo>
                  <a:cubicBezTo>
                    <a:pt x="1060520" y="881376"/>
                    <a:pt x="1083564" y="881019"/>
                    <a:pt x="1097997" y="868717"/>
                  </a:cubicBezTo>
                  <a:close/>
                  <a:moveTo>
                    <a:pt x="1349080" y="1220590"/>
                  </a:moveTo>
                  <a:cubicBezTo>
                    <a:pt x="1347477" y="1220887"/>
                    <a:pt x="1345903" y="1221363"/>
                    <a:pt x="1344448" y="1221927"/>
                  </a:cubicBezTo>
                  <a:cubicBezTo>
                    <a:pt x="1336756" y="1223888"/>
                    <a:pt x="1329095" y="1225998"/>
                    <a:pt x="1321403" y="1228108"/>
                  </a:cubicBezTo>
                  <a:cubicBezTo>
                    <a:pt x="1293994" y="1235536"/>
                    <a:pt x="1266079" y="1240914"/>
                    <a:pt x="1238491" y="1247660"/>
                  </a:cubicBezTo>
                  <a:cubicBezTo>
                    <a:pt x="1189670" y="1260288"/>
                    <a:pt x="1140047" y="1269232"/>
                    <a:pt x="1090929" y="1280464"/>
                  </a:cubicBezTo>
                  <a:cubicBezTo>
                    <a:pt x="1005908" y="1301501"/>
                    <a:pt x="920917" y="1322866"/>
                    <a:pt x="835213" y="1340724"/>
                  </a:cubicBezTo>
                  <a:cubicBezTo>
                    <a:pt x="741996" y="1362058"/>
                    <a:pt x="647472" y="1379114"/>
                    <a:pt x="553245" y="1396200"/>
                  </a:cubicBezTo>
                  <a:cubicBezTo>
                    <a:pt x="510690" y="1402024"/>
                    <a:pt x="468759" y="1410878"/>
                    <a:pt x="427688" y="1423536"/>
                  </a:cubicBezTo>
                  <a:cubicBezTo>
                    <a:pt x="401140" y="1430995"/>
                    <a:pt x="373997" y="1436551"/>
                    <a:pt x="348904" y="1448229"/>
                  </a:cubicBezTo>
                  <a:cubicBezTo>
                    <a:pt x="332986" y="1410076"/>
                    <a:pt x="326156" y="1369219"/>
                    <a:pt x="314278" y="1329789"/>
                  </a:cubicBezTo>
                  <a:cubicBezTo>
                    <a:pt x="290580" y="1260763"/>
                    <a:pt x="269881" y="1190817"/>
                    <a:pt x="249183" y="1120811"/>
                  </a:cubicBezTo>
                  <a:cubicBezTo>
                    <a:pt x="232998" y="1064087"/>
                    <a:pt x="223050" y="1005847"/>
                    <a:pt x="207964" y="948826"/>
                  </a:cubicBezTo>
                  <a:cubicBezTo>
                    <a:pt x="191899" y="890557"/>
                    <a:pt x="175476" y="832347"/>
                    <a:pt x="162321" y="773306"/>
                  </a:cubicBezTo>
                  <a:cubicBezTo>
                    <a:pt x="133842" y="659293"/>
                    <a:pt x="104858" y="545340"/>
                    <a:pt x="73321" y="432130"/>
                  </a:cubicBezTo>
                  <a:cubicBezTo>
                    <a:pt x="49593" y="345514"/>
                    <a:pt x="19303" y="261215"/>
                    <a:pt x="0" y="173381"/>
                  </a:cubicBezTo>
                  <a:cubicBezTo>
                    <a:pt x="1069" y="173767"/>
                    <a:pt x="2138" y="172133"/>
                    <a:pt x="1069" y="171212"/>
                  </a:cubicBezTo>
                  <a:cubicBezTo>
                    <a:pt x="950" y="171093"/>
                    <a:pt x="772" y="170974"/>
                    <a:pt x="624" y="170826"/>
                  </a:cubicBezTo>
                  <a:cubicBezTo>
                    <a:pt x="1158" y="170915"/>
                    <a:pt x="1722" y="170944"/>
                    <a:pt x="2316" y="171004"/>
                  </a:cubicBezTo>
                  <a:cubicBezTo>
                    <a:pt x="87605" y="154364"/>
                    <a:pt x="172685" y="134515"/>
                    <a:pt x="257795" y="116063"/>
                  </a:cubicBezTo>
                  <a:cubicBezTo>
                    <a:pt x="306557" y="106049"/>
                    <a:pt x="356150" y="100998"/>
                    <a:pt x="405416" y="94193"/>
                  </a:cubicBezTo>
                  <a:cubicBezTo>
                    <a:pt x="507869" y="79574"/>
                    <a:pt x="609431" y="59606"/>
                    <a:pt x="711319" y="41600"/>
                  </a:cubicBezTo>
                  <a:cubicBezTo>
                    <a:pt x="773088" y="30308"/>
                    <a:pt x="835332" y="22077"/>
                    <a:pt x="896952" y="10043"/>
                  </a:cubicBezTo>
                  <a:cubicBezTo>
                    <a:pt x="911800" y="7785"/>
                    <a:pt x="926767" y="6299"/>
                    <a:pt x="941675" y="4249"/>
                  </a:cubicBezTo>
                  <a:cubicBezTo>
                    <a:pt x="947198" y="3328"/>
                    <a:pt x="955157" y="3090"/>
                    <a:pt x="959908" y="0"/>
                  </a:cubicBezTo>
                  <a:cubicBezTo>
                    <a:pt x="960027" y="594"/>
                    <a:pt x="960146" y="1218"/>
                    <a:pt x="960235" y="1813"/>
                  </a:cubicBezTo>
                  <a:cubicBezTo>
                    <a:pt x="963442" y="18215"/>
                    <a:pt x="966442" y="33933"/>
                    <a:pt x="971015" y="50692"/>
                  </a:cubicBezTo>
                  <a:cubicBezTo>
                    <a:pt x="988684" y="109793"/>
                    <a:pt x="1008937" y="168122"/>
                    <a:pt x="1022716" y="228352"/>
                  </a:cubicBezTo>
                  <a:cubicBezTo>
                    <a:pt x="1034922" y="279460"/>
                    <a:pt x="1053660" y="328636"/>
                    <a:pt x="1067766" y="379180"/>
                  </a:cubicBezTo>
                  <a:cubicBezTo>
                    <a:pt x="1097611" y="483000"/>
                    <a:pt x="1131049" y="585722"/>
                    <a:pt x="1164933" y="688264"/>
                  </a:cubicBezTo>
                  <a:cubicBezTo>
                    <a:pt x="1177494" y="727071"/>
                    <a:pt x="1192877" y="764956"/>
                    <a:pt x="1204637" y="804060"/>
                  </a:cubicBezTo>
                  <a:cubicBezTo>
                    <a:pt x="1217971" y="848393"/>
                    <a:pt x="1231690" y="892637"/>
                    <a:pt x="1249389" y="935455"/>
                  </a:cubicBezTo>
                  <a:cubicBezTo>
                    <a:pt x="1259308" y="961781"/>
                    <a:pt x="1267267" y="988791"/>
                    <a:pt x="1276473" y="1015385"/>
                  </a:cubicBezTo>
                  <a:cubicBezTo>
                    <a:pt x="1287282" y="1044802"/>
                    <a:pt x="1300556" y="1073268"/>
                    <a:pt x="1310653" y="1102982"/>
                  </a:cubicBezTo>
                  <a:cubicBezTo>
                    <a:pt x="1316919" y="1121019"/>
                    <a:pt x="1321789" y="1139501"/>
                    <a:pt x="1327640" y="1157686"/>
                  </a:cubicBezTo>
                  <a:cubicBezTo>
                    <a:pt x="1334321" y="1178783"/>
                    <a:pt x="1342904" y="1199315"/>
                    <a:pt x="1349080" y="12205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0"/>
            <p:cNvSpPr/>
            <p:nvPr/>
          </p:nvSpPr>
          <p:spPr>
            <a:xfrm>
              <a:off x="5205575" y="3914388"/>
              <a:ext cx="81903" cy="95889"/>
            </a:xfrm>
            <a:custGeom>
              <a:rect b="b" l="l" r="r" t="t"/>
              <a:pathLst>
                <a:path extrusionOk="0" h="191779" w="163805">
                  <a:moveTo>
                    <a:pt x="143107" y="0"/>
                  </a:moveTo>
                  <a:cubicBezTo>
                    <a:pt x="150116" y="802"/>
                    <a:pt x="156857" y="2615"/>
                    <a:pt x="163806" y="3893"/>
                  </a:cubicBezTo>
                  <a:cubicBezTo>
                    <a:pt x="160628" y="41213"/>
                    <a:pt x="139217" y="72740"/>
                    <a:pt x="124102" y="106109"/>
                  </a:cubicBezTo>
                  <a:cubicBezTo>
                    <a:pt x="113530" y="123818"/>
                    <a:pt x="88436" y="190080"/>
                    <a:pt x="68510" y="191536"/>
                  </a:cubicBezTo>
                  <a:cubicBezTo>
                    <a:pt x="54523" y="193200"/>
                    <a:pt x="42080" y="186039"/>
                    <a:pt x="30676" y="178878"/>
                  </a:cubicBezTo>
                  <a:cubicBezTo>
                    <a:pt x="20461" y="172876"/>
                    <a:pt x="9948" y="167468"/>
                    <a:pt x="0" y="161020"/>
                  </a:cubicBezTo>
                  <a:cubicBezTo>
                    <a:pt x="119" y="153859"/>
                    <a:pt x="6860" y="148718"/>
                    <a:pt x="8909" y="142152"/>
                  </a:cubicBezTo>
                  <a:cubicBezTo>
                    <a:pt x="18382" y="151422"/>
                    <a:pt x="29073" y="164318"/>
                    <a:pt x="43832" y="161763"/>
                  </a:cubicBezTo>
                  <a:cubicBezTo>
                    <a:pt x="55829" y="159148"/>
                    <a:pt x="66758" y="151868"/>
                    <a:pt x="73914" y="141884"/>
                  </a:cubicBezTo>
                  <a:cubicBezTo>
                    <a:pt x="84991" y="126403"/>
                    <a:pt x="90366" y="107862"/>
                    <a:pt x="98978" y="91073"/>
                  </a:cubicBezTo>
                  <a:cubicBezTo>
                    <a:pt x="114124" y="60973"/>
                    <a:pt x="129922" y="30992"/>
                    <a:pt x="143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0"/>
            <p:cNvSpPr/>
            <p:nvPr/>
          </p:nvSpPr>
          <p:spPr>
            <a:xfrm>
              <a:off x="5076886" y="3510753"/>
              <a:ext cx="391904" cy="146000"/>
            </a:xfrm>
            <a:custGeom>
              <a:rect b="b" l="l" r="r" t="t"/>
              <a:pathLst>
                <a:path extrusionOk="0" h="291999" w="783808">
                  <a:moveTo>
                    <a:pt x="737274" y="0"/>
                  </a:moveTo>
                  <a:cubicBezTo>
                    <a:pt x="751736" y="52356"/>
                    <a:pt x="778552" y="101443"/>
                    <a:pt x="783808" y="156177"/>
                  </a:cubicBezTo>
                  <a:cubicBezTo>
                    <a:pt x="707578" y="177630"/>
                    <a:pt x="629713" y="191150"/>
                    <a:pt x="551493" y="203422"/>
                  </a:cubicBezTo>
                  <a:cubicBezTo>
                    <a:pt x="473332" y="220270"/>
                    <a:pt x="393389" y="225529"/>
                    <a:pt x="314485" y="237801"/>
                  </a:cubicBezTo>
                  <a:cubicBezTo>
                    <a:pt x="263526" y="245586"/>
                    <a:pt x="213725" y="258927"/>
                    <a:pt x="163449" y="269862"/>
                  </a:cubicBezTo>
                  <a:cubicBezTo>
                    <a:pt x="129387" y="277231"/>
                    <a:pt x="94227" y="278390"/>
                    <a:pt x="61739" y="291999"/>
                  </a:cubicBezTo>
                  <a:cubicBezTo>
                    <a:pt x="58502" y="284095"/>
                    <a:pt x="54671" y="276459"/>
                    <a:pt x="51405" y="268555"/>
                  </a:cubicBezTo>
                  <a:cubicBezTo>
                    <a:pt x="41605" y="245259"/>
                    <a:pt x="34685" y="220923"/>
                    <a:pt x="26281" y="197093"/>
                  </a:cubicBezTo>
                  <a:cubicBezTo>
                    <a:pt x="19273" y="177957"/>
                    <a:pt x="9147" y="160099"/>
                    <a:pt x="0" y="141914"/>
                  </a:cubicBezTo>
                  <a:cubicBezTo>
                    <a:pt x="14789" y="140488"/>
                    <a:pt x="29013" y="134872"/>
                    <a:pt x="43297" y="130979"/>
                  </a:cubicBezTo>
                  <a:cubicBezTo>
                    <a:pt x="60373" y="126136"/>
                    <a:pt x="76765" y="123759"/>
                    <a:pt x="95088" y="120282"/>
                  </a:cubicBezTo>
                  <a:cubicBezTo>
                    <a:pt x="209449" y="99423"/>
                    <a:pt x="324731" y="83912"/>
                    <a:pt x="439329" y="64539"/>
                  </a:cubicBezTo>
                  <a:cubicBezTo>
                    <a:pt x="539644" y="48018"/>
                    <a:pt x="640612" y="32329"/>
                    <a:pt x="737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31"/>
          <p:cNvSpPr/>
          <p:nvPr/>
        </p:nvSpPr>
        <p:spPr>
          <a:xfrm>
            <a:off x="0" y="0"/>
            <a:ext cx="335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31"/>
          <p:cNvSpPr txBox="1"/>
          <p:nvPr/>
        </p:nvSpPr>
        <p:spPr>
          <a:xfrm>
            <a:off x="514350" y="509588"/>
            <a:ext cx="2529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Icons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Resource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257" name="Google Shape;1257;p31"/>
          <p:cNvSpPr txBox="1"/>
          <p:nvPr/>
        </p:nvSpPr>
        <p:spPr>
          <a:xfrm>
            <a:off x="514350" y="3446659"/>
            <a:ext cx="2529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 these design resources in your Presentation.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Happy designing!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Don't forget to delete this page before presenting.</a:t>
            </a:r>
            <a:r>
              <a:rPr lang="en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258" name="Google Shape;1258;p31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31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31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31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31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31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31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31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31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31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31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31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31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31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31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31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31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31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31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31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31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31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31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31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31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31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6" name="Google Shape;1286;p31"/>
          <p:cNvGrpSpPr/>
          <p:nvPr/>
        </p:nvGrpSpPr>
        <p:grpSpPr>
          <a:xfrm>
            <a:off x="6962181" y="3133868"/>
            <a:ext cx="455788" cy="359594"/>
            <a:chOff x="6960019" y="3136143"/>
            <a:chExt cx="455788" cy="359594"/>
          </a:xfrm>
        </p:grpSpPr>
        <p:sp>
          <p:nvSpPr>
            <p:cNvPr id="1287" name="Google Shape;1287;p31"/>
            <p:cNvSpPr/>
            <p:nvPr/>
          </p:nvSpPr>
          <p:spPr>
            <a:xfrm>
              <a:off x="6960019" y="3136143"/>
              <a:ext cx="455788" cy="359594"/>
            </a:xfrm>
            <a:custGeom>
              <a:rect b="b" l="l" r="r" t="t"/>
              <a:pathLst>
                <a:path extrusionOk="0" h="719188" w="911575">
                  <a:moveTo>
                    <a:pt x="817651" y="472909"/>
                  </a:moveTo>
                  <a:cubicBezTo>
                    <a:pt x="814325" y="469110"/>
                    <a:pt x="814691" y="463340"/>
                    <a:pt x="818492" y="460016"/>
                  </a:cubicBezTo>
                  <a:cubicBezTo>
                    <a:pt x="822274" y="456692"/>
                    <a:pt x="828049" y="457058"/>
                    <a:pt x="831374" y="460856"/>
                  </a:cubicBezTo>
                  <a:cubicBezTo>
                    <a:pt x="837350" y="467631"/>
                    <a:pt x="843672" y="473566"/>
                    <a:pt x="850196" y="478442"/>
                  </a:cubicBezTo>
                  <a:cubicBezTo>
                    <a:pt x="854216" y="481474"/>
                    <a:pt x="855038" y="487190"/>
                    <a:pt x="852005" y="491226"/>
                  </a:cubicBezTo>
                  <a:cubicBezTo>
                    <a:pt x="850214" y="493618"/>
                    <a:pt x="847473" y="494878"/>
                    <a:pt x="844695" y="494878"/>
                  </a:cubicBezTo>
                  <a:cubicBezTo>
                    <a:pt x="842777" y="494878"/>
                    <a:pt x="840858" y="494275"/>
                    <a:pt x="839213" y="493052"/>
                  </a:cubicBezTo>
                  <a:cubicBezTo>
                    <a:pt x="831703" y="487409"/>
                    <a:pt x="824449" y="480634"/>
                    <a:pt x="817651" y="472909"/>
                  </a:cubicBezTo>
                  <a:close/>
                  <a:moveTo>
                    <a:pt x="782420" y="416078"/>
                  </a:moveTo>
                  <a:cubicBezTo>
                    <a:pt x="787153" y="426013"/>
                    <a:pt x="791265" y="434029"/>
                    <a:pt x="795394" y="441261"/>
                  </a:cubicBezTo>
                  <a:cubicBezTo>
                    <a:pt x="797076" y="444220"/>
                    <a:pt x="800164" y="445881"/>
                    <a:pt x="803343" y="445881"/>
                  </a:cubicBezTo>
                  <a:cubicBezTo>
                    <a:pt x="804878" y="445881"/>
                    <a:pt x="806431" y="445498"/>
                    <a:pt x="807857" y="444676"/>
                  </a:cubicBezTo>
                  <a:cubicBezTo>
                    <a:pt x="812242" y="442174"/>
                    <a:pt x="813777" y="436604"/>
                    <a:pt x="811274" y="432222"/>
                  </a:cubicBezTo>
                  <a:cubicBezTo>
                    <a:pt x="807382" y="425392"/>
                    <a:pt x="803453" y="417758"/>
                    <a:pt x="798921" y="408244"/>
                  </a:cubicBezTo>
                  <a:cubicBezTo>
                    <a:pt x="796747" y="403678"/>
                    <a:pt x="791301" y="401743"/>
                    <a:pt x="786733" y="403916"/>
                  </a:cubicBezTo>
                  <a:cubicBezTo>
                    <a:pt x="782183" y="406071"/>
                    <a:pt x="780246" y="411531"/>
                    <a:pt x="782420" y="416078"/>
                  </a:cubicBezTo>
                  <a:close/>
                  <a:moveTo>
                    <a:pt x="766888" y="382604"/>
                  </a:moveTo>
                  <a:cubicBezTo>
                    <a:pt x="768441" y="385891"/>
                    <a:pt x="771731" y="387827"/>
                    <a:pt x="775148" y="387827"/>
                  </a:cubicBezTo>
                  <a:cubicBezTo>
                    <a:pt x="776463" y="387827"/>
                    <a:pt x="777797" y="387535"/>
                    <a:pt x="779058" y="386932"/>
                  </a:cubicBezTo>
                  <a:cubicBezTo>
                    <a:pt x="783608" y="384777"/>
                    <a:pt x="785563" y="379335"/>
                    <a:pt x="783407" y="374770"/>
                  </a:cubicBezTo>
                  <a:cubicBezTo>
                    <a:pt x="778656" y="364799"/>
                    <a:pt x="774563" y="356782"/>
                    <a:pt x="770488" y="349587"/>
                  </a:cubicBezTo>
                  <a:cubicBezTo>
                    <a:pt x="768003" y="345186"/>
                    <a:pt x="762448" y="343633"/>
                    <a:pt x="758044" y="346117"/>
                  </a:cubicBezTo>
                  <a:cubicBezTo>
                    <a:pt x="753659" y="348601"/>
                    <a:pt x="752105" y="354170"/>
                    <a:pt x="754572" y="358553"/>
                  </a:cubicBezTo>
                  <a:cubicBezTo>
                    <a:pt x="758428" y="365383"/>
                    <a:pt x="762338" y="373017"/>
                    <a:pt x="766888" y="382604"/>
                  </a:cubicBezTo>
                  <a:close/>
                  <a:moveTo>
                    <a:pt x="715906" y="312095"/>
                  </a:moveTo>
                  <a:cubicBezTo>
                    <a:pt x="722430" y="317062"/>
                    <a:pt x="728734" y="323016"/>
                    <a:pt x="734636" y="329809"/>
                  </a:cubicBezTo>
                  <a:cubicBezTo>
                    <a:pt x="736445" y="331873"/>
                    <a:pt x="738985" y="332932"/>
                    <a:pt x="741543" y="332932"/>
                  </a:cubicBezTo>
                  <a:cubicBezTo>
                    <a:pt x="743663" y="332932"/>
                    <a:pt x="745801" y="332201"/>
                    <a:pt x="747537" y="330686"/>
                  </a:cubicBezTo>
                  <a:cubicBezTo>
                    <a:pt x="751338" y="327380"/>
                    <a:pt x="751740" y="321610"/>
                    <a:pt x="748414" y="317811"/>
                  </a:cubicBezTo>
                  <a:cubicBezTo>
                    <a:pt x="741708" y="310105"/>
                    <a:pt x="734490" y="303293"/>
                    <a:pt x="726980" y="297577"/>
                  </a:cubicBezTo>
                  <a:cubicBezTo>
                    <a:pt x="722960" y="294509"/>
                    <a:pt x="717222" y="295294"/>
                    <a:pt x="714170" y="299312"/>
                  </a:cubicBezTo>
                  <a:cubicBezTo>
                    <a:pt x="711119" y="303311"/>
                    <a:pt x="711886" y="309045"/>
                    <a:pt x="715906" y="312095"/>
                  </a:cubicBezTo>
                  <a:close/>
                  <a:moveTo>
                    <a:pt x="662183" y="294819"/>
                  </a:moveTo>
                  <a:cubicBezTo>
                    <a:pt x="664686" y="294600"/>
                    <a:pt x="667318" y="294527"/>
                    <a:pt x="669748" y="294564"/>
                  </a:cubicBezTo>
                  <a:cubicBezTo>
                    <a:pt x="675267" y="294655"/>
                    <a:pt x="680858" y="295477"/>
                    <a:pt x="686358" y="296974"/>
                  </a:cubicBezTo>
                  <a:cubicBezTo>
                    <a:pt x="687162" y="297212"/>
                    <a:pt x="687985" y="297303"/>
                    <a:pt x="688789" y="297303"/>
                  </a:cubicBezTo>
                  <a:cubicBezTo>
                    <a:pt x="692791" y="297303"/>
                    <a:pt x="696482" y="294655"/>
                    <a:pt x="697596" y="290601"/>
                  </a:cubicBezTo>
                  <a:cubicBezTo>
                    <a:pt x="698930" y="285725"/>
                    <a:pt x="696062" y="280703"/>
                    <a:pt x="691201" y="279370"/>
                  </a:cubicBezTo>
                  <a:cubicBezTo>
                    <a:pt x="684239" y="277471"/>
                    <a:pt x="677130" y="276430"/>
                    <a:pt x="670059" y="276302"/>
                  </a:cubicBezTo>
                  <a:cubicBezTo>
                    <a:pt x="666879" y="276247"/>
                    <a:pt x="663700" y="276357"/>
                    <a:pt x="660538" y="276649"/>
                  </a:cubicBezTo>
                  <a:cubicBezTo>
                    <a:pt x="655513" y="277087"/>
                    <a:pt x="651804" y="281525"/>
                    <a:pt x="652261" y="286547"/>
                  </a:cubicBezTo>
                  <a:cubicBezTo>
                    <a:pt x="652718" y="291587"/>
                    <a:pt x="657140" y="295312"/>
                    <a:pt x="662183" y="294819"/>
                  </a:cubicBezTo>
                  <a:close/>
                  <a:moveTo>
                    <a:pt x="555212" y="364123"/>
                  </a:moveTo>
                  <a:cubicBezTo>
                    <a:pt x="557386" y="364123"/>
                    <a:pt x="559561" y="363356"/>
                    <a:pt x="561315" y="361786"/>
                  </a:cubicBezTo>
                  <a:cubicBezTo>
                    <a:pt x="566541" y="357111"/>
                    <a:pt x="571786" y="352235"/>
                    <a:pt x="576866" y="347505"/>
                  </a:cubicBezTo>
                  <a:lnTo>
                    <a:pt x="581799" y="342921"/>
                  </a:lnTo>
                  <a:cubicBezTo>
                    <a:pt x="585509" y="339488"/>
                    <a:pt x="585728" y="333717"/>
                    <a:pt x="582293" y="330010"/>
                  </a:cubicBezTo>
                  <a:cubicBezTo>
                    <a:pt x="578857" y="326321"/>
                    <a:pt x="573083" y="326102"/>
                    <a:pt x="569374" y="329535"/>
                  </a:cubicBezTo>
                  <a:lnTo>
                    <a:pt x="564422" y="334137"/>
                  </a:lnTo>
                  <a:cubicBezTo>
                    <a:pt x="559415" y="338794"/>
                    <a:pt x="554225" y="343615"/>
                    <a:pt x="549127" y="348181"/>
                  </a:cubicBezTo>
                  <a:cubicBezTo>
                    <a:pt x="545363" y="351559"/>
                    <a:pt x="545052" y="357330"/>
                    <a:pt x="548414" y="361092"/>
                  </a:cubicBezTo>
                  <a:cubicBezTo>
                    <a:pt x="550223" y="363100"/>
                    <a:pt x="552708" y="364123"/>
                    <a:pt x="555212" y="364123"/>
                  </a:cubicBezTo>
                  <a:close/>
                  <a:moveTo>
                    <a:pt x="493376" y="393999"/>
                  </a:moveTo>
                  <a:cubicBezTo>
                    <a:pt x="494746" y="397652"/>
                    <a:pt x="498218" y="399916"/>
                    <a:pt x="501927" y="399916"/>
                  </a:cubicBezTo>
                  <a:cubicBezTo>
                    <a:pt x="502987" y="399916"/>
                    <a:pt x="504084" y="399734"/>
                    <a:pt x="505125" y="399332"/>
                  </a:cubicBezTo>
                  <a:cubicBezTo>
                    <a:pt x="513768" y="396100"/>
                    <a:pt x="522375" y="391589"/>
                    <a:pt x="531420" y="385563"/>
                  </a:cubicBezTo>
                  <a:cubicBezTo>
                    <a:pt x="535623" y="382750"/>
                    <a:pt x="536756" y="377089"/>
                    <a:pt x="533960" y="372889"/>
                  </a:cubicBezTo>
                  <a:cubicBezTo>
                    <a:pt x="531164" y="368707"/>
                    <a:pt x="525481" y="367556"/>
                    <a:pt x="521297" y="370369"/>
                  </a:cubicBezTo>
                  <a:cubicBezTo>
                    <a:pt x="513421" y="375610"/>
                    <a:pt x="506039" y="379500"/>
                    <a:pt x="498711" y="382239"/>
                  </a:cubicBezTo>
                  <a:cubicBezTo>
                    <a:pt x="493997" y="384010"/>
                    <a:pt x="491603" y="389270"/>
                    <a:pt x="493376" y="393999"/>
                  </a:cubicBezTo>
                  <a:close/>
                  <a:moveTo>
                    <a:pt x="482320" y="276247"/>
                  </a:moveTo>
                  <a:cubicBezTo>
                    <a:pt x="481242" y="284136"/>
                    <a:pt x="478995" y="292336"/>
                    <a:pt x="475614" y="300627"/>
                  </a:cubicBezTo>
                  <a:cubicBezTo>
                    <a:pt x="473695" y="305283"/>
                    <a:pt x="475943" y="310616"/>
                    <a:pt x="480603" y="312533"/>
                  </a:cubicBezTo>
                  <a:cubicBezTo>
                    <a:pt x="481736" y="312990"/>
                    <a:pt x="482905" y="313209"/>
                    <a:pt x="484056" y="313209"/>
                  </a:cubicBezTo>
                  <a:cubicBezTo>
                    <a:pt x="487656" y="313209"/>
                    <a:pt x="491073" y="311054"/>
                    <a:pt x="492517" y="307530"/>
                  </a:cubicBezTo>
                  <a:cubicBezTo>
                    <a:pt x="496482" y="297814"/>
                    <a:pt x="499150" y="288117"/>
                    <a:pt x="500429" y="278694"/>
                  </a:cubicBezTo>
                  <a:cubicBezTo>
                    <a:pt x="501105" y="273690"/>
                    <a:pt x="497597" y="269088"/>
                    <a:pt x="492590" y="268413"/>
                  </a:cubicBezTo>
                  <a:cubicBezTo>
                    <a:pt x="487583" y="267737"/>
                    <a:pt x="482996" y="271243"/>
                    <a:pt x="482320" y="276247"/>
                  </a:cubicBezTo>
                  <a:close/>
                  <a:moveTo>
                    <a:pt x="479506" y="244088"/>
                  </a:moveTo>
                  <a:cubicBezTo>
                    <a:pt x="480822" y="247850"/>
                    <a:pt x="484367" y="250206"/>
                    <a:pt x="488131" y="250206"/>
                  </a:cubicBezTo>
                  <a:cubicBezTo>
                    <a:pt x="489136" y="250206"/>
                    <a:pt x="490159" y="250041"/>
                    <a:pt x="491146" y="249694"/>
                  </a:cubicBezTo>
                  <a:cubicBezTo>
                    <a:pt x="495916" y="248033"/>
                    <a:pt x="498419" y="242828"/>
                    <a:pt x="496756" y="238062"/>
                  </a:cubicBezTo>
                  <a:cubicBezTo>
                    <a:pt x="493284" y="228109"/>
                    <a:pt x="487875" y="218832"/>
                    <a:pt x="481114" y="211235"/>
                  </a:cubicBezTo>
                  <a:cubicBezTo>
                    <a:pt x="477770" y="207473"/>
                    <a:pt x="471978" y="207126"/>
                    <a:pt x="468213" y="210486"/>
                  </a:cubicBezTo>
                  <a:cubicBezTo>
                    <a:pt x="464449" y="213828"/>
                    <a:pt x="464102" y="219599"/>
                    <a:pt x="467464" y="223379"/>
                  </a:cubicBezTo>
                  <a:cubicBezTo>
                    <a:pt x="472635" y="229205"/>
                    <a:pt x="476802" y="236363"/>
                    <a:pt x="479506" y="244088"/>
                  </a:cubicBezTo>
                  <a:close/>
                  <a:moveTo>
                    <a:pt x="466624" y="386823"/>
                  </a:moveTo>
                  <a:cubicBezTo>
                    <a:pt x="458711" y="386092"/>
                    <a:pt x="450836" y="383864"/>
                    <a:pt x="443179" y="380248"/>
                  </a:cubicBezTo>
                  <a:cubicBezTo>
                    <a:pt x="438629" y="378075"/>
                    <a:pt x="433165" y="380029"/>
                    <a:pt x="431009" y="384576"/>
                  </a:cubicBezTo>
                  <a:cubicBezTo>
                    <a:pt x="428853" y="389142"/>
                    <a:pt x="430790" y="394584"/>
                    <a:pt x="435340" y="396739"/>
                  </a:cubicBezTo>
                  <a:cubicBezTo>
                    <a:pt x="444933" y="401286"/>
                    <a:pt x="454874" y="404062"/>
                    <a:pt x="464924" y="405011"/>
                  </a:cubicBezTo>
                  <a:cubicBezTo>
                    <a:pt x="465198" y="405030"/>
                    <a:pt x="465491" y="405048"/>
                    <a:pt x="465783" y="405048"/>
                  </a:cubicBezTo>
                  <a:cubicBezTo>
                    <a:pt x="470443" y="405048"/>
                    <a:pt x="474426" y="401505"/>
                    <a:pt x="474865" y="396775"/>
                  </a:cubicBezTo>
                  <a:cubicBezTo>
                    <a:pt x="475340" y="391753"/>
                    <a:pt x="471649" y="387297"/>
                    <a:pt x="466624" y="386823"/>
                  </a:cubicBezTo>
                  <a:close/>
                  <a:moveTo>
                    <a:pt x="442010" y="364014"/>
                  </a:moveTo>
                  <a:cubicBezTo>
                    <a:pt x="443782" y="365694"/>
                    <a:pt x="446048" y="366534"/>
                    <a:pt x="448332" y="366534"/>
                  </a:cubicBezTo>
                  <a:cubicBezTo>
                    <a:pt x="450726" y="366534"/>
                    <a:pt x="453138" y="365602"/>
                    <a:pt x="454929" y="363721"/>
                  </a:cubicBezTo>
                  <a:cubicBezTo>
                    <a:pt x="461635" y="356709"/>
                    <a:pt x="467848" y="349221"/>
                    <a:pt x="473421" y="341460"/>
                  </a:cubicBezTo>
                  <a:cubicBezTo>
                    <a:pt x="476363" y="337369"/>
                    <a:pt x="475413" y="331672"/>
                    <a:pt x="471320" y="328732"/>
                  </a:cubicBezTo>
                  <a:cubicBezTo>
                    <a:pt x="467227" y="325791"/>
                    <a:pt x="461507" y="326723"/>
                    <a:pt x="458565" y="330813"/>
                  </a:cubicBezTo>
                  <a:cubicBezTo>
                    <a:pt x="453503" y="337881"/>
                    <a:pt x="447821" y="344711"/>
                    <a:pt x="441717" y="351102"/>
                  </a:cubicBezTo>
                  <a:cubicBezTo>
                    <a:pt x="438227" y="354737"/>
                    <a:pt x="438355" y="360526"/>
                    <a:pt x="442010" y="364014"/>
                  </a:cubicBezTo>
                  <a:close/>
                  <a:moveTo>
                    <a:pt x="415733" y="211235"/>
                  </a:moveTo>
                  <a:cubicBezTo>
                    <a:pt x="416811" y="211235"/>
                    <a:pt x="417889" y="211034"/>
                    <a:pt x="418949" y="210632"/>
                  </a:cubicBezTo>
                  <a:cubicBezTo>
                    <a:pt x="424212" y="208660"/>
                    <a:pt x="429529" y="207674"/>
                    <a:pt x="434755" y="207674"/>
                  </a:cubicBezTo>
                  <a:lnTo>
                    <a:pt x="434773" y="207674"/>
                  </a:lnTo>
                  <a:cubicBezTo>
                    <a:pt x="437003" y="207674"/>
                    <a:pt x="439232" y="207856"/>
                    <a:pt x="441425" y="208222"/>
                  </a:cubicBezTo>
                  <a:cubicBezTo>
                    <a:pt x="446395" y="209080"/>
                    <a:pt x="451110" y="205720"/>
                    <a:pt x="451950" y="200753"/>
                  </a:cubicBezTo>
                  <a:cubicBezTo>
                    <a:pt x="452791" y="195767"/>
                    <a:pt x="449447" y="191056"/>
                    <a:pt x="444477" y="190215"/>
                  </a:cubicBezTo>
                  <a:cubicBezTo>
                    <a:pt x="441279" y="189686"/>
                    <a:pt x="437935" y="189394"/>
                    <a:pt x="434755" y="189412"/>
                  </a:cubicBezTo>
                  <a:cubicBezTo>
                    <a:pt x="427318" y="189412"/>
                    <a:pt x="419844" y="190800"/>
                    <a:pt x="412535" y="193539"/>
                  </a:cubicBezTo>
                  <a:cubicBezTo>
                    <a:pt x="407802" y="195311"/>
                    <a:pt x="405408" y="200588"/>
                    <a:pt x="407181" y="205300"/>
                  </a:cubicBezTo>
                  <a:cubicBezTo>
                    <a:pt x="408570" y="208970"/>
                    <a:pt x="412042" y="211235"/>
                    <a:pt x="415733" y="211235"/>
                  </a:cubicBezTo>
                  <a:close/>
                  <a:moveTo>
                    <a:pt x="415185" y="374277"/>
                  </a:moveTo>
                  <a:cubicBezTo>
                    <a:pt x="408113" y="379445"/>
                    <a:pt x="400584" y="384229"/>
                    <a:pt x="392837" y="388484"/>
                  </a:cubicBezTo>
                  <a:cubicBezTo>
                    <a:pt x="388396" y="390913"/>
                    <a:pt x="386788" y="396465"/>
                    <a:pt x="389218" y="400884"/>
                  </a:cubicBezTo>
                  <a:cubicBezTo>
                    <a:pt x="390881" y="403897"/>
                    <a:pt x="394006" y="405614"/>
                    <a:pt x="397240" y="405614"/>
                  </a:cubicBezTo>
                  <a:cubicBezTo>
                    <a:pt x="398720" y="405614"/>
                    <a:pt x="400237" y="405249"/>
                    <a:pt x="401626" y="404482"/>
                  </a:cubicBezTo>
                  <a:cubicBezTo>
                    <a:pt x="410068" y="399862"/>
                    <a:pt x="418255" y="394657"/>
                    <a:pt x="425966" y="389032"/>
                  </a:cubicBezTo>
                  <a:cubicBezTo>
                    <a:pt x="430041" y="386056"/>
                    <a:pt x="430936" y="380340"/>
                    <a:pt x="427958" y="376267"/>
                  </a:cubicBezTo>
                  <a:cubicBezTo>
                    <a:pt x="424979" y="372195"/>
                    <a:pt x="419260" y="371300"/>
                    <a:pt x="415185" y="374277"/>
                  </a:cubicBezTo>
                  <a:close/>
                  <a:moveTo>
                    <a:pt x="387629" y="337424"/>
                  </a:moveTo>
                  <a:cubicBezTo>
                    <a:pt x="383371" y="340127"/>
                    <a:pt x="382110" y="345770"/>
                    <a:pt x="384815" y="350025"/>
                  </a:cubicBezTo>
                  <a:cubicBezTo>
                    <a:pt x="390205" y="358517"/>
                    <a:pt x="396345" y="366333"/>
                    <a:pt x="403070" y="373217"/>
                  </a:cubicBezTo>
                  <a:cubicBezTo>
                    <a:pt x="404860" y="375044"/>
                    <a:pt x="407236" y="375975"/>
                    <a:pt x="409611" y="375975"/>
                  </a:cubicBezTo>
                  <a:cubicBezTo>
                    <a:pt x="411914" y="375975"/>
                    <a:pt x="414216" y="375117"/>
                    <a:pt x="415989" y="373382"/>
                  </a:cubicBezTo>
                  <a:cubicBezTo>
                    <a:pt x="419607" y="369857"/>
                    <a:pt x="419680" y="364087"/>
                    <a:pt x="416153" y="360471"/>
                  </a:cubicBezTo>
                  <a:cubicBezTo>
                    <a:pt x="410324" y="354481"/>
                    <a:pt x="404970" y="347669"/>
                    <a:pt x="400237" y="340237"/>
                  </a:cubicBezTo>
                  <a:cubicBezTo>
                    <a:pt x="397533" y="335982"/>
                    <a:pt x="391886" y="334722"/>
                    <a:pt x="387629" y="337424"/>
                  </a:cubicBezTo>
                  <a:close/>
                  <a:moveTo>
                    <a:pt x="371366" y="257054"/>
                  </a:moveTo>
                  <a:cubicBezTo>
                    <a:pt x="372224" y="257310"/>
                    <a:pt x="373083" y="257419"/>
                    <a:pt x="373924" y="257419"/>
                  </a:cubicBezTo>
                  <a:cubicBezTo>
                    <a:pt x="377889" y="257419"/>
                    <a:pt x="381525" y="254826"/>
                    <a:pt x="382695" y="250845"/>
                  </a:cubicBezTo>
                  <a:cubicBezTo>
                    <a:pt x="383280" y="248818"/>
                    <a:pt x="383974" y="246809"/>
                    <a:pt x="384723" y="244873"/>
                  </a:cubicBezTo>
                  <a:cubicBezTo>
                    <a:pt x="386843" y="239449"/>
                    <a:pt x="389840" y="234263"/>
                    <a:pt x="393622" y="229497"/>
                  </a:cubicBezTo>
                  <a:cubicBezTo>
                    <a:pt x="396747" y="225552"/>
                    <a:pt x="396089" y="219800"/>
                    <a:pt x="392142" y="216677"/>
                  </a:cubicBezTo>
                  <a:cubicBezTo>
                    <a:pt x="388177" y="213536"/>
                    <a:pt x="382439" y="214212"/>
                    <a:pt x="379296" y="218156"/>
                  </a:cubicBezTo>
                  <a:cubicBezTo>
                    <a:pt x="374381" y="224347"/>
                    <a:pt x="370470" y="231104"/>
                    <a:pt x="367693" y="238244"/>
                  </a:cubicBezTo>
                  <a:cubicBezTo>
                    <a:pt x="366742" y="240673"/>
                    <a:pt x="365884" y="243193"/>
                    <a:pt x="365153" y="245731"/>
                  </a:cubicBezTo>
                  <a:cubicBezTo>
                    <a:pt x="363727" y="250571"/>
                    <a:pt x="366523" y="255648"/>
                    <a:pt x="371366" y="257054"/>
                  </a:cubicBezTo>
                  <a:close/>
                  <a:moveTo>
                    <a:pt x="368204" y="314652"/>
                  </a:moveTo>
                  <a:cubicBezTo>
                    <a:pt x="369465" y="318505"/>
                    <a:pt x="373047" y="320952"/>
                    <a:pt x="376884" y="320952"/>
                  </a:cubicBezTo>
                  <a:cubicBezTo>
                    <a:pt x="377834" y="320952"/>
                    <a:pt x="378784" y="320806"/>
                    <a:pt x="379716" y="320496"/>
                  </a:cubicBezTo>
                  <a:cubicBezTo>
                    <a:pt x="384522" y="318943"/>
                    <a:pt x="387135" y="313775"/>
                    <a:pt x="385582" y="308991"/>
                  </a:cubicBezTo>
                  <a:cubicBezTo>
                    <a:pt x="382805" y="300481"/>
                    <a:pt x="380959" y="292025"/>
                    <a:pt x="380118" y="283881"/>
                  </a:cubicBezTo>
                  <a:cubicBezTo>
                    <a:pt x="379588" y="278877"/>
                    <a:pt x="375112" y="275224"/>
                    <a:pt x="370086" y="275754"/>
                  </a:cubicBezTo>
                  <a:cubicBezTo>
                    <a:pt x="365061" y="276265"/>
                    <a:pt x="361425" y="280758"/>
                    <a:pt x="361937" y="285780"/>
                  </a:cubicBezTo>
                  <a:cubicBezTo>
                    <a:pt x="362923" y="295203"/>
                    <a:pt x="365025" y="304918"/>
                    <a:pt x="368204" y="314652"/>
                  </a:cubicBezTo>
                  <a:close/>
                  <a:moveTo>
                    <a:pt x="336848" y="427893"/>
                  </a:moveTo>
                  <a:cubicBezTo>
                    <a:pt x="337469" y="427893"/>
                    <a:pt x="338090" y="427839"/>
                    <a:pt x="338711" y="427711"/>
                  </a:cubicBezTo>
                  <a:cubicBezTo>
                    <a:pt x="348067" y="425775"/>
                    <a:pt x="357405" y="423200"/>
                    <a:pt x="366505" y="420059"/>
                  </a:cubicBezTo>
                  <a:cubicBezTo>
                    <a:pt x="371274" y="418397"/>
                    <a:pt x="373814" y="413211"/>
                    <a:pt x="372170" y="408445"/>
                  </a:cubicBezTo>
                  <a:cubicBezTo>
                    <a:pt x="370507" y="403678"/>
                    <a:pt x="365317" y="401140"/>
                    <a:pt x="360548" y="402802"/>
                  </a:cubicBezTo>
                  <a:cubicBezTo>
                    <a:pt x="352179" y="405687"/>
                    <a:pt x="343590" y="408043"/>
                    <a:pt x="335002" y="409833"/>
                  </a:cubicBezTo>
                  <a:cubicBezTo>
                    <a:pt x="330068" y="410855"/>
                    <a:pt x="326889" y="415676"/>
                    <a:pt x="327912" y="420625"/>
                  </a:cubicBezTo>
                  <a:cubicBezTo>
                    <a:pt x="328807" y="424935"/>
                    <a:pt x="332608" y="427893"/>
                    <a:pt x="336848" y="427893"/>
                  </a:cubicBezTo>
                  <a:close/>
                  <a:moveTo>
                    <a:pt x="207126" y="416516"/>
                  </a:moveTo>
                  <a:cubicBezTo>
                    <a:pt x="215733" y="418982"/>
                    <a:pt x="224961" y="421575"/>
                    <a:pt x="234171" y="423858"/>
                  </a:cubicBezTo>
                  <a:cubicBezTo>
                    <a:pt x="234902" y="424040"/>
                    <a:pt x="235651" y="424132"/>
                    <a:pt x="236382" y="424132"/>
                  </a:cubicBezTo>
                  <a:cubicBezTo>
                    <a:pt x="240475" y="424132"/>
                    <a:pt x="244203" y="421356"/>
                    <a:pt x="245244" y="417192"/>
                  </a:cubicBezTo>
                  <a:cubicBezTo>
                    <a:pt x="246450" y="412298"/>
                    <a:pt x="243472" y="407349"/>
                    <a:pt x="238574" y="406144"/>
                  </a:cubicBezTo>
                  <a:cubicBezTo>
                    <a:pt x="229639" y="403916"/>
                    <a:pt x="220612" y="401377"/>
                    <a:pt x="212188" y="398948"/>
                  </a:cubicBezTo>
                  <a:cubicBezTo>
                    <a:pt x="207327" y="397561"/>
                    <a:pt x="202266" y="400373"/>
                    <a:pt x="200877" y="405212"/>
                  </a:cubicBezTo>
                  <a:cubicBezTo>
                    <a:pt x="199488" y="410052"/>
                    <a:pt x="202284" y="415110"/>
                    <a:pt x="207126" y="416516"/>
                  </a:cubicBezTo>
                  <a:close/>
                  <a:moveTo>
                    <a:pt x="145546" y="401067"/>
                  </a:moveTo>
                  <a:cubicBezTo>
                    <a:pt x="153495" y="402382"/>
                    <a:pt x="161791" y="404135"/>
                    <a:pt x="170927" y="406436"/>
                  </a:cubicBezTo>
                  <a:lnTo>
                    <a:pt x="171841" y="406673"/>
                  </a:lnTo>
                  <a:cubicBezTo>
                    <a:pt x="172608" y="406856"/>
                    <a:pt x="173358" y="406965"/>
                    <a:pt x="174107" y="406965"/>
                  </a:cubicBezTo>
                  <a:cubicBezTo>
                    <a:pt x="178163" y="406965"/>
                    <a:pt x="181855" y="404208"/>
                    <a:pt x="182914" y="400081"/>
                  </a:cubicBezTo>
                  <a:cubicBezTo>
                    <a:pt x="184157" y="395186"/>
                    <a:pt x="181160" y="390201"/>
                    <a:pt x="176281" y="388959"/>
                  </a:cubicBezTo>
                  <a:lnTo>
                    <a:pt x="175386" y="388722"/>
                  </a:lnTo>
                  <a:cubicBezTo>
                    <a:pt x="165756" y="386293"/>
                    <a:pt x="156985" y="384449"/>
                    <a:pt x="148524" y="383042"/>
                  </a:cubicBezTo>
                  <a:cubicBezTo>
                    <a:pt x="143536" y="382221"/>
                    <a:pt x="138858" y="385599"/>
                    <a:pt x="138017" y="390566"/>
                  </a:cubicBezTo>
                  <a:cubicBezTo>
                    <a:pt x="137195" y="395552"/>
                    <a:pt x="140575" y="400245"/>
                    <a:pt x="145546" y="401067"/>
                  </a:cubicBezTo>
                  <a:close/>
                  <a:moveTo>
                    <a:pt x="82851" y="401596"/>
                  </a:moveTo>
                  <a:cubicBezTo>
                    <a:pt x="83527" y="401596"/>
                    <a:pt x="84221" y="401523"/>
                    <a:pt x="84915" y="401359"/>
                  </a:cubicBezTo>
                  <a:cubicBezTo>
                    <a:pt x="92883" y="399533"/>
                    <a:pt x="101489" y="398492"/>
                    <a:pt x="110498" y="398291"/>
                  </a:cubicBezTo>
                  <a:cubicBezTo>
                    <a:pt x="115541" y="398181"/>
                    <a:pt x="119543" y="393999"/>
                    <a:pt x="119433" y="388959"/>
                  </a:cubicBezTo>
                  <a:cubicBezTo>
                    <a:pt x="119324" y="383919"/>
                    <a:pt x="115139" y="379883"/>
                    <a:pt x="110096" y="380029"/>
                  </a:cubicBezTo>
                  <a:cubicBezTo>
                    <a:pt x="99845" y="380267"/>
                    <a:pt x="89995" y="381454"/>
                    <a:pt x="80804" y="383554"/>
                  </a:cubicBezTo>
                  <a:cubicBezTo>
                    <a:pt x="75888" y="384686"/>
                    <a:pt x="72819" y="389598"/>
                    <a:pt x="73952" y="394511"/>
                  </a:cubicBezTo>
                  <a:cubicBezTo>
                    <a:pt x="74938" y="398729"/>
                    <a:pt x="78684" y="401596"/>
                    <a:pt x="82851" y="401596"/>
                  </a:cubicBezTo>
                  <a:close/>
                  <a:moveTo>
                    <a:pt x="23134" y="432696"/>
                  </a:moveTo>
                  <a:cubicBezTo>
                    <a:pt x="24815" y="434029"/>
                    <a:pt x="26825" y="434687"/>
                    <a:pt x="28835" y="434687"/>
                  </a:cubicBezTo>
                  <a:cubicBezTo>
                    <a:pt x="31521" y="434687"/>
                    <a:pt x="34171" y="433518"/>
                    <a:pt x="35980" y="431254"/>
                  </a:cubicBezTo>
                  <a:cubicBezTo>
                    <a:pt x="41078" y="424880"/>
                    <a:pt x="47218" y="419219"/>
                    <a:pt x="54271" y="414435"/>
                  </a:cubicBezTo>
                  <a:cubicBezTo>
                    <a:pt x="58438" y="411604"/>
                    <a:pt x="59516" y="405924"/>
                    <a:pt x="56683" y="401761"/>
                  </a:cubicBezTo>
                  <a:cubicBezTo>
                    <a:pt x="53851" y="397597"/>
                    <a:pt x="48168" y="396501"/>
                    <a:pt x="44002" y="399332"/>
                  </a:cubicBezTo>
                  <a:cubicBezTo>
                    <a:pt x="35432" y="405157"/>
                    <a:pt x="27940" y="412060"/>
                    <a:pt x="21690" y="419858"/>
                  </a:cubicBezTo>
                  <a:cubicBezTo>
                    <a:pt x="18547" y="423803"/>
                    <a:pt x="19187" y="429537"/>
                    <a:pt x="23134" y="432696"/>
                  </a:cubicBezTo>
                  <a:close/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  <a:moveTo>
                    <a:pt x="297780" y="23193"/>
                  </a:moveTo>
                  <a:lnTo>
                    <a:pt x="18273" y="147848"/>
                  </a:lnTo>
                  <a:lnTo>
                    <a:pt x="18273" y="450903"/>
                  </a:lnTo>
                  <a:cubicBezTo>
                    <a:pt x="21343" y="452803"/>
                    <a:pt x="23134" y="456418"/>
                    <a:pt x="22494" y="460180"/>
                  </a:cubicBezTo>
                  <a:cubicBezTo>
                    <a:pt x="21836" y="464052"/>
                    <a:pt x="21617" y="467942"/>
                    <a:pt x="21836" y="471795"/>
                  </a:cubicBezTo>
                  <a:cubicBezTo>
                    <a:pt x="22019" y="474936"/>
                    <a:pt x="20594" y="477785"/>
                    <a:pt x="18273" y="479575"/>
                  </a:cubicBezTo>
                  <a:lnTo>
                    <a:pt x="18273" y="695977"/>
                  </a:lnTo>
                  <a:lnTo>
                    <a:pt x="297780" y="571322"/>
                  </a:lnTo>
                  <a:lnTo>
                    <a:pt x="297780" y="432203"/>
                  </a:lnTo>
                  <a:cubicBezTo>
                    <a:pt x="296848" y="432203"/>
                    <a:pt x="295934" y="432240"/>
                    <a:pt x="295002" y="432240"/>
                  </a:cubicBezTo>
                  <a:cubicBezTo>
                    <a:pt x="287492" y="432240"/>
                    <a:pt x="279945" y="431820"/>
                    <a:pt x="272563" y="431016"/>
                  </a:cubicBezTo>
                  <a:lnTo>
                    <a:pt x="271594" y="430907"/>
                  </a:lnTo>
                  <a:cubicBezTo>
                    <a:pt x="266587" y="430341"/>
                    <a:pt x="262969" y="425812"/>
                    <a:pt x="263536" y="420808"/>
                  </a:cubicBezTo>
                  <a:cubicBezTo>
                    <a:pt x="264102" y="415804"/>
                    <a:pt x="268616" y="412188"/>
                    <a:pt x="273641" y="412754"/>
                  </a:cubicBezTo>
                  <a:lnTo>
                    <a:pt x="274591" y="412864"/>
                  </a:lnTo>
                  <a:cubicBezTo>
                    <a:pt x="282193" y="413704"/>
                    <a:pt x="290013" y="414051"/>
                    <a:pt x="297780" y="413923"/>
                  </a:cubicBezTo>
                  <a:lnTo>
                    <a:pt x="297780" y="23193"/>
                  </a:lnTo>
                  <a:close/>
                  <a:moveTo>
                    <a:pt x="595541" y="147848"/>
                  </a:moveTo>
                  <a:lnTo>
                    <a:pt x="316053" y="23193"/>
                  </a:lnTo>
                  <a:lnTo>
                    <a:pt x="316053" y="571322"/>
                  </a:lnTo>
                  <a:lnTo>
                    <a:pt x="595541" y="695977"/>
                  </a:lnTo>
                  <a:lnTo>
                    <a:pt x="595541" y="316514"/>
                  </a:lnTo>
                  <a:cubicBezTo>
                    <a:pt x="593914" y="313647"/>
                    <a:pt x="593951" y="310196"/>
                    <a:pt x="595541" y="307438"/>
                  </a:cubicBezTo>
                  <a:lnTo>
                    <a:pt x="595541" y="147848"/>
                  </a:lnTo>
                  <a:close/>
                  <a:moveTo>
                    <a:pt x="893302" y="23193"/>
                  </a:moveTo>
                  <a:lnTo>
                    <a:pt x="613814" y="147848"/>
                  </a:lnTo>
                  <a:lnTo>
                    <a:pt x="613814" y="293523"/>
                  </a:lnTo>
                  <a:cubicBezTo>
                    <a:pt x="616628" y="291770"/>
                    <a:pt x="619406" y="290144"/>
                    <a:pt x="622165" y="288665"/>
                  </a:cubicBezTo>
                  <a:cubicBezTo>
                    <a:pt x="626623" y="286291"/>
                    <a:pt x="632142" y="287971"/>
                    <a:pt x="634536" y="292409"/>
                  </a:cubicBezTo>
                  <a:cubicBezTo>
                    <a:pt x="636911" y="296865"/>
                    <a:pt x="635230" y="302398"/>
                    <a:pt x="630790" y="304772"/>
                  </a:cubicBezTo>
                  <a:cubicBezTo>
                    <a:pt x="625344" y="307676"/>
                    <a:pt x="619753" y="311255"/>
                    <a:pt x="613814" y="315620"/>
                  </a:cubicBezTo>
                  <a:lnTo>
                    <a:pt x="613814" y="695977"/>
                  </a:lnTo>
                  <a:lnTo>
                    <a:pt x="893302" y="571322"/>
                  </a:lnTo>
                  <a:lnTo>
                    <a:pt x="893302" y="513286"/>
                  </a:lnTo>
                  <a:cubicBezTo>
                    <a:pt x="892717" y="513414"/>
                    <a:pt x="892096" y="513487"/>
                    <a:pt x="891475" y="513487"/>
                  </a:cubicBezTo>
                  <a:cubicBezTo>
                    <a:pt x="891255" y="513487"/>
                    <a:pt x="891036" y="513469"/>
                    <a:pt x="890799" y="513450"/>
                  </a:cubicBezTo>
                  <a:cubicBezTo>
                    <a:pt x="885755" y="513085"/>
                    <a:pt x="880675" y="512263"/>
                    <a:pt x="875705" y="511003"/>
                  </a:cubicBezTo>
                  <a:cubicBezTo>
                    <a:pt x="870826" y="509761"/>
                    <a:pt x="867866" y="504794"/>
                    <a:pt x="869108" y="499918"/>
                  </a:cubicBezTo>
                  <a:cubicBezTo>
                    <a:pt x="870333" y="495024"/>
                    <a:pt x="875303" y="492066"/>
                    <a:pt x="880200" y="493307"/>
                  </a:cubicBezTo>
                  <a:cubicBezTo>
                    <a:pt x="884129" y="494294"/>
                    <a:pt x="888131" y="494951"/>
                    <a:pt x="892133" y="495243"/>
                  </a:cubicBezTo>
                  <a:cubicBezTo>
                    <a:pt x="892535" y="495261"/>
                    <a:pt x="892918" y="495371"/>
                    <a:pt x="893302" y="495444"/>
                  </a:cubicBezTo>
                  <a:lnTo>
                    <a:pt x="893302" y="23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31"/>
            <p:cNvSpPr/>
            <p:nvPr/>
          </p:nvSpPr>
          <p:spPr>
            <a:xfrm>
              <a:off x="7269897" y="3334593"/>
              <a:ext cx="105235" cy="133804"/>
            </a:xfrm>
            <a:custGeom>
              <a:rect b="b" l="l" r="r" t="t"/>
              <a:pathLst>
                <a:path extrusionOk="0" h="267609" w="210470">
                  <a:moveTo>
                    <a:pt x="105235" y="0"/>
                  </a:moveTo>
                  <a:cubicBezTo>
                    <a:pt x="47200" y="0"/>
                    <a:pt x="0" y="47170"/>
                    <a:pt x="0" y="105170"/>
                  </a:cubicBezTo>
                  <a:cubicBezTo>
                    <a:pt x="0" y="178692"/>
                    <a:pt x="71338" y="244709"/>
                    <a:pt x="93193" y="263190"/>
                  </a:cubicBezTo>
                  <a:cubicBezTo>
                    <a:pt x="96683" y="266130"/>
                    <a:pt x="100959" y="267609"/>
                    <a:pt x="105235" y="267609"/>
                  </a:cubicBezTo>
                  <a:cubicBezTo>
                    <a:pt x="109511" y="267609"/>
                    <a:pt x="113787" y="266130"/>
                    <a:pt x="117277" y="263190"/>
                  </a:cubicBezTo>
                  <a:cubicBezTo>
                    <a:pt x="139132" y="244709"/>
                    <a:pt x="210470" y="178692"/>
                    <a:pt x="210470" y="105170"/>
                  </a:cubicBezTo>
                  <a:cubicBezTo>
                    <a:pt x="210470" y="47189"/>
                    <a:pt x="163253" y="0"/>
                    <a:pt x="105235" y="0"/>
                  </a:cubicBezTo>
                  <a:close/>
                  <a:moveTo>
                    <a:pt x="105473" y="249238"/>
                  </a:moveTo>
                  <a:cubicBezTo>
                    <a:pt x="105327" y="249366"/>
                    <a:pt x="105126" y="249366"/>
                    <a:pt x="104998" y="249238"/>
                  </a:cubicBezTo>
                  <a:cubicBezTo>
                    <a:pt x="93942" y="239888"/>
                    <a:pt x="72526" y="220348"/>
                    <a:pt x="53522" y="194653"/>
                  </a:cubicBezTo>
                  <a:cubicBezTo>
                    <a:pt x="30132" y="163042"/>
                    <a:pt x="18273" y="132946"/>
                    <a:pt x="18273" y="105170"/>
                  </a:cubicBezTo>
                  <a:cubicBezTo>
                    <a:pt x="18273" y="57251"/>
                    <a:pt x="57286" y="18262"/>
                    <a:pt x="105235" y="18262"/>
                  </a:cubicBezTo>
                  <a:cubicBezTo>
                    <a:pt x="153184" y="18262"/>
                    <a:pt x="192197" y="57251"/>
                    <a:pt x="192197" y="105170"/>
                  </a:cubicBezTo>
                  <a:cubicBezTo>
                    <a:pt x="192197" y="170840"/>
                    <a:pt x="125811" y="232053"/>
                    <a:pt x="105473" y="249238"/>
                  </a:cubicBezTo>
                  <a:close/>
                  <a:moveTo>
                    <a:pt x="105235" y="58748"/>
                  </a:moveTo>
                  <a:cubicBezTo>
                    <a:pt x="79342" y="58748"/>
                    <a:pt x="58273" y="79804"/>
                    <a:pt x="58273" y="105681"/>
                  </a:cubicBezTo>
                  <a:cubicBezTo>
                    <a:pt x="58273" y="131558"/>
                    <a:pt x="79342" y="152614"/>
                    <a:pt x="105235" y="152614"/>
                  </a:cubicBezTo>
                  <a:cubicBezTo>
                    <a:pt x="131128" y="152614"/>
                    <a:pt x="152197" y="131558"/>
                    <a:pt x="152197" y="105681"/>
                  </a:cubicBezTo>
                  <a:cubicBezTo>
                    <a:pt x="152197" y="79804"/>
                    <a:pt x="131128" y="58748"/>
                    <a:pt x="105235" y="58748"/>
                  </a:cubicBezTo>
                  <a:close/>
                  <a:moveTo>
                    <a:pt x="105235" y="134334"/>
                  </a:moveTo>
                  <a:cubicBezTo>
                    <a:pt x="89411" y="134334"/>
                    <a:pt x="76546" y="121478"/>
                    <a:pt x="76546" y="105663"/>
                  </a:cubicBezTo>
                  <a:cubicBezTo>
                    <a:pt x="76546" y="89848"/>
                    <a:pt x="89411" y="76992"/>
                    <a:pt x="105235" y="76992"/>
                  </a:cubicBezTo>
                  <a:cubicBezTo>
                    <a:pt x="121060" y="76992"/>
                    <a:pt x="133924" y="89848"/>
                    <a:pt x="133924" y="105663"/>
                  </a:cubicBezTo>
                  <a:cubicBezTo>
                    <a:pt x="133924" y="121478"/>
                    <a:pt x="121041" y="134334"/>
                    <a:pt x="105235" y="134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9" name="Google Shape;1289;p31"/>
          <p:cNvSpPr/>
          <p:nvPr/>
        </p:nvSpPr>
        <p:spPr>
          <a:xfrm>
            <a:off x="7647286" y="3133868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0" name="Google Shape;1290;p31"/>
          <p:cNvSpPr/>
          <p:nvPr/>
        </p:nvSpPr>
        <p:spPr>
          <a:xfrm>
            <a:off x="5184521" y="3898707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31"/>
          <p:cNvSpPr/>
          <p:nvPr/>
        </p:nvSpPr>
        <p:spPr>
          <a:xfrm>
            <a:off x="4535457" y="3862127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p31"/>
          <p:cNvSpPr/>
          <p:nvPr/>
        </p:nvSpPr>
        <p:spPr>
          <a:xfrm>
            <a:off x="8236234" y="3133860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1"/>
          <p:cNvSpPr/>
          <p:nvPr/>
        </p:nvSpPr>
        <p:spPr>
          <a:xfrm>
            <a:off x="3999941" y="3862127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1"/>
          <p:cNvSpPr/>
          <p:nvPr/>
        </p:nvSpPr>
        <p:spPr>
          <a:xfrm>
            <a:off x="5813200" y="3898705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1"/>
          <p:cNvSpPr/>
          <p:nvPr/>
        </p:nvSpPr>
        <p:spPr>
          <a:xfrm>
            <a:off x="6295276" y="3952254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1"/>
          <p:cNvSpPr/>
          <p:nvPr/>
        </p:nvSpPr>
        <p:spPr>
          <a:xfrm>
            <a:off x="6872394" y="3952250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1"/>
          <p:cNvSpPr/>
          <p:nvPr/>
        </p:nvSpPr>
        <p:spPr>
          <a:xfrm>
            <a:off x="7516209" y="3952254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1"/>
          <p:cNvSpPr/>
          <p:nvPr/>
        </p:nvSpPr>
        <p:spPr>
          <a:xfrm>
            <a:off x="8221940" y="3898707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32"/>
          <p:cNvSpPr/>
          <p:nvPr/>
        </p:nvSpPr>
        <p:spPr>
          <a:xfrm>
            <a:off x="0" y="0"/>
            <a:ext cx="3357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32"/>
          <p:cNvSpPr txBox="1"/>
          <p:nvPr/>
        </p:nvSpPr>
        <p:spPr>
          <a:xfrm>
            <a:off x="514350" y="509588"/>
            <a:ext cx="2529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Elements</a:t>
            </a:r>
            <a:endParaRPr sz="3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Resource </a:t>
            </a:r>
            <a:endParaRPr sz="3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</a:t>
            </a:r>
            <a:endParaRPr sz="3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5" name="Google Shape;1305;p32"/>
          <p:cNvSpPr txBox="1"/>
          <p:nvPr/>
        </p:nvSpPr>
        <p:spPr>
          <a:xfrm>
            <a:off x="514350" y="3446659"/>
            <a:ext cx="2529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 these design resources in your Presentation.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Happy designing!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Don't forget to delete this page before presenting.</a:t>
            </a:r>
            <a:r>
              <a:rPr lang="en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306" name="Google Shape;1306;p32"/>
          <p:cNvGrpSpPr/>
          <p:nvPr/>
        </p:nvGrpSpPr>
        <p:grpSpPr>
          <a:xfrm>
            <a:off x="4193768" y="1319643"/>
            <a:ext cx="583570" cy="586847"/>
            <a:chOff x="4193768" y="1319643"/>
            <a:chExt cx="583570" cy="586847"/>
          </a:xfrm>
        </p:grpSpPr>
        <p:grpSp>
          <p:nvGrpSpPr>
            <p:cNvPr id="1307" name="Google Shape;1307;p32"/>
            <p:cNvGrpSpPr/>
            <p:nvPr/>
          </p:nvGrpSpPr>
          <p:grpSpPr>
            <a:xfrm>
              <a:off x="4193768" y="1319643"/>
              <a:ext cx="583570" cy="586847"/>
              <a:chOff x="8387536" y="2639286"/>
              <a:chExt cx="1167139" cy="1173694"/>
            </a:xfrm>
          </p:grpSpPr>
          <p:sp>
            <p:nvSpPr>
              <p:cNvPr id="1308" name="Google Shape;1308;p32"/>
              <p:cNvSpPr/>
              <p:nvPr/>
            </p:nvSpPr>
            <p:spPr>
              <a:xfrm>
                <a:off x="8387536" y="2671493"/>
                <a:ext cx="244417" cy="375093"/>
              </a:xfrm>
              <a:custGeom>
                <a:rect b="b" l="l" r="r" t="t"/>
                <a:pathLst>
                  <a:path extrusionOk="0" h="375093" w="244417">
                    <a:moveTo>
                      <a:pt x="136671" y="272535"/>
                    </a:moveTo>
                    <a:cubicBezTo>
                      <a:pt x="143952" y="293991"/>
                      <a:pt x="148838" y="326197"/>
                      <a:pt x="168073" y="340070"/>
                    </a:cubicBezTo>
                    <a:cubicBezTo>
                      <a:pt x="182753" y="348146"/>
                      <a:pt x="203562" y="354202"/>
                      <a:pt x="214507" y="337324"/>
                    </a:cubicBezTo>
                    <a:cubicBezTo>
                      <a:pt x="223738" y="323521"/>
                      <a:pt x="223174" y="306033"/>
                      <a:pt x="225828" y="290188"/>
                    </a:cubicBezTo>
                    <a:cubicBezTo>
                      <a:pt x="229703" y="266901"/>
                      <a:pt x="231958" y="243404"/>
                      <a:pt x="234354" y="219930"/>
                    </a:cubicBezTo>
                    <a:cubicBezTo>
                      <a:pt x="236726" y="196549"/>
                      <a:pt x="238370" y="173075"/>
                      <a:pt x="240860" y="149718"/>
                    </a:cubicBezTo>
                    <a:cubicBezTo>
                      <a:pt x="243584" y="126080"/>
                      <a:pt x="245534" y="102136"/>
                      <a:pt x="243702" y="78333"/>
                    </a:cubicBezTo>
                    <a:cubicBezTo>
                      <a:pt x="241494" y="57606"/>
                      <a:pt x="245792" y="35329"/>
                      <a:pt x="241283" y="14742"/>
                    </a:cubicBezTo>
                    <a:cubicBezTo>
                      <a:pt x="238652" y="5540"/>
                      <a:pt x="228506" y="282"/>
                      <a:pt x="219416" y="0"/>
                    </a:cubicBezTo>
                    <a:cubicBezTo>
                      <a:pt x="211478" y="516"/>
                      <a:pt x="205089" y="6714"/>
                      <a:pt x="201190" y="13239"/>
                    </a:cubicBezTo>
                    <a:cubicBezTo>
                      <a:pt x="192030" y="32840"/>
                      <a:pt x="190175" y="55023"/>
                      <a:pt x="186487" y="76150"/>
                    </a:cubicBezTo>
                    <a:cubicBezTo>
                      <a:pt x="183387" y="91784"/>
                      <a:pt x="182659" y="107676"/>
                      <a:pt x="182142" y="123545"/>
                    </a:cubicBezTo>
                    <a:cubicBezTo>
                      <a:pt x="179864" y="152488"/>
                      <a:pt x="180052" y="181479"/>
                      <a:pt x="178619" y="210446"/>
                    </a:cubicBezTo>
                    <a:cubicBezTo>
                      <a:pt x="162930" y="172723"/>
                      <a:pt x="149331" y="134108"/>
                      <a:pt x="132138" y="97019"/>
                    </a:cubicBezTo>
                    <a:cubicBezTo>
                      <a:pt x="127112" y="86667"/>
                      <a:pt x="122955" y="75892"/>
                      <a:pt x="117553" y="65704"/>
                    </a:cubicBezTo>
                    <a:cubicBezTo>
                      <a:pt x="111258" y="54765"/>
                      <a:pt x="104142" y="44953"/>
                      <a:pt x="96579" y="34671"/>
                    </a:cubicBezTo>
                    <a:cubicBezTo>
                      <a:pt x="91177" y="27113"/>
                      <a:pt x="84201" y="20775"/>
                      <a:pt x="75393" y="17465"/>
                    </a:cubicBezTo>
                    <a:cubicBezTo>
                      <a:pt x="63932" y="13286"/>
                      <a:pt x="49605" y="6714"/>
                      <a:pt x="38401" y="14624"/>
                    </a:cubicBezTo>
                    <a:cubicBezTo>
                      <a:pt x="21538" y="26455"/>
                      <a:pt x="28866" y="49155"/>
                      <a:pt x="23558" y="66268"/>
                    </a:cubicBezTo>
                    <a:cubicBezTo>
                      <a:pt x="13035" y="113216"/>
                      <a:pt x="8385" y="161221"/>
                      <a:pt x="4486" y="209085"/>
                    </a:cubicBezTo>
                    <a:cubicBezTo>
                      <a:pt x="1715" y="241080"/>
                      <a:pt x="517" y="273263"/>
                      <a:pt x="0" y="305376"/>
                    </a:cubicBezTo>
                    <a:cubicBezTo>
                      <a:pt x="399" y="330916"/>
                      <a:pt x="-3382" y="371197"/>
                      <a:pt x="30721" y="375024"/>
                    </a:cubicBezTo>
                    <a:cubicBezTo>
                      <a:pt x="31473" y="375070"/>
                      <a:pt x="32201" y="375094"/>
                      <a:pt x="32858" y="375094"/>
                    </a:cubicBezTo>
                    <a:cubicBezTo>
                      <a:pt x="56721" y="375094"/>
                      <a:pt x="63533" y="346620"/>
                      <a:pt x="63885" y="326855"/>
                    </a:cubicBezTo>
                    <a:cubicBezTo>
                      <a:pt x="64895" y="311150"/>
                      <a:pt x="65599" y="295470"/>
                      <a:pt x="66280" y="279742"/>
                    </a:cubicBezTo>
                    <a:cubicBezTo>
                      <a:pt x="69240" y="226362"/>
                      <a:pt x="72035" y="172911"/>
                      <a:pt x="80420" y="119977"/>
                    </a:cubicBezTo>
                    <a:cubicBezTo>
                      <a:pt x="86244" y="132136"/>
                      <a:pt x="89838" y="145282"/>
                      <a:pt x="93972" y="158099"/>
                    </a:cubicBezTo>
                    <a:cubicBezTo>
                      <a:pt x="103836" y="185376"/>
                      <a:pt x="114993" y="212230"/>
                      <a:pt x="124387" y="239671"/>
                    </a:cubicBezTo>
                    <a:cubicBezTo>
                      <a:pt x="128075" y="250775"/>
                      <a:pt x="132631" y="261573"/>
                      <a:pt x="136671" y="2725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32"/>
              <p:cNvSpPr/>
              <p:nvPr/>
            </p:nvSpPr>
            <p:spPr>
              <a:xfrm>
                <a:off x="8660735" y="2639286"/>
                <a:ext cx="73457" cy="323451"/>
              </a:xfrm>
              <a:custGeom>
                <a:rect b="b" l="l" r="r" t="t"/>
                <a:pathLst>
                  <a:path extrusionOk="0" h="323451" w="73457">
                    <a:moveTo>
                      <a:pt x="20459" y="322513"/>
                    </a:moveTo>
                    <a:cubicBezTo>
                      <a:pt x="23278" y="323123"/>
                      <a:pt x="25885" y="323405"/>
                      <a:pt x="28374" y="323452"/>
                    </a:cubicBezTo>
                    <a:cubicBezTo>
                      <a:pt x="48197" y="323452"/>
                      <a:pt x="56254" y="304461"/>
                      <a:pt x="59471" y="285470"/>
                    </a:cubicBezTo>
                    <a:cubicBezTo>
                      <a:pt x="62478" y="271362"/>
                      <a:pt x="63863" y="256973"/>
                      <a:pt x="64897" y="242606"/>
                    </a:cubicBezTo>
                    <a:cubicBezTo>
                      <a:pt x="66987" y="216973"/>
                      <a:pt x="68772" y="191292"/>
                      <a:pt x="69759" y="165588"/>
                    </a:cubicBezTo>
                    <a:cubicBezTo>
                      <a:pt x="69759" y="130470"/>
                      <a:pt x="71755" y="95423"/>
                      <a:pt x="72530" y="60329"/>
                    </a:cubicBezTo>
                    <a:cubicBezTo>
                      <a:pt x="72013" y="44038"/>
                      <a:pt x="77533" y="17372"/>
                      <a:pt x="66470" y="4578"/>
                    </a:cubicBezTo>
                    <a:cubicBezTo>
                      <a:pt x="63347" y="1714"/>
                      <a:pt x="58532" y="-2065"/>
                      <a:pt x="54562" y="1362"/>
                    </a:cubicBezTo>
                    <a:cubicBezTo>
                      <a:pt x="23207" y="-6877"/>
                      <a:pt x="18416" y="25329"/>
                      <a:pt x="13906" y="48217"/>
                    </a:cubicBezTo>
                    <a:cubicBezTo>
                      <a:pt x="4887" y="90306"/>
                      <a:pt x="3290" y="133545"/>
                      <a:pt x="1552" y="176409"/>
                    </a:cubicBezTo>
                    <a:cubicBezTo>
                      <a:pt x="542" y="197466"/>
                      <a:pt x="166" y="218522"/>
                      <a:pt x="213" y="239602"/>
                    </a:cubicBezTo>
                    <a:cubicBezTo>
                      <a:pt x="190" y="253898"/>
                      <a:pt x="25" y="268217"/>
                      <a:pt x="2" y="282513"/>
                    </a:cubicBezTo>
                    <a:cubicBezTo>
                      <a:pt x="-68" y="297771"/>
                      <a:pt x="1623" y="319977"/>
                      <a:pt x="20459" y="322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32"/>
              <p:cNvSpPr/>
              <p:nvPr/>
            </p:nvSpPr>
            <p:spPr>
              <a:xfrm>
                <a:off x="8753790" y="2698116"/>
                <a:ext cx="168448" cy="300725"/>
              </a:xfrm>
              <a:custGeom>
                <a:rect b="b" l="l" r="r" t="t"/>
                <a:pathLst>
                  <a:path extrusionOk="0" h="300725" w="168448">
                    <a:moveTo>
                      <a:pt x="24453" y="250865"/>
                    </a:moveTo>
                    <a:cubicBezTo>
                      <a:pt x="41363" y="275513"/>
                      <a:pt x="65813" y="297673"/>
                      <a:pt x="96934" y="299903"/>
                    </a:cubicBezTo>
                    <a:cubicBezTo>
                      <a:pt x="103393" y="300232"/>
                      <a:pt x="110415" y="300748"/>
                      <a:pt x="117485" y="300725"/>
                    </a:cubicBezTo>
                    <a:cubicBezTo>
                      <a:pt x="133433" y="300725"/>
                      <a:pt x="149451" y="298072"/>
                      <a:pt x="159080" y="284551"/>
                    </a:cubicBezTo>
                    <a:cubicBezTo>
                      <a:pt x="167066" y="272485"/>
                      <a:pt x="171247" y="255631"/>
                      <a:pt x="165469" y="241875"/>
                    </a:cubicBezTo>
                    <a:cubicBezTo>
                      <a:pt x="160865" y="230560"/>
                      <a:pt x="148511" y="226945"/>
                      <a:pt x="137848" y="223706"/>
                    </a:cubicBezTo>
                    <a:cubicBezTo>
                      <a:pt x="124014" y="219152"/>
                      <a:pt x="110274" y="214199"/>
                      <a:pt x="97051" y="208072"/>
                    </a:cubicBezTo>
                    <a:cubicBezTo>
                      <a:pt x="68890" y="194387"/>
                      <a:pt x="59848" y="145419"/>
                      <a:pt x="61938" y="116875"/>
                    </a:cubicBezTo>
                    <a:cubicBezTo>
                      <a:pt x="65132" y="83448"/>
                      <a:pt x="79389" y="71335"/>
                      <a:pt x="110556" y="62837"/>
                    </a:cubicBezTo>
                    <a:cubicBezTo>
                      <a:pt x="124907" y="59457"/>
                      <a:pt x="140526" y="61476"/>
                      <a:pt x="154219" y="55771"/>
                    </a:cubicBezTo>
                    <a:cubicBezTo>
                      <a:pt x="170495" y="47579"/>
                      <a:pt x="173971" y="17908"/>
                      <a:pt x="158540" y="7274"/>
                    </a:cubicBezTo>
                    <a:cubicBezTo>
                      <a:pt x="156708" y="5654"/>
                      <a:pt x="153843" y="4034"/>
                      <a:pt x="151024" y="3377"/>
                    </a:cubicBezTo>
                    <a:cubicBezTo>
                      <a:pt x="147126" y="1358"/>
                      <a:pt x="142569" y="631"/>
                      <a:pt x="137989" y="631"/>
                    </a:cubicBezTo>
                    <a:cubicBezTo>
                      <a:pt x="128853" y="-754"/>
                      <a:pt x="119552" y="419"/>
                      <a:pt x="110321" y="1499"/>
                    </a:cubicBezTo>
                    <a:cubicBezTo>
                      <a:pt x="70111" y="232"/>
                      <a:pt x="34975" y="22814"/>
                      <a:pt x="15199" y="61969"/>
                    </a:cubicBezTo>
                    <a:cubicBezTo>
                      <a:pt x="3267" y="85607"/>
                      <a:pt x="73" y="112438"/>
                      <a:pt x="26" y="138635"/>
                    </a:cubicBezTo>
                    <a:cubicBezTo>
                      <a:pt x="-232" y="162086"/>
                      <a:pt x="1365" y="186030"/>
                      <a:pt x="7918" y="208964"/>
                    </a:cubicBezTo>
                    <a:cubicBezTo>
                      <a:pt x="12192" y="223330"/>
                      <a:pt x="15692" y="238401"/>
                      <a:pt x="24453" y="2508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32"/>
              <p:cNvSpPr/>
              <p:nvPr/>
            </p:nvSpPr>
            <p:spPr>
              <a:xfrm>
                <a:off x="8943303" y="2671904"/>
                <a:ext cx="152379" cy="328039"/>
              </a:xfrm>
              <a:custGeom>
                <a:rect b="b" l="l" r="r" t="t"/>
                <a:pathLst>
                  <a:path extrusionOk="0" h="328039" w="152379">
                    <a:moveTo>
                      <a:pt x="26101" y="295692"/>
                    </a:moveTo>
                    <a:cubicBezTo>
                      <a:pt x="32043" y="303134"/>
                      <a:pt x="40146" y="308251"/>
                      <a:pt x="48132" y="313204"/>
                    </a:cubicBezTo>
                    <a:cubicBezTo>
                      <a:pt x="62952" y="323087"/>
                      <a:pt x="80238" y="328063"/>
                      <a:pt x="97995" y="328040"/>
                    </a:cubicBezTo>
                    <a:cubicBezTo>
                      <a:pt x="98699" y="328040"/>
                      <a:pt x="99404" y="328040"/>
                      <a:pt x="100108" y="328016"/>
                    </a:cubicBezTo>
                    <a:cubicBezTo>
                      <a:pt x="113919" y="328204"/>
                      <a:pt x="129561" y="323415"/>
                      <a:pt x="137124" y="311068"/>
                    </a:cubicBezTo>
                    <a:cubicBezTo>
                      <a:pt x="149831" y="293180"/>
                      <a:pt x="136983" y="279824"/>
                      <a:pt x="119908" y="273087"/>
                    </a:cubicBezTo>
                    <a:cubicBezTo>
                      <a:pt x="101377" y="265364"/>
                      <a:pt x="81836" y="257687"/>
                      <a:pt x="68565" y="241913"/>
                    </a:cubicBezTo>
                    <a:cubicBezTo>
                      <a:pt x="51960" y="223368"/>
                      <a:pt x="49165" y="195340"/>
                      <a:pt x="70139" y="178908"/>
                    </a:cubicBezTo>
                    <a:cubicBezTo>
                      <a:pt x="79111" y="170927"/>
                      <a:pt x="90479" y="170058"/>
                      <a:pt x="102034" y="167781"/>
                    </a:cubicBezTo>
                    <a:cubicBezTo>
                      <a:pt x="105464" y="167265"/>
                      <a:pt x="108916" y="166537"/>
                      <a:pt x="111523" y="164096"/>
                    </a:cubicBezTo>
                    <a:cubicBezTo>
                      <a:pt x="121388" y="153063"/>
                      <a:pt x="120801" y="136561"/>
                      <a:pt x="121153" y="122617"/>
                    </a:cubicBezTo>
                    <a:cubicBezTo>
                      <a:pt x="117912" y="103274"/>
                      <a:pt x="90690" y="103227"/>
                      <a:pt x="78453" y="91842"/>
                    </a:cubicBezTo>
                    <a:cubicBezTo>
                      <a:pt x="72394" y="83838"/>
                      <a:pt x="71243" y="72148"/>
                      <a:pt x="75776" y="63157"/>
                    </a:cubicBezTo>
                    <a:cubicBezTo>
                      <a:pt x="81554" y="50692"/>
                      <a:pt x="96468" y="46302"/>
                      <a:pt x="109292" y="47101"/>
                    </a:cubicBezTo>
                    <a:cubicBezTo>
                      <a:pt x="118757" y="48040"/>
                      <a:pt x="128645" y="51256"/>
                      <a:pt x="137993" y="48110"/>
                    </a:cubicBezTo>
                    <a:cubicBezTo>
                      <a:pt x="157487" y="39800"/>
                      <a:pt x="156712" y="16842"/>
                      <a:pt x="138439" y="7171"/>
                    </a:cubicBezTo>
                    <a:cubicBezTo>
                      <a:pt x="135339" y="5387"/>
                      <a:pt x="131417" y="2101"/>
                      <a:pt x="127635" y="1655"/>
                    </a:cubicBezTo>
                    <a:cubicBezTo>
                      <a:pt x="123431" y="129"/>
                      <a:pt x="114600" y="856"/>
                      <a:pt x="112392" y="997"/>
                    </a:cubicBezTo>
                    <a:cubicBezTo>
                      <a:pt x="112322" y="1021"/>
                      <a:pt x="112298" y="1068"/>
                      <a:pt x="112228" y="1068"/>
                    </a:cubicBezTo>
                    <a:cubicBezTo>
                      <a:pt x="106685" y="528"/>
                      <a:pt x="101048" y="504"/>
                      <a:pt x="95505" y="223"/>
                    </a:cubicBezTo>
                    <a:cubicBezTo>
                      <a:pt x="86744" y="-294"/>
                      <a:pt x="77960" y="35"/>
                      <a:pt x="69340" y="1772"/>
                    </a:cubicBezTo>
                    <a:cubicBezTo>
                      <a:pt x="51890" y="5856"/>
                      <a:pt x="33429" y="14565"/>
                      <a:pt x="25983" y="31913"/>
                    </a:cubicBezTo>
                    <a:cubicBezTo>
                      <a:pt x="17692" y="47922"/>
                      <a:pt x="14921" y="66115"/>
                      <a:pt x="14451" y="83979"/>
                    </a:cubicBezTo>
                    <a:cubicBezTo>
                      <a:pt x="12478" y="107523"/>
                      <a:pt x="18608" y="124565"/>
                      <a:pt x="39958" y="136490"/>
                    </a:cubicBezTo>
                    <a:cubicBezTo>
                      <a:pt x="12102" y="147993"/>
                      <a:pt x="-158" y="175856"/>
                      <a:pt x="335" y="204683"/>
                    </a:cubicBezTo>
                    <a:cubicBezTo>
                      <a:pt x="-1473" y="227711"/>
                      <a:pt x="4234" y="250575"/>
                      <a:pt x="12572" y="271913"/>
                    </a:cubicBezTo>
                    <a:cubicBezTo>
                      <a:pt x="16142" y="280293"/>
                      <a:pt x="20440" y="288509"/>
                      <a:pt x="26101" y="2956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32"/>
              <p:cNvSpPr/>
              <p:nvPr/>
            </p:nvSpPr>
            <p:spPr>
              <a:xfrm>
                <a:off x="9286926" y="2860953"/>
                <a:ext cx="23" cy="375"/>
              </a:xfrm>
              <a:custGeom>
                <a:rect b="b" l="l" r="r" t="t"/>
                <a:pathLst>
                  <a:path extrusionOk="0" h="375" w="23">
                    <a:moveTo>
                      <a:pt x="24" y="47"/>
                    </a:moveTo>
                    <a:cubicBezTo>
                      <a:pt x="24" y="23"/>
                      <a:pt x="24" y="23"/>
                      <a:pt x="24" y="0"/>
                    </a:cubicBezTo>
                    <a:cubicBezTo>
                      <a:pt x="24" y="117"/>
                      <a:pt x="0" y="258"/>
                      <a:pt x="0" y="376"/>
                    </a:cubicBezTo>
                    <a:cubicBezTo>
                      <a:pt x="0" y="258"/>
                      <a:pt x="0" y="164"/>
                      <a:pt x="24" y="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32"/>
              <p:cNvSpPr/>
              <p:nvPr/>
            </p:nvSpPr>
            <p:spPr>
              <a:xfrm>
                <a:off x="9157723" y="2729426"/>
                <a:ext cx="195764" cy="306526"/>
              </a:xfrm>
              <a:custGeom>
                <a:rect b="b" l="l" r="r" t="t"/>
                <a:pathLst>
                  <a:path extrusionOk="0" h="306526" w="195764">
                    <a:moveTo>
                      <a:pt x="25367" y="47419"/>
                    </a:moveTo>
                    <a:cubicBezTo>
                      <a:pt x="35959" y="50916"/>
                      <a:pt x="46881" y="53499"/>
                      <a:pt x="57967" y="55048"/>
                    </a:cubicBezTo>
                    <a:cubicBezTo>
                      <a:pt x="62100" y="56409"/>
                      <a:pt x="82746" y="56574"/>
                      <a:pt x="82581" y="60846"/>
                    </a:cubicBezTo>
                    <a:cubicBezTo>
                      <a:pt x="81054" y="85517"/>
                      <a:pt x="78424" y="110118"/>
                      <a:pt x="75699" y="134696"/>
                    </a:cubicBezTo>
                    <a:cubicBezTo>
                      <a:pt x="72247" y="164414"/>
                      <a:pt x="70086" y="194250"/>
                      <a:pt x="67127" y="224015"/>
                    </a:cubicBezTo>
                    <a:cubicBezTo>
                      <a:pt x="64942" y="242747"/>
                      <a:pt x="63204" y="261503"/>
                      <a:pt x="63040" y="280353"/>
                    </a:cubicBezTo>
                    <a:cubicBezTo>
                      <a:pt x="62382" y="291902"/>
                      <a:pt x="65506" y="306926"/>
                      <a:pt x="79951" y="306339"/>
                    </a:cubicBezTo>
                    <a:cubicBezTo>
                      <a:pt x="80843" y="306433"/>
                      <a:pt x="81712" y="306480"/>
                      <a:pt x="82628" y="306527"/>
                    </a:cubicBezTo>
                    <a:cubicBezTo>
                      <a:pt x="99774" y="306527"/>
                      <a:pt x="107712" y="288592"/>
                      <a:pt x="112903" y="274344"/>
                    </a:cubicBezTo>
                    <a:cubicBezTo>
                      <a:pt x="118000" y="257912"/>
                      <a:pt x="115792" y="241409"/>
                      <a:pt x="118963" y="224344"/>
                    </a:cubicBezTo>
                    <a:cubicBezTo>
                      <a:pt x="123378" y="193405"/>
                      <a:pt x="127441" y="162372"/>
                      <a:pt x="129250" y="131128"/>
                    </a:cubicBezTo>
                    <a:cubicBezTo>
                      <a:pt x="129226" y="131245"/>
                      <a:pt x="129226" y="131386"/>
                      <a:pt x="129226" y="131527"/>
                    </a:cubicBezTo>
                    <a:cubicBezTo>
                      <a:pt x="130166" y="116034"/>
                      <a:pt x="131716" y="100494"/>
                      <a:pt x="133078" y="85001"/>
                    </a:cubicBezTo>
                    <a:cubicBezTo>
                      <a:pt x="133994" y="75705"/>
                      <a:pt x="134159" y="66104"/>
                      <a:pt x="137376" y="57231"/>
                    </a:cubicBezTo>
                    <a:cubicBezTo>
                      <a:pt x="153465" y="56362"/>
                      <a:pt x="172137" y="58686"/>
                      <a:pt x="185455" y="47982"/>
                    </a:cubicBezTo>
                    <a:cubicBezTo>
                      <a:pt x="199899" y="37841"/>
                      <a:pt x="199429" y="15893"/>
                      <a:pt x="182378" y="9203"/>
                    </a:cubicBezTo>
                    <a:cubicBezTo>
                      <a:pt x="173312" y="6456"/>
                      <a:pt x="163870" y="6480"/>
                      <a:pt x="154452" y="6503"/>
                    </a:cubicBezTo>
                    <a:cubicBezTo>
                      <a:pt x="148862" y="6527"/>
                      <a:pt x="143295" y="6550"/>
                      <a:pt x="137776" y="5987"/>
                    </a:cubicBezTo>
                    <a:cubicBezTo>
                      <a:pt x="124153" y="5635"/>
                      <a:pt x="110531" y="5682"/>
                      <a:pt x="96908" y="5729"/>
                    </a:cubicBezTo>
                    <a:cubicBezTo>
                      <a:pt x="84672" y="5776"/>
                      <a:pt x="72435" y="5799"/>
                      <a:pt x="60198" y="5564"/>
                    </a:cubicBezTo>
                    <a:cubicBezTo>
                      <a:pt x="58366" y="5142"/>
                      <a:pt x="56487" y="4813"/>
                      <a:pt x="54725" y="4391"/>
                    </a:cubicBezTo>
                    <a:cubicBezTo>
                      <a:pt x="46082" y="2912"/>
                      <a:pt x="37416" y="1268"/>
                      <a:pt x="28725" y="494"/>
                    </a:cubicBezTo>
                    <a:cubicBezTo>
                      <a:pt x="26611" y="-210"/>
                      <a:pt x="23863" y="-23"/>
                      <a:pt x="21350" y="212"/>
                    </a:cubicBezTo>
                    <a:cubicBezTo>
                      <a:pt x="20082" y="330"/>
                      <a:pt x="18861" y="447"/>
                      <a:pt x="17827" y="447"/>
                    </a:cubicBezTo>
                    <a:cubicBezTo>
                      <a:pt x="9419" y="822"/>
                      <a:pt x="2983" y="7231"/>
                      <a:pt x="494" y="14930"/>
                    </a:cubicBezTo>
                    <a:cubicBezTo>
                      <a:pt x="-1174" y="22067"/>
                      <a:pt x="1598" y="29790"/>
                      <a:pt x="5567" y="35705"/>
                    </a:cubicBezTo>
                    <a:cubicBezTo>
                      <a:pt x="10077" y="42419"/>
                      <a:pt x="17992" y="45095"/>
                      <a:pt x="25367" y="474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32"/>
              <p:cNvSpPr/>
              <p:nvPr/>
            </p:nvSpPr>
            <p:spPr>
              <a:xfrm>
                <a:off x="9333242" y="2746625"/>
                <a:ext cx="221433" cy="299093"/>
              </a:xfrm>
              <a:custGeom>
                <a:rect b="b" l="l" r="r" t="t"/>
                <a:pathLst>
                  <a:path extrusionOk="0" h="299093" w="221433">
                    <a:moveTo>
                      <a:pt x="209387" y="69422"/>
                    </a:moveTo>
                    <a:cubicBezTo>
                      <a:pt x="198019" y="41863"/>
                      <a:pt x="189000" y="14586"/>
                      <a:pt x="157598" y="4351"/>
                    </a:cubicBezTo>
                    <a:cubicBezTo>
                      <a:pt x="152290" y="3577"/>
                      <a:pt x="142942" y="-2620"/>
                      <a:pt x="138339" y="1276"/>
                    </a:cubicBezTo>
                    <a:cubicBezTo>
                      <a:pt x="138127" y="1253"/>
                      <a:pt x="137916" y="1229"/>
                      <a:pt x="137705" y="1206"/>
                    </a:cubicBezTo>
                    <a:cubicBezTo>
                      <a:pt x="136084" y="924"/>
                      <a:pt x="128098" y="1018"/>
                      <a:pt x="122109" y="2004"/>
                    </a:cubicBezTo>
                    <a:cubicBezTo>
                      <a:pt x="95451" y="1934"/>
                      <a:pt x="69944" y="16323"/>
                      <a:pt x="51930" y="35736"/>
                    </a:cubicBezTo>
                    <a:cubicBezTo>
                      <a:pt x="39317" y="49093"/>
                      <a:pt x="31496" y="65854"/>
                      <a:pt x="22829" y="81816"/>
                    </a:cubicBezTo>
                    <a:cubicBezTo>
                      <a:pt x="16441" y="93718"/>
                      <a:pt x="9912" y="105783"/>
                      <a:pt x="5942" y="118788"/>
                    </a:cubicBezTo>
                    <a:cubicBezTo>
                      <a:pt x="235" y="138929"/>
                      <a:pt x="235" y="160290"/>
                      <a:pt x="0" y="181065"/>
                    </a:cubicBezTo>
                    <a:cubicBezTo>
                      <a:pt x="2490" y="244140"/>
                      <a:pt x="35489" y="297755"/>
                      <a:pt x="103789" y="298952"/>
                    </a:cubicBezTo>
                    <a:cubicBezTo>
                      <a:pt x="105128" y="299023"/>
                      <a:pt x="106443" y="299070"/>
                      <a:pt x="107782" y="299093"/>
                    </a:cubicBezTo>
                    <a:cubicBezTo>
                      <a:pt x="130541" y="299070"/>
                      <a:pt x="152689" y="288811"/>
                      <a:pt x="169976" y="274351"/>
                    </a:cubicBezTo>
                    <a:cubicBezTo>
                      <a:pt x="181250" y="264516"/>
                      <a:pt x="189564" y="251840"/>
                      <a:pt x="197197" y="239117"/>
                    </a:cubicBezTo>
                    <a:cubicBezTo>
                      <a:pt x="224137" y="191135"/>
                      <a:pt x="229234" y="120736"/>
                      <a:pt x="209387" y="69422"/>
                    </a:cubicBezTo>
                    <a:close/>
                    <a:moveTo>
                      <a:pt x="58060" y="170478"/>
                    </a:moveTo>
                    <a:cubicBezTo>
                      <a:pt x="58342" y="156229"/>
                      <a:pt x="59446" y="142661"/>
                      <a:pt x="62476" y="128248"/>
                    </a:cubicBezTo>
                    <a:cubicBezTo>
                      <a:pt x="68676" y="95948"/>
                      <a:pt x="91341" y="55361"/>
                      <a:pt x="128780" y="58248"/>
                    </a:cubicBezTo>
                    <a:cubicBezTo>
                      <a:pt x="129696" y="58459"/>
                      <a:pt x="130588" y="58718"/>
                      <a:pt x="131481" y="58952"/>
                    </a:cubicBezTo>
                    <a:cubicBezTo>
                      <a:pt x="131903" y="59492"/>
                      <a:pt x="132397" y="59962"/>
                      <a:pt x="133054" y="60290"/>
                    </a:cubicBezTo>
                    <a:cubicBezTo>
                      <a:pt x="139396" y="63342"/>
                      <a:pt x="144939" y="68107"/>
                      <a:pt x="149096" y="73765"/>
                    </a:cubicBezTo>
                    <a:cubicBezTo>
                      <a:pt x="163916" y="96558"/>
                      <a:pt x="166124" y="124304"/>
                      <a:pt x="164034" y="150760"/>
                    </a:cubicBezTo>
                    <a:cubicBezTo>
                      <a:pt x="159970" y="185314"/>
                      <a:pt x="150763" y="240384"/>
                      <a:pt x="108299" y="244750"/>
                    </a:cubicBezTo>
                    <a:cubicBezTo>
                      <a:pt x="86080" y="245196"/>
                      <a:pt x="68535" y="225032"/>
                      <a:pt x="61912" y="205384"/>
                    </a:cubicBezTo>
                    <a:cubicBezTo>
                      <a:pt x="57943" y="194164"/>
                      <a:pt x="57637" y="182262"/>
                      <a:pt x="58060" y="170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32"/>
              <p:cNvSpPr/>
              <p:nvPr/>
            </p:nvSpPr>
            <p:spPr>
              <a:xfrm>
                <a:off x="8508717" y="3037074"/>
                <a:ext cx="314066" cy="355851"/>
              </a:xfrm>
              <a:custGeom>
                <a:rect b="b" l="l" r="r" t="t"/>
                <a:pathLst>
                  <a:path extrusionOk="0" h="355851" w="314066">
                    <a:moveTo>
                      <a:pt x="111576" y="172870"/>
                    </a:moveTo>
                    <a:cubicBezTo>
                      <a:pt x="116085" y="194302"/>
                      <a:pt x="118833" y="218293"/>
                      <a:pt x="134029" y="235217"/>
                    </a:cubicBezTo>
                    <a:cubicBezTo>
                      <a:pt x="143870" y="244936"/>
                      <a:pt x="158315" y="247753"/>
                      <a:pt x="171233" y="251344"/>
                    </a:cubicBezTo>
                    <a:cubicBezTo>
                      <a:pt x="188120" y="255945"/>
                      <a:pt x="200545" y="241321"/>
                      <a:pt x="208530" y="228504"/>
                    </a:cubicBezTo>
                    <a:cubicBezTo>
                      <a:pt x="217103" y="216063"/>
                      <a:pt x="223304" y="202236"/>
                      <a:pt x="231054" y="189278"/>
                    </a:cubicBezTo>
                    <a:cubicBezTo>
                      <a:pt x="240614" y="173340"/>
                      <a:pt x="249867" y="157236"/>
                      <a:pt x="258910" y="140992"/>
                    </a:cubicBezTo>
                    <a:cubicBezTo>
                      <a:pt x="253508" y="186039"/>
                      <a:pt x="243103" y="230476"/>
                      <a:pt x="239322" y="275781"/>
                    </a:cubicBezTo>
                    <a:cubicBezTo>
                      <a:pt x="236198" y="310147"/>
                      <a:pt x="221847" y="345382"/>
                      <a:pt x="268093" y="355311"/>
                    </a:cubicBezTo>
                    <a:cubicBezTo>
                      <a:pt x="269714" y="355640"/>
                      <a:pt x="271217" y="355804"/>
                      <a:pt x="272720" y="355851"/>
                    </a:cubicBezTo>
                    <a:cubicBezTo>
                      <a:pt x="294845" y="355851"/>
                      <a:pt x="296513" y="318433"/>
                      <a:pt x="298979" y="301579"/>
                    </a:cubicBezTo>
                    <a:cubicBezTo>
                      <a:pt x="300294" y="286462"/>
                      <a:pt x="301891" y="271368"/>
                      <a:pt x="303019" y="256250"/>
                    </a:cubicBezTo>
                    <a:cubicBezTo>
                      <a:pt x="304780" y="233152"/>
                      <a:pt x="307340" y="210124"/>
                      <a:pt x="308327" y="186978"/>
                    </a:cubicBezTo>
                    <a:cubicBezTo>
                      <a:pt x="309994" y="166884"/>
                      <a:pt x="312695" y="146861"/>
                      <a:pt x="313259" y="126673"/>
                    </a:cubicBezTo>
                    <a:cubicBezTo>
                      <a:pt x="314269" y="104138"/>
                      <a:pt x="314762" y="81509"/>
                      <a:pt x="312085" y="59067"/>
                    </a:cubicBezTo>
                    <a:cubicBezTo>
                      <a:pt x="310370" y="46274"/>
                      <a:pt x="311004" y="32095"/>
                      <a:pt x="303770" y="20922"/>
                    </a:cubicBezTo>
                    <a:cubicBezTo>
                      <a:pt x="296278" y="13692"/>
                      <a:pt x="281951" y="12682"/>
                      <a:pt x="271992" y="13668"/>
                    </a:cubicBezTo>
                    <a:cubicBezTo>
                      <a:pt x="262856" y="15663"/>
                      <a:pt x="255763" y="22518"/>
                      <a:pt x="249539" y="29091"/>
                    </a:cubicBezTo>
                    <a:cubicBezTo>
                      <a:pt x="213157" y="70405"/>
                      <a:pt x="194086" y="122541"/>
                      <a:pt x="169142" y="170875"/>
                    </a:cubicBezTo>
                    <a:cubicBezTo>
                      <a:pt x="165525" y="131532"/>
                      <a:pt x="155543" y="93269"/>
                      <a:pt x="141874" y="56133"/>
                    </a:cubicBezTo>
                    <a:cubicBezTo>
                      <a:pt x="135955" y="34044"/>
                      <a:pt x="124118" y="11062"/>
                      <a:pt x="100795" y="3739"/>
                    </a:cubicBezTo>
                    <a:cubicBezTo>
                      <a:pt x="86374" y="335"/>
                      <a:pt x="69440" y="-2975"/>
                      <a:pt x="55841" y="4584"/>
                    </a:cubicBezTo>
                    <a:cubicBezTo>
                      <a:pt x="44919" y="9724"/>
                      <a:pt x="39964" y="20077"/>
                      <a:pt x="38625" y="31227"/>
                    </a:cubicBezTo>
                    <a:cubicBezTo>
                      <a:pt x="38343" y="32401"/>
                      <a:pt x="38249" y="33692"/>
                      <a:pt x="38085" y="34701"/>
                    </a:cubicBezTo>
                    <a:cubicBezTo>
                      <a:pt x="37615" y="40405"/>
                      <a:pt x="36253" y="45992"/>
                      <a:pt x="35196" y="51602"/>
                    </a:cubicBezTo>
                    <a:cubicBezTo>
                      <a:pt x="33270" y="60170"/>
                      <a:pt x="31344" y="68739"/>
                      <a:pt x="29841" y="77377"/>
                    </a:cubicBezTo>
                    <a:cubicBezTo>
                      <a:pt x="29817" y="79255"/>
                      <a:pt x="28314" y="83551"/>
                      <a:pt x="28525" y="86321"/>
                    </a:cubicBezTo>
                    <a:cubicBezTo>
                      <a:pt x="22536" y="112142"/>
                      <a:pt x="19929" y="138574"/>
                      <a:pt x="15584" y="164725"/>
                    </a:cubicBezTo>
                    <a:cubicBezTo>
                      <a:pt x="9548" y="199325"/>
                      <a:pt x="5109" y="233739"/>
                      <a:pt x="2854" y="268856"/>
                    </a:cubicBezTo>
                    <a:cubicBezTo>
                      <a:pt x="1774" y="284889"/>
                      <a:pt x="-2384" y="301649"/>
                      <a:pt x="1891" y="317448"/>
                    </a:cubicBezTo>
                    <a:cubicBezTo>
                      <a:pt x="13447" y="342424"/>
                      <a:pt x="47245" y="357119"/>
                      <a:pt x="56569" y="322048"/>
                    </a:cubicBezTo>
                    <a:cubicBezTo>
                      <a:pt x="66574" y="282612"/>
                      <a:pt x="69628" y="241720"/>
                      <a:pt x="75218" y="201509"/>
                    </a:cubicBezTo>
                    <a:cubicBezTo>
                      <a:pt x="78647" y="165757"/>
                      <a:pt x="85129" y="130429"/>
                      <a:pt x="88958" y="94748"/>
                    </a:cubicBezTo>
                    <a:cubicBezTo>
                      <a:pt x="98799" y="119983"/>
                      <a:pt x="104858" y="146649"/>
                      <a:pt x="111576" y="17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32"/>
              <p:cNvSpPr/>
              <p:nvPr/>
            </p:nvSpPr>
            <p:spPr>
              <a:xfrm>
                <a:off x="8837461" y="3072205"/>
                <a:ext cx="172487" cy="346266"/>
              </a:xfrm>
              <a:custGeom>
                <a:rect b="b" l="l" r="r" t="t"/>
                <a:pathLst>
                  <a:path extrusionOk="0" h="346266" w="172487">
                    <a:moveTo>
                      <a:pt x="142771" y="63091"/>
                    </a:moveTo>
                    <a:cubicBezTo>
                      <a:pt x="151907" y="63584"/>
                      <a:pt x="160574" y="58936"/>
                      <a:pt x="165953" y="51659"/>
                    </a:cubicBezTo>
                    <a:cubicBezTo>
                      <a:pt x="172576" y="42457"/>
                      <a:pt x="174103" y="29265"/>
                      <a:pt x="170815" y="18537"/>
                    </a:cubicBezTo>
                    <a:cubicBezTo>
                      <a:pt x="167926" y="10979"/>
                      <a:pt x="160011" y="7129"/>
                      <a:pt x="152706" y="4993"/>
                    </a:cubicBezTo>
                    <a:cubicBezTo>
                      <a:pt x="147586" y="3842"/>
                      <a:pt x="135560" y="-1111"/>
                      <a:pt x="128890" y="227"/>
                    </a:cubicBezTo>
                    <a:cubicBezTo>
                      <a:pt x="123535" y="321"/>
                      <a:pt x="118204" y="885"/>
                      <a:pt x="112966" y="1988"/>
                    </a:cubicBezTo>
                    <a:cubicBezTo>
                      <a:pt x="81423" y="2880"/>
                      <a:pt x="48283" y="16659"/>
                      <a:pt x="31067" y="43467"/>
                    </a:cubicBezTo>
                    <a:cubicBezTo>
                      <a:pt x="9012" y="82763"/>
                      <a:pt x="15894" y="139969"/>
                      <a:pt x="60097" y="160181"/>
                    </a:cubicBezTo>
                    <a:cubicBezTo>
                      <a:pt x="31959" y="172082"/>
                      <a:pt x="13193" y="199781"/>
                      <a:pt x="4456" y="228232"/>
                    </a:cubicBezTo>
                    <a:cubicBezTo>
                      <a:pt x="-6184" y="258608"/>
                      <a:pt x="3046" y="292997"/>
                      <a:pt x="23480" y="317152"/>
                    </a:cubicBezTo>
                    <a:cubicBezTo>
                      <a:pt x="41166" y="336871"/>
                      <a:pt x="68387" y="345838"/>
                      <a:pt x="94411" y="346166"/>
                    </a:cubicBezTo>
                    <a:cubicBezTo>
                      <a:pt x="96126" y="346237"/>
                      <a:pt x="97840" y="346284"/>
                      <a:pt x="99508" y="346260"/>
                    </a:cubicBezTo>
                    <a:cubicBezTo>
                      <a:pt x="112755" y="346260"/>
                      <a:pt x="126565" y="343725"/>
                      <a:pt x="136171" y="334007"/>
                    </a:cubicBezTo>
                    <a:cubicBezTo>
                      <a:pt x="145002" y="324382"/>
                      <a:pt x="147374" y="307904"/>
                      <a:pt x="138285" y="297669"/>
                    </a:cubicBezTo>
                    <a:cubicBezTo>
                      <a:pt x="125884" y="283350"/>
                      <a:pt x="106014" y="281542"/>
                      <a:pt x="89033" y="276002"/>
                    </a:cubicBezTo>
                    <a:cubicBezTo>
                      <a:pt x="73977" y="271237"/>
                      <a:pt x="57771" y="258960"/>
                      <a:pt x="61341" y="241307"/>
                    </a:cubicBezTo>
                    <a:cubicBezTo>
                      <a:pt x="64841" y="222927"/>
                      <a:pt x="84547" y="215533"/>
                      <a:pt x="101340" y="215110"/>
                    </a:cubicBezTo>
                    <a:cubicBezTo>
                      <a:pt x="112684" y="214922"/>
                      <a:pt x="122502" y="214735"/>
                      <a:pt x="128608" y="203561"/>
                    </a:cubicBezTo>
                    <a:cubicBezTo>
                      <a:pt x="134034" y="194735"/>
                      <a:pt x="137322" y="184735"/>
                      <a:pt x="140094" y="174805"/>
                    </a:cubicBezTo>
                    <a:cubicBezTo>
                      <a:pt x="144039" y="162481"/>
                      <a:pt x="143546" y="149406"/>
                      <a:pt x="134269" y="139594"/>
                    </a:cubicBezTo>
                    <a:cubicBezTo>
                      <a:pt x="119707" y="121213"/>
                      <a:pt x="85768" y="116918"/>
                      <a:pt x="92838" y="87035"/>
                    </a:cubicBezTo>
                    <a:cubicBezTo>
                      <a:pt x="99578" y="61753"/>
                      <a:pt x="120576" y="60368"/>
                      <a:pt x="142771" y="63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32"/>
              <p:cNvSpPr/>
              <p:nvPr/>
            </p:nvSpPr>
            <p:spPr>
              <a:xfrm>
                <a:off x="8995841" y="3062238"/>
                <a:ext cx="158990" cy="304725"/>
              </a:xfrm>
              <a:custGeom>
                <a:rect b="b" l="l" r="r" t="t"/>
                <a:pathLst>
                  <a:path extrusionOk="0" h="304725" w="158990">
                    <a:moveTo>
                      <a:pt x="84562" y="304584"/>
                    </a:moveTo>
                    <a:cubicBezTo>
                      <a:pt x="85337" y="304608"/>
                      <a:pt x="86136" y="304608"/>
                      <a:pt x="86982" y="304725"/>
                    </a:cubicBezTo>
                    <a:cubicBezTo>
                      <a:pt x="98960" y="304725"/>
                      <a:pt x="111455" y="302472"/>
                      <a:pt x="121320" y="295382"/>
                    </a:cubicBezTo>
                    <a:cubicBezTo>
                      <a:pt x="131325" y="288317"/>
                      <a:pt x="138371" y="274631"/>
                      <a:pt x="133650" y="262589"/>
                    </a:cubicBezTo>
                    <a:cubicBezTo>
                      <a:pt x="126346" y="243763"/>
                      <a:pt x="106264" y="237119"/>
                      <a:pt x="88555" y="231744"/>
                    </a:cubicBezTo>
                    <a:cubicBezTo>
                      <a:pt x="81345" y="229021"/>
                      <a:pt x="71879" y="226908"/>
                      <a:pt x="68121" y="219279"/>
                    </a:cubicBezTo>
                    <a:cubicBezTo>
                      <a:pt x="63095" y="207049"/>
                      <a:pt x="68309" y="191040"/>
                      <a:pt x="79677" y="184185"/>
                    </a:cubicBezTo>
                    <a:cubicBezTo>
                      <a:pt x="90505" y="176838"/>
                      <a:pt x="103610" y="174514"/>
                      <a:pt x="116458" y="173997"/>
                    </a:cubicBezTo>
                    <a:cubicBezTo>
                      <a:pt x="130433" y="172072"/>
                      <a:pt x="133556" y="154490"/>
                      <a:pt x="135201" y="142871"/>
                    </a:cubicBezTo>
                    <a:cubicBezTo>
                      <a:pt x="138982" y="120969"/>
                      <a:pt x="119488" y="114349"/>
                      <a:pt x="106124" y="102495"/>
                    </a:cubicBezTo>
                    <a:cubicBezTo>
                      <a:pt x="99524" y="96814"/>
                      <a:pt x="96212" y="88810"/>
                      <a:pt x="95977" y="80171"/>
                    </a:cubicBezTo>
                    <a:cubicBezTo>
                      <a:pt x="95625" y="75335"/>
                      <a:pt x="96048" y="70359"/>
                      <a:pt x="99077" y="66368"/>
                    </a:cubicBezTo>
                    <a:cubicBezTo>
                      <a:pt x="104949" y="55781"/>
                      <a:pt x="115190" y="56063"/>
                      <a:pt x="125571" y="56345"/>
                    </a:cubicBezTo>
                    <a:cubicBezTo>
                      <a:pt x="133674" y="56556"/>
                      <a:pt x="141847" y="56767"/>
                      <a:pt x="148071" y="51838"/>
                    </a:cubicBezTo>
                    <a:cubicBezTo>
                      <a:pt x="153098" y="47730"/>
                      <a:pt x="155376" y="41392"/>
                      <a:pt x="157208" y="35382"/>
                    </a:cubicBezTo>
                    <a:cubicBezTo>
                      <a:pt x="160449" y="26462"/>
                      <a:pt x="159698" y="15664"/>
                      <a:pt x="151383" y="9842"/>
                    </a:cubicBezTo>
                    <a:cubicBezTo>
                      <a:pt x="144243" y="4702"/>
                      <a:pt x="135435" y="2871"/>
                      <a:pt x="126910" y="1603"/>
                    </a:cubicBezTo>
                    <a:cubicBezTo>
                      <a:pt x="126534" y="1533"/>
                      <a:pt x="126135" y="1533"/>
                      <a:pt x="125759" y="1556"/>
                    </a:cubicBezTo>
                    <a:cubicBezTo>
                      <a:pt x="120920" y="312"/>
                      <a:pt x="115941" y="476"/>
                      <a:pt x="111032" y="1227"/>
                    </a:cubicBezTo>
                    <a:cubicBezTo>
                      <a:pt x="108637" y="993"/>
                      <a:pt x="106218" y="852"/>
                      <a:pt x="103798" y="805"/>
                    </a:cubicBezTo>
                    <a:cubicBezTo>
                      <a:pt x="101050" y="288"/>
                      <a:pt x="98279" y="-158"/>
                      <a:pt x="95460" y="54"/>
                    </a:cubicBezTo>
                    <a:cubicBezTo>
                      <a:pt x="92712" y="148"/>
                      <a:pt x="89824" y="-40"/>
                      <a:pt x="87216" y="969"/>
                    </a:cubicBezTo>
                    <a:cubicBezTo>
                      <a:pt x="86183" y="1321"/>
                      <a:pt x="85431" y="1932"/>
                      <a:pt x="84868" y="2683"/>
                    </a:cubicBezTo>
                    <a:cubicBezTo>
                      <a:pt x="75637" y="4795"/>
                      <a:pt x="66924" y="8763"/>
                      <a:pt x="59690" y="14960"/>
                    </a:cubicBezTo>
                    <a:cubicBezTo>
                      <a:pt x="24436" y="46298"/>
                      <a:pt x="11799" y="102026"/>
                      <a:pt x="56190" y="131603"/>
                    </a:cubicBezTo>
                    <a:cubicBezTo>
                      <a:pt x="38129" y="135969"/>
                      <a:pt x="21946" y="147307"/>
                      <a:pt x="13232" y="163950"/>
                    </a:cubicBezTo>
                    <a:cubicBezTo>
                      <a:pt x="1395" y="186979"/>
                      <a:pt x="-3209" y="214420"/>
                      <a:pt x="2334" y="239842"/>
                    </a:cubicBezTo>
                    <a:cubicBezTo>
                      <a:pt x="6139" y="255922"/>
                      <a:pt x="13115" y="272284"/>
                      <a:pt x="26690" y="282425"/>
                    </a:cubicBezTo>
                    <a:cubicBezTo>
                      <a:pt x="36578" y="290288"/>
                      <a:pt x="47218" y="297730"/>
                      <a:pt x="59478" y="301204"/>
                    </a:cubicBezTo>
                    <a:cubicBezTo>
                      <a:pt x="67628" y="303481"/>
                      <a:pt x="76131" y="304256"/>
                      <a:pt x="84562" y="3045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32"/>
              <p:cNvSpPr/>
              <p:nvPr/>
            </p:nvSpPr>
            <p:spPr>
              <a:xfrm>
                <a:off x="9172693" y="3072436"/>
                <a:ext cx="200835" cy="334314"/>
              </a:xfrm>
              <a:custGeom>
                <a:rect b="b" l="l" r="r" t="t"/>
                <a:pathLst>
                  <a:path extrusionOk="0" h="334314" w="200835">
                    <a:moveTo>
                      <a:pt x="134267" y="19245"/>
                    </a:moveTo>
                    <a:cubicBezTo>
                      <a:pt x="111955" y="13423"/>
                      <a:pt x="89102" y="10559"/>
                      <a:pt x="66695" y="5230"/>
                    </a:cubicBezTo>
                    <a:cubicBezTo>
                      <a:pt x="49455" y="2132"/>
                      <a:pt x="30854" y="-3408"/>
                      <a:pt x="13826" y="2860"/>
                    </a:cubicBezTo>
                    <a:cubicBezTo>
                      <a:pt x="5605" y="8329"/>
                      <a:pt x="1918" y="18681"/>
                      <a:pt x="555" y="28071"/>
                    </a:cubicBezTo>
                    <a:cubicBezTo>
                      <a:pt x="-5857" y="64409"/>
                      <a:pt x="44922" y="56193"/>
                      <a:pt x="66718" y="64737"/>
                    </a:cubicBezTo>
                    <a:cubicBezTo>
                      <a:pt x="67846" y="67484"/>
                      <a:pt x="67423" y="70512"/>
                      <a:pt x="67423" y="73423"/>
                    </a:cubicBezTo>
                    <a:cubicBezTo>
                      <a:pt x="66319" y="88916"/>
                      <a:pt x="63924" y="104268"/>
                      <a:pt x="61363" y="119573"/>
                    </a:cubicBezTo>
                    <a:cubicBezTo>
                      <a:pt x="55421" y="160066"/>
                      <a:pt x="47224" y="200137"/>
                      <a:pt x="42480" y="240794"/>
                    </a:cubicBezTo>
                    <a:cubicBezTo>
                      <a:pt x="39027" y="262930"/>
                      <a:pt x="35739" y="285090"/>
                      <a:pt x="36044" y="307554"/>
                    </a:cubicBezTo>
                    <a:cubicBezTo>
                      <a:pt x="34236" y="324644"/>
                      <a:pt x="56995" y="333235"/>
                      <a:pt x="70923" y="334315"/>
                    </a:cubicBezTo>
                    <a:cubicBezTo>
                      <a:pt x="92813" y="332813"/>
                      <a:pt x="98262" y="306733"/>
                      <a:pt x="102442" y="289221"/>
                    </a:cubicBezTo>
                    <a:cubicBezTo>
                      <a:pt x="106106" y="269221"/>
                      <a:pt x="110146" y="249221"/>
                      <a:pt x="112495" y="228986"/>
                    </a:cubicBezTo>
                    <a:cubicBezTo>
                      <a:pt x="118907" y="179151"/>
                      <a:pt x="123322" y="129010"/>
                      <a:pt x="130697" y="79315"/>
                    </a:cubicBezTo>
                    <a:cubicBezTo>
                      <a:pt x="143427" y="75418"/>
                      <a:pt x="156298" y="76193"/>
                      <a:pt x="169991" y="76686"/>
                    </a:cubicBezTo>
                    <a:cubicBezTo>
                      <a:pt x="175698" y="76991"/>
                      <a:pt x="183848" y="78470"/>
                      <a:pt x="188804" y="74151"/>
                    </a:cubicBezTo>
                    <a:cubicBezTo>
                      <a:pt x="197988" y="65512"/>
                      <a:pt x="206490" y="48118"/>
                      <a:pt x="195991" y="37507"/>
                    </a:cubicBezTo>
                    <a:cubicBezTo>
                      <a:pt x="178376" y="24385"/>
                      <a:pt x="155288" y="22648"/>
                      <a:pt x="134267" y="19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32"/>
              <p:cNvSpPr/>
              <p:nvPr/>
            </p:nvSpPr>
            <p:spPr>
              <a:xfrm>
                <a:off x="8585786" y="3418370"/>
                <a:ext cx="255939" cy="394610"/>
              </a:xfrm>
              <a:custGeom>
                <a:rect b="b" l="l" r="r" t="t"/>
                <a:pathLst>
                  <a:path extrusionOk="0" h="394610" w="255939">
                    <a:moveTo>
                      <a:pt x="255191" y="20447"/>
                    </a:moveTo>
                    <a:cubicBezTo>
                      <a:pt x="253476" y="8663"/>
                      <a:pt x="229238" y="-7253"/>
                      <a:pt x="219608" y="3639"/>
                    </a:cubicBezTo>
                    <a:cubicBezTo>
                      <a:pt x="207207" y="20846"/>
                      <a:pt x="197272" y="39695"/>
                      <a:pt x="188441" y="58921"/>
                    </a:cubicBezTo>
                    <a:cubicBezTo>
                      <a:pt x="178999" y="78498"/>
                      <a:pt x="165094" y="95494"/>
                      <a:pt x="152294" y="112911"/>
                    </a:cubicBezTo>
                    <a:cubicBezTo>
                      <a:pt x="139916" y="130423"/>
                      <a:pt x="131743" y="150423"/>
                      <a:pt x="115748" y="165353"/>
                    </a:cubicBezTo>
                    <a:cubicBezTo>
                      <a:pt x="104756" y="135634"/>
                      <a:pt x="91275" y="107043"/>
                      <a:pt x="77159" y="78733"/>
                    </a:cubicBezTo>
                    <a:cubicBezTo>
                      <a:pt x="71358" y="66808"/>
                      <a:pt x="65838" y="54719"/>
                      <a:pt x="60953" y="42371"/>
                    </a:cubicBezTo>
                    <a:cubicBezTo>
                      <a:pt x="59215" y="39273"/>
                      <a:pt x="56913" y="28944"/>
                      <a:pt x="52568" y="29836"/>
                    </a:cubicBezTo>
                    <a:cubicBezTo>
                      <a:pt x="43361" y="24273"/>
                      <a:pt x="31782" y="27301"/>
                      <a:pt x="22293" y="30634"/>
                    </a:cubicBezTo>
                    <a:cubicBezTo>
                      <a:pt x="9892" y="35353"/>
                      <a:pt x="1507" y="48099"/>
                      <a:pt x="121" y="61033"/>
                    </a:cubicBezTo>
                    <a:cubicBezTo>
                      <a:pt x="-1170" y="74813"/>
                      <a:pt x="8154" y="86597"/>
                      <a:pt x="13626" y="98569"/>
                    </a:cubicBezTo>
                    <a:cubicBezTo>
                      <a:pt x="19874" y="113099"/>
                      <a:pt x="29081" y="125752"/>
                      <a:pt x="38664" y="138193"/>
                    </a:cubicBezTo>
                    <a:cubicBezTo>
                      <a:pt x="46649" y="150822"/>
                      <a:pt x="54752" y="163569"/>
                      <a:pt x="65274" y="174273"/>
                    </a:cubicBezTo>
                    <a:cubicBezTo>
                      <a:pt x="70442" y="179343"/>
                      <a:pt x="76431" y="183545"/>
                      <a:pt x="81293" y="188921"/>
                    </a:cubicBezTo>
                    <a:cubicBezTo>
                      <a:pt x="85004" y="194109"/>
                      <a:pt x="84252" y="201245"/>
                      <a:pt x="85074" y="207278"/>
                    </a:cubicBezTo>
                    <a:cubicBezTo>
                      <a:pt x="85473" y="213498"/>
                      <a:pt x="85309" y="220540"/>
                      <a:pt x="85262" y="227559"/>
                    </a:cubicBezTo>
                    <a:cubicBezTo>
                      <a:pt x="85262" y="247888"/>
                      <a:pt x="83289" y="267207"/>
                      <a:pt x="82608" y="287982"/>
                    </a:cubicBezTo>
                    <a:cubicBezTo>
                      <a:pt x="84534" y="305728"/>
                      <a:pt x="67717" y="392301"/>
                      <a:pt x="87587" y="394531"/>
                    </a:cubicBezTo>
                    <a:cubicBezTo>
                      <a:pt x="88550" y="394602"/>
                      <a:pt x="89537" y="394625"/>
                      <a:pt x="90476" y="394602"/>
                    </a:cubicBezTo>
                    <a:cubicBezTo>
                      <a:pt x="101022" y="394602"/>
                      <a:pt x="112789" y="391245"/>
                      <a:pt x="119459" y="382935"/>
                    </a:cubicBezTo>
                    <a:cubicBezTo>
                      <a:pt x="127821" y="366339"/>
                      <a:pt x="128196" y="346902"/>
                      <a:pt x="131790" y="328921"/>
                    </a:cubicBezTo>
                    <a:cubicBezTo>
                      <a:pt x="136252" y="304273"/>
                      <a:pt x="140457" y="279508"/>
                      <a:pt x="142876" y="254555"/>
                    </a:cubicBezTo>
                    <a:cubicBezTo>
                      <a:pt x="144449" y="237700"/>
                      <a:pt x="145295" y="220775"/>
                      <a:pt x="147855" y="204015"/>
                    </a:cubicBezTo>
                    <a:cubicBezTo>
                      <a:pt x="149664" y="198451"/>
                      <a:pt x="154384" y="194296"/>
                      <a:pt x="157414" y="189062"/>
                    </a:cubicBezTo>
                    <a:cubicBezTo>
                      <a:pt x="165188" y="176503"/>
                      <a:pt x="174161" y="164836"/>
                      <a:pt x="183227" y="153193"/>
                    </a:cubicBezTo>
                    <a:cubicBezTo>
                      <a:pt x="194430" y="137700"/>
                      <a:pt x="204083" y="121644"/>
                      <a:pt x="215122" y="105916"/>
                    </a:cubicBezTo>
                    <a:cubicBezTo>
                      <a:pt x="228956" y="83639"/>
                      <a:pt x="261251" y="47231"/>
                      <a:pt x="255191" y="204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32"/>
              <p:cNvSpPr/>
              <p:nvPr/>
            </p:nvSpPr>
            <p:spPr>
              <a:xfrm>
                <a:off x="8782402" y="3493403"/>
                <a:ext cx="234758" cy="306728"/>
              </a:xfrm>
              <a:custGeom>
                <a:rect b="b" l="l" r="r" t="t"/>
                <a:pathLst>
                  <a:path extrusionOk="0" h="306728" w="234758">
                    <a:moveTo>
                      <a:pt x="170467" y="8325"/>
                    </a:moveTo>
                    <a:cubicBezTo>
                      <a:pt x="160063" y="2855"/>
                      <a:pt x="148554" y="-595"/>
                      <a:pt x="136693" y="85"/>
                    </a:cubicBezTo>
                    <a:cubicBezTo>
                      <a:pt x="135331" y="109"/>
                      <a:pt x="134062" y="602"/>
                      <a:pt x="133076" y="1400"/>
                    </a:cubicBezTo>
                    <a:cubicBezTo>
                      <a:pt x="130798" y="1588"/>
                      <a:pt x="128543" y="2081"/>
                      <a:pt x="126312" y="2621"/>
                    </a:cubicBezTo>
                    <a:cubicBezTo>
                      <a:pt x="97023" y="4827"/>
                      <a:pt x="67805" y="18231"/>
                      <a:pt x="47419" y="39311"/>
                    </a:cubicBezTo>
                    <a:cubicBezTo>
                      <a:pt x="27502" y="62104"/>
                      <a:pt x="14490" y="90320"/>
                      <a:pt x="5917" y="119146"/>
                    </a:cubicBezTo>
                    <a:cubicBezTo>
                      <a:pt x="45" y="141306"/>
                      <a:pt x="-1129" y="165015"/>
                      <a:pt x="961" y="187832"/>
                    </a:cubicBezTo>
                    <a:cubicBezTo>
                      <a:pt x="9111" y="242222"/>
                      <a:pt x="48147" y="304804"/>
                      <a:pt x="108532" y="306494"/>
                    </a:cubicBezTo>
                    <a:cubicBezTo>
                      <a:pt x="110693" y="306658"/>
                      <a:pt x="112854" y="306729"/>
                      <a:pt x="114991" y="306729"/>
                    </a:cubicBezTo>
                    <a:cubicBezTo>
                      <a:pt x="136928" y="306729"/>
                      <a:pt x="158935" y="298935"/>
                      <a:pt x="175822" y="284874"/>
                    </a:cubicBezTo>
                    <a:cubicBezTo>
                      <a:pt x="191911" y="270766"/>
                      <a:pt x="201470" y="251024"/>
                      <a:pt x="210536" y="232010"/>
                    </a:cubicBezTo>
                    <a:cubicBezTo>
                      <a:pt x="227024" y="194146"/>
                      <a:pt x="237781" y="152433"/>
                      <a:pt x="234000" y="110907"/>
                    </a:cubicBezTo>
                    <a:cubicBezTo>
                      <a:pt x="230218" y="78043"/>
                      <a:pt x="200789" y="23207"/>
                      <a:pt x="170467" y="8325"/>
                    </a:cubicBezTo>
                    <a:close/>
                    <a:moveTo>
                      <a:pt x="155577" y="216705"/>
                    </a:moveTo>
                    <a:cubicBezTo>
                      <a:pt x="146510" y="226001"/>
                      <a:pt x="137304" y="237949"/>
                      <a:pt x="123329" y="238982"/>
                    </a:cubicBezTo>
                    <a:cubicBezTo>
                      <a:pt x="112384" y="239146"/>
                      <a:pt x="100593" y="237175"/>
                      <a:pt x="92326" y="229428"/>
                    </a:cubicBezTo>
                    <a:cubicBezTo>
                      <a:pt x="81428" y="218818"/>
                      <a:pt x="70788" y="207104"/>
                      <a:pt x="65762" y="192480"/>
                    </a:cubicBezTo>
                    <a:cubicBezTo>
                      <a:pt x="60266" y="177128"/>
                      <a:pt x="62262" y="160484"/>
                      <a:pt x="62591" y="144498"/>
                    </a:cubicBezTo>
                    <a:cubicBezTo>
                      <a:pt x="62826" y="129146"/>
                      <a:pt x="66678" y="114311"/>
                      <a:pt x="73583" y="100860"/>
                    </a:cubicBezTo>
                    <a:cubicBezTo>
                      <a:pt x="74288" y="99898"/>
                      <a:pt x="74945" y="98888"/>
                      <a:pt x="75650" y="97926"/>
                    </a:cubicBezTo>
                    <a:cubicBezTo>
                      <a:pt x="78187" y="94381"/>
                      <a:pt x="80700" y="90813"/>
                      <a:pt x="83213" y="87222"/>
                    </a:cubicBezTo>
                    <a:cubicBezTo>
                      <a:pt x="87229" y="87010"/>
                      <a:pt x="88779" y="81682"/>
                      <a:pt x="91457" y="79146"/>
                    </a:cubicBezTo>
                    <a:cubicBezTo>
                      <a:pt x="95097" y="75203"/>
                      <a:pt x="98832" y="72386"/>
                      <a:pt x="103600" y="69686"/>
                    </a:cubicBezTo>
                    <a:cubicBezTo>
                      <a:pt x="153228" y="48207"/>
                      <a:pt x="172840" y="77268"/>
                      <a:pt x="182516" y="122761"/>
                    </a:cubicBezTo>
                    <a:cubicBezTo>
                      <a:pt x="185875" y="153841"/>
                      <a:pt x="175447" y="192292"/>
                      <a:pt x="155577" y="2167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32"/>
              <p:cNvSpPr/>
              <p:nvPr/>
            </p:nvSpPr>
            <p:spPr>
              <a:xfrm>
                <a:off x="9052914" y="3438900"/>
                <a:ext cx="190570" cy="298391"/>
              </a:xfrm>
              <a:custGeom>
                <a:rect b="b" l="l" r="r" t="t"/>
                <a:pathLst>
                  <a:path extrusionOk="0" h="298391" w="190570">
                    <a:moveTo>
                      <a:pt x="190372" y="33415"/>
                    </a:moveTo>
                    <a:cubicBezTo>
                      <a:pt x="190513" y="24189"/>
                      <a:pt x="185370" y="15645"/>
                      <a:pt x="177384" y="11067"/>
                    </a:cubicBezTo>
                    <a:cubicBezTo>
                      <a:pt x="168929" y="6349"/>
                      <a:pt x="156856" y="926"/>
                      <a:pt x="148002" y="7358"/>
                    </a:cubicBezTo>
                    <a:cubicBezTo>
                      <a:pt x="119183" y="35058"/>
                      <a:pt x="114274" y="103626"/>
                      <a:pt x="103376" y="141959"/>
                    </a:cubicBezTo>
                    <a:cubicBezTo>
                      <a:pt x="98280" y="160832"/>
                      <a:pt x="86959" y="221396"/>
                      <a:pt x="69203" y="228579"/>
                    </a:cubicBezTo>
                    <a:cubicBezTo>
                      <a:pt x="58821" y="216654"/>
                      <a:pt x="61264" y="200034"/>
                      <a:pt x="60371" y="184870"/>
                    </a:cubicBezTo>
                    <a:cubicBezTo>
                      <a:pt x="59620" y="155950"/>
                      <a:pt x="59221" y="127687"/>
                      <a:pt x="63096" y="98814"/>
                    </a:cubicBezTo>
                    <a:cubicBezTo>
                      <a:pt x="65210" y="82710"/>
                      <a:pt x="66079" y="66443"/>
                      <a:pt x="67793" y="50269"/>
                    </a:cubicBezTo>
                    <a:cubicBezTo>
                      <a:pt x="67629" y="38109"/>
                      <a:pt x="73266" y="16513"/>
                      <a:pt x="63096" y="7992"/>
                    </a:cubicBezTo>
                    <a:cubicBezTo>
                      <a:pt x="55909" y="2264"/>
                      <a:pt x="46397" y="504"/>
                      <a:pt x="37401" y="222"/>
                    </a:cubicBezTo>
                    <a:cubicBezTo>
                      <a:pt x="30942" y="-599"/>
                      <a:pt x="24154" y="715"/>
                      <a:pt x="20490" y="6584"/>
                    </a:cubicBezTo>
                    <a:cubicBezTo>
                      <a:pt x="19269" y="8321"/>
                      <a:pt x="17860" y="10527"/>
                      <a:pt x="16991" y="12851"/>
                    </a:cubicBezTo>
                    <a:cubicBezTo>
                      <a:pt x="15370" y="15809"/>
                      <a:pt x="15300" y="23837"/>
                      <a:pt x="14877" y="25551"/>
                    </a:cubicBezTo>
                    <a:cubicBezTo>
                      <a:pt x="13374" y="33767"/>
                      <a:pt x="10814" y="42311"/>
                      <a:pt x="11166" y="50645"/>
                    </a:cubicBezTo>
                    <a:cubicBezTo>
                      <a:pt x="10320" y="55058"/>
                      <a:pt x="9874" y="59494"/>
                      <a:pt x="9569" y="63908"/>
                    </a:cubicBezTo>
                    <a:cubicBezTo>
                      <a:pt x="5106" y="95269"/>
                      <a:pt x="3157" y="126983"/>
                      <a:pt x="996" y="158602"/>
                    </a:cubicBezTo>
                    <a:cubicBezTo>
                      <a:pt x="-1705" y="189189"/>
                      <a:pt x="1043" y="219776"/>
                      <a:pt x="9780" y="249236"/>
                    </a:cubicBezTo>
                    <a:cubicBezTo>
                      <a:pt x="12293" y="259189"/>
                      <a:pt x="15253" y="269189"/>
                      <a:pt x="22628" y="277030"/>
                    </a:cubicBezTo>
                    <a:cubicBezTo>
                      <a:pt x="33972" y="289189"/>
                      <a:pt x="50319" y="298203"/>
                      <a:pt x="67183" y="298391"/>
                    </a:cubicBezTo>
                    <a:cubicBezTo>
                      <a:pt x="101544" y="297922"/>
                      <a:pt x="117797" y="272710"/>
                      <a:pt x="136798" y="248532"/>
                    </a:cubicBezTo>
                    <a:cubicBezTo>
                      <a:pt x="159722" y="217804"/>
                      <a:pt x="164208" y="178931"/>
                      <a:pt x="175153" y="143250"/>
                    </a:cubicBezTo>
                    <a:cubicBezTo>
                      <a:pt x="178206" y="131020"/>
                      <a:pt x="180907" y="118673"/>
                      <a:pt x="182575" y="106161"/>
                    </a:cubicBezTo>
                    <a:cubicBezTo>
                      <a:pt x="186943" y="82382"/>
                      <a:pt x="191594" y="57851"/>
                      <a:pt x="190372" y="334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32"/>
              <p:cNvSpPr/>
              <p:nvPr/>
            </p:nvSpPr>
            <p:spPr>
              <a:xfrm>
                <a:off x="9259079" y="3419346"/>
                <a:ext cx="102691" cy="249142"/>
              </a:xfrm>
              <a:custGeom>
                <a:rect b="b" l="l" r="r" t="t"/>
                <a:pathLst>
                  <a:path extrusionOk="0" h="249142" w="102691">
                    <a:moveTo>
                      <a:pt x="92037" y="9776"/>
                    </a:moveTo>
                    <a:cubicBezTo>
                      <a:pt x="81115" y="2452"/>
                      <a:pt x="64651" y="-3182"/>
                      <a:pt x="51921" y="2030"/>
                    </a:cubicBezTo>
                    <a:cubicBezTo>
                      <a:pt x="37476" y="12804"/>
                      <a:pt x="38932" y="32640"/>
                      <a:pt x="34423" y="48626"/>
                    </a:cubicBezTo>
                    <a:cubicBezTo>
                      <a:pt x="31417" y="65269"/>
                      <a:pt x="25498" y="81278"/>
                      <a:pt x="22163" y="97875"/>
                    </a:cubicBezTo>
                    <a:cubicBezTo>
                      <a:pt x="17113" y="121654"/>
                      <a:pt x="12768" y="145480"/>
                      <a:pt x="7483" y="169236"/>
                    </a:cubicBezTo>
                    <a:cubicBezTo>
                      <a:pt x="4688" y="183015"/>
                      <a:pt x="1729" y="196795"/>
                      <a:pt x="578" y="210809"/>
                    </a:cubicBezTo>
                    <a:cubicBezTo>
                      <a:pt x="-1747" y="227734"/>
                      <a:pt x="2575" y="242569"/>
                      <a:pt x="20284" y="248109"/>
                    </a:cubicBezTo>
                    <a:cubicBezTo>
                      <a:pt x="22515" y="248814"/>
                      <a:pt x="24629" y="249142"/>
                      <a:pt x="26602" y="249142"/>
                    </a:cubicBezTo>
                    <a:cubicBezTo>
                      <a:pt x="51287" y="249142"/>
                      <a:pt x="57746" y="199048"/>
                      <a:pt x="64486" y="180879"/>
                    </a:cubicBezTo>
                    <a:cubicBezTo>
                      <a:pt x="72942" y="154635"/>
                      <a:pt x="80669" y="128180"/>
                      <a:pt x="89500" y="102053"/>
                    </a:cubicBezTo>
                    <a:cubicBezTo>
                      <a:pt x="94785" y="81584"/>
                      <a:pt x="114819" y="22006"/>
                      <a:pt x="92037" y="97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32"/>
              <p:cNvSpPr/>
              <p:nvPr/>
            </p:nvSpPr>
            <p:spPr>
              <a:xfrm>
                <a:off x="9232988" y="3692682"/>
                <a:ext cx="62652" cy="66863"/>
              </a:xfrm>
              <a:custGeom>
                <a:rect b="b" l="l" r="r" t="t"/>
                <a:pathLst>
                  <a:path extrusionOk="0" h="66863" w="62652">
                    <a:moveTo>
                      <a:pt x="30169" y="9"/>
                    </a:moveTo>
                    <a:cubicBezTo>
                      <a:pt x="29253" y="56"/>
                      <a:pt x="28219" y="32"/>
                      <a:pt x="27163" y="32"/>
                    </a:cubicBezTo>
                    <a:cubicBezTo>
                      <a:pt x="22935" y="9"/>
                      <a:pt x="18144" y="-38"/>
                      <a:pt x="16969" y="4633"/>
                    </a:cubicBezTo>
                    <a:cubicBezTo>
                      <a:pt x="4169" y="10619"/>
                      <a:pt x="-2596" y="26230"/>
                      <a:pt x="927" y="39751"/>
                    </a:cubicBezTo>
                    <a:cubicBezTo>
                      <a:pt x="4897" y="50549"/>
                      <a:pt x="12882" y="61746"/>
                      <a:pt x="23992" y="65877"/>
                    </a:cubicBezTo>
                    <a:cubicBezTo>
                      <a:pt x="26364" y="66535"/>
                      <a:pt x="28689" y="66840"/>
                      <a:pt x="30944" y="66863"/>
                    </a:cubicBezTo>
                    <a:cubicBezTo>
                      <a:pt x="55934" y="66863"/>
                      <a:pt x="72962" y="28952"/>
                      <a:pt x="55535" y="10056"/>
                    </a:cubicBezTo>
                    <a:cubicBezTo>
                      <a:pt x="48935" y="3389"/>
                      <a:pt x="39517" y="-202"/>
                      <a:pt x="30169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4" name="Google Shape;1324;p32"/>
            <p:cNvGrpSpPr/>
            <p:nvPr/>
          </p:nvGrpSpPr>
          <p:grpSpPr>
            <a:xfrm>
              <a:off x="4199380" y="1322824"/>
              <a:ext cx="572131" cy="577911"/>
              <a:chOff x="4199380" y="1322824"/>
              <a:chExt cx="572131" cy="577911"/>
            </a:xfrm>
          </p:grpSpPr>
          <p:sp>
            <p:nvSpPr>
              <p:cNvPr id="1325" name="Google Shape;1325;p32"/>
              <p:cNvSpPr/>
              <p:nvPr/>
            </p:nvSpPr>
            <p:spPr>
              <a:xfrm>
                <a:off x="4199380" y="1341673"/>
                <a:ext cx="110826" cy="175858"/>
              </a:xfrm>
              <a:custGeom>
                <a:rect b="b" l="l" r="r" t="t"/>
                <a:pathLst>
                  <a:path extrusionOk="0" h="351717" w="221653">
                    <a:moveTo>
                      <a:pt x="221626" y="80565"/>
                    </a:moveTo>
                    <a:cubicBezTo>
                      <a:pt x="222049" y="108663"/>
                      <a:pt x="217586" y="136550"/>
                      <a:pt x="215472" y="164555"/>
                    </a:cubicBezTo>
                    <a:cubicBezTo>
                      <a:pt x="210610" y="213921"/>
                      <a:pt x="207299" y="263921"/>
                      <a:pt x="197035" y="312466"/>
                    </a:cubicBezTo>
                    <a:cubicBezTo>
                      <a:pt x="190881" y="330964"/>
                      <a:pt x="175192" y="324579"/>
                      <a:pt x="162204" y="317842"/>
                    </a:cubicBezTo>
                    <a:cubicBezTo>
                      <a:pt x="143203" y="298170"/>
                      <a:pt x="142686" y="267889"/>
                      <a:pt x="131459" y="243921"/>
                    </a:cubicBezTo>
                    <a:cubicBezTo>
                      <a:pt x="119622" y="211785"/>
                      <a:pt x="108230" y="179485"/>
                      <a:pt x="95500" y="147677"/>
                    </a:cubicBezTo>
                    <a:cubicBezTo>
                      <a:pt x="90263" y="132325"/>
                      <a:pt x="86411" y="116339"/>
                      <a:pt x="79036" y="101809"/>
                    </a:cubicBezTo>
                    <a:cubicBezTo>
                      <a:pt x="76124" y="95658"/>
                      <a:pt x="67480" y="87442"/>
                      <a:pt x="61280" y="94273"/>
                    </a:cubicBezTo>
                    <a:cubicBezTo>
                      <a:pt x="56113" y="105048"/>
                      <a:pt x="56629" y="117842"/>
                      <a:pt x="54492" y="129485"/>
                    </a:cubicBezTo>
                    <a:cubicBezTo>
                      <a:pt x="48103" y="175471"/>
                      <a:pt x="46178" y="221926"/>
                      <a:pt x="43430" y="268241"/>
                    </a:cubicBezTo>
                    <a:cubicBezTo>
                      <a:pt x="42772" y="283687"/>
                      <a:pt x="42020" y="299156"/>
                      <a:pt x="41104" y="314602"/>
                    </a:cubicBezTo>
                    <a:cubicBezTo>
                      <a:pt x="39742" y="327912"/>
                      <a:pt x="39319" y="349156"/>
                      <a:pt x="22526" y="351715"/>
                    </a:cubicBezTo>
                    <a:cubicBezTo>
                      <a:pt x="5615" y="351950"/>
                      <a:pt x="1341" y="334954"/>
                      <a:pt x="754" y="321175"/>
                    </a:cubicBezTo>
                    <a:cubicBezTo>
                      <a:pt x="119" y="308053"/>
                      <a:pt x="-139" y="294907"/>
                      <a:pt x="72" y="281762"/>
                    </a:cubicBezTo>
                    <a:cubicBezTo>
                      <a:pt x="801" y="256668"/>
                      <a:pt x="1106" y="231550"/>
                      <a:pt x="2914" y="206504"/>
                    </a:cubicBezTo>
                    <a:cubicBezTo>
                      <a:pt x="6250" y="158428"/>
                      <a:pt x="9679" y="110236"/>
                      <a:pt x="18157" y="62748"/>
                    </a:cubicBezTo>
                    <a:cubicBezTo>
                      <a:pt x="19520" y="54931"/>
                      <a:pt x="20859" y="47137"/>
                      <a:pt x="22080" y="39297"/>
                    </a:cubicBezTo>
                    <a:cubicBezTo>
                      <a:pt x="23395" y="30447"/>
                      <a:pt x="22878" y="20917"/>
                      <a:pt x="30394" y="14532"/>
                    </a:cubicBezTo>
                    <a:cubicBezTo>
                      <a:pt x="33119" y="11762"/>
                      <a:pt x="36290" y="10799"/>
                      <a:pt x="39625" y="10799"/>
                    </a:cubicBezTo>
                    <a:cubicBezTo>
                      <a:pt x="44346" y="10799"/>
                      <a:pt x="49372" y="12701"/>
                      <a:pt x="53834" y="14086"/>
                    </a:cubicBezTo>
                    <a:cubicBezTo>
                      <a:pt x="67058" y="17466"/>
                      <a:pt x="75090" y="27396"/>
                      <a:pt x="82254" y="38288"/>
                    </a:cubicBezTo>
                    <a:cubicBezTo>
                      <a:pt x="92118" y="51480"/>
                      <a:pt x="100151" y="66104"/>
                      <a:pt x="106398" y="81550"/>
                    </a:cubicBezTo>
                    <a:cubicBezTo>
                      <a:pt x="123192" y="115846"/>
                      <a:pt x="135452" y="151996"/>
                      <a:pt x="150343" y="187114"/>
                    </a:cubicBezTo>
                    <a:cubicBezTo>
                      <a:pt x="155158" y="198898"/>
                      <a:pt x="160043" y="210799"/>
                      <a:pt x="163026" y="223217"/>
                    </a:cubicBezTo>
                    <a:cubicBezTo>
                      <a:pt x="163636" y="225870"/>
                      <a:pt x="164012" y="228781"/>
                      <a:pt x="165727" y="230964"/>
                    </a:cubicBezTo>
                    <a:cubicBezTo>
                      <a:pt x="168827" y="235001"/>
                      <a:pt x="175215" y="233123"/>
                      <a:pt x="176296" y="228358"/>
                    </a:cubicBezTo>
                    <a:cubicBezTo>
                      <a:pt x="179349" y="206504"/>
                      <a:pt x="179889" y="184320"/>
                      <a:pt x="180101" y="162255"/>
                    </a:cubicBezTo>
                    <a:cubicBezTo>
                      <a:pt x="180524" y="138781"/>
                      <a:pt x="182614" y="115377"/>
                      <a:pt x="183365" y="91926"/>
                    </a:cubicBezTo>
                    <a:cubicBezTo>
                      <a:pt x="184892" y="73687"/>
                      <a:pt x="188462" y="55682"/>
                      <a:pt x="191375" y="37607"/>
                    </a:cubicBezTo>
                    <a:cubicBezTo>
                      <a:pt x="194005" y="27043"/>
                      <a:pt x="195273" y="15705"/>
                      <a:pt x="200675" y="6104"/>
                    </a:cubicBezTo>
                    <a:cubicBezTo>
                      <a:pt x="205443" y="-914"/>
                      <a:pt x="210094" y="-1853"/>
                      <a:pt x="216952" y="3147"/>
                    </a:cubicBezTo>
                    <a:cubicBezTo>
                      <a:pt x="220193" y="6339"/>
                      <a:pt x="219653" y="11457"/>
                      <a:pt x="220240" y="15658"/>
                    </a:cubicBezTo>
                    <a:cubicBezTo>
                      <a:pt x="220546" y="37278"/>
                      <a:pt x="219841" y="58780"/>
                      <a:pt x="221626" y="805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32"/>
              <p:cNvSpPr/>
              <p:nvPr/>
            </p:nvSpPr>
            <p:spPr>
              <a:xfrm>
                <a:off x="4336121" y="1322824"/>
                <a:ext cx="25033" cy="152682"/>
              </a:xfrm>
              <a:custGeom>
                <a:rect b="b" l="l" r="r" t="t"/>
                <a:pathLst>
                  <a:path extrusionOk="0" h="305364" w="50067">
                    <a:moveTo>
                      <a:pt x="47424" y="7324"/>
                    </a:moveTo>
                    <a:cubicBezTo>
                      <a:pt x="50243" y="13052"/>
                      <a:pt x="50125" y="19577"/>
                      <a:pt x="50031" y="25798"/>
                    </a:cubicBezTo>
                    <a:cubicBezTo>
                      <a:pt x="49937" y="35258"/>
                      <a:pt x="49797" y="44718"/>
                      <a:pt x="49374" y="54155"/>
                    </a:cubicBezTo>
                    <a:cubicBezTo>
                      <a:pt x="48904" y="82254"/>
                      <a:pt x="47096" y="110305"/>
                      <a:pt x="46814" y="138427"/>
                    </a:cubicBezTo>
                    <a:cubicBezTo>
                      <a:pt x="46931" y="170399"/>
                      <a:pt x="44324" y="202230"/>
                      <a:pt x="41881" y="234085"/>
                    </a:cubicBezTo>
                    <a:cubicBezTo>
                      <a:pt x="40965" y="248286"/>
                      <a:pt x="39439" y="262465"/>
                      <a:pt x="36644" y="276408"/>
                    </a:cubicBezTo>
                    <a:cubicBezTo>
                      <a:pt x="33896" y="287347"/>
                      <a:pt x="31852" y="304718"/>
                      <a:pt x="17408" y="305352"/>
                    </a:cubicBezTo>
                    <a:cubicBezTo>
                      <a:pt x="6674" y="305610"/>
                      <a:pt x="2893" y="301995"/>
                      <a:pt x="1272" y="291761"/>
                    </a:cubicBezTo>
                    <a:cubicBezTo>
                      <a:pt x="-959" y="278498"/>
                      <a:pt x="474" y="264953"/>
                      <a:pt x="239" y="251573"/>
                    </a:cubicBezTo>
                    <a:cubicBezTo>
                      <a:pt x="356" y="230070"/>
                      <a:pt x="27" y="208615"/>
                      <a:pt x="803" y="187113"/>
                    </a:cubicBezTo>
                    <a:cubicBezTo>
                      <a:pt x="2682" y="141761"/>
                      <a:pt x="3128" y="96033"/>
                      <a:pt x="11207" y="51221"/>
                    </a:cubicBezTo>
                    <a:cubicBezTo>
                      <a:pt x="13533" y="39366"/>
                      <a:pt x="15036" y="27254"/>
                      <a:pt x="18864" y="15728"/>
                    </a:cubicBezTo>
                    <a:cubicBezTo>
                      <a:pt x="22246" y="4695"/>
                      <a:pt x="29457" y="0"/>
                      <a:pt x="40754" y="0"/>
                    </a:cubicBezTo>
                    <a:cubicBezTo>
                      <a:pt x="40848" y="0"/>
                      <a:pt x="40965" y="0"/>
                      <a:pt x="41083" y="0"/>
                    </a:cubicBezTo>
                    <a:cubicBezTo>
                      <a:pt x="41177" y="3826"/>
                      <a:pt x="45522" y="4624"/>
                      <a:pt x="47424" y="73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32"/>
              <p:cNvSpPr/>
              <p:nvPr/>
            </p:nvSpPr>
            <p:spPr>
              <a:xfrm>
                <a:off x="4382559" y="1353833"/>
                <a:ext cx="72685" cy="139777"/>
              </a:xfrm>
              <a:custGeom>
                <a:rect b="b" l="l" r="r" t="t"/>
                <a:pathLst>
                  <a:path extrusionOk="0" h="279554" w="145370">
                    <a:moveTo>
                      <a:pt x="144017" y="11221"/>
                    </a:moveTo>
                    <a:cubicBezTo>
                      <a:pt x="147517" y="20869"/>
                      <a:pt x="144440" y="36362"/>
                      <a:pt x="132320" y="37535"/>
                    </a:cubicBezTo>
                    <a:cubicBezTo>
                      <a:pt x="114259" y="39742"/>
                      <a:pt x="95610" y="40000"/>
                      <a:pt x="78934" y="48169"/>
                    </a:cubicBezTo>
                    <a:cubicBezTo>
                      <a:pt x="60192" y="53873"/>
                      <a:pt x="46968" y="70235"/>
                      <a:pt x="42060" y="88826"/>
                    </a:cubicBezTo>
                    <a:cubicBezTo>
                      <a:pt x="35201" y="114319"/>
                      <a:pt x="38889" y="141761"/>
                      <a:pt x="47485" y="166385"/>
                    </a:cubicBezTo>
                    <a:cubicBezTo>
                      <a:pt x="54155" y="189131"/>
                      <a:pt x="69539" y="206761"/>
                      <a:pt x="92392" y="214085"/>
                    </a:cubicBezTo>
                    <a:cubicBezTo>
                      <a:pt x="105451" y="219507"/>
                      <a:pt x="118909" y="223897"/>
                      <a:pt x="132320" y="228286"/>
                    </a:cubicBezTo>
                    <a:cubicBezTo>
                      <a:pt x="136055" y="229577"/>
                      <a:pt x="139836" y="231432"/>
                      <a:pt x="142185" y="234718"/>
                    </a:cubicBezTo>
                    <a:cubicBezTo>
                      <a:pt x="148503" y="245376"/>
                      <a:pt x="143923" y="261009"/>
                      <a:pt x="136666" y="270188"/>
                    </a:cubicBezTo>
                    <a:cubicBezTo>
                      <a:pt x="128046" y="279977"/>
                      <a:pt x="113531" y="279413"/>
                      <a:pt x="101317" y="279460"/>
                    </a:cubicBezTo>
                    <a:cubicBezTo>
                      <a:pt x="65429" y="281033"/>
                      <a:pt x="42154" y="262864"/>
                      <a:pt x="22518" y="234624"/>
                    </a:cubicBezTo>
                    <a:cubicBezTo>
                      <a:pt x="15566" y="224531"/>
                      <a:pt x="12442" y="212512"/>
                      <a:pt x="8990" y="200892"/>
                    </a:cubicBezTo>
                    <a:cubicBezTo>
                      <a:pt x="1850" y="177934"/>
                      <a:pt x="-147" y="154108"/>
                      <a:pt x="88" y="130047"/>
                    </a:cubicBezTo>
                    <a:cubicBezTo>
                      <a:pt x="-1485" y="78451"/>
                      <a:pt x="17844" y="25141"/>
                      <a:pt x="69234" y="5141"/>
                    </a:cubicBezTo>
                    <a:cubicBezTo>
                      <a:pt x="79075" y="1291"/>
                      <a:pt x="89245" y="0"/>
                      <a:pt x="99532" y="0"/>
                    </a:cubicBezTo>
                    <a:cubicBezTo>
                      <a:pt x="110618" y="0"/>
                      <a:pt x="121869" y="1502"/>
                      <a:pt x="132955" y="2911"/>
                    </a:cubicBezTo>
                    <a:cubicBezTo>
                      <a:pt x="136666" y="5751"/>
                      <a:pt x="141527" y="6362"/>
                      <a:pt x="144017" y="112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32"/>
              <p:cNvSpPr/>
              <p:nvPr/>
            </p:nvSpPr>
            <p:spPr>
              <a:xfrm>
                <a:off x="4477423" y="1340875"/>
                <a:ext cx="64618" cy="153328"/>
              </a:xfrm>
              <a:custGeom>
                <a:rect b="b" l="l" r="r" t="t"/>
                <a:pathLst>
                  <a:path extrusionOk="0" h="306656" w="129237">
                    <a:moveTo>
                      <a:pt x="127931" y="13333"/>
                    </a:moveTo>
                    <a:cubicBezTo>
                      <a:pt x="132629" y="21408"/>
                      <a:pt x="123774" y="29906"/>
                      <a:pt x="115436" y="27911"/>
                    </a:cubicBezTo>
                    <a:cubicBezTo>
                      <a:pt x="88144" y="22418"/>
                      <a:pt x="58081" y="26244"/>
                      <a:pt x="50541" y="57629"/>
                    </a:cubicBezTo>
                    <a:cubicBezTo>
                      <a:pt x="48521" y="69343"/>
                      <a:pt x="51175" y="82864"/>
                      <a:pt x="59842" y="91385"/>
                    </a:cubicBezTo>
                    <a:cubicBezTo>
                      <a:pt x="70341" y="100352"/>
                      <a:pt x="85044" y="102183"/>
                      <a:pt x="95918" y="110563"/>
                    </a:cubicBezTo>
                    <a:cubicBezTo>
                      <a:pt x="98972" y="112606"/>
                      <a:pt x="97891" y="116268"/>
                      <a:pt x="97938" y="119390"/>
                    </a:cubicBezTo>
                    <a:cubicBezTo>
                      <a:pt x="97680" y="127629"/>
                      <a:pt x="97116" y="136103"/>
                      <a:pt x="93546" y="143662"/>
                    </a:cubicBezTo>
                    <a:cubicBezTo>
                      <a:pt x="91808" y="147723"/>
                      <a:pt x="85725" y="146362"/>
                      <a:pt x="82108" y="147700"/>
                    </a:cubicBezTo>
                    <a:cubicBezTo>
                      <a:pt x="75179" y="148991"/>
                      <a:pt x="68110" y="150211"/>
                      <a:pt x="61721" y="153310"/>
                    </a:cubicBezTo>
                    <a:cubicBezTo>
                      <a:pt x="36614" y="165681"/>
                      <a:pt x="24917" y="194178"/>
                      <a:pt x="36261" y="220188"/>
                    </a:cubicBezTo>
                    <a:cubicBezTo>
                      <a:pt x="44740" y="241479"/>
                      <a:pt x="63999" y="256432"/>
                      <a:pt x="84433" y="265563"/>
                    </a:cubicBezTo>
                    <a:cubicBezTo>
                      <a:pt x="92066" y="269085"/>
                      <a:pt x="99911" y="272066"/>
                      <a:pt x="107521" y="275610"/>
                    </a:cubicBezTo>
                    <a:cubicBezTo>
                      <a:pt x="111796" y="278075"/>
                      <a:pt x="117057" y="280516"/>
                      <a:pt x="118983" y="285329"/>
                    </a:cubicBezTo>
                    <a:cubicBezTo>
                      <a:pt x="118959" y="298521"/>
                      <a:pt x="104632" y="305587"/>
                      <a:pt x="92982" y="306479"/>
                    </a:cubicBezTo>
                    <a:cubicBezTo>
                      <a:pt x="67969" y="308075"/>
                      <a:pt x="47159" y="298779"/>
                      <a:pt x="28041" y="283169"/>
                    </a:cubicBezTo>
                    <a:cubicBezTo>
                      <a:pt x="15522" y="270845"/>
                      <a:pt x="9392" y="253404"/>
                      <a:pt x="5047" y="236737"/>
                    </a:cubicBezTo>
                    <a:cubicBezTo>
                      <a:pt x="-1342" y="214812"/>
                      <a:pt x="-1694" y="190751"/>
                      <a:pt x="4154" y="168662"/>
                    </a:cubicBezTo>
                    <a:cubicBezTo>
                      <a:pt x="9157" y="150916"/>
                      <a:pt x="24377" y="140587"/>
                      <a:pt x="40395" y="133568"/>
                    </a:cubicBezTo>
                    <a:cubicBezTo>
                      <a:pt x="44740" y="131479"/>
                      <a:pt x="46173" y="125329"/>
                      <a:pt x="42485" y="121948"/>
                    </a:cubicBezTo>
                    <a:cubicBezTo>
                      <a:pt x="40724" y="120329"/>
                      <a:pt x="38586" y="119296"/>
                      <a:pt x="36590" y="118028"/>
                    </a:cubicBezTo>
                    <a:cubicBezTo>
                      <a:pt x="25128" y="111714"/>
                      <a:pt x="14442" y="101737"/>
                      <a:pt x="14536" y="87723"/>
                    </a:cubicBezTo>
                    <a:cubicBezTo>
                      <a:pt x="13995" y="66831"/>
                      <a:pt x="15499" y="45070"/>
                      <a:pt x="25293" y="26197"/>
                    </a:cubicBezTo>
                    <a:cubicBezTo>
                      <a:pt x="30554" y="13897"/>
                      <a:pt x="43636" y="8192"/>
                      <a:pt x="55450" y="3803"/>
                    </a:cubicBezTo>
                    <a:cubicBezTo>
                      <a:pt x="66019" y="822"/>
                      <a:pt x="77058" y="0"/>
                      <a:pt x="88121" y="0"/>
                    </a:cubicBezTo>
                    <a:cubicBezTo>
                      <a:pt x="95613" y="0"/>
                      <a:pt x="103105" y="376"/>
                      <a:pt x="110480" y="704"/>
                    </a:cubicBezTo>
                    <a:cubicBezTo>
                      <a:pt x="111584" y="2512"/>
                      <a:pt x="113839" y="3005"/>
                      <a:pt x="115601" y="3920"/>
                    </a:cubicBezTo>
                    <a:cubicBezTo>
                      <a:pt x="119946" y="6643"/>
                      <a:pt x="124714" y="9225"/>
                      <a:pt x="127931" y="133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32"/>
              <p:cNvSpPr/>
              <p:nvPr/>
            </p:nvSpPr>
            <p:spPr>
              <a:xfrm>
                <a:off x="4584732" y="1370536"/>
                <a:ext cx="86194" cy="141642"/>
              </a:xfrm>
              <a:custGeom>
                <a:rect b="b" l="l" r="r" t="t"/>
                <a:pathLst>
                  <a:path extrusionOk="0" h="283284" w="172389">
                    <a:moveTo>
                      <a:pt x="168968" y="9577"/>
                    </a:moveTo>
                    <a:cubicBezTo>
                      <a:pt x="175826" y="16221"/>
                      <a:pt x="171364" y="24366"/>
                      <a:pt x="164458" y="28639"/>
                    </a:cubicBezTo>
                    <a:cubicBezTo>
                      <a:pt x="153560" y="34812"/>
                      <a:pt x="139985" y="33099"/>
                      <a:pt x="127889" y="33897"/>
                    </a:cubicBezTo>
                    <a:cubicBezTo>
                      <a:pt x="127208" y="33920"/>
                      <a:pt x="126503" y="33920"/>
                      <a:pt x="125799" y="33920"/>
                    </a:cubicBezTo>
                    <a:cubicBezTo>
                      <a:pt x="123661" y="33897"/>
                      <a:pt x="121500" y="33873"/>
                      <a:pt x="119668" y="35047"/>
                    </a:cubicBezTo>
                    <a:cubicBezTo>
                      <a:pt x="117390" y="36479"/>
                      <a:pt x="115652" y="38639"/>
                      <a:pt x="114783" y="41150"/>
                    </a:cubicBezTo>
                    <a:cubicBezTo>
                      <a:pt x="111354" y="50141"/>
                      <a:pt x="110767" y="59859"/>
                      <a:pt x="109921" y="69343"/>
                    </a:cubicBezTo>
                    <a:cubicBezTo>
                      <a:pt x="108395" y="87089"/>
                      <a:pt x="106657" y="104718"/>
                      <a:pt x="105600" y="122488"/>
                    </a:cubicBezTo>
                    <a:cubicBezTo>
                      <a:pt x="105600" y="122512"/>
                      <a:pt x="105600" y="122559"/>
                      <a:pt x="105600" y="122817"/>
                    </a:cubicBezTo>
                    <a:cubicBezTo>
                      <a:pt x="105600" y="122911"/>
                      <a:pt x="105576" y="123005"/>
                      <a:pt x="105576" y="123099"/>
                    </a:cubicBezTo>
                    <a:lnTo>
                      <a:pt x="105576" y="123099"/>
                    </a:lnTo>
                    <a:cubicBezTo>
                      <a:pt x="103603" y="156385"/>
                      <a:pt x="98436" y="189390"/>
                      <a:pt x="94209" y="222465"/>
                    </a:cubicBezTo>
                    <a:cubicBezTo>
                      <a:pt x="92682" y="238897"/>
                      <a:pt x="93739" y="256080"/>
                      <a:pt x="84978" y="270798"/>
                    </a:cubicBezTo>
                    <a:cubicBezTo>
                      <a:pt x="82042" y="276620"/>
                      <a:pt x="78378" y="282887"/>
                      <a:pt x="71097" y="283146"/>
                    </a:cubicBezTo>
                    <a:cubicBezTo>
                      <a:pt x="63159" y="284178"/>
                      <a:pt x="63652" y="279296"/>
                      <a:pt x="62971" y="273685"/>
                    </a:cubicBezTo>
                    <a:cubicBezTo>
                      <a:pt x="62971" y="260869"/>
                      <a:pt x="63370" y="248122"/>
                      <a:pt x="64615" y="235376"/>
                    </a:cubicBezTo>
                    <a:cubicBezTo>
                      <a:pt x="67880" y="205610"/>
                      <a:pt x="70440" y="175775"/>
                      <a:pt x="73141" y="145986"/>
                    </a:cubicBezTo>
                    <a:cubicBezTo>
                      <a:pt x="75889" y="120117"/>
                      <a:pt x="78942" y="94272"/>
                      <a:pt x="81150" y="68333"/>
                    </a:cubicBezTo>
                    <a:cubicBezTo>
                      <a:pt x="81572" y="62793"/>
                      <a:pt x="81760" y="58239"/>
                      <a:pt x="82207" y="52512"/>
                    </a:cubicBezTo>
                    <a:cubicBezTo>
                      <a:pt x="82982" y="47465"/>
                      <a:pt x="81901" y="42019"/>
                      <a:pt x="77697" y="38732"/>
                    </a:cubicBezTo>
                    <a:cubicBezTo>
                      <a:pt x="71849" y="34319"/>
                      <a:pt x="64028" y="34507"/>
                      <a:pt x="57099" y="33216"/>
                    </a:cubicBezTo>
                    <a:cubicBezTo>
                      <a:pt x="49935" y="32207"/>
                      <a:pt x="42795" y="31197"/>
                      <a:pt x="35702" y="29789"/>
                    </a:cubicBezTo>
                    <a:cubicBezTo>
                      <a:pt x="28398" y="28169"/>
                      <a:pt x="21164" y="26127"/>
                      <a:pt x="14094" y="23709"/>
                    </a:cubicBezTo>
                    <a:cubicBezTo>
                      <a:pt x="9138" y="22042"/>
                      <a:pt x="3901" y="20000"/>
                      <a:pt x="1740" y="14836"/>
                    </a:cubicBezTo>
                    <a:cubicBezTo>
                      <a:pt x="-679" y="10023"/>
                      <a:pt x="-985" y="4789"/>
                      <a:pt x="3478" y="1150"/>
                    </a:cubicBezTo>
                    <a:cubicBezTo>
                      <a:pt x="6484" y="305"/>
                      <a:pt x="9538" y="0"/>
                      <a:pt x="12614" y="0"/>
                    </a:cubicBezTo>
                    <a:cubicBezTo>
                      <a:pt x="21540" y="0"/>
                      <a:pt x="30653" y="2629"/>
                      <a:pt x="39601" y="2676"/>
                    </a:cubicBezTo>
                    <a:cubicBezTo>
                      <a:pt x="74456" y="4742"/>
                      <a:pt x="108888" y="4061"/>
                      <a:pt x="143837" y="6268"/>
                    </a:cubicBezTo>
                    <a:cubicBezTo>
                      <a:pt x="152175" y="6690"/>
                      <a:pt x="161405" y="5493"/>
                      <a:pt x="168968" y="957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32"/>
              <p:cNvSpPr/>
              <p:nvPr/>
            </p:nvSpPr>
            <p:spPr>
              <a:xfrm>
                <a:off x="4672278" y="1377766"/>
                <a:ext cx="99232" cy="139288"/>
              </a:xfrm>
              <a:custGeom>
                <a:rect b="b" l="l" r="r" t="t"/>
                <a:pathLst>
                  <a:path extrusionOk="0" h="278576" w="198465">
                    <a:moveTo>
                      <a:pt x="164135" y="144695"/>
                    </a:moveTo>
                    <a:cubicBezTo>
                      <a:pt x="166859" y="114789"/>
                      <a:pt x="164088" y="83286"/>
                      <a:pt x="146966" y="57723"/>
                    </a:cubicBezTo>
                    <a:cubicBezTo>
                      <a:pt x="142855" y="52207"/>
                      <a:pt x="129303" y="38122"/>
                      <a:pt x="122022" y="41315"/>
                    </a:cubicBezTo>
                    <a:cubicBezTo>
                      <a:pt x="99968" y="35070"/>
                      <a:pt x="77514" y="47324"/>
                      <a:pt x="63892" y="64366"/>
                    </a:cubicBezTo>
                    <a:cubicBezTo>
                      <a:pt x="39559" y="93779"/>
                      <a:pt x="35191" y="133991"/>
                      <a:pt x="35073" y="170869"/>
                    </a:cubicBezTo>
                    <a:cubicBezTo>
                      <a:pt x="34204" y="202113"/>
                      <a:pt x="52078" y="235657"/>
                      <a:pt x="82869" y="245728"/>
                    </a:cubicBezTo>
                    <a:cubicBezTo>
                      <a:pt x="87614" y="246831"/>
                      <a:pt x="92100" y="247347"/>
                      <a:pt x="96374" y="247347"/>
                    </a:cubicBezTo>
                    <a:cubicBezTo>
                      <a:pt x="143043" y="247324"/>
                      <a:pt x="160823" y="184836"/>
                      <a:pt x="164135" y="144695"/>
                    </a:cubicBezTo>
                    <a:close/>
                    <a:moveTo>
                      <a:pt x="186682" y="63568"/>
                    </a:moveTo>
                    <a:cubicBezTo>
                      <a:pt x="206294" y="112019"/>
                      <a:pt x="200962" y="182183"/>
                      <a:pt x="174140" y="227183"/>
                    </a:cubicBezTo>
                    <a:cubicBezTo>
                      <a:pt x="167023" y="238639"/>
                      <a:pt x="159085" y="250493"/>
                      <a:pt x="148257" y="258991"/>
                    </a:cubicBezTo>
                    <a:cubicBezTo>
                      <a:pt x="132592" y="270962"/>
                      <a:pt x="112980" y="279624"/>
                      <a:pt x="92898" y="278474"/>
                    </a:cubicBezTo>
                    <a:cubicBezTo>
                      <a:pt x="73240" y="278357"/>
                      <a:pt x="53182" y="272183"/>
                      <a:pt x="37422" y="260211"/>
                    </a:cubicBezTo>
                    <a:cubicBezTo>
                      <a:pt x="26172" y="250822"/>
                      <a:pt x="18233" y="237958"/>
                      <a:pt x="11469" y="225070"/>
                    </a:cubicBezTo>
                    <a:cubicBezTo>
                      <a:pt x="2708" y="204413"/>
                      <a:pt x="-721" y="181338"/>
                      <a:pt x="124" y="158944"/>
                    </a:cubicBezTo>
                    <a:cubicBezTo>
                      <a:pt x="735" y="138169"/>
                      <a:pt x="1628" y="116714"/>
                      <a:pt x="11116" y="97770"/>
                    </a:cubicBezTo>
                    <a:cubicBezTo>
                      <a:pt x="22179" y="76174"/>
                      <a:pt x="31809" y="53239"/>
                      <a:pt x="47333" y="34366"/>
                    </a:cubicBezTo>
                    <a:cubicBezTo>
                      <a:pt x="64784" y="14624"/>
                      <a:pt x="89375" y="0"/>
                      <a:pt x="115916" y="0"/>
                    </a:cubicBezTo>
                    <a:cubicBezTo>
                      <a:pt x="119509" y="0"/>
                      <a:pt x="123150" y="258"/>
                      <a:pt x="126814" y="822"/>
                    </a:cubicBezTo>
                    <a:cubicBezTo>
                      <a:pt x="132451" y="4249"/>
                      <a:pt x="139403" y="5023"/>
                      <a:pt x="145556" y="7371"/>
                    </a:cubicBezTo>
                    <a:cubicBezTo>
                      <a:pt x="169701" y="16854"/>
                      <a:pt x="177663" y="41667"/>
                      <a:pt x="186682" y="635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32"/>
              <p:cNvSpPr/>
              <p:nvPr/>
            </p:nvSpPr>
            <p:spPr>
              <a:xfrm>
                <a:off x="4591686" y="1540442"/>
                <a:ext cx="89325" cy="157136"/>
              </a:xfrm>
              <a:custGeom>
                <a:rect b="b" l="l" r="r" t="t"/>
                <a:pathLst>
                  <a:path extrusionOk="0" h="314272" w="178650">
                    <a:moveTo>
                      <a:pt x="162742" y="30540"/>
                    </a:moveTo>
                    <a:cubicBezTo>
                      <a:pt x="169459" y="33615"/>
                      <a:pt x="182447" y="35634"/>
                      <a:pt x="177586" y="45728"/>
                    </a:cubicBezTo>
                    <a:cubicBezTo>
                      <a:pt x="175754" y="49671"/>
                      <a:pt x="173992" y="54789"/>
                      <a:pt x="170046" y="56995"/>
                    </a:cubicBezTo>
                    <a:cubicBezTo>
                      <a:pt x="165819" y="57160"/>
                      <a:pt x="161755" y="56878"/>
                      <a:pt x="157645" y="56620"/>
                    </a:cubicBezTo>
                    <a:cubicBezTo>
                      <a:pt x="153441" y="56338"/>
                      <a:pt x="149166" y="56056"/>
                      <a:pt x="144563" y="56268"/>
                    </a:cubicBezTo>
                    <a:cubicBezTo>
                      <a:pt x="133735" y="57300"/>
                      <a:pt x="114828" y="55117"/>
                      <a:pt x="109238" y="66479"/>
                    </a:cubicBezTo>
                    <a:cubicBezTo>
                      <a:pt x="107618" y="71784"/>
                      <a:pt x="107336" y="77488"/>
                      <a:pt x="106467" y="82958"/>
                    </a:cubicBezTo>
                    <a:cubicBezTo>
                      <a:pt x="100595" y="127723"/>
                      <a:pt x="96109" y="172653"/>
                      <a:pt x="90449" y="217441"/>
                    </a:cubicBezTo>
                    <a:cubicBezTo>
                      <a:pt x="89462" y="227606"/>
                      <a:pt x="87865" y="237676"/>
                      <a:pt x="85916" y="247700"/>
                    </a:cubicBezTo>
                    <a:cubicBezTo>
                      <a:pt x="81852" y="264296"/>
                      <a:pt x="79668" y="309319"/>
                      <a:pt x="60972" y="314272"/>
                    </a:cubicBezTo>
                    <a:cubicBezTo>
                      <a:pt x="54819" y="314272"/>
                      <a:pt x="38636" y="308944"/>
                      <a:pt x="37039" y="302183"/>
                    </a:cubicBezTo>
                    <a:cubicBezTo>
                      <a:pt x="36851" y="285282"/>
                      <a:pt x="37861" y="268333"/>
                      <a:pt x="40703" y="251502"/>
                    </a:cubicBezTo>
                    <a:cubicBezTo>
                      <a:pt x="43968" y="231549"/>
                      <a:pt x="46129" y="211408"/>
                      <a:pt x="49065" y="191385"/>
                    </a:cubicBezTo>
                    <a:cubicBezTo>
                      <a:pt x="52329" y="171338"/>
                      <a:pt x="56839" y="151549"/>
                      <a:pt x="59187" y="131362"/>
                    </a:cubicBezTo>
                    <a:cubicBezTo>
                      <a:pt x="61489" y="115939"/>
                      <a:pt x="64449" y="100587"/>
                      <a:pt x="66374" y="85094"/>
                    </a:cubicBezTo>
                    <a:cubicBezTo>
                      <a:pt x="66868" y="73451"/>
                      <a:pt x="73820" y="51690"/>
                      <a:pt x="60338" y="45587"/>
                    </a:cubicBezTo>
                    <a:cubicBezTo>
                      <a:pt x="47045" y="38545"/>
                      <a:pt x="1902" y="42770"/>
                      <a:pt x="0" y="26150"/>
                    </a:cubicBezTo>
                    <a:cubicBezTo>
                      <a:pt x="728" y="16549"/>
                      <a:pt x="2067" y="2418"/>
                      <a:pt x="13388" y="0"/>
                    </a:cubicBezTo>
                    <a:cubicBezTo>
                      <a:pt x="14351" y="1878"/>
                      <a:pt x="16324" y="3146"/>
                      <a:pt x="18578" y="3216"/>
                    </a:cubicBezTo>
                    <a:cubicBezTo>
                      <a:pt x="25225" y="3216"/>
                      <a:pt x="31872" y="4085"/>
                      <a:pt x="38401" y="5282"/>
                    </a:cubicBezTo>
                    <a:cubicBezTo>
                      <a:pt x="57919" y="8920"/>
                      <a:pt x="77554" y="13779"/>
                      <a:pt x="97354" y="16667"/>
                    </a:cubicBezTo>
                    <a:cubicBezTo>
                      <a:pt x="109027" y="19249"/>
                      <a:pt x="120536" y="22723"/>
                      <a:pt x="132444" y="24038"/>
                    </a:cubicBezTo>
                    <a:cubicBezTo>
                      <a:pt x="142778" y="24789"/>
                      <a:pt x="152854" y="27465"/>
                      <a:pt x="162742" y="3054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32"/>
              <p:cNvSpPr/>
              <p:nvPr/>
            </p:nvSpPr>
            <p:spPr>
              <a:xfrm>
                <a:off x="4503757" y="1535289"/>
                <a:ext cx="67914" cy="142374"/>
              </a:xfrm>
              <a:custGeom>
                <a:rect b="b" l="l" r="r" t="t"/>
                <a:pathLst>
                  <a:path extrusionOk="0" h="284748" w="135829">
                    <a:moveTo>
                      <a:pt x="119888" y="5798"/>
                    </a:moveTo>
                    <a:cubicBezTo>
                      <a:pt x="126957" y="7347"/>
                      <a:pt x="138442" y="10587"/>
                      <a:pt x="135295" y="20047"/>
                    </a:cubicBezTo>
                    <a:cubicBezTo>
                      <a:pt x="133792" y="25258"/>
                      <a:pt x="132782" y="31596"/>
                      <a:pt x="128202" y="35070"/>
                    </a:cubicBezTo>
                    <a:cubicBezTo>
                      <a:pt x="123692" y="36808"/>
                      <a:pt x="118549" y="36526"/>
                      <a:pt x="113382" y="36244"/>
                    </a:cubicBezTo>
                    <a:cubicBezTo>
                      <a:pt x="109013" y="35986"/>
                      <a:pt x="104597" y="35751"/>
                      <a:pt x="100511" y="36737"/>
                    </a:cubicBezTo>
                    <a:cubicBezTo>
                      <a:pt x="86959" y="38146"/>
                      <a:pt x="75567" y="49624"/>
                      <a:pt x="72984" y="62793"/>
                    </a:cubicBezTo>
                    <a:cubicBezTo>
                      <a:pt x="70494" y="80141"/>
                      <a:pt x="77141" y="96667"/>
                      <a:pt x="91492" y="106901"/>
                    </a:cubicBezTo>
                    <a:cubicBezTo>
                      <a:pt x="96941" y="111385"/>
                      <a:pt x="103611" y="114343"/>
                      <a:pt x="108332" y="119695"/>
                    </a:cubicBezTo>
                    <a:cubicBezTo>
                      <a:pt x="115942" y="127136"/>
                      <a:pt x="110822" y="144531"/>
                      <a:pt x="105913" y="152488"/>
                    </a:cubicBezTo>
                    <a:cubicBezTo>
                      <a:pt x="104410" y="154695"/>
                      <a:pt x="101544" y="154014"/>
                      <a:pt x="99219" y="154319"/>
                    </a:cubicBezTo>
                    <a:cubicBezTo>
                      <a:pt x="93746" y="154624"/>
                      <a:pt x="88344" y="155352"/>
                      <a:pt x="83013" y="156690"/>
                    </a:cubicBezTo>
                    <a:cubicBezTo>
                      <a:pt x="71269" y="159765"/>
                      <a:pt x="59479" y="165399"/>
                      <a:pt x="51611" y="174883"/>
                    </a:cubicBezTo>
                    <a:cubicBezTo>
                      <a:pt x="42357" y="187512"/>
                      <a:pt x="38998" y="206784"/>
                      <a:pt x="48534" y="220141"/>
                    </a:cubicBezTo>
                    <a:cubicBezTo>
                      <a:pt x="60911" y="235423"/>
                      <a:pt x="83506" y="234366"/>
                      <a:pt x="99219" y="244601"/>
                    </a:cubicBezTo>
                    <a:cubicBezTo>
                      <a:pt x="125924" y="262723"/>
                      <a:pt x="104856" y="283826"/>
                      <a:pt x="79983" y="284577"/>
                    </a:cubicBezTo>
                    <a:cubicBezTo>
                      <a:pt x="55533" y="286009"/>
                      <a:pt x="36884" y="278427"/>
                      <a:pt x="18940" y="262136"/>
                    </a:cubicBezTo>
                    <a:cubicBezTo>
                      <a:pt x="6422" y="250047"/>
                      <a:pt x="1513" y="231808"/>
                      <a:pt x="57" y="214930"/>
                    </a:cubicBezTo>
                    <a:cubicBezTo>
                      <a:pt x="-977" y="180939"/>
                      <a:pt x="12035" y="140681"/>
                      <a:pt x="49873" y="133850"/>
                    </a:cubicBezTo>
                    <a:cubicBezTo>
                      <a:pt x="60888" y="132254"/>
                      <a:pt x="66948" y="124038"/>
                      <a:pt x="55462" y="117066"/>
                    </a:cubicBezTo>
                    <a:cubicBezTo>
                      <a:pt x="13233" y="91291"/>
                      <a:pt x="23097" y="46385"/>
                      <a:pt x="53513" y="15211"/>
                    </a:cubicBezTo>
                    <a:cubicBezTo>
                      <a:pt x="65233" y="4202"/>
                      <a:pt x="81792" y="0"/>
                      <a:pt x="97857" y="0"/>
                    </a:cubicBezTo>
                    <a:cubicBezTo>
                      <a:pt x="101591" y="0"/>
                      <a:pt x="105302" y="235"/>
                      <a:pt x="108919" y="657"/>
                    </a:cubicBezTo>
                    <a:cubicBezTo>
                      <a:pt x="110258" y="5446"/>
                      <a:pt x="115989" y="4836"/>
                      <a:pt x="119888" y="57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32"/>
              <p:cNvSpPr/>
              <p:nvPr/>
            </p:nvSpPr>
            <p:spPr>
              <a:xfrm>
                <a:off x="4424613" y="1540653"/>
                <a:ext cx="74546" cy="162774"/>
              </a:xfrm>
              <a:custGeom>
                <a:rect b="b" l="l" r="r" t="t"/>
                <a:pathLst>
                  <a:path extrusionOk="0" h="325548" w="149092">
                    <a:moveTo>
                      <a:pt x="148339" y="13967"/>
                    </a:moveTo>
                    <a:cubicBezTo>
                      <a:pt x="150641" y="23803"/>
                      <a:pt x="147869" y="37488"/>
                      <a:pt x="137253" y="41502"/>
                    </a:cubicBezTo>
                    <a:cubicBezTo>
                      <a:pt x="132697" y="42817"/>
                      <a:pt x="127976" y="42300"/>
                      <a:pt x="123278" y="41808"/>
                    </a:cubicBezTo>
                    <a:cubicBezTo>
                      <a:pt x="120554" y="41502"/>
                      <a:pt x="117853" y="41221"/>
                      <a:pt x="115175" y="41291"/>
                    </a:cubicBezTo>
                    <a:cubicBezTo>
                      <a:pt x="100167" y="40939"/>
                      <a:pt x="84407" y="47066"/>
                      <a:pt x="76398" y="60282"/>
                    </a:cubicBezTo>
                    <a:cubicBezTo>
                      <a:pt x="63903" y="77958"/>
                      <a:pt x="66557" y="105258"/>
                      <a:pt x="85746" y="117066"/>
                    </a:cubicBezTo>
                    <a:cubicBezTo>
                      <a:pt x="110055" y="134742"/>
                      <a:pt x="127623" y="137512"/>
                      <a:pt x="114353" y="171925"/>
                    </a:cubicBezTo>
                    <a:cubicBezTo>
                      <a:pt x="104489" y="198005"/>
                      <a:pt x="105639" y="192606"/>
                      <a:pt x="80438" y="195282"/>
                    </a:cubicBezTo>
                    <a:cubicBezTo>
                      <a:pt x="54954" y="196854"/>
                      <a:pt x="30645" y="221197"/>
                      <a:pt x="39242" y="247512"/>
                    </a:cubicBezTo>
                    <a:cubicBezTo>
                      <a:pt x="43046" y="262629"/>
                      <a:pt x="57702" y="271808"/>
                      <a:pt x="71442" y="277113"/>
                    </a:cubicBezTo>
                    <a:cubicBezTo>
                      <a:pt x="83186" y="281502"/>
                      <a:pt x="95845" y="283099"/>
                      <a:pt x="107307" y="288286"/>
                    </a:cubicBezTo>
                    <a:cubicBezTo>
                      <a:pt x="118910" y="294085"/>
                      <a:pt x="124922" y="302958"/>
                      <a:pt x="117430" y="315235"/>
                    </a:cubicBezTo>
                    <a:cubicBezTo>
                      <a:pt x="111417" y="322700"/>
                      <a:pt x="101506" y="324883"/>
                      <a:pt x="92369" y="325399"/>
                    </a:cubicBezTo>
                    <a:cubicBezTo>
                      <a:pt x="67238" y="326620"/>
                      <a:pt x="40275" y="320470"/>
                      <a:pt x="22002" y="302113"/>
                    </a:cubicBezTo>
                    <a:cubicBezTo>
                      <a:pt x="1474" y="279366"/>
                      <a:pt x="-6323" y="245563"/>
                      <a:pt x="5655" y="216854"/>
                    </a:cubicBezTo>
                    <a:cubicBezTo>
                      <a:pt x="14510" y="192840"/>
                      <a:pt x="31091" y="169460"/>
                      <a:pt x="56011" y="160540"/>
                    </a:cubicBezTo>
                    <a:cubicBezTo>
                      <a:pt x="59511" y="159390"/>
                      <a:pt x="63386" y="158920"/>
                      <a:pt x="66416" y="156714"/>
                    </a:cubicBezTo>
                    <a:cubicBezTo>
                      <a:pt x="71043" y="153169"/>
                      <a:pt x="68530" y="146221"/>
                      <a:pt x="63292" y="144930"/>
                    </a:cubicBezTo>
                    <a:cubicBezTo>
                      <a:pt x="16083" y="129531"/>
                      <a:pt x="7698" y="76502"/>
                      <a:pt x="30504" y="36995"/>
                    </a:cubicBezTo>
                    <a:cubicBezTo>
                      <a:pt x="48918" y="11995"/>
                      <a:pt x="83350" y="258"/>
                      <a:pt x="113602" y="0"/>
                    </a:cubicBezTo>
                    <a:cubicBezTo>
                      <a:pt x="114353" y="1009"/>
                      <a:pt x="115457" y="1761"/>
                      <a:pt x="116725" y="2113"/>
                    </a:cubicBezTo>
                    <a:cubicBezTo>
                      <a:pt x="121587" y="3052"/>
                      <a:pt x="127365" y="3709"/>
                      <a:pt x="132368" y="5423"/>
                    </a:cubicBezTo>
                    <a:cubicBezTo>
                      <a:pt x="137887" y="7394"/>
                      <a:pt x="145591" y="8122"/>
                      <a:pt x="148339" y="139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32"/>
              <p:cNvSpPr/>
              <p:nvPr/>
            </p:nvSpPr>
            <p:spPr>
              <a:xfrm>
                <a:off x="4260105" y="1524428"/>
                <a:ext cx="145410" cy="166272"/>
              </a:xfrm>
              <a:custGeom>
                <a:rect b="b" l="l" r="r" t="t"/>
                <a:pathLst>
                  <a:path extrusionOk="0" h="332544" w="290820">
                    <a:moveTo>
                      <a:pt x="287415" y="34187"/>
                    </a:moveTo>
                    <a:cubicBezTo>
                      <a:pt x="291760" y="65009"/>
                      <a:pt x="291338" y="96112"/>
                      <a:pt x="289506" y="127098"/>
                    </a:cubicBezTo>
                    <a:cubicBezTo>
                      <a:pt x="285278" y="172145"/>
                      <a:pt x="282342" y="217309"/>
                      <a:pt x="278255" y="262380"/>
                    </a:cubicBezTo>
                    <a:cubicBezTo>
                      <a:pt x="275930" y="277121"/>
                      <a:pt x="275930" y="326370"/>
                      <a:pt x="261932" y="332544"/>
                    </a:cubicBezTo>
                    <a:cubicBezTo>
                      <a:pt x="227406" y="327920"/>
                      <a:pt x="234147" y="304375"/>
                      <a:pt x="238022" y="278342"/>
                    </a:cubicBezTo>
                    <a:cubicBezTo>
                      <a:pt x="241827" y="232920"/>
                      <a:pt x="250470" y="188131"/>
                      <a:pt x="257469" y="143154"/>
                    </a:cubicBezTo>
                    <a:cubicBezTo>
                      <a:pt x="259513" y="127497"/>
                      <a:pt x="260757" y="111652"/>
                      <a:pt x="262589" y="96042"/>
                    </a:cubicBezTo>
                    <a:cubicBezTo>
                      <a:pt x="262026" y="92661"/>
                      <a:pt x="259489" y="91089"/>
                      <a:pt x="256929" y="91089"/>
                    </a:cubicBezTo>
                    <a:cubicBezTo>
                      <a:pt x="254040" y="91089"/>
                      <a:pt x="251104" y="93084"/>
                      <a:pt x="250869" y="96746"/>
                    </a:cubicBezTo>
                    <a:cubicBezTo>
                      <a:pt x="236425" y="129891"/>
                      <a:pt x="214770" y="160009"/>
                      <a:pt x="198117" y="192239"/>
                    </a:cubicBezTo>
                    <a:cubicBezTo>
                      <a:pt x="191494" y="203060"/>
                      <a:pt x="179680" y="228999"/>
                      <a:pt x="165541" y="228671"/>
                    </a:cubicBezTo>
                    <a:cubicBezTo>
                      <a:pt x="157767" y="227732"/>
                      <a:pt x="150439" y="224704"/>
                      <a:pt x="143017" y="222403"/>
                    </a:cubicBezTo>
                    <a:cubicBezTo>
                      <a:pt x="134655" y="219915"/>
                      <a:pt x="128196" y="213741"/>
                      <a:pt x="124392" y="205971"/>
                    </a:cubicBezTo>
                    <a:cubicBezTo>
                      <a:pt x="117111" y="190361"/>
                      <a:pt x="114339" y="173154"/>
                      <a:pt x="111027" y="156417"/>
                    </a:cubicBezTo>
                    <a:cubicBezTo>
                      <a:pt x="103911" y="129680"/>
                      <a:pt x="98039" y="102262"/>
                      <a:pt x="87470" y="76652"/>
                    </a:cubicBezTo>
                    <a:cubicBezTo>
                      <a:pt x="85051" y="70525"/>
                      <a:pt x="79837" y="61229"/>
                      <a:pt x="72015" y="65220"/>
                    </a:cubicBezTo>
                    <a:cubicBezTo>
                      <a:pt x="67295" y="68295"/>
                      <a:pt x="67482" y="74633"/>
                      <a:pt x="66261" y="79586"/>
                    </a:cubicBezTo>
                    <a:cubicBezTo>
                      <a:pt x="64547" y="90643"/>
                      <a:pt x="63842" y="101816"/>
                      <a:pt x="62292" y="112896"/>
                    </a:cubicBezTo>
                    <a:cubicBezTo>
                      <a:pt x="54752" y="158248"/>
                      <a:pt x="50830" y="204117"/>
                      <a:pt x="44348" y="249633"/>
                    </a:cubicBezTo>
                    <a:cubicBezTo>
                      <a:pt x="40801" y="270760"/>
                      <a:pt x="39509" y="292826"/>
                      <a:pt x="31641" y="312873"/>
                    </a:cubicBezTo>
                    <a:cubicBezTo>
                      <a:pt x="24947" y="328999"/>
                      <a:pt x="6886" y="311981"/>
                      <a:pt x="1813" y="302802"/>
                    </a:cubicBezTo>
                    <a:cubicBezTo>
                      <a:pt x="-2345" y="288671"/>
                      <a:pt x="1860" y="273342"/>
                      <a:pt x="2517" y="258882"/>
                    </a:cubicBezTo>
                    <a:cubicBezTo>
                      <a:pt x="3903" y="241863"/>
                      <a:pt x="4514" y="224797"/>
                      <a:pt x="6792" y="207849"/>
                    </a:cubicBezTo>
                    <a:cubicBezTo>
                      <a:pt x="9328" y="184891"/>
                      <a:pt x="13157" y="162098"/>
                      <a:pt x="16257" y="139211"/>
                    </a:cubicBezTo>
                    <a:cubicBezTo>
                      <a:pt x="18982" y="118060"/>
                      <a:pt x="21166" y="96816"/>
                      <a:pt x="25417" y="75901"/>
                    </a:cubicBezTo>
                    <a:cubicBezTo>
                      <a:pt x="26638" y="76300"/>
                      <a:pt x="28142" y="75408"/>
                      <a:pt x="28259" y="74117"/>
                    </a:cubicBezTo>
                    <a:cubicBezTo>
                      <a:pt x="29128" y="63436"/>
                      <a:pt x="31383" y="52966"/>
                      <a:pt x="32604" y="42333"/>
                    </a:cubicBezTo>
                    <a:cubicBezTo>
                      <a:pt x="34060" y="32004"/>
                      <a:pt x="33544" y="21018"/>
                      <a:pt x="39768" y="12098"/>
                    </a:cubicBezTo>
                    <a:cubicBezTo>
                      <a:pt x="49233" y="-2526"/>
                      <a:pt x="66402" y="-1001"/>
                      <a:pt x="81669" y="1934"/>
                    </a:cubicBezTo>
                    <a:cubicBezTo>
                      <a:pt x="94704" y="4539"/>
                      <a:pt x="105132" y="14398"/>
                      <a:pt x="111239" y="25830"/>
                    </a:cubicBezTo>
                    <a:lnTo>
                      <a:pt x="111239" y="25830"/>
                    </a:lnTo>
                    <a:cubicBezTo>
                      <a:pt x="122888" y="55807"/>
                      <a:pt x="133599" y="86464"/>
                      <a:pt x="139564" y="118154"/>
                    </a:cubicBezTo>
                    <a:cubicBezTo>
                      <a:pt x="143463" y="133647"/>
                      <a:pt x="145201" y="149586"/>
                      <a:pt x="146657" y="165478"/>
                    </a:cubicBezTo>
                    <a:cubicBezTo>
                      <a:pt x="147409" y="170643"/>
                      <a:pt x="146775" y="176464"/>
                      <a:pt x="149687" y="181018"/>
                    </a:cubicBezTo>
                    <a:cubicBezTo>
                      <a:pt x="152787" y="185314"/>
                      <a:pt x="159317" y="183718"/>
                      <a:pt x="161055" y="179023"/>
                    </a:cubicBezTo>
                    <a:cubicBezTo>
                      <a:pt x="171013" y="157544"/>
                      <a:pt x="182334" y="136722"/>
                      <a:pt x="192058" y="115126"/>
                    </a:cubicBezTo>
                    <a:cubicBezTo>
                      <a:pt x="208099" y="81394"/>
                      <a:pt x="225292" y="47239"/>
                      <a:pt x="251645" y="20126"/>
                    </a:cubicBezTo>
                    <a:cubicBezTo>
                      <a:pt x="259841" y="11300"/>
                      <a:pt x="270129" y="12098"/>
                      <a:pt x="280768" y="15431"/>
                    </a:cubicBezTo>
                    <a:cubicBezTo>
                      <a:pt x="287157" y="17943"/>
                      <a:pt x="286077" y="28248"/>
                      <a:pt x="287415" y="341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32"/>
              <p:cNvSpPr/>
              <p:nvPr/>
            </p:nvSpPr>
            <p:spPr>
              <a:xfrm>
                <a:off x="4298804" y="1714984"/>
                <a:ext cx="116307" cy="185751"/>
              </a:xfrm>
              <a:custGeom>
                <a:rect b="b" l="l" r="r" t="t"/>
                <a:pathLst>
                  <a:path extrusionOk="0" h="371502" w="232615">
                    <a:moveTo>
                      <a:pt x="216358" y="0"/>
                    </a:moveTo>
                    <a:cubicBezTo>
                      <a:pt x="254501" y="8286"/>
                      <a:pt x="214972" y="54319"/>
                      <a:pt x="204403" y="72347"/>
                    </a:cubicBezTo>
                    <a:cubicBezTo>
                      <a:pt x="190922" y="91573"/>
                      <a:pt x="178051" y="111455"/>
                      <a:pt x="164875" y="130892"/>
                    </a:cubicBezTo>
                    <a:cubicBezTo>
                      <a:pt x="154846" y="144272"/>
                      <a:pt x="144347" y="157230"/>
                      <a:pt x="135633" y="171549"/>
                    </a:cubicBezTo>
                    <a:cubicBezTo>
                      <a:pt x="132509" y="176385"/>
                      <a:pt x="128681" y="180822"/>
                      <a:pt x="125933" y="185845"/>
                    </a:cubicBezTo>
                    <a:cubicBezTo>
                      <a:pt x="123749" y="191526"/>
                      <a:pt x="123725" y="197793"/>
                      <a:pt x="122880" y="203779"/>
                    </a:cubicBezTo>
                    <a:cubicBezTo>
                      <a:pt x="119803" y="241479"/>
                      <a:pt x="115693" y="279085"/>
                      <a:pt x="108365" y="316244"/>
                    </a:cubicBezTo>
                    <a:cubicBezTo>
                      <a:pt x="105758" y="331291"/>
                      <a:pt x="104231" y="346643"/>
                      <a:pt x="99627" y="361221"/>
                    </a:cubicBezTo>
                    <a:cubicBezTo>
                      <a:pt x="97326" y="369343"/>
                      <a:pt x="86522" y="370869"/>
                      <a:pt x="79264" y="371502"/>
                    </a:cubicBezTo>
                    <a:cubicBezTo>
                      <a:pt x="75177" y="348263"/>
                      <a:pt x="79804" y="324390"/>
                      <a:pt x="81120" y="301033"/>
                    </a:cubicBezTo>
                    <a:cubicBezTo>
                      <a:pt x="82576" y="288568"/>
                      <a:pt x="82083" y="276009"/>
                      <a:pt x="82952" y="263498"/>
                    </a:cubicBezTo>
                    <a:cubicBezTo>
                      <a:pt x="84243" y="242441"/>
                      <a:pt x="85512" y="220939"/>
                      <a:pt x="85019" y="199671"/>
                    </a:cubicBezTo>
                    <a:cubicBezTo>
                      <a:pt x="84572" y="168944"/>
                      <a:pt x="78700" y="170822"/>
                      <a:pt x="58807" y="151502"/>
                    </a:cubicBezTo>
                    <a:cubicBezTo>
                      <a:pt x="49083" y="140822"/>
                      <a:pt x="41990" y="128216"/>
                      <a:pt x="33840" y="116385"/>
                    </a:cubicBezTo>
                    <a:cubicBezTo>
                      <a:pt x="24868" y="105352"/>
                      <a:pt x="17634" y="94131"/>
                      <a:pt x="11786" y="81033"/>
                    </a:cubicBezTo>
                    <a:cubicBezTo>
                      <a:pt x="4129" y="65329"/>
                      <a:pt x="-7661" y="51268"/>
                      <a:pt x="6948" y="35141"/>
                    </a:cubicBezTo>
                    <a:cubicBezTo>
                      <a:pt x="11457" y="29437"/>
                      <a:pt x="18808" y="28146"/>
                      <a:pt x="25314" y="25916"/>
                    </a:cubicBezTo>
                    <a:cubicBezTo>
                      <a:pt x="26841" y="25352"/>
                      <a:pt x="28603" y="25070"/>
                      <a:pt x="30364" y="25070"/>
                    </a:cubicBezTo>
                    <a:cubicBezTo>
                      <a:pt x="32384" y="25070"/>
                      <a:pt x="34427" y="25446"/>
                      <a:pt x="36212" y="26197"/>
                    </a:cubicBezTo>
                    <a:cubicBezTo>
                      <a:pt x="40886" y="29014"/>
                      <a:pt x="41520" y="36831"/>
                      <a:pt x="45114" y="40704"/>
                    </a:cubicBezTo>
                    <a:cubicBezTo>
                      <a:pt x="56200" y="71549"/>
                      <a:pt x="72265" y="100305"/>
                      <a:pt x="83915" y="130916"/>
                    </a:cubicBezTo>
                    <a:cubicBezTo>
                      <a:pt x="87015" y="138944"/>
                      <a:pt x="89951" y="146995"/>
                      <a:pt x="92934" y="155071"/>
                    </a:cubicBezTo>
                    <a:cubicBezTo>
                      <a:pt x="94860" y="160516"/>
                      <a:pt x="97396" y="169155"/>
                      <a:pt x="104889" y="166831"/>
                    </a:cubicBezTo>
                    <a:cubicBezTo>
                      <a:pt x="127718" y="152488"/>
                      <a:pt x="136737" y="124648"/>
                      <a:pt x="152755" y="104061"/>
                    </a:cubicBezTo>
                    <a:cubicBezTo>
                      <a:pt x="164687" y="88521"/>
                      <a:pt x="176524" y="72864"/>
                      <a:pt x="185543" y="55376"/>
                    </a:cubicBezTo>
                    <a:cubicBezTo>
                      <a:pt x="194727" y="36150"/>
                      <a:pt x="203746" y="17770"/>
                      <a:pt x="216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32"/>
              <p:cNvSpPr/>
              <p:nvPr/>
            </p:nvSpPr>
            <p:spPr>
              <a:xfrm>
                <a:off x="4396803" y="1751122"/>
                <a:ext cx="106032" cy="143131"/>
              </a:xfrm>
              <a:custGeom>
                <a:rect b="b" l="l" r="r" t="t"/>
                <a:pathLst>
                  <a:path extrusionOk="0" h="286262" w="212063">
                    <a:moveTo>
                      <a:pt x="152710" y="215916"/>
                    </a:moveTo>
                    <a:cubicBezTo>
                      <a:pt x="176620" y="188146"/>
                      <a:pt x="191722" y="132488"/>
                      <a:pt x="178969" y="97441"/>
                    </a:cubicBezTo>
                    <a:cubicBezTo>
                      <a:pt x="168635" y="54695"/>
                      <a:pt x="139534" y="30704"/>
                      <a:pt x="95496" y="47207"/>
                    </a:cubicBezTo>
                    <a:cubicBezTo>
                      <a:pt x="69754" y="53732"/>
                      <a:pt x="55216" y="79836"/>
                      <a:pt x="45915" y="102793"/>
                    </a:cubicBezTo>
                    <a:cubicBezTo>
                      <a:pt x="41194" y="116315"/>
                      <a:pt x="40348" y="130798"/>
                      <a:pt x="39832" y="144977"/>
                    </a:cubicBezTo>
                    <a:cubicBezTo>
                      <a:pt x="39127" y="161761"/>
                      <a:pt x="39057" y="179202"/>
                      <a:pt x="46737" y="194601"/>
                    </a:cubicBezTo>
                    <a:cubicBezTo>
                      <a:pt x="51575" y="205399"/>
                      <a:pt x="59302" y="214601"/>
                      <a:pt x="67382" y="223146"/>
                    </a:cubicBezTo>
                    <a:cubicBezTo>
                      <a:pt x="76260" y="233850"/>
                      <a:pt x="89107" y="240305"/>
                      <a:pt x="102941" y="241315"/>
                    </a:cubicBezTo>
                    <a:cubicBezTo>
                      <a:pt x="105173" y="241737"/>
                      <a:pt x="107357" y="241948"/>
                      <a:pt x="109471" y="241948"/>
                    </a:cubicBezTo>
                    <a:cubicBezTo>
                      <a:pt x="109518" y="241948"/>
                      <a:pt x="109588" y="241948"/>
                      <a:pt x="109635" y="241948"/>
                    </a:cubicBezTo>
                    <a:cubicBezTo>
                      <a:pt x="127227" y="241948"/>
                      <a:pt x="141531" y="228826"/>
                      <a:pt x="152710" y="215916"/>
                    </a:cubicBezTo>
                    <a:close/>
                    <a:moveTo>
                      <a:pt x="185545" y="41385"/>
                    </a:moveTo>
                    <a:cubicBezTo>
                      <a:pt x="212062" y="82582"/>
                      <a:pt x="216736" y="109765"/>
                      <a:pt x="208140" y="158075"/>
                    </a:cubicBezTo>
                    <a:cubicBezTo>
                      <a:pt x="199732" y="194648"/>
                      <a:pt x="187049" y="231948"/>
                      <a:pt x="163021" y="261409"/>
                    </a:cubicBezTo>
                    <a:cubicBezTo>
                      <a:pt x="147825" y="277887"/>
                      <a:pt x="124596" y="286643"/>
                      <a:pt x="102354" y="286244"/>
                    </a:cubicBezTo>
                    <a:cubicBezTo>
                      <a:pt x="48076" y="287394"/>
                      <a:pt x="13432" y="234085"/>
                      <a:pt x="2487" y="186385"/>
                    </a:cubicBezTo>
                    <a:cubicBezTo>
                      <a:pt x="-6814" y="133638"/>
                      <a:pt x="10590" y="77746"/>
                      <a:pt x="44341" y="36690"/>
                    </a:cubicBezTo>
                    <a:cubicBezTo>
                      <a:pt x="64023" y="15892"/>
                      <a:pt x="92396" y="3732"/>
                      <a:pt x="120557" y="0"/>
                    </a:cubicBezTo>
                    <a:cubicBezTo>
                      <a:pt x="121590" y="1737"/>
                      <a:pt x="123516" y="2747"/>
                      <a:pt x="125512" y="2793"/>
                    </a:cubicBezTo>
                    <a:cubicBezTo>
                      <a:pt x="151677" y="1526"/>
                      <a:pt x="172275" y="20681"/>
                      <a:pt x="185545" y="413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32"/>
              <p:cNvSpPr/>
              <p:nvPr/>
            </p:nvSpPr>
            <p:spPr>
              <a:xfrm>
                <a:off x="4531715" y="1725324"/>
                <a:ext cx="84244" cy="137569"/>
              </a:xfrm>
              <a:custGeom>
                <a:rect b="b" l="l" r="r" t="t"/>
                <a:pathLst>
                  <a:path extrusionOk="0" h="275137" w="168488">
                    <a:moveTo>
                      <a:pt x="166775" y="15164"/>
                    </a:moveTo>
                    <a:cubicBezTo>
                      <a:pt x="169758" y="23920"/>
                      <a:pt x="167926" y="33638"/>
                      <a:pt x="167996" y="42746"/>
                    </a:cubicBezTo>
                    <a:cubicBezTo>
                      <a:pt x="166751" y="57019"/>
                      <a:pt x="165013" y="70610"/>
                      <a:pt x="161795" y="84836"/>
                    </a:cubicBezTo>
                    <a:cubicBezTo>
                      <a:pt x="158930" y="105540"/>
                      <a:pt x="154749" y="126033"/>
                      <a:pt x="148290" y="146103"/>
                    </a:cubicBezTo>
                    <a:cubicBezTo>
                      <a:pt x="142278" y="168756"/>
                      <a:pt x="138214" y="192230"/>
                      <a:pt x="127058" y="213146"/>
                    </a:cubicBezTo>
                    <a:cubicBezTo>
                      <a:pt x="122102" y="223357"/>
                      <a:pt x="115362" y="232371"/>
                      <a:pt x="108057" y="240986"/>
                    </a:cubicBezTo>
                    <a:cubicBezTo>
                      <a:pt x="96313" y="257676"/>
                      <a:pt x="80718" y="273850"/>
                      <a:pt x="59086" y="275117"/>
                    </a:cubicBezTo>
                    <a:cubicBezTo>
                      <a:pt x="42786" y="275634"/>
                      <a:pt x="26557" y="266338"/>
                      <a:pt x="17068" y="253333"/>
                    </a:cubicBezTo>
                    <a:cubicBezTo>
                      <a:pt x="12112" y="245399"/>
                      <a:pt x="10539" y="235962"/>
                      <a:pt x="7979" y="227089"/>
                    </a:cubicBezTo>
                    <a:cubicBezTo>
                      <a:pt x="-993" y="197300"/>
                      <a:pt x="-993" y="166080"/>
                      <a:pt x="1238" y="135305"/>
                    </a:cubicBezTo>
                    <a:cubicBezTo>
                      <a:pt x="2694" y="113005"/>
                      <a:pt x="3634" y="91033"/>
                      <a:pt x="5489" y="68685"/>
                    </a:cubicBezTo>
                    <a:cubicBezTo>
                      <a:pt x="7227" y="48897"/>
                      <a:pt x="11314" y="29413"/>
                      <a:pt x="13545" y="9695"/>
                    </a:cubicBezTo>
                    <a:cubicBezTo>
                      <a:pt x="16152" y="6714"/>
                      <a:pt x="16833" y="2887"/>
                      <a:pt x="20709" y="164"/>
                    </a:cubicBezTo>
                    <a:cubicBezTo>
                      <a:pt x="22165" y="70"/>
                      <a:pt x="23645" y="0"/>
                      <a:pt x="25124" y="0"/>
                    </a:cubicBezTo>
                    <a:cubicBezTo>
                      <a:pt x="31841" y="0"/>
                      <a:pt x="38723" y="1150"/>
                      <a:pt x="44478" y="4671"/>
                    </a:cubicBezTo>
                    <a:cubicBezTo>
                      <a:pt x="46427" y="5822"/>
                      <a:pt x="46615" y="8169"/>
                      <a:pt x="46756" y="10211"/>
                    </a:cubicBezTo>
                    <a:cubicBezTo>
                      <a:pt x="47038" y="18662"/>
                      <a:pt x="46357" y="27183"/>
                      <a:pt x="45840" y="35610"/>
                    </a:cubicBezTo>
                    <a:cubicBezTo>
                      <a:pt x="44078" y="60540"/>
                      <a:pt x="40485" y="85493"/>
                      <a:pt x="38653" y="110446"/>
                    </a:cubicBezTo>
                    <a:cubicBezTo>
                      <a:pt x="37197" y="139366"/>
                      <a:pt x="37478" y="168380"/>
                      <a:pt x="39169" y="197254"/>
                    </a:cubicBezTo>
                    <a:cubicBezTo>
                      <a:pt x="43280" y="233545"/>
                      <a:pt x="66227" y="240376"/>
                      <a:pt x="82315" y="205939"/>
                    </a:cubicBezTo>
                    <a:cubicBezTo>
                      <a:pt x="95210" y="175798"/>
                      <a:pt x="101598" y="143568"/>
                      <a:pt x="109208" y="111807"/>
                    </a:cubicBezTo>
                    <a:cubicBezTo>
                      <a:pt x="115291" y="81033"/>
                      <a:pt x="120764" y="49601"/>
                      <a:pt x="133611" y="20775"/>
                    </a:cubicBezTo>
                    <a:cubicBezTo>
                      <a:pt x="136054" y="16127"/>
                      <a:pt x="138637" y="11502"/>
                      <a:pt x="141925" y="7394"/>
                    </a:cubicBezTo>
                    <a:cubicBezTo>
                      <a:pt x="143241" y="6174"/>
                      <a:pt x="144509" y="4131"/>
                      <a:pt x="146529" y="4343"/>
                    </a:cubicBezTo>
                    <a:cubicBezTo>
                      <a:pt x="154139" y="5258"/>
                      <a:pt x="162524" y="8474"/>
                      <a:pt x="166775" y="151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32"/>
              <p:cNvSpPr/>
              <p:nvPr/>
            </p:nvSpPr>
            <p:spPr>
              <a:xfrm>
                <a:off x="4635056" y="1715453"/>
                <a:ext cx="39964" cy="113133"/>
              </a:xfrm>
              <a:custGeom>
                <a:rect b="b" l="l" r="r" t="t"/>
                <a:pathLst>
                  <a:path extrusionOk="0" h="226267" w="79927">
                    <a:moveTo>
                      <a:pt x="77997" y="11056"/>
                    </a:moveTo>
                    <a:cubicBezTo>
                      <a:pt x="86664" y="36808"/>
                      <a:pt x="63787" y="95798"/>
                      <a:pt x="55943" y="122629"/>
                    </a:cubicBezTo>
                    <a:cubicBezTo>
                      <a:pt x="50611" y="140423"/>
                      <a:pt x="44716" y="158028"/>
                      <a:pt x="39502" y="175869"/>
                    </a:cubicBezTo>
                    <a:cubicBezTo>
                      <a:pt x="34945" y="189578"/>
                      <a:pt x="30107" y="219883"/>
                      <a:pt x="16414" y="226268"/>
                    </a:cubicBezTo>
                    <a:cubicBezTo>
                      <a:pt x="-262" y="224343"/>
                      <a:pt x="-802" y="211948"/>
                      <a:pt x="396" y="198286"/>
                    </a:cubicBezTo>
                    <a:cubicBezTo>
                      <a:pt x="2063" y="180047"/>
                      <a:pt x="5986" y="162113"/>
                      <a:pt x="9532" y="144155"/>
                    </a:cubicBezTo>
                    <a:cubicBezTo>
                      <a:pt x="16391" y="111455"/>
                      <a:pt x="19796" y="77770"/>
                      <a:pt x="30835" y="46103"/>
                    </a:cubicBezTo>
                    <a:cubicBezTo>
                      <a:pt x="33607" y="37981"/>
                      <a:pt x="36495" y="29836"/>
                      <a:pt x="38351" y="21455"/>
                    </a:cubicBezTo>
                    <a:cubicBezTo>
                      <a:pt x="39666" y="15024"/>
                      <a:pt x="40841" y="8357"/>
                      <a:pt x="44599" y="2817"/>
                    </a:cubicBezTo>
                    <a:cubicBezTo>
                      <a:pt x="45890" y="798"/>
                      <a:pt x="48521" y="0"/>
                      <a:pt x="51786" y="0"/>
                    </a:cubicBezTo>
                    <a:cubicBezTo>
                      <a:pt x="60852" y="-23"/>
                      <a:pt x="74732" y="6315"/>
                      <a:pt x="77997" y="110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32"/>
              <p:cNvSpPr/>
              <p:nvPr/>
            </p:nvSpPr>
            <p:spPr>
              <a:xfrm>
                <a:off x="4621576" y="1852061"/>
                <a:ext cx="20490" cy="22067"/>
              </a:xfrm>
              <a:custGeom>
                <a:rect b="b" l="l" r="r" t="t"/>
                <a:pathLst>
                  <a:path extrusionOk="0" h="44133" w="40980">
                    <a:moveTo>
                      <a:pt x="16177" y="0"/>
                    </a:moveTo>
                    <a:cubicBezTo>
                      <a:pt x="27967" y="0"/>
                      <a:pt x="41143" y="3615"/>
                      <a:pt x="40979" y="17793"/>
                    </a:cubicBezTo>
                    <a:cubicBezTo>
                      <a:pt x="40016" y="28873"/>
                      <a:pt x="34144" y="42277"/>
                      <a:pt x="21907" y="44038"/>
                    </a:cubicBezTo>
                    <a:cubicBezTo>
                      <a:pt x="13569" y="45094"/>
                      <a:pt x="8214" y="37183"/>
                      <a:pt x="3799" y="31315"/>
                    </a:cubicBezTo>
                    <a:cubicBezTo>
                      <a:pt x="-3694" y="21479"/>
                      <a:pt x="487" y="5939"/>
                      <a:pt x="11174" y="188"/>
                    </a:cubicBezTo>
                    <a:cubicBezTo>
                      <a:pt x="12771" y="70"/>
                      <a:pt x="14462" y="0"/>
                      <a:pt x="161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0" name="Google Shape;1340;p32"/>
          <p:cNvGrpSpPr/>
          <p:nvPr/>
        </p:nvGrpSpPr>
        <p:grpSpPr>
          <a:xfrm>
            <a:off x="5981272" y="1319642"/>
            <a:ext cx="685287" cy="586267"/>
            <a:chOff x="5981272" y="1319642"/>
            <a:chExt cx="685287" cy="586267"/>
          </a:xfrm>
        </p:grpSpPr>
        <p:grpSp>
          <p:nvGrpSpPr>
            <p:cNvPr id="1341" name="Google Shape;1341;p32"/>
            <p:cNvGrpSpPr/>
            <p:nvPr/>
          </p:nvGrpSpPr>
          <p:grpSpPr>
            <a:xfrm>
              <a:off x="5981272" y="1319642"/>
              <a:ext cx="685287" cy="586267"/>
              <a:chOff x="11962544" y="2639283"/>
              <a:chExt cx="1370574" cy="1172533"/>
            </a:xfrm>
          </p:grpSpPr>
          <p:sp>
            <p:nvSpPr>
              <p:cNvPr id="1342" name="Google Shape;1342;p32"/>
              <p:cNvSpPr/>
              <p:nvPr/>
            </p:nvSpPr>
            <p:spPr>
              <a:xfrm>
                <a:off x="11962544" y="3217225"/>
                <a:ext cx="443359" cy="429806"/>
              </a:xfrm>
              <a:custGeom>
                <a:rect b="b" l="l" r="r" t="t"/>
                <a:pathLst>
                  <a:path extrusionOk="0" h="429806" w="443359">
                    <a:moveTo>
                      <a:pt x="350666" y="76953"/>
                    </a:moveTo>
                    <a:cubicBezTo>
                      <a:pt x="368840" y="76130"/>
                      <a:pt x="387808" y="72291"/>
                      <a:pt x="404831" y="65518"/>
                    </a:cubicBezTo>
                    <a:cubicBezTo>
                      <a:pt x="432599" y="57373"/>
                      <a:pt x="464807" y="20215"/>
                      <a:pt x="424046" y="4556"/>
                    </a:cubicBezTo>
                    <a:cubicBezTo>
                      <a:pt x="411519" y="59"/>
                      <a:pt x="398197" y="141"/>
                      <a:pt x="384957" y="223"/>
                    </a:cubicBezTo>
                    <a:cubicBezTo>
                      <a:pt x="379503" y="251"/>
                      <a:pt x="374075" y="278"/>
                      <a:pt x="368702" y="4"/>
                    </a:cubicBezTo>
                    <a:cubicBezTo>
                      <a:pt x="340770" y="-51"/>
                      <a:pt x="312838" y="497"/>
                      <a:pt x="284906" y="689"/>
                    </a:cubicBezTo>
                    <a:cubicBezTo>
                      <a:pt x="247078" y="909"/>
                      <a:pt x="209195" y="1128"/>
                      <a:pt x="171450" y="3953"/>
                    </a:cubicBezTo>
                    <a:cubicBezTo>
                      <a:pt x="139899" y="6229"/>
                      <a:pt x="108705" y="11768"/>
                      <a:pt x="77236" y="14895"/>
                    </a:cubicBezTo>
                    <a:cubicBezTo>
                      <a:pt x="73947" y="9163"/>
                      <a:pt x="63805" y="11522"/>
                      <a:pt x="58213" y="11851"/>
                    </a:cubicBezTo>
                    <a:cubicBezTo>
                      <a:pt x="47056" y="12289"/>
                      <a:pt x="36558" y="15608"/>
                      <a:pt x="27265" y="21805"/>
                    </a:cubicBezTo>
                    <a:cubicBezTo>
                      <a:pt x="2869" y="33981"/>
                      <a:pt x="-9658" y="55481"/>
                      <a:pt x="8927" y="79421"/>
                    </a:cubicBezTo>
                    <a:cubicBezTo>
                      <a:pt x="15040" y="88279"/>
                      <a:pt x="25429" y="91926"/>
                      <a:pt x="35160" y="95272"/>
                    </a:cubicBezTo>
                    <a:cubicBezTo>
                      <a:pt x="76140" y="111918"/>
                      <a:pt x="120821" y="115784"/>
                      <a:pt x="164816" y="115592"/>
                    </a:cubicBezTo>
                    <a:cubicBezTo>
                      <a:pt x="163336" y="136927"/>
                      <a:pt x="164514" y="158290"/>
                      <a:pt x="164652" y="179653"/>
                    </a:cubicBezTo>
                    <a:cubicBezTo>
                      <a:pt x="164953" y="207131"/>
                      <a:pt x="163939" y="234608"/>
                      <a:pt x="163939" y="262059"/>
                    </a:cubicBezTo>
                    <a:cubicBezTo>
                      <a:pt x="164186" y="298943"/>
                      <a:pt x="163226" y="335882"/>
                      <a:pt x="165090" y="372766"/>
                    </a:cubicBezTo>
                    <a:cubicBezTo>
                      <a:pt x="166872" y="391359"/>
                      <a:pt x="164871" y="417109"/>
                      <a:pt x="183977" y="427256"/>
                    </a:cubicBezTo>
                    <a:cubicBezTo>
                      <a:pt x="187239" y="429011"/>
                      <a:pt x="190555" y="429779"/>
                      <a:pt x="193790" y="429806"/>
                    </a:cubicBezTo>
                    <a:cubicBezTo>
                      <a:pt x="205495" y="429779"/>
                      <a:pt x="216377" y="419769"/>
                      <a:pt x="220571" y="408773"/>
                    </a:cubicBezTo>
                    <a:cubicBezTo>
                      <a:pt x="234003" y="384366"/>
                      <a:pt x="239869" y="357217"/>
                      <a:pt x="244666" y="330014"/>
                    </a:cubicBezTo>
                    <a:cubicBezTo>
                      <a:pt x="254424" y="284519"/>
                      <a:pt x="257905" y="238064"/>
                      <a:pt x="264758" y="192130"/>
                    </a:cubicBezTo>
                    <a:cubicBezTo>
                      <a:pt x="269829" y="164570"/>
                      <a:pt x="273667" y="136818"/>
                      <a:pt x="277203" y="109038"/>
                    </a:cubicBezTo>
                    <a:cubicBezTo>
                      <a:pt x="278601" y="102566"/>
                      <a:pt x="280355" y="95189"/>
                      <a:pt x="285372" y="90500"/>
                    </a:cubicBezTo>
                    <a:cubicBezTo>
                      <a:pt x="292937" y="88498"/>
                      <a:pt x="300558" y="86633"/>
                      <a:pt x="308123" y="84549"/>
                    </a:cubicBezTo>
                    <a:cubicBezTo>
                      <a:pt x="322158" y="81204"/>
                      <a:pt x="336192" y="77584"/>
                      <a:pt x="350666" y="76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32"/>
              <p:cNvSpPr/>
              <p:nvPr/>
            </p:nvSpPr>
            <p:spPr>
              <a:xfrm>
                <a:off x="12253202" y="3298722"/>
                <a:ext cx="252822" cy="450816"/>
              </a:xfrm>
              <a:custGeom>
                <a:rect b="b" l="l" r="r" t="t"/>
                <a:pathLst>
                  <a:path extrusionOk="0" h="450816" w="252822">
                    <a:moveTo>
                      <a:pt x="216610" y="7110"/>
                    </a:moveTo>
                    <a:cubicBezTo>
                      <a:pt x="207125" y="18162"/>
                      <a:pt x="203041" y="32614"/>
                      <a:pt x="198847" y="46270"/>
                    </a:cubicBezTo>
                    <a:cubicBezTo>
                      <a:pt x="191884" y="68867"/>
                      <a:pt x="186539" y="91875"/>
                      <a:pt x="182373" y="115130"/>
                    </a:cubicBezTo>
                    <a:cubicBezTo>
                      <a:pt x="176342" y="142197"/>
                      <a:pt x="174506" y="169812"/>
                      <a:pt x="171436" y="197290"/>
                    </a:cubicBezTo>
                    <a:cubicBezTo>
                      <a:pt x="170449" y="199456"/>
                      <a:pt x="167187" y="199675"/>
                      <a:pt x="165213" y="200690"/>
                    </a:cubicBezTo>
                    <a:cubicBezTo>
                      <a:pt x="159155" y="202747"/>
                      <a:pt x="153399" y="204036"/>
                      <a:pt x="147067" y="205270"/>
                    </a:cubicBezTo>
                    <a:cubicBezTo>
                      <a:pt x="130236" y="208451"/>
                      <a:pt x="113241" y="210754"/>
                      <a:pt x="96218" y="212729"/>
                    </a:cubicBezTo>
                    <a:cubicBezTo>
                      <a:pt x="93669" y="194438"/>
                      <a:pt x="98658" y="175817"/>
                      <a:pt x="100741" y="157608"/>
                    </a:cubicBezTo>
                    <a:cubicBezTo>
                      <a:pt x="104880" y="129280"/>
                      <a:pt x="109595" y="100980"/>
                      <a:pt x="111514" y="72377"/>
                    </a:cubicBezTo>
                    <a:cubicBezTo>
                      <a:pt x="111295" y="54772"/>
                      <a:pt x="117517" y="30283"/>
                      <a:pt x="99700" y="19204"/>
                    </a:cubicBezTo>
                    <a:cubicBezTo>
                      <a:pt x="83308" y="10401"/>
                      <a:pt x="62338" y="14076"/>
                      <a:pt x="50304" y="28363"/>
                    </a:cubicBezTo>
                    <a:cubicBezTo>
                      <a:pt x="31445" y="48492"/>
                      <a:pt x="36681" y="78657"/>
                      <a:pt x="31473" y="103886"/>
                    </a:cubicBezTo>
                    <a:cubicBezTo>
                      <a:pt x="26264" y="141292"/>
                      <a:pt x="19055" y="178395"/>
                      <a:pt x="14039" y="215828"/>
                    </a:cubicBezTo>
                    <a:cubicBezTo>
                      <a:pt x="8255" y="253809"/>
                      <a:pt x="4966" y="292091"/>
                      <a:pt x="2060" y="330401"/>
                    </a:cubicBezTo>
                    <a:cubicBezTo>
                      <a:pt x="224" y="359113"/>
                      <a:pt x="-1613" y="388127"/>
                      <a:pt x="2389" y="416729"/>
                    </a:cubicBezTo>
                    <a:cubicBezTo>
                      <a:pt x="3869" y="431099"/>
                      <a:pt x="10393" y="448238"/>
                      <a:pt x="26429" y="450761"/>
                    </a:cubicBezTo>
                    <a:cubicBezTo>
                      <a:pt x="26977" y="450789"/>
                      <a:pt x="27498" y="450816"/>
                      <a:pt x="27909" y="450816"/>
                    </a:cubicBezTo>
                    <a:cubicBezTo>
                      <a:pt x="62996" y="450816"/>
                      <a:pt x="63571" y="363474"/>
                      <a:pt x="67272" y="338052"/>
                    </a:cubicBezTo>
                    <a:cubicBezTo>
                      <a:pt x="69520" y="318938"/>
                      <a:pt x="70890" y="299687"/>
                      <a:pt x="72699" y="280546"/>
                    </a:cubicBezTo>
                    <a:cubicBezTo>
                      <a:pt x="82732" y="274348"/>
                      <a:pt x="95670" y="277173"/>
                      <a:pt x="106936" y="275582"/>
                    </a:cubicBezTo>
                    <a:cubicBezTo>
                      <a:pt x="118257" y="274815"/>
                      <a:pt x="129551" y="273334"/>
                      <a:pt x="140899" y="273882"/>
                    </a:cubicBezTo>
                    <a:cubicBezTo>
                      <a:pt x="149534" y="274705"/>
                      <a:pt x="158114" y="275802"/>
                      <a:pt x="166803" y="275692"/>
                    </a:cubicBezTo>
                    <a:cubicBezTo>
                      <a:pt x="169051" y="297247"/>
                      <a:pt x="166419" y="319103"/>
                      <a:pt x="165597" y="340740"/>
                    </a:cubicBezTo>
                    <a:cubicBezTo>
                      <a:pt x="165021" y="359442"/>
                      <a:pt x="162527" y="378776"/>
                      <a:pt x="167461" y="397039"/>
                    </a:cubicBezTo>
                    <a:cubicBezTo>
                      <a:pt x="172559" y="414069"/>
                      <a:pt x="192378" y="421281"/>
                      <a:pt x="205179" y="407542"/>
                    </a:cubicBezTo>
                    <a:cubicBezTo>
                      <a:pt x="225135" y="383492"/>
                      <a:pt x="227081" y="346252"/>
                      <a:pt x="231028" y="316278"/>
                    </a:cubicBezTo>
                    <a:cubicBezTo>
                      <a:pt x="233851" y="288444"/>
                      <a:pt x="235277" y="260472"/>
                      <a:pt x="237963" y="232638"/>
                    </a:cubicBezTo>
                    <a:cubicBezTo>
                      <a:pt x="240759" y="204173"/>
                      <a:pt x="245912" y="175927"/>
                      <a:pt x="246707" y="147297"/>
                    </a:cubicBezTo>
                    <a:cubicBezTo>
                      <a:pt x="249531" y="108493"/>
                      <a:pt x="255397" y="69114"/>
                      <a:pt x="251559" y="30173"/>
                    </a:cubicBezTo>
                    <a:cubicBezTo>
                      <a:pt x="250463" y="12842"/>
                      <a:pt x="233248" y="-12497"/>
                      <a:pt x="216610" y="7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32"/>
              <p:cNvSpPr/>
              <p:nvPr/>
            </p:nvSpPr>
            <p:spPr>
              <a:xfrm>
                <a:off x="12519049" y="3268543"/>
                <a:ext cx="242335" cy="421489"/>
              </a:xfrm>
              <a:custGeom>
                <a:rect b="b" l="l" r="r" t="t"/>
                <a:pathLst>
                  <a:path extrusionOk="0" h="421489" w="242335">
                    <a:moveTo>
                      <a:pt x="186748" y="204653"/>
                    </a:moveTo>
                    <a:cubicBezTo>
                      <a:pt x="183732" y="193547"/>
                      <a:pt x="174412" y="185539"/>
                      <a:pt x="166244" y="178053"/>
                    </a:cubicBezTo>
                    <a:cubicBezTo>
                      <a:pt x="143794" y="159954"/>
                      <a:pt x="122002" y="135629"/>
                      <a:pt x="121755" y="105135"/>
                    </a:cubicBezTo>
                    <a:cubicBezTo>
                      <a:pt x="120247" y="89860"/>
                      <a:pt x="126004" y="68991"/>
                      <a:pt x="143520" y="66468"/>
                    </a:cubicBezTo>
                    <a:cubicBezTo>
                      <a:pt x="156129" y="64165"/>
                      <a:pt x="168766" y="65591"/>
                      <a:pt x="181402" y="67044"/>
                    </a:cubicBezTo>
                    <a:cubicBezTo>
                      <a:pt x="193573" y="68443"/>
                      <a:pt x="205744" y="69841"/>
                      <a:pt x="217914" y="67894"/>
                    </a:cubicBezTo>
                    <a:cubicBezTo>
                      <a:pt x="240145" y="64878"/>
                      <a:pt x="250507" y="41458"/>
                      <a:pt x="234772" y="24346"/>
                    </a:cubicBezTo>
                    <a:cubicBezTo>
                      <a:pt x="226028" y="14968"/>
                      <a:pt x="213200" y="10004"/>
                      <a:pt x="201029" y="6686"/>
                    </a:cubicBezTo>
                    <a:cubicBezTo>
                      <a:pt x="192723" y="4739"/>
                      <a:pt x="184335" y="2819"/>
                      <a:pt x="175783" y="2353"/>
                    </a:cubicBezTo>
                    <a:cubicBezTo>
                      <a:pt x="174412" y="2298"/>
                      <a:pt x="173151" y="2709"/>
                      <a:pt x="172110" y="3477"/>
                    </a:cubicBezTo>
                    <a:cubicBezTo>
                      <a:pt x="150235" y="-115"/>
                      <a:pt x="126881" y="-2611"/>
                      <a:pt x="105555" y="4794"/>
                    </a:cubicBezTo>
                    <a:cubicBezTo>
                      <a:pt x="75046" y="15598"/>
                      <a:pt x="51582" y="41678"/>
                      <a:pt x="39356" y="71158"/>
                    </a:cubicBezTo>
                    <a:cubicBezTo>
                      <a:pt x="31736" y="91944"/>
                      <a:pt x="33243" y="114897"/>
                      <a:pt x="40891" y="135437"/>
                    </a:cubicBezTo>
                    <a:cubicBezTo>
                      <a:pt x="45907" y="152330"/>
                      <a:pt x="53775" y="168372"/>
                      <a:pt x="65013" y="182029"/>
                    </a:cubicBezTo>
                    <a:cubicBezTo>
                      <a:pt x="40343" y="190009"/>
                      <a:pt x="17153" y="208136"/>
                      <a:pt x="8792" y="233365"/>
                    </a:cubicBezTo>
                    <a:cubicBezTo>
                      <a:pt x="1583" y="251163"/>
                      <a:pt x="432" y="270496"/>
                      <a:pt x="158" y="289473"/>
                    </a:cubicBezTo>
                    <a:cubicBezTo>
                      <a:pt x="-747" y="304035"/>
                      <a:pt x="2351" y="318322"/>
                      <a:pt x="6599" y="332198"/>
                    </a:cubicBezTo>
                    <a:cubicBezTo>
                      <a:pt x="12328" y="355453"/>
                      <a:pt x="27953" y="374293"/>
                      <a:pt x="43934" y="391514"/>
                    </a:cubicBezTo>
                    <a:cubicBezTo>
                      <a:pt x="56488" y="405747"/>
                      <a:pt x="72551" y="417594"/>
                      <a:pt x="91657" y="420720"/>
                    </a:cubicBezTo>
                    <a:cubicBezTo>
                      <a:pt x="94672" y="421268"/>
                      <a:pt x="97551" y="421515"/>
                      <a:pt x="100319" y="421488"/>
                    </a:cubicBezTo>
                    <a:cubicBezTo>
                      <a:pt x="122111" y="421488"/>
                      <a:pt x="134035" y="405144"/>
                      <a:pt x="126470" y="381642"/>
                    </a:cubicBezTo>
                    <a:cubicBezTo>
                      <a:pt x="119973" y="364256"/>
                      <a:pt x="104047" y="352601"/>
                      <a:pt x="94810" y="336695"/>
                    </a:cubicBezTo>
                    <a:cubicBezTo>
                      <a:pt x="83845" y="321476"/>
                      <a:pt x="79103" y="302910"/>
                      <a:pt x="78308" y="284372"/>
                    </a:cubicBezTo>
                    <a:cubicBezTo>
                      <a:pt x="77760" y="275597"/>
                      <a:pt x="77239" y="266547"/>
                      <a:pt x="80227" y="258101"/>
                    </a:cubicBezTo>
                    <a:cubicBezTo>
                      <a:pt x="89492" y="234243"/>
                      <a:pt x="125099" y="234682"/>
                      <a:pt x="146727" y="231884"/>
                    </a:cubicBezTo>
                    <a:cubicBezTo>
                      <a:pt x="156485" y="230870"/>
                      <a:pt x="166655" y="232515"/>
                      <a:pt x="176139" y="229691"/>
                    </a:cubicBezTo>
                    <a:cubicBezTo>
                      <a:pt x="186007" y="226317"/>
                      <a:pt x="188940" y="213895"/>
                      <a:pt x="186748" y="2046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32"/>
              <p:cNvSpPr/>
              <p:nvPr/>
            </p:nvSpPr>
            <p:spPr>
              <a:xfrm>
                <a:off x="12703847" y="3333780"/>
                <a:ext cx="294326" cy="478036"/>
              </a:xfrm>
              <a:custGeom>
                <a:rect b="b" l="l" r="r" t="t"/>
                <a:pathLst>
                  <a:path extrusionOk="0" h="478036" w="294326">
                    <a:moveTo>
                      <a:pt x="184510" y="3644"/>
                    </a:moveTo>
                    <a:cubicBezTo>
                      <a:pt x="160854" y="-771"/>
                      <a:pt x="135964" y="-2088"/>
                      <a:pt x="112665" y="4933"/>
                    </a:cubicBezTo>
                    <a:cubicBezTo>
                      <a:pt x="90845" y="9183"/>
                      <a:pt x="69738" y="25089"/>
                      <a:pt x="65846" y="47960"/>
                    </a:cubicBezTo>
                    <a:cubicBezTo>
                      <a:pt x="63955" y="69953"/>
                      <a:pt x="60610" y="91754"/>
                      <a:pt x="56033" y="113391"/>
                    </a:cubicBezTo>
                    <a:cubicBezTo>
                      <a:pt x="43560" y="182113"/>
                      <a:pt x="25304" y="249958"/>
                      <a:pt x="14011" y="318982"/>
                    </a:cubicBezTo>
                    <a:cubicBezTo>
                      <a:pt x="10064" y="338645"/>
                      <a:pt x="6994" y="358471"/>
                      <a:pt x="5787" y="378490"/>
                    </a:cubicBezTo>
                    <a:cubicBezTo>
                      <a:pt x="3978" y="400813"/>
                      <a:pt x="-2738" y="423601"/>
                      <a:pt x="1237" y="445951"/>
                    </a:cubicBezTo>
                    <a:cubicBezTo>
                      <a:pt x="3951" y="457935"/>
                      <a:pt x="16971" y="464901"/>
                      <a:pt x="28649" y="463557"/>
                    </a:cubicBezTo>
                    <a:cubicBezTo>
                      <a:pt x="42875" y="461555"/>
                      <a:pt x="53237" y="449681"/>
                      <a:pt x="59130" y="437313"/>
                    </a:cubicBezTo>
                    <a:cubicBezTo>
                      <a:pt x="68861" y="416910"/>
                      <a:pt x="68560" y="393738"/>
                      <a:pt x="72726" y="371881"/>
                    </a:cubicBezTo>
                    <a:cubicBezTo>
                      <a:pt x="76811" y="343444"/>
                      <a:pt x="82211" y="315225"/>
                      <a:pt x="85007" y="286596"/>
                    </a:cubicBezTo>
                    <a:cubicBezTo>
                      <a:pt x="108471" y="282016"/>
                      <a:pt x="132374" y="282948"/>
                      <a:pt x="156112" y="281495"/>
                    </a:cubicBezTo>
                    <a:cubicBezTo>
                      <a:pt x="161704" y="296303"/>
                      <a:pt x="159730" y="312894"/>
                      <a:pt x="160361" y="328471"/>
                    </a:cubicBezTo>
                    <a:cubicBezTo>
                      <a:pt x="160224" y="358060"/>
                      <a:pt x="160224" y="387704"/>
                      <a:pt x="160224" y="417321"/>
                    </a:cubicBezTo>
                    <a:cubicBezTo>
                      <a:pt x="160553" y="429580"/>
                      <a:pt x="160525" y="441920"/>
                      <a:pt x="161951" y="454123"/>
                    </a:cubicBezTo>
                    <a:cubicBezTo>
                      <a:pt x="164363" y="468849"/>
                      <a:pt x="179192" y="478009"/>
                      <a:pt x="193419" y="478036"/>
                    </a:cubicBezTo>
                    <a:cubicBezTo>
                      <a:pt x="193638" y="478036"/>
                      <a:pt x="193885" y="478036"/>
                      <a:pt x="194132" y="478036"/>
                    </a:cubicBezTo>
                    <a:cubicBezTo>
                      <a:pt x="238154" y="477762"/>
                      <a:pt x="225463" y="415868"/>
                      <a:pt x="228012" y="386388"/>
                    </a:cubicBezTo>
                    <a:cubicBezTo>
                      <a:pt x="228423" y="346680"/>
                      <a:pt x="229328" y="306724"/>
                      <a:pt x="221872" y="267536"/>
                    </a:cubicBezTo>
                    <a:cubicBezTo>
                      <a:pt x="223106" y="262820"/>
                      <a:pt x="227601" y="259913"/>
                      <a:pt x="231082" y="256841"/>
                    </a:cubicBezTo>
                    <a:cubicBezTo>
                      <a:pt x="242595" y="247463"/>
                      <a:pt x="253752" y="237344"/>
                      <a:pt x="262222" y="225085"/>
                    </a:cubicBezTo>
                    <a:cubicBezTo>
                      <a:pt x="276147" y="204189"/>
                      <a:pt x="285275" y="180166"/>
                      <a:pt x="290949" y="155787"/>
                    </a:cubicBezTo>
                    <a:cubicBezTo>
                      <a:pt x="299255" y="110375"/>
                      <a:pt x="293471" y="78564"/>
                      <a:pt x="259727" y="45546"/>
                    </a:cubicBezTo>
                    <a:cubicBezTo>
                      <a:pt x="240210" y="22758"/>
                      <a:pt x="214032" y="8635"/>
                      <a:pt x="184510" y="3644"/>
                    </a:cubicBezTo>
                    <a:close/>
                    <a:moveTo>
                      <a:pt x="142653" y="59806"/>
                    </a:moveTo>
                    <a:cubicBezTo>
                      <a:pt x="148108" y="60218"/>
                      <a:pt x="153645" y="60903"/>
                      <a:pt x="159127" y="61918"/>
                    </a:cubicBezTo>
                    <a:cubicBezTo>
                      <a:pt x="177465" y="65702"/>
                      <a:pt x="194927" y="74834"/>
                      <a:pt x="207207" y="89176"/>
                    </a:cubicBezTo>
                    <a:cubicBezTo>
                      <a:pt x="252682" y="141966"/>
                      <a:pt x="210716" y="219573"/>
                      <a:pt x="142845" y="217023"/>
                    </a:cubicBezTo>
                    <a:cubicBezTo>
                      <a:pt x="95478" y="217215"/>
                      <a:pt x="104469" y="193439"/>
                      <a:pt x="109924" y="157789"/>
                    </a:cubicBezTo>
                    <a:cubicBezTo>
                      <a:pt x="113569" y="132642"/>
                      <a:pt x="118037" y="107605"/>
                      <a:pt x="121135" y="82376"/>
                    </a:cubicBezTo>
                    <a:cubicBezTo>
                      <a:pt x="123465" y="81717"/>
                      <a:pt x="125137" y="79716"/>
                      <a:pt x="125603" y="77248"/>
                    </a:cubicBezTo>
                    <a:cubicBezTo>
                      <a:pt x="126562" y="71763"/>
                      <a:pt x="127111" y="65593"/>
                      <a:pt x="131140" y="61369"/>
                    </a:cubicBezTo>
                    <a:cubicBezTo>
                      <a:pt x="134238" y="58408"/>
                      <a:pt x="138760" y="59779"/>
                      <a:pt x="142653" y="598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32"/>
              <p:cNvSpPr/>
              <p:nvPr/>
            </p:nvSpPr>
            <p:spPr>
              <a:xfrm>
                <a:off x="13006177" y="3203912"/>
                <a:ext cx="195802" cy="393046"/>
              </a:xfrm>
              <a:custGeom>
                <a:rect b="b" l="l" r="r" t="t"/>
                <a:pathLst>
                  <a:path extrusionOk="0" h="393046" w="195802">
                    <a:moveTo>
                      <a:pt x="179046" y="15072"/>
                    </a:moveTo>
                    <a:cubicBezTo>
                      <a:pt x="174496" y="12220"/>
                      <a:pt x="169589" y="9779"/>
                      <a:pt x="164518" y="8051"/>
                    </a:cubicBezTo>
                    <a:cubicBezTo>
                      <a:pt x="163011" y="7530"/>
                      <a:pt x="161421" y="7750"/>
                      <a:pt x="160050" y="8435"/>
                    </a:cubicBezTo>
                    <a:cubicBezTo>
                      <a:pt x="124525" y="-6017"/>
                      <a:pt x="60574" y="-3137"/>
                      <a:pt x="33546" y="26781"/>
                    </a:cubicBezTo>
                    <a:cubicBezTo>
                      <a:pt x="25953" y="34898"/>
                      <a:pt x="19895" y="43592"/>
                      <a:pt x="13810" y="52998"/>
                    </a:cubicBezTo>
                    <a:cubicBezTo>
                      <a:pt x="680" y="71563"/>
                      <a:pt x="-362" y="94818"/>
                      <a:pt x="77" y="116784"/>
                    </a:cubicBezTo>
                    <a:cubicBezTo>
                      <a:pt x="-279" y="145715"/>
                      <a:pt x="20170" y="166941"/>
                      <a:pt x="45114" y="178349"/>
                    </a:cubicBezTo>
                    <a:cubicBezTo>
                      <a:pt x="27982" y="188166"/>
                      <a:pt x="14084" y="203221"/>
                      <a:pt x="8246" y="222335"/>
                    </a:cubicBezTo>
                    <a:cubicBezTo>
                      <a:pt x="-1513" y="253982"/>
                      <a:pt x="2188" y="289687"/>
                      <a:pt x="15866" y="319633"/>
                    </a:cubicBezTo>
                    <a:cubicBezTo>
                      <a:pt x="31463" y="354707"/>
                      <a:pt x="58546" y="387505"/>
                      <a:pt x="98786" y="392496"/>
                    </a:cubicBezTo>
                    <a:cubicBezTo>
                      <a:pt x="101773" y="392880"/>
                      <a:pt x="105090" y="393072"/>
                      <a:pt x="108626" y="393044"/>
                    </a:cubicBezTo>
                    <a:cubicBezTo>
                      <a:pt x="129843" y="393044"/>
                      <a:pt x="158022" y="385722"/>
                      <a:pt x="165231" y="366362"/>
                    </a:cubicBezTo>
                    <a:cubicBezTo>
                      <a:pt x="170165" y="352705"/>
                      <a:pt x="165587" y="336443"/>
                      <a:pt x="153937" y="327640"/>
                    </a:cubicBezTo>
                    <a:cubicBezTo>
                      <a:pt x="139080" y="316698"/>
                      <a:pt x="120112" y="312503"/>
                      <a:pt x="106406" y="299723"/>
                    </a:cubicBezTo>
                    <a:cubicBezTo>
                      <a:pt x="85190" y="282392"/>
                      <a:pt x="76116" y="247866"/>
                      <a:pt x="96565" y="226531"/>
                    </a:cubicBezTo>
                    <a:cubicBezTo>
                      <a:pt x="113999" y="205690"/>
                      <a:pt x="145687" y="214191"/>
                      <a:pt x="148839" y="178733"/>
                    </a:cubicBezTo>
                    <a:cubicBezTo>
                      <a:pt x="153718" y="146264"/>
                      <a:pt x="119098" y="141876"/>
                      <a:pt x="100650" y="124654"/>
                    </a:cubicBezTo>
                    <a:cubicBezTo>
                      <a:pt x="80749" y="107899"/>
                      <a:pt x="75075" y="66079"/>
                      <a:pt x="103747" y="55466"/>
                    </a:cubicBezTo>
                    <a:cubicBezTo>
                      <a:pt x="116110" y="51764"/>
                      <a:pt x="128801" y="53738"/>
                      <a:pt x="141493" y="55740"/>
                    </a:cubicBezTo>
                    <a:cubicBezTo>
                      <a:pt x="155007" y="57824"/>
                      <a:pt x="168520" y="59963"/>
                      <a:pt x="181678" y="55219"/>
                    </a:cubicBezTo>
                    <a:cubicBezTo>
                      <a:pt x="189106" y="52669"/>
                      <a:pt x="194918" y="46389"/>
                      <a:pt x="195658" y="38381"/>
                    </a:cubicBezTo>
                    <a:cubicBezTo>
                      <a:pt x="197111" y="27494"/>
                      <a:pt x="187352" y="20035"/>
                      <a:pt x="179046" y="150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32"/>
              <p:cNvSpPr/>
              <p:nvPr/>
            </p:nvSpPr>
            <p:spPr>
              <a:xfrm>
                <a:off x="13229759" y="3147221"/>
                <a:ext cx="103358" cy="296248"/>
              </a:xfrm>
              <a:custGeom>
                <a:rect b="b" l="l" r="r" t="t"/>
                <a:pathLst>
                  <a:path extrusionOk="0" h="296248" w="103358">
                    <a:moveTo>
                      <a:pt x="100881" y="22319"/>
                    </a:moveTo>
                    <a:cubicBezTo>
                      <a:pt x="94713" y="7784"/>
                      <a:pt x="78047" y="1340"/>
                      <a:pt x="63217" y="325"/>
                    </a:cubicBezTo>
                    <a:cubicBezTo>
                      <a:pt x="57488" y="-470"/>
                      <a:pt x="51458" y="-31"/>
                      <a:pt x="47045" y="4192"/>
                    </a:cubicBezTo>
                    <a:cubicBezTo>
                      <a:pt x="41507" y="8223"/>
                      <a:pt x="32517" y="19522"/>
                      <a:pt x="43180" y="22977"/>
                    </a:cubicBezTo>
                    <a:cubicBezTo>
                      <a:pt x="33723" y="51963"/>
                      <a:pt x="28158" y="82046"/>
                      <a:pt x="21059" y="111663"/>
                    </a:cubicBezTo>
                    <a:cubicBezTo>
                      <a:pt x="12534" y="144735"/>
                      <a:pt x="-14165" y="265754"/>
                      <a:pt x="9655" y="289529"/>
                    </a:cubicBezTo>
                    <a:cubicBezTo>
                      <a:pt x="13795" y="293780"/>
                      <a:pt x="19551" y="296303"/>
                      <a:pt x="25307" y="296248"/>
                    </a:cubicBezTo>
                    <a:cubicBezTo>
                      <a:pt x="28076" y="296248"/>
                      <a:pt x="30817" y="295700"/>
                      <a:pt x="33421" y="294466"/>
                    </a:cubicBezTo>
                    <a:cubicBezTo>
                      <a:pt x="55899" y="283030"/>
                      <a:pt x="59791" y="238769"/>
                      <a:pt x="66260" y="216036"/>
                    </a:cubicBezTo>
                    <a:cubicBezTo>
                      <a:pt x="71660" y="192397"/>
                      <a:pt x="78458" y="169115"/>
                      <a:pt x="84160" y="145531"/>
                    </a:cubicBezTo>
                    <a:cubicBezTo>
                      <a:pt x="89478" y="118437"/>
                      <a:pt x="97564" y="91864"/>
                      <a:pt x="101648" y="64523"/>
                    </a:cubicBezTo>
                    <a:cubicBezTo>
                      <a:pt x="102443" y="50592"/>
                      <a:pt x="105458" y="35838"/>
                      <a:pt x="100881" y="22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32"/>
              <p:cNvSpPr/>
              <p:nvPr/>
            </p:nvSpPr>
            <p:spPr>
              <a:xfrm>
                <a:off x="13226645" y="3506320"/>
                <a:ext cx="73879" cy="81641"/>
              </a:xfrm>
              <a:custGeom>
                <a:rect b="b" l="l" r="r" t="t"/>
                <a:pathLst>
                  <a:path extrusionOk="0" h="81641" w="73879">
                    <a:moveTo>
                      <a:pt x="55094" y="2224"/>
                    </a:moveTo>
                    <a:cubicBezTo>
                      <a:pt x="7974" y="-14806"/>
                      <a:pt x="-27085" y="71248"/>
                      <a:pt x="28341" y="80983"/>
                    </a:cubicBezTo>
                    <a:cubicBezTo>
                      <a:pt x="30698" y="81422"/>
                      <a:pt x="32973" y="81614"/>
                      <a:pt x="35139" y="81641"/>
                    </a:cubicBezTo>
                    <a:cubicBezTo>
                      <a:pt x="65017" y="81614"/>
                      <a:pt x="78641" y="42700"/>
                      <a:pt x="72391" y="16539"/>
                    </a:cubicBezTo>
                    <a:cubicBezTo>
                      <a:pt x="70801" y="9902"/>
                      <a:pt x="62934" y="-1862"/>
                      <a:pt x="55094" y="2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32"/>
              <p:cNvSpPr/>
              <p:nvPr/>
            </p:nvSpPr>
            <p:spPr>
              <a:xfrm>
                <a:off x="12278735" y="2689950"/>
                <a:ext cx="320529" cy="494535"/>
              </a:xfrm>
              <a:custGeom>
                <a:rect b="b" l="l" r="r" t="t"/>
                <a:pathLst>
                  <a:path extrusionOk="0" h="494535" w="320529">
                    <a:moveTo>
                      <a:pt x="258728" y="480523"/>
                    </a:moveTo>
                    <a:cubicBezTo>
                      <a:pt x="271035" y="473283"/>
                      <a:pt x="275147" y="457899"/>
                      <a:pt x="278875" y="445010"/>
                    </a:cubicBezTo>
                    <a:cubicBezTo>
                      <a:pt x="290689" y="399021"/>
                      <a:pt x="296007" y="351689"/>
                      <a:pt x="302038" y="304686"/>
                    </a:cubicBezTo>
                    <a:cubicBezTo>
                      <a:pt x="310069" y="242737"/>
                      <a:pt x="316264" y="180514"/>
                      <a:pt x="318238" y="118071"/>
                    </a:cubicBezTo>
                    <a:cubicBezTo>
                      <a:pt x="319142" y="84889"/>
                      <a:pt x="323748" y="51104"/>
                      <a:pt x="316593" y="18334"/>
                    </a:cubicBezTo>
                    <a:cubicBezTo>
                      <a:pt x="313962" y="4457"/>
                      <a:pt x="297021" y="-5113"/>
                      <a:pt x="284549" y="2949"/>
                    </a:cubicBezTo>
                    <a:cubicBezTo>
                      <a:pt x="271830" y="10491"/>
                      <a:pt x="267636" y="25409"/>
                      <a:pt x="263689" y="38736"/>
                    </a:cubicBezTo>
                    <a:cubicBezTo>
                      <a:pt x="253602" y="67997"/>
                      <a:pt x="251244" y="99067"/>
                      <a:pt x="247982" y="129671"/>
                    </a:cubicBezTo>
                    <a:cubicBezTo>
                      <a:pt x="245762" y="150239"/>
                      <a:pt x="241513" y="170532"/>
                      <a:pt x="239540" y="191154"/>
                    </a:cubicBezTo>
                    <a:cubicBezTo>
                      <a:pt x="238306" y="200670"/>
                      <a:pt x="238005" y="210432"/>
                      <a:pt x="235784" y="219784"/>
                    </a:cubicBezTo>
                    <a:cubicBezTo>
                      <a:pt x="234989" y="221923"/>
                      <a:pt x="233920" y="223925"/>
                      <a:pt x="232769" y="225872"/>
                    </a:cubicBezTo>
                    <a:cubicBezTo>
                      <a:pt x="230549" y="227270"/>
                      <a:pt x="227862" y="227709"/>
                      <a:pt x="225340" y="228340"/>
                    </a:cubicBezTo>
                    <a:cubicBezTo>
                      <a:pt x="212183" y="230917"/>
                      <a:pt x="198779" y="230808"/>
                      <a:pt x="185402" y="230698"/>
                    </a:cubicBezTo>
                    <a:cubicBezTo>
                      <a:pt x="165666" y="229930"/>
                      <a:pt x="145875" y="229985"/>
                      <a:pt x="126138" y="228916"/>
                    </a:cubicBezTo>
                    <a:cubicBezTo>
                      <a:pt x="114598" y="226777"/>
                      <a:pt x="79100" y="228449"/>
                      <a:pt x="77757" y="213175"/>
                    </a:cubicBezTo>
                    <a:cubicBezTo>
                      <a:pt x="75043" y="199545"/>
                      <a:pt x="76606" y="185944"/>
                      <a:pt x="78388" y="172397"/>
                    </a:cubicBezTo>
                    <a:cubicBezTo>
                      <a:pt x="78388" y="171601"/>
                      <a:pt x="78415" y="170779"/>
                      <a:pt x="78415" y="169983"/>
                    </a:cubicBezTo>
                    <a:cubicBezTo>
                      <a:pt x="78442" y="168832"/>
                      <a:pt x="78497" y="167652"/>
                      <a:pt x="78552" y="166501"/>
                    </a:cubicBezTo>
                    <a:cubicBezTo>
                      <a:pt x="78004" y="165705"/>
                      <a:pt x="77647" y="164773"/>
                      <a:pt x="77593" y="163758"/>
                    </a:cubicBezTo>
                    <a:cubicBezTo>
                      <a:pt x="77593" y="163703"/>
                      <a:pt x="77593" y="163649"/>
                      <a:pt x="77593" y="163594"/>
                    </a:cubicBezTo>
                    <a:cubicBezTo>
                      <a:pt x="77593" y="163484"/>
                      <a:pt x="77593" y="163347"/>
                      <a:pt x="77593" y="163237"/>
                    </a:cubicBezTo>
                    <a:cubicBezTo>
                      <a:pt x="77620" y="159233"/>
                      <a:pt x="77867" y="155257"/>
                      <a:pt x="78086" y="151281"/>
                    </a:cubicBezTo>
                    <a:cubicBezTo>
                      <a:pt x="78278" y="147688"/>
                      <a:pt x="78497" y="144096"/>
                      <a:pt x="78771" y="140531"/>
                    </a:cubicBezTo>
                    <a:cubicBezTo>
                      <a:pt x="79155" y="135512"/>
                      <a:pt x="79539" y="130494"/>
                      <a:pt x="80060" y="125476"/>
                    </a:cubicBezTo>
                    <a:cubicBezTo>
                      <a:pt x="79758" y="125887"/>
                      <a:pt x="79566" y="126408"/>
                      <a:pt x="79539" y="126956"/>
                    </a:cubicBezTo>
                    <a:cubicBezTo>
                      <a:pt x="79073" y="95146"/>
                      <a:pt x="86090" y="61854"/>
                      <a:pt x="77319" y="30784"/>
                    </a:cubicBezTo>
                    <a:cubicBezTo>
                      <a:pt x="65011" y="-4866"/>
                      <a:pt x="33214" y="-780"/>
                      <a:pt x="20878" y="32018"/>
                    </a:cubicBezTo>
                    <a:cubicBezTo>
                      <a:pt x="9146" y="64267"/>
                      <a:pt x="7639" y="98957"/>
                      <a:pt x="4623" y="132852"/>
                    </a:cubicBezTo>
                    <a:cubicBezTo>
                      <a:pt x="1553" y="174700"/>
                      <a:pt x="-37" y="216685"/>
                      <a:pt x="210" y="258670"/>
                    </a:cubicBezTo>
                    <a:cubicBezTo>
                      <a:pt x="-722" y="305673"/>
                      <a:pt x="1608" y="352649"/>
                      <a:pt x="4020" y="399570"/>
                    </a:cubicBezTo>
                    <a:cubicBezTo>
                      <a:pt x="5857" y="420082"/>
                      <a:pt x="7063" y="440677"/>
                      <a:pt x="10106" y="461080"/>
                    </a:cubicBezTo>
                    <a:cubicBezTo>
                      <a:pt x="11942" y="475203"/>
                      <a:pt x="16712" y="492863"/>
                      <a:pt x="33488" y="494426"/>
                    </a:cubicBezTo>
                    <a:cubicBezTo>
                      <a:pt x="34228" y="494508"/>
                      <a:pt x="34940" y="494536"/>
                      <a:pt x="35543" y="494536"/>
                    </a:cubicBezTo>
                    <a:cubicBezTo>
                      <a:pt x="69643" y="494536"/>
                      <a:pt x="69726" y="414351"/>
                      <a:pt x="74029" y="389780"/>
                    </a:cubicBezTo>
                    <a:cubicBezTo>
                      <a:pt x="77593" y="360492"/>
                      <a:pt x="80608" y="331067"/>
                      <a:pt x="81677" y="301559"/>
                    </a:cubicBezTo>
                    <a:cubicBezTo>
                      <a:pt x="89983" y="299009"/>
                      <a:pt x="98754" y="299366"/>
                      <a:pt x="107416" y="299695"/>
                    </a:cubicBezTo>
                    <a:cubicBezTo>
                      <a:pt x="110678" y="299832"/>
                      <a:pt x="113913" y="299941"/>
                      <a:pt x="117120" y="299941"/>
                    </a:cubicBezTo>
                    <a:cubicBezTo>
                      <a:pt x="125371" y="300079"/>
                      <a:pt x="133622" y="300298"/>
                      <a:pt x="141873" y="300819"/>
                    </a:cubicBezTo>
                    <a:cubicBezTo>
                      <a:pt x="156044" y="301834"/>
                      <a:pt x="170216" y="302382"/>
                      <a:pt x="184251" y="304960"/>
                    </a:cubicBezTo>
                    <a:cubicBezTo>
                      <a:pt x="197024" y="307017"/>
                      <a:pt x="209085" y="306221"/>
                      <a:pt x="221996" y="309101"/>
                    </a:cubicBezTo>
                    <a:cubicBezTo>
                      <a:pt x="224025" y="346067"/>
                      <a:pt x="218871" y="383225"/>
                      <a:pt x="219145" y="420301"/>
                    </a:cubicBezTo>
                    <a:cubicBezTo>
                      <a:pt x="219694" y="436783"/>
                      <a:pt x="216048" y="455540"/>
                      <a:pt x="227040" y="469444"/>
                    </a:cubicBezTo>
                    <a:cubicBezTo>
                      <a:pt x="233290" y="480385"/>
                      <a:pt x="247023" y="485870"/>
                      <a:pt x="258728" y="4805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32"/>
              <p:cNvSpPr/>
              <p:nvPr/>
            </p:nvSpPr>
            <p:spPr>
              <a:xfrm>
                <a:off x="12626063" y="2740745"/>
                <a:ext cx="264003" cy="488252"/>
              </a:xfrm>
              <a:custGeom>
                <a:rect b="b" l="l" r="r" t="t"/>
                <a:pathLst>
                  <a:path extrusionOk="0" h="488252" w="264003">
                    <a:moveTo>
                      <a:pt x="80036" y="471794"/>
                    </a:moveTo>
                    <a:cubicBezTo>
                      <a:pt x="95934" y="480186"/>
                      <a:pt x="113396" y="487179"/>
                      <a:pt x="131597" y="487974"/>
                    </a:cubicBezTo>
                    <a:cubicBezTo>
                      <a:pt x="133899" y="488166"/>
                      <a:pt x="136366" y="488276"/>
                      <a:pt x="138888" y="488248"/>
                    </a:cubicBezTo>
                    <a:cubicBezTo>
                      <a:pt x="159310" y="488248"/>
                      <a:pt x="185460" y="481639"/>
                      <a:pt x="193382" y="462361"/>
                    </a:cubicBezTo>
                    <a:cubicBezTo>
                      <a:pt x="197330" y="452955"/>
                      <a:pt x="196260" y="441464"/>
                      <a:pt x="189627" y="433539"/>
                    </a:cubicBezTo>
                    <a:cubicBezTo>
                      <a:pt x="179348" y="420733"/>
                      <a:pt x="161777" y="418731"/>
                      <a:pt x="148016" y="411217"/>
                    </a:cubicBezTo>
                    <a:cubicBezTo>
                      <a:pt x="132611" y="403264"/>
                      <a:pt x="118631" y="392651"/>
                      <a:pt x="107447" y="379378"/>
                    </a:cubicBezTo>
                    <a:cubicBezTo>
                      <a:pt x="95880" y="367312"/>
                      <a:pt x="88890" y="351709"/>
                      <a:pt x="88095" y="334953"/>
                    </a:cubicBezTo>
                    <a:cubicBezTo>
                      <a:pt x="85354" y="310930"/>
                      <a:pt x="106186" y="292008"/>
                      <a:pt x="127513" y="285537"/>
                    </a:cubicBezTo>
                    <a:cubicBezTo>
                      <a:pt x="138751" y="281478"/>
                      <a:pt x="151443" y="280765"/>
                      <a:pt x="161914" y="274513"/>
                    </a:cubicBezTo>
                    <a:cubicBezTo>
                      <a:pt x="171618" y="268946"/>
                      <a:pt x="177593" y="256605"/>
                      <a:pt x="175181" y="245554"/>
                    </a:cubicBezTo>
                    <a:cubicBezTo>
                      <a:pt x="166930" y="223917"/>
                      <a:pt x="145714" y="210809"/>
                      <a:pt x="132337" y="192709"/>
                    </a:cubicBezTo>
                    <a:cubicBezTo>
                      <a:pt x="125292" y="182234"/>
                      <a:pt x="123291" y="170826"/>
                      <a:pt x="122387" y="158156"/>
                    </a:cubicBezTo>
                    <a:cubicBezTo>
                      <a:pt x="120331" y="138192"/>
                      <a:pt x="124196" y="117104"/>
                      <a:pt x="139299" y="102789"/>
                    </a:cubicBezTo>
                    <a:cubicBezTo>
                      <a:pt x="158241" y="91107"/>
                      <a:pt x="181458" y="88584"/>
                      <a:pt x="203442" y="86363"/>
                    </a:cubicBezTo>
                    <a:cubicBezTo>
                      <a:pt x="213036" y="85732"/>
                      <a:pt x="223699" y="85321"/>
                      <a:pt x="233376" y="80851"/>
                    </a:cubicBezTo>
                    <a:cubicBezTo>
                      <a:pt x="250508" y="73967"/>
                      <a:pt x="265091" y="57870"/>
                      <a:pt x="263939" y="38537"/>
                    </a:cubicBezTo>
                    <a:cubicBezTo>
                      <a:pt x="262514" y="25346"/>
                      <a:pt x="251083" y="16379"/>
                      <a:pt x="240777" y="9523"/>
                    </a:cubicBezTo>
                    <a:cubicBezTo>
                      <a:pt x="228469" y="2777"/>
                      <a:pt x="213913" y="3243"/>
                      <a:pt x="200372" y="1324"/>
                    </a:cubicBezTo>
                    <a:cubicBezTo>
                      <a:pt x="194753" y="638"/>
                      <a:pt x="189079" y="309"/>
                      <a:pt x="183432" y="7"/>
                    </a:cubicBezTo>
                    <a:cubicBezTo>
                      <a:pt x="181349" y="-102"/>
                      <a:pt x="179457" y="1049"/>
                      <a:pt x="178306" y="2695"/>
                    </a:cubicBezTo>
                    <a:cubicBezTo>
                      <a:pt x="148674" y="2146"/>
                      <a:pt x="118988" y="10428"/>
                      <a:pt x="95304" y="28527"/>
                    </a:cubicBezTo>
                    <a:cubicBezTo>
                      <a:pt x="63233" y="50329"/>
                      <a:pt x="38425" y="79946"/>
                      <a:pt x="33053" y="119407"/>
                    </a:cubicBezTo>
                    <a:cubicBezTo>
                      <a:pt x="30147" y="142169"/>
                      <a:pt x="28859" y="165835"/>
                      <a:pt x="33217" y="188486"/>
                    </a:cubicBezTo>
                    <a:cubicBezTo>
                      <a:pt x="37301" y="207134"/>
                      <a:pt x="51994" y="220571"/>
                      <a:pt x="66001" y="232391"/>
                    </a:cubicBezTo>
                    <a:cubicBezTo>
                      <a:pt x="35629" y="247665"/>
                      <a:pt x="14797" y="277666"/>
                      <a:pt x="4709" y="309559"/>
                    </a:cubicBezTo>
                    <a:cubicBezTo>
                      <a:pt x="-7434" y="351325"/>
                      <a:pt x="4901" y="397779"/>
                      <a:pt x="30311" y="432195"/>
                    </a:cubicBezTo>
                    <a:cubicBezTo>
                      <a:pt x="42729" y="449993"/>
                      <a:pt x="60793" y="462333"/>
                      <a:pt x="80036" y="4717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32"/>
              <p:cNvSpPr/>
              <p:nvPr/>
            </p:nvSpPr>
            <p:spPr>
              <a:xfrm>
                <a:off x="12900818" y="2639283"/>
                <a:ext cx="305110" cy="519780"/>
              </a:xfrm>
              <a:custGeom>
                <a:rect b="b" l="l" r="r" t="t"/>
                <a:pathLst>
                  <a:path extrusionOk="0" h="519780" w="305110">
                    <a:moveTo>
                      <a:pt x="286982" y="38917"/>
                    </a:moveTo>
                    <a:cubicBezTo>
                      <a:pt x="273249" y="38478"/>
                      <a:pt x="261133" y="46430"/>
                      <a:pt x="250196" y="53835"/>
                    </a:cubicBezTo>
                    <a:cubicBezTo>
                      <a:pt x="229939" y="69548"/>
                      <a:pt x="210723" y="86715"/>
                      <a:pt x="191672" y="103827"/>
                    </a:cubicBezTo>
                    <a:cubicBezTo>
                      <a:pt x="170428" y="125985"/>
                      <a:pt x="151542" y="150337"/>
                      <a:pt x="131065" y="173208"/>
                    </a:cubicBezTo>
                    <a:cubicBezTo>
                      <a:pt x="121334" y="158426"/>
                      <a:pt x="114290" y="142219"/>
                      <a:pt x="106587" y="126369"/>
                    </a:cubicBezTo>
                    <a:cubicBezTo>
                      <a:pt x="100145" y="114028"/>
                      <a:pt x="93512" y="102703"/>
                      <a:pt x="87975" y="89677"/>
                    </a:cubicBezTo>
                    <a:cubicBezTo>
                      <a:pt x="81012" y="73607"/>
                      <a:pt x="74406" y="57455"/>
                      <a:pt x="66183" y="41933"/>
                    </a:cubicBezTo>
                    <a:cubicBezTo>
                      <a:pt x="61906" y="32061"/>
                      <a:pt x="56835" y="22435"/>
                      <a:pt x="49215" y="14675"/>
                    </a:cubicBezTo>
                    <a:cubicBezTo>
                      <a:pt x="39758" y="5268"/>
                      <a:pt x="21447" y="-5783"/>
                      <a:pt x="8893" y="3513"/>
                    </a:cubicBezTo>
                    <a:cubicBezTo>
                      <a:pt x="2232" y="9217"/>
                      <a:pt x="1327" y="18980"/>
                      <a:pt x="203" y="27179"/>
                    </a:cubicBezTo>
                    <a:cubicBezTo>
                      <a:pt x="368" y="32582"/>
                      <a:pt x="-1908" y="51175"/>
                      <a:pt x="5548" y="51367"/>
                    </a:cubicBezTo>
                    <a:cubicBezTo>
                      <a:pt x="15362" y="83123"/>
                      <a:pt x="29067" y="113562"/>
                      <a:pt x="42444" y="143947"/>
                    </a:cubicBezTo>
                    <a:cubicBezTo>
                      <a:pt x="50969" y="163801"/>
                      <a:pt x="57329" y="184341"/>
                      <a:pt x="64017" y="204909"/>
                    </a:cubicBezTo>
                    <a:cubicBezTo>
                      <a:pt x="67197" y="216536"/>
                      <a:pt x="73035" y="227505"/>
                      <a:pt x="75283" y="239325"/>
                    </a:cubicBezTo>
                    <a:cubicBezTo>
                      <a:pt x="74516" y="265349"/>
                      <a:pt x="67471" y="290825"/>
                      <a:pt x="64236" y="316603"/>
                    </a:cubicBezTo>
                    <a:cubicBezTo>
                      <a:pt x="59576" y="354365"/>
                      <a:pt x="53272" y="391962"/>
                      <a:pt x="50942" y="429943"/>
                    </a:cubicBezTo>
                    <a:cubicBezTo>
                      <a:pt x="49736" y="445053"/>
                      <a:pt x="48694" y="459093"/>
                      <a:pt x="48612" y="474834"/>
                    </a:cubicBezTo>
                    <a:cubicBezTo>
                      <a:pt x="47652" y="493674"/>
                      <a:pt x="49133" y="513227"/>
                      <a:pt x="70623" y="518958"/>
                    </a:cubicBezTo>
                    <a:cubicBezTo>
                      <a:pt x="73035" y="519507"/>
                      <a:pt x="75283" y="519753"/>
                      <a:pt x="77449" y="519781"/>
                    </a:cubicBezTo>
                    <a:cubicBezTo>
                      <a:pt x="115249" y="519781"/>
                      <a:pt x="116729" y="441954"/>
                      <a:pt x="123500" y="414997"/>
                    </a:cubicBezTo>
                    <a:cubicBezTo>
                      <a:pt x="129448" y="383460"/>
                      <a:pt x="131997" y="351485"/>
                      <a:pt x="135725" y="319647"/>
                    </a:cubicBezTo>
                    <a:cubicBezTo>
                      <a:pt x="137425" y="298833"/>
                      <a:pt x="141591" y="278320"/>
                      <a:pt x="142825" y="257479"/>
                    </a:cubicBezTo>
                    <a:cubicBezTo>
                      <a:pt x="149815" y="249115"/>
                      <a:pt x="159793" y="243767"/>
                      <a:pt x="167386" y="235952"/>
                    </a:cubicBezTo>
                    <a:cubicBezTo>
                      <a:pt x="189863" y="212340"/>
                      <a:pt x="211737" y="188126"/>
                      <a:pt x="234599" y="164926"/>
                    </a:cubicBezTo>
                    <a:cubicBezTo>
                      <a:pt x="244330" y="153710"/>
                      <a:pt x="252772" y="141424"/>
                      <a:pt x="263271" y="130839"/>
                    </a:cubicBezTo>
                    <a:cubicBezTo>
                      <a:pt x="278484" y="114879"/>
                      <a:pt x="290518" y="95902"/>
                      <a:pt x="299180" y="75636"/>
                    </a:cubicBezTo>
                    <a:cubicBezTo>
                      <a:pt x="306581" y="59045"/>
                      <a:pt x="311186" y="40918"/>
                      <a:pt x="286982" y="38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32"/>
            <p:cNvGrpSpPr/>
            <p:nvPr/>
          </p:nvGrpSpPr>
          <p:grpSpPr>
            <a:xfrm>
              <a:off x="5987800" y="1326115"/>
              <a:ext cx="672205" cy="573333"/>
              <a:chOff x="5987800" y="1326115"/>
              <a:chExt cx="672205" cy="573333"/>
            </a:xfrm>
          </p:grpSpPr>
          <p:sp>
            <p:nvSpPr>
              <p:cNvPr id="1353" name="Google Shape;1353;p32"/>
              <p:cNvSpPr/>
              <p:nvPr/>
            </p:nvSpPr>
            <p:spPr>
              <a:xfrm>
                <a:off x="6145859" y="1351561"/>
                <a:ext cx="147305" cy="234569"/>
              </a:xfrm>
              <a:custGeom>
                <a:rect b="b" l="l" r="r" t="t"/>
                <a:pathLst>
                  <a:path extrusionOk="0" h="469138" w="294610">
                    <a:moveTo>
                      <a:pt x="290534" y="6616"/>
                    </a:moveTo>
                    <a:cubicBezTo>
                      <a:pt x="298017" y="38619"/>
                      <a:pt x="293056" y="71828"/>
                      <a:pt x="292288" y="104297"/>
                    </a:cubicBezTo>
                    <a:cubicBezTo>
                      <a:pt x="290178" y="173239"/>
                      <a:pt x="282557" y="241851"/>
                      <a:pt x="273594" y="310217"/>
                    </a:cubicBezTo>
                    <a:cubicBezTo>
                      <a:pt x="269784" y="341150"/>
                      <a:pt x="265453" y="372029"/>
                      <a:pt x="259367" y="402633"/>
                    </a:cubicBezTo>
                    <a:cubicBezTo>
                      <a:pt x="255694" y="419690"/>
                      <a:pt x="244784" y="483915"/>
                      <a:pt x="221594" y="443740"/>
                    </a:cubicBezTo>
                    <a:cubicBezTo>
                      <a:pt x="217702" y="434087"/>
                      <a:pt x="219621" y="423063"/>
                      <a:pt x="219127" y="412834"/>
                    </a:cubicBezTo>
                    <a:cubicBezTo>
                      <a:pt x="219209" y="404882"/>
                      <a:pt x="219456" y="396956"/>
                      <a:pt x="219648" y="389031"/>
                    </a:cubicBezTo>
                    <a:cubicBezTo>
                      <a:pt x="220004" y="368628"/>
                      <a:pt x="221402" y="348253"/>
                      <a:pt x="222088" y="327905"/>
                    </a:cubicBezTo>
                    <a:cubicBezTo>
                      <a:pt x="222252" y="316058"/>
                      <a:pt x="223952" y="303965"/>
                      <a:pt x="221512" y="292282"/>
                    </a:cubicBezTo>
                    <a:cubicBezTo>
                      <a:pt x="220525" y="287264"/>
                      <a:pt x="216496" y="283644"/>
                      <a:pt x="211452" y="283123"/>
                    </a:cubicBezTo>
                    <a:cubicBezTo>
                      <a:pt x="203886" y="281286"/>
                      <a:pt x="196074" y="280957"/>
                      <a:pt x="188317" y="280463"/>
                    </a:cubicBezTo>
                    <a:cubicBezTo>
                      <a:pt x="176777" y="279832"/>
                      <a:pt x="165456" y="277364"/>
                      <a:pt x="153943" y="276295"/>
                    </a:cubicBezTo>
                    <a:cubicBezTo>
                      <a:pt x="132726" y="274704"/>
                      <a:pt x="110962" y="273635"/>
                      <a:pt x="89416" y="273388"/>
                    </a:cubicBezTo>
                    <a:cubicBezTo>
                      <a:pt x="88566" y="273388"/>
                      <a:pt x="87717" y="273388"/>
                      <a:pt x="86785" y="273388"/>
                    </a:cubicBezTo>
                    <a:cubicBezTo>
                      <a:pt x="74340" y="273360"/>
                      <a:pt x="54741" y="273333"/>
                      <a:pt x="55700" y="289513"/>
                    </a:cubicBezTo>
                    <a:cubicBezTo>
                      <a:pt x="54631" y="319980"/>
                      <a:pt x="51122" y="350282"/>
                      <a:pt x="47696" y="380530"/>
                    </a:cubicBezTo>
                    <a:cubicBezTo>
                      <a:pt x="44900" y="398410"/>
                      <a:pt x="42652" y="463786"/>
                      <a:pt x="24588" y="469107"/>
                    </a:cubicBezTo>
                    <a:cubicBezTo>
                      <a:pt x="15131" y="469792"/>
                      <a:pt x="12226" y="459289"/>
                      <a:pt x="11047" y="451885"/>
                    </a:cubicBezTo>
                    <a:cubicBezTo>
                      <a:pt x="8607" y="440203"/>
                      <a:pt x="7675" y="428328"/>
                      <a:pt x="6634" y="416482"/>
                    </a:cubicBezTo>
                    <a:cubicBezTo>
                      <a:pt x="2467" y="373702"/>
                      <a:pt x="1179" y="330647"/>
                      <a:pt x="0" y="287730"/>
                    </a:cubicBezTo>
                    <a:cubicBezTo>
                      <a:pt x="82" y="209300"/>
                      <a:pt x="27" y="130294"/>
                      <a:pt x="12116" y="52632"/>
                    </a:cubicBezTo>
                    <a:cubicBezTo>
                      <a:pt x="14610" y="41635"/>
                      <a:pt x="16831" y="30446"/>
                      <a:pt x="21408" y="20108"/>
                    </a:cubicBezTo>
                    <a:cubicBezTo>
                      <a:pt x="25657" y="11058"/>
                      <a:pt x="31551" y="5491"/>
                      <a:pt x="37362" y="5491"/>
                    </a:cubicBezTo>
                    <a:cubicBezTo>
                      <a:pt x="42077" y="5491"/>
                      <a:pt x="46737" y="9139"/>
                      <a:pt x="50519" y="17530"/>
                    </a:cubicBezTo>
                    <a:cubicBezTo>
                      <a:pt x="59620" y="38783"/>
                      <a:pt x="55426" y="62915"/>
                      <a:pt x="55728" y="85430"/>
                    </a:cubicBezTo>
                    <a:cubicBezTo>
                      <a:pt x="54960" y="115156"/>
                      <a:pt x="55344" y="144938"/>
                      <a:pt x="54384" y="174665"/>
                    </a:cubicBezTo>
                    <a:cubicBezTo>
                      <a:pt x="51396" y="198495"/>
                      <a:pt x="47806" y="219529"/>
                      <a:pt x="77684" y="224218"/>
                    </a:cubicBezTo>
                    <a:cubicBezTo>
                      <a:pt x="101751" y="229456"/>
                      <a:pt x="127271" y="229264"/>
                      <a:pt x="151887" y="229922"/>
                    </a:cubicBezTo>
                    <a:cubicBezTo>
                      <a:pt x="174556" y="230251"/>
                      <a:pt x="197801" y="232473"/>
                      <a:pt x="219977" y="226686"/>
                    </a:cubicBezTo>
                    <a:cubicBezTo>
                      <a:pt x="234697" y="223313"/>
                      <a:pt x="236780" y="206037"/>
                      <a:pt x="237931" y="193449"/>
                    </a:cubicBezTo>
                    <a:cubicBezTo>
                      <a:pt x="239521" y="178668"/>
                      <a:pt x="241111" y="163860"/>
                      <a:pt x="243496" y="149189"/>
                    </a:cubicBezTo>
                    <a:cubicBezTo>
                      <a:pt x="248896" y="118667"/>
                      <a:pt x="250102" y="87541"/>
                      <a:pt x="255639" y="57047"/>
                    </a:cubicBezTo>
                    <a:cubicBezTo>
                      <a:pt x="259449" y="41169"/>
                      <a:pt x="263561" y="25072"/>
                      <a:pt x="270030" y="10071"/>
                    </a:cubicBezTo>
                    <a:cubicBezTo>
                      <a:pt x="274444" y="857"/>
                      <a:pt x="285298" y="-5368"/>
                      <a:pt x="290534" y="66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32"/>
              <p:cNvSpPr/>
              <p:nvPr/>
            </p:nvSpPr>
            <p:spPr>
              <a:xfrm>
                <a:off x="6319464" y="1376659"/>
                <a:ext cx="119048" cy="231399"/>
              </a:xfrm>
              <a:custGeom>
                <a:rect b="b" l="l" r="r" t="t"/>
                <a:pathLst>
                  <a:path extrusionOk="0" h="462798" w="238096">
                    <a:moveTo>
                      <a:pt x="230186" y="14994"/>
                    </a:moveTo>
                    <a:cubicBezTo>
                      <a:pt x="251046" y="31366"/>
                      <a:pt x="226156" y="55855"/>
                      <a:pt x="207324" y="59036"/>
                    </a:cubicBezTo>
                    <a:cubicBezTo>
                      <a:pt x="188548" y="61449"/>
                      <a:pt x="168811" y="62107"/>
                      <a:pt x="150035" y="66906"/>
                    </a:cubicBezTo>
                    <a:cubicBezTo>
                      <a:pt x="131724" y="71651"/>
                      <a:pt x="115962" y="77245"/>
                      <a:pt x="106505" y="94823"/>
                    </a:cubicBezTo>
                    <a:cubicBezTo>
                      <a:pt x="90935" y="117996"/>
                      <a:pt x="93320" y="163929"/>
                      <a:pt x="108424" y="186937"/>
                    </a:cubicBezTo>
                    <a:cubicBezTo>
                      <a:pt x="115935" y="200375"/>
                      <a:pt x="152200" y="226152"/>
                      <a:pt x="149569" y="240741"/>
                    </a:cubicBezTo>
                    <a:cubicBezTo>
                      <a:pt x="147019" y="252753"/>
                      <a:pt x="132930" y="254590"/>
                      <a:pt x="122815" y="257086"/>
                    </a:cubicBezTo>
                    <a:cubicBezTo>
                      <a:pt x="113056" y="259499"/>
                      <a:pt x="103353" y="262625"/>
                      <a:pt x="94554" y="267506"/>
                    </a:cubicBezTo>
                    <a:cubicBezTo>
                      <a:pt x="63140" y="285304"/>
                      <a:pt x="54944" y="316950"/>
                      <a:pt x="68047" y="349639"/>
                    </a:cubicBezTo>
                    <a:cubicBezTo>
                      <a:pt x="80080" y="376897"/>
                      <a:pt x="105189" y="398013"/>
                      <a:pt x="131422" y="411231"/>
                    </a:cubicBezTo>
                    <a:cubicBezTo>
                      <a:pt x="142606" y="417456"/>
                      <a:pt x="156750" y="419019"/>
                      <a:pt x="165961" y="428261"/>
                    </a:cubicBezTo>
                    <a:cubicBezTo>
                      <a:pt x="182270" y="451488"/>
                      <a:pt x="144799" y="463582"/>
                      <a:pt x="126899" y="462759"/>
                    </a:cubicBezTo>
                    <a:cubicBezTo>
                      <a:pt x="103737" y="463253"/>
                      <a:pt x="82383" y="453298"/>
                      <a:pt x="62702" y="442082"/>
                    </a:cubicBezTo>
                    <a:cubicBezTo>
                      <a:pt x="32631" y="426286"/>
                      <a:pt x="13059" y="395655"/>
                      <a:pt x="4754" y="363323"/>
                    </a:cubicBezTo>
                    <a:cubicBezTo>
                      <a:pt x="-8650" y="321036"/>
                      <a:pt x="7385" y="274417"/>
                      <a:pt x="39128" y="244636"/>
                    </a:cubicBezTo>
                    <a:cubicBezTo>
                      <a:pt x="45569" y="239123"/>
                      <a:pt x="52861" y="234763"/>
                      <a:pt x="60317" y="230759"/>
                    </a:cubicBezTo>
                    <a:cubicBezTo>
                      <a:pt x="66621" y="228703"/>
                      <a:pt x="74269" y="222971"/>
                      <a:pt x="68732" y="216006"/>
                    </a:cubicBezTo>
                    <a:cubicBezTo>
                      <a:pt x="62756" y="210576"/>
                      <a:pt x="56013" y="205969"/>
                      <a:pt x="50339" y="200128"/>
                    </a:cubicBezTo>
                    <a:cubicBezTo>
                      <a:pt x="31617" y="184250"/>
                      <a:pt x="29808" y="164368"/>
                      <a:pt x="30411" y="141305"/>
                    </a:cubicBezTo>
                    <a:cubicBezTo>
                      <a:pt x="30329" y="119175"/>
                      <a:pt x="32823" y="96194"/>
                      <a:pt x="42636" y="75791"/>
                    </a:cubicBezTo>
                    <a:cubicBezTo>
                      <a:pt x="51655" y="56897"/>
                      <a:pt x="67224" y="42253"/>
                      <a:pt x="83589" y="29666"/>
                    </a:cubicBezTo>
                    <a:cubicBezTo>
                      <a:pt x="107547" y="9592"/>
                      <a:pt x="138494" y="-1185"/>
                      <a:pt x="169743" y="104"/>
                    </a:cubicBezTo>
                    <a:cubicBezTo>
                      <a:pt x="176761" y="789"/>
                      <a:pt x="183833" y="1338"/>
                      <a:pt x="190823" y="2298"/>
                    </a:cubicBezTo>
                    <a:cubicBezTo>
                      <a:pt x="204803" y="3477"/>
                      <a:pt x="219906" y="4107"/>
                      <a:pt x="230186" y="149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32"/>
              <p:cNvSpPr/>
              <p:nvPr/>
            </p:nvSpPr>
            <p:spPr>
              <a:xfrm>
                <a:off x="6455232" y="1326115"/>
                <a:ext cx="141395" cy="247042"/>
              </a:xfrm>
              <a:custGeom>
                <a:rect b="b" l="l" r="r" t="t"/>
                <a:pathLst>
                  <a:path extrusionOk="0" h="494084" w="282790">
                    <a:moveTo>
                      <a:pt x="202118" y="90112"/>
                    </a:moveTo>
                    <a:cubicBezTo>
                      <a:pt x="218620" y="78266"/>
                      <a:pt x="262615" y="29343"/>
                      <a:pt x="282790" y="40860"/>
                    </a:cubicBezTo>
                    <a:cubicBezTo>
                      <a:pt x="278651" y="61428"/>
                      <a:pt x="266892" y="79801"/>
                      <a:pt x="254858" y="96666"/>
                    </a:cubicBezTo>
                    <a:cubicBezTo>
                      <a:pt x="247868" y="105771"/>
                      <a:pt x="239316" y="113504"/>
                      <a:pt x="232107" y="122417"/>
                    </a:cubicBezTo>
                    <a:cubicBezTo>
                      <a:pt x="219114" y="140132"/>
                      <a:pt x="203626" y="155599"/>
                      <a:pt x="188248" y="171175"/>
                    </a:cubicBezTo>
                    <a:cubicBezTo>
                      <a:pt x="173528" y="186587"/>
                      <a:pt x="159932" y="203150"/>
                      <a:pt x="144308" y="217657"/>
                    </a:cubicBezTo>
                    <a:cubicBezTo>
                      <a:pt x="136139" y="225582"/>
                      <a:pt x="122598" y="231177"/>
                      <a:pt x="120268" y="243216"/>
                    </a:cubicBezTo>
                    <a:cubicBezTo>
                      <a:pt x="119911" y="257448"/>
                      <a:pt x="116512" y="271928"/>
                      <a:pt x="115279" y="286188"/>
                    </a:cubicBezTo>
                    <a:cubicBezTo>
                      <a:pt x="110400" y="328995"/>
                      <a:pt x="106973" y="371940"/>
                      <a:pt x="98366" y="414199"/>
                    </a:cubicBezTo>
                    <a:cubicBezTo>
                      <a:pt x="94501" y="434245"/>
                      <a:pt x="91047" y="486513"/>
                      <a:pt x="69557" y="494082"/>
                    </a:cubicBezTo>
                    <a:cubicBezTo>
                      <a:pt x="48477" y="494329"/>
                      <a:pt x="51958" y="471403"/>
                      <a:pt x="52013" y="456759"/>
                    </a:cubicBezTo>
                    <a:cubicBezTo>
                      <a:pt x="52123" y="441869"/>
                      <a:pt x="53466" y="428431"/>
                      <a:pt x="54563" y="413129"/>
                    </a:cubicBezTo>
                    <a:cubicBezTo>
                      <a:pt x="59140" y="357241"/>
                      <a:pt x="67939" y="301791"/>
                      <a:pt x="76848" y="246451"/>
                    </a:cubicBezTo>
                    <a:cubicBezTo>
                      <a:pt x="78027" y="237182"/>
                      <a:pt x="79726" y="227475"/>
                      <a:pt x="76985" y="218343"/>
                    </a:cubicBezTo>
                    <a:cubicBezTo>
                      <a:pt x="73751" y="209759"/>
                      <a:pt x="70379" y="201231"/>
                      <a:pt x="67391" y="192538"/>
                    </a:cubicBezTo>
                    <a:cubicBezTo>
                      <a:pt x="56564" y="157683"/>
                      <a:pt x="42255" y="123459"/>
                      <a:pt x="26438" y="90441"/>
                    </a:cubicBezTo>
                    <a:cubicBezTo>
                      <a:pt x="17612" y="70779"/>
                      <a:pt x="9690" y="50678"/>
                      <a:pt x="425" y="31235"/>
                    </a:cubicBezTo>
                    <a:cubicBezTo>
                      <a:pt x="-425" y="23173"/>
                      <a:pt x="-1028" y="1783"/>
                      <a:pt x="9306" y="0"/>
                    </a:cubicBezTo>
                    <a:cubicBezTo>
                      <a:pt x="28960" y="1865"/>
                      <a:pt x="39349" y="21171"/>
                      <a:pt x="46284" y="37487"/>
                    </a:cubicBezTo>
                    <a:cubicBezTo>
                      <a:pt x="56125" y="55477"/>
                      <a:pt x="62759" y="74920"/>
                      <a:pt x="71777" y="93293"/>
                    </a:cubicBezTo>
                    <a:cubicBezTo>
                      <a:pt x="82495" y="112956"/>
                      <a:pt x="91842" y="133331"/>
                      <a:pt x="102094" y="153213"/>
                    </a:cubicBezTo>
                    <a:cubicBezTo>
                      <a:pt x="108070" y="161303"/>
                      <a:pt x="115306" y="184503"/>
                      <a:pt x="128053" y="172272"/>
                    </a:cubicBezTo>
                    <a:cubicBezTo>
                      <a:pt x="153079" y="145288"/>
                      <a:pt x="174515" y="114683"/>
                      <a:pt x="202118" y="901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32"/>
              <p:cNvSpPr/>
              <p:nvPr/>
            </p:nvSpPr>
            <p:spPr>
              <a:xfrm>
                <a:off x="6358291" y="1673332"/>
                <a:ext cx="134256" cy="226115"/>
              </a:xfrm>
              <a:custGeom>
                <a:rect b="b" l="l" r="r" t="t"/>
                <a:pathLst>
                  <a:path extrusionOk="0" h="452231" w="268512">
                    <a:moveTo>
                      <a:pt x="133400" y="217109"/>
                    </a:moveTo>
                    <a:cubicBezTo>
                      <a:pt x="186222" y="217109"/>
                      <a:pt x="230382" y="172656"/>
                      <a:pt x="226407" y="118605"/>
                    </a:cubicBezTo>
                    <a:cubicBezTo>
                      <a:pt x="222789" y="82215"/>
                      <a:pt x="196008" y="50130"/>
                      <a:pt x="161086" y="39489"/>
                    </a:cubicBezTo>
                    <a:cubicBezTo>
                      <a:pt x="149080" y="35595"/>
                      <a:pt x="137211" y="34060"/>
                      <a:pt x="124519" y="33621"/>
                    </a:cubicBezTo>
                    <a:cubicBezTo>
                      <a:pt x="108949" y="32195"/>
                      <a:pt x="100205" y="49088"/>
                      <a:pt x="100589" y="62744"/>
                    </a:cubicBezTo>
                    <a:cubicBezTo>
                      <a:pt x="93900" y="99327"/>
                      <a:pt x="86033" y="135745"/>
                      <a:pt x="80798" y="172574"/>
                    </a:cubicBezTo>
                    <a:cubicBezTo>
                      <a:pt x="75590" y="203809"/>
                      <a:pt x="98643" y="216807"/>
                      <a:pt x="126602" y="216862"/>
                    </a:cubicBezTo>
                    <a:cubicBezTo>
                      <a:pt x="128905" y="217027"/>
                      <a:pt x="131153" y="217109"/>
                      <a:pt x="133400" y="217109"/>
                    </a:cubicBezTo>
                    <a:close/>
                    <a:moveTo>
                      <a:pt x="266812" y="89262"/>
                    </a:moveTo>
                    <a:cubicBezTo>
                      <a:pt x="272760" y="124995"/>
                      <a:pt x="262454" y="161303"/>
                      <a:pt x="245979" y="193114"/>
                    </a:cubicBezTo>
                    <a:cubicBezTo>
                      <a:pt x="237537" y="209568"/>
                      <a:pt x="224598" y="222237"/>
                      <a:pt x="210207" y="233837"/>
                    </a:cubicBezTo>
                    <a:cubicBezTo>
                      <a:pt x="201600" y="240199"/>
                      <a:pt x="193377" y="249797"/>
                      <a:pt x="197077" y="261315"/>
                    </a:cubicBezTo>
                    <a:cubicBezTo>
                      <a:pt x="199626" y="275520"/>
                      <a:pt x="201244" y="289835"/>
                      <a:pt x="201819" y="304287"/>
                    </a:cubicBezTo>
                    <a:cubicBezTo>
                      <a:pt x="203300" y="333712"/>
                      <a:pt x="202176" y="363219"/>
                      <a:pt x="202148" y="392699"/>
                    </a:cubicBezTo>
                    <a:cubicBezTo>
                      <a:pt x="200668" y="409263"/>
                      <a:pt x="207219" y="451055"/>
                      <a:pt x="183344" y="452125"/>
                    </a:cubicBezTo>
                    <a:cubicBezTo>
                      <a:pt x="172517" y="453194"/>
                      <a:pt x="160784" y="446147"/>
                      <a:pt x="161497" y="434245"/>
                    </a:cubicBezTo>
                    <a:cubicBezTo>
                      <a:pt x="160949" y="421466"/>
                      <a:pt x="160264" y="408687"/>
                      <a:pt x="160483" y="395880"/>
                    </a:cubicBezTo>
                    <a:cubicBezTo>
                      <a:pt x="160209" y="361464"/>
                      <a:pt x="161113" y="327021"/>
                      <a:pt x="160236" y="292605"/>
                    </a:cubicBezTo>
                    <a:cubicBezTo>
                      <a:pt x="159112" y="280731"/>
                      <a:pt x="160346" y="265401"/>
                      <a:pt x="150121" y="257201"/>
                    </a:cubicBezTo>
                    <a:cubicBezTo>
                      <a:pt x="147408" y="255913"/>
                      <a:pt x="144475" y="255501"/>
                      <a:pt x="141487" y="255501"/>
                    </a:cubicBezTo>
                    <a:cubicBezTo>
                      <a:pt x="139075" y="255501"/>
                      <a:pt x="136580" y="255775"/>
                      <a:pt x="134140" y="256022"/>
                    </a:cubicBezTo>
                    <a:cubicBezTo>
                      <a:pt x="131016" y="256351"/>
                      <a:pt x="127918" y="256680"/>
                      <a:pt x="124930" y="256489"/>
                    </a:cubicBezTo>
                    <a:cubicBezTo>
                      <a:pt x="107168" y="256489"/>
                      <a:pt x="89405" y="257558"/>
                      <a:pt x="71862" y="260575"/>
                    </a:cubicBezTo>
                    <a:cubicBezTo>
                      <a:pt x="61363" y="261589"/>
                      <a:pt x="59198" y="267513"/>
                      <a:pt x="58814" y="276946"/>
                    </a:cubicBezTo>
                    <a:cubicBezTo>
                      <a:pt x="57443" y="288903"/>
                      <a:pt x="56237" y="300887"/>
                      <a:pt x="54017" y="312761"/>
                    </a:cubicBezTo>
                    <a:cubicBezTo>
                      <a:pt x="50727" y="332313"/>
                      <a:pt x="47931" y="351976"/>
                      <a:pt x="44916" y="371556"/>
                    </a:cubicBezTo>
                    <a:cubicBezTo>
                      <a:pt x="42614" y="386392"/>
                      <a:pt x="41983" y="401474"/>
                      <a:pt x="36145" y="415597"/>
                    </a:cubicBezTo>
                    <a:cubicBezTo>
                      <a:pt x="31512" y="427910"/>
                      <a:pt x="17532" y="445105"/>
                      <a:pt x="3634" y="434410"/>
                    </a:cubicBezTo>
                    <a:cubicBezTo>
                      <a:pt x="-1601" y="428377"/>
                      <a:pt x="318" y="419519"/>
                      <a:pt x="455" y="412169"/>
                    </a:cubicBezTo>
                    <a:cubicBezTo>
                      <a:pt x="1359" y="397690"/>
                      <a:pt x="3826" y="383320"/>
                      <a:pt x="5361" y="368896"/>
                    </a:cubicBezTo>
                    <a:cubicBezTo>
                      <a:pt x="6540" y="354115"/>
                      <a:pt x="7417" y="339279"/>
                      <a:pt x="10268" y="324690"/>
                    </a:cubicBezTo>
                    <a:cubicBezTo>
                      <a:pt x="20575" y="258381"/>
                      <a:pt x="35350" y="192894"/>
                      <a:pt x="47520" y="126859"/>
                    </a:cubicBezTo>
                    <a:cubicBezTo>
                      <a:pt x="52427" y="99354"/>
                      <a:pt x="54976" y="71273"/>
                      <a:pt x="63035" y="44426"/>
                    </a:cubicBezTo>
                    <a:cubicBezTo>
                      <a:pt x="66297" y="31646"/>
                      <a:pt x="71807" y="19745"/>
                      <a:pt x="83292" y="12423"/>
                    </a:cubicBezTo>
                    <a:cubicBezTo>
                      <a:pt x="121065" y="-9461"/>
                      <a:pt x="191047" y="-1261"/>
                      <a:pt x="223666" y="27835"/>
                    </a:cubicBezTo>
                    <a:cubicBezTo>
                      <a:pt x="241758" y="45111"/>
                      <a:pt x="261384" y="63951"/>
                      <a:pt x="266812" y="892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32"/>
              <p:cNvSpPr/>
              <p:nvPr/>
            </p:nvSpPr>
            <p:spPr>
              <a:xfrm>
                <a:off x="6509387" y="1607257"/>
                <a:ext cx="85061" cy="184786"/>
              </a:xfrm>
              <a:custGeom>
                <a:rect b="b" l="l" r="r" t="t"/>
                <a:pathLst>
                  <a:path extrusionOk="0" h="369572" w="170122">
                    <a:moveTo>
                      <a:pt x="162885" y="17688"/>
                    </a:moveTo>
                    <a:cubicBezTo>
                      <a:pt x="167299" y="20458"/>
                      <a:pt x="173466" y="25613"/>
                      <a:pt x="167929" y="30604"/>
                    </a:cubicBezTo>
                    <a:cubicBezTo>
                      <a:pt x="160528" y="35458"/>
                      <a:pt x="151153" y="34169"/>
                      <a:pt x="142738" y="34005"/>
                    </a:cubicBezTo>
                    <a:cubicBezTo>
                      <a:pt x="131280" y="33292"/>
                      <a:pt x="119794" y="30138"/>
                      <a:pt x="108227" y="29617"/>
                    </a:cubicBezTo>
                    <a:cubicBezTo>
                      <a:pt x="84708" y="27999"/>
                      <a:pt x="64122" y="41628"/>
                      <a:pt x="59106" y="65102"/>
                    </a:cubicBezTo>
                    <a:cubicBezTo>
                      <a:pt x="55158" y="89290"/>
                      <a:pt x="65410" y="114930"/>
                      <a:pt x="85695" y="128943"/>
                    </a:cubicBezTo>
                    <a:cubicBezTo>
                      <a:pt x="102361" y="142490"/>
                      <a:pt x="131801" y="145946"/>
                      <a:pt x="121631" y="174356"/>
                    </a:cubicBezTo>
                    <a:cubicBezTo>
                      <a:pt x="115546" y="189549"/>
                      <a:pt x="95535" y="188616"/>
                      <a:pt x="84077" y="197885"/>
                    </a:cubicBezTo>
                    <a:cubicBezTo>
                      <a:pt x="55871" y="218507"/>
                      <a:pt x="51458" y="257914"/>
                      <a:pt x="72756" y="285173"/>
                    </a:cubicBezTo>
                    <a:cubicBezTo>
                      <a:pt x="81939" y="298336"/>
                      <a:pt x="95481" y="307879"/>
                      <a:pt x="109789" y="314762"/>
                    </a:cubicBezTo>
                    <a:cubicBezTo>
                      <a:pt x="117985" y="318848"/>
                      <a:pt x="126757" y="322112"/>
                      <a:pt x="133994" y="327816"/>
                    </a:cubicBezTo>
                    <a:cubicBezTo>
                      <a:pt x="141587" y="334068"/>
                      <a:pt x="143780" y="345668"/>
                      <a:pt x="139010" y="354252"/>
                    </a:cubicBezTo>
                    <a:cubicBezTo>
                      <a:pt x="130540" y="364590"/>
                      <a:pt x="115464" y="367470"/>
                      <a:pt x="102799" y="369334"/>
                    </a:cubicBezTo>
                    <a:cubicBezTo>
                      <a:pt x="73168" y="371830"/>
                      <a:pt x="45016" y="354416"/>
                      <a:pt x="29666" y="329626"/>
                    </a:cubicBezTo>
                    <a:cubicBezTo>
                      <a:pt x="16974" y="310704"/>
                      <a:pt x="7024" y="289286"/>
                      <a:pt x="4365" y="266470"/>
                    </a:cubicBezTo>
                    <a:cubicBezTo>
                      <a:pt x="-185" y="226981"/>
                      <a:pt x="7380" y="194786"/>
                      <a:pt x="44824" y="175124"/>
                    </a:cubicBezTo>
                    <a:cubicBezTo>
                      <a:pt x="49813" y="172711"/>
                      <a:pt x="53102" y="166102"/>
                      <a:pt x="48552" y="161659"/>
                    </a:cubicBezTo>
                    <a:cubicBezTo>
                      <a:pt x="43317" y="157793"/>
                      <a:pt x="37999" y="156476"/>
                      <a:pt x="32078" y="152802"/>
                    </a:cubicBezTo>
                    <a:cubicBezTo>
                      <a:pt x="1569" y="136924"/>
                      <a:pt x="-1940" y="115259"/>
                      <a:pt x="719" y="83394"/>
                    </a:cubicBezTo>
                    <a:cubicBezTo>
                      <a:pt x="1185" y="60879"/>
                      <a:pt x="15220" y="42040"/>
                      <a:pt x="29035" y="25394"/>
                    </a:cubicBezTo>
                    <a:cubicBezTo>
                      <a:pt x="44742" y="7295"/>
                      <a:pt x="75169" y="0"/>
                      <a:pt x="103512" y="0"/>
                    </a:cubicBezTo>
                    <a:cubicBezTo>
                      <a:pt x="118397" y="0"/>
                      <a:pt x="132705" y="2029"/>
                      <a:pt x="143999" y="5512"/>
                    </a:cubicBezTo>
                    <a:cubicBezTo>
                      <a:pt x="144547" y="7267"/>
                      <a:pt x="145863" y="8748"/>
                      <a:pt x="147617" y="9543"/>
                    </a:cubicBezTo>
                    <a:cubicBezTo>
                      <a:pt x="153017" y="11765"/>
                      <a:pt x="158143" y="14397"/>
                      <a:pt x="162885" y="176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32"/>
              <p:cNvSpPr/>
              <p:nvPr/>
            </p:nvSpPr>
            <p:spPr>
              <a:xfrm>
                <a:off x="6621191" y="1580103"/>
                <a:ext cx="38815" cy="135229"/>
              </a:xfrm>
              <a:custGeom>
                <a:rect b="b" l="l" r="r" t="t"/>
                <a:pathLst>
                  <a:path extrusionOk="0" h="270457" w="77630">
                    <a:moveTo>
                      <a:pt x="77597" y="21263"/>
                    </a:moveTo>
                    <a:cubicBezTo>
                      <a:pt x="77788" y="32123"/>
                      <a:pt x="77158" y="41721"/>
                      <a:pt x="75760" y="52882"/>
                    </a:cubicBezTo>
                    <a:cubicBezTo>
                      <a:pt x="66193" y="103725"/>
                      <a:pt x="52049" y="154266"/>
                      <a:pt x="40015" y="204642"/>
                    </a:cubicBezTo>
                    <a:cubicBezTo>
                      <a:pt x="35602" y="219560"/>
                      <a:pt x="29572" y="267413"/>
                      <a:pt x="12796" y="270457"/>
                    </a:cubicBezTo>
                    <a:cubicBezTo>
                      <a:pt x="-4885" y="269964"/>
                      <a:pt x="954" y="225730"/>
                      <a:pt x="817" y="213061"/>
                    </a:cubicBezTo>
                    <a:cubicBezTo>
                      <a:pt x="3613" y="172694"/>
                      <a:pt x="11480" y="132930"/>
                      <a:pt x="20498" y="93523"/>
                    </a:cubicBezTo>
                    <a:cubicBezTo>
                      <a:pt x="26447" y="64373"/>
                      <a:pt x="32313" y="35030"/>
                      <a:pt x="38343" y="5797"/>
                    </a:cubicBezTo>
                    <a:cubicBezTo>
                      <a:pt x="40481" y="2890"/>
                      <a:pt x="43469" y="-785"/>
                      <a:pt x="47471" y="148"/>
                    </a:cubicBezTo>
                    <a:cubicBezTo>
                      <a:pt x="57147" y="696"/>
                      <a:pt x="67564" y="3055"/>
                      <a:pt x="74115" y="10760"/>
                    </a:cubicBezTo>
                    <a:cubicBezTo>
                      <a:pt x="76692" y="13640"/>
                      <a:pt x="77295" y="17561"/>
                      <a:pt x="77597" y="212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32"/>
              <p:cNvSpPr/>
              <p:nvPr/>
            </p:nvSpPr>
            <p:spPr>
              <a:xfrm>
                <a:off x="6619269" y="1758153"/>
                <a:ext cx="24441" cy="29452"/>
              </a:xfrm>
              <a:custGeom>
                <a:rect b="b" l="l" r="r" t="t"/>
                <a:pathLst>
                  <a:path extrusionOk="0" h="58904" w="48883">
                    <a:moveTo>
                      <a:pt x="45668" y="5348"/>
                    </a:moveTo>
                    <a:cubicBezTo>
                      <a:pt x="49368" y="10009"/>
                      <a:pt x="48875" y="16591"/>
                      <a:pt x="48847" y="22240"/>
                    </a:cubicBezTo>
                    <a:cubicBezTo>
                      <a:pt x="47998" y="37433"/>
                      <a:pt x="41665" y="57287"/>
                      <a:pt x="24040" y="58905"/>
                    </a:cubicBezTo>
                    <a:cubicBezTo>
                      <a:pt x="3947" y="58905"/>
                      <a:pt x="-4276" y="44480"/>
                      <a:pt x="2138" y="26162"/>
                    </a:cubicBezTo>
                    <a:cubicBezTo>
                      <a:pt x="6113" y="12258"/>
                      <a:pt x="18612" y="0"/>
                      <a:pt x="33113" y="0"/>
                    </a:cubicBezTo>
                    <a:cubicBezTo>
                      <a:pt x="35717" y="0"/>
                      <a:pt x="38376" y="384"/>
                      <a:pt x="41062" y="1234"/>
                    </a:cubicBezTo>
                    <a:cubicBezTo>
                      <a:pt x="42131" y="3017"/>
                      <a:pt x="44324" y="3757"/>
                      <a:pt x="45668" y="5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32"/>
              <p:cNvSpPr/>
              <p:nvPr/>
            </p:nvSpPr>
            <p:spPr>
              <a:xfrm>
                <a:off x="6266019" y="1639534"/>
                <a:ext cx="108193" cy="198981"/>
              </a:xfrm>
              <a:custGeom>
                <a:rect b="b" l="l" r="r" t="t"/>
                <a:pathLst>
                  <a:path extrusionOk="0" h="397963" w="216386">
                    <a:moveTo>
                      <a:pt x="196976" y="13026"/>
                    </a:moveTo>
                    <a:cubicBezTo>
                      <a:pt x="214053" y="18209"/>
                      <a:pt x="227512" y="38996"/>
                      <a:pt x="202979" y="44563"/>
                    </a:cubicBezTo>
                    <a:cubicBezTo>
                      <a:pt x="191220" y="46153"/>
                      <a:pt x="179433" y="44837"/>
                      <a:pt x="167646" y="43520"/>
                    </a:cubicBezTo>
                    <a:cubicBezTo>
                      <a:pt x="153584" y="41930"/>
                      <a:pt x="139549" y="40339"/>
                      <a:pt x="125597" y="43767"/>
                    </a:cubicBezTo>
                    <a:cubicBezTo>
                      <a:pt x="96568" y="50513"/>
                      <a:pt x="92264" y="85971"/>
                      <a:pt x="97445" y="110707"/>
                    </a:cubicBezTo>
                    <a:cubicBezTo>
                      <a:pt x="101173" y="129273"/>
                      <a:pt x="112768" y="145754"/>
                      <a:pt x="125185" y="159712"/>
                    </a:cubicBezTo>
                    <a:cubicBezTo>
                      <a:pt x="131737" y="166486"/>
                      <a:pt x="139056" y="172409"/>
                      <a:pt x="146155" y="178579"/>
                    </a:cubicBezTo>
                    <a:cubicBezTo>
                      <a:pt x="151528" y="184009"/>
                      <a:pt x="160217" y="190645"/>
                      <a:pt x="161423" y="199092"/>
                    </a:cubicBezTo>
                    <a:cubicBezTo>
                      <a:pt x="161423" y="201587"/>
                      <a:pt x="161204" y="204549"/>
                      <a:pt x="159587" y="206523"/>
                    </a:cubicBezTo>
                    <a:cubicBezTo>
                      <a:pt x="156023" y="208032"/>
                      <a:pt x="152076" y="207949"/>
                      <a:pt x="148156" y="207895"/>
                    </a:cubicBezTo>
                    <a:cubicBezTo>
                      <a:pt x="146183" y="207867"/>
                      <a:pt x="144209" y="207840"/>
                      <a:pt x="142290" y="208004"/>
                    </a:cubicBezTo>
                    <a:cubicBezTo>
                      <a:pt x="108081" y="210061"/>
                      <a:pt x="54656" y="212035"/>
                      <a:pt x="52161" y="256735"/>
                    </a:cubicBezTo>
                    <a:cubicBezTo>
                      <a:pt x="51476" y="275273"/>
                      <a:pt x="52956" y="294442"/>
                      <a:pt x="59617" y="311910"/>
                    </a:cubicBezTo>
                    <a:cubicBezTo>
                      <a:pt x="66141" y="329297"/>
                      <a:pt x="78147" y="343913"/>
                      <a:pt x="89797" y="358118"/>
                    </a:cubicBezTo>
                    <a:cubicBezTo>
                      <a:pt x="94868" y="364289"/>
                      <a:pt x="100597" y="370431"/>
                      <a:pt x="101940" y="378603"/>
                    </a:cubicBezTo>
                    <a:cubicBezTo>
                      <a:pt x="104188" y="389710"/>
                      <a:pt x="101392" y="396895"/>
                      <a:pt x="89194" y="397937"/>
                    </a:cubicBezTo>
                    <a:cubicBezTo>
                      <a:pt x="66306" y="398732"/>
                      <a:pt x="48461" y="381949"/>
                      <a:pt x="34481" y="365687"/>
                    </a:cubicBezTo>
                    <a:cubicBezTo>
                      <a:pt x="26532" y="356199"/>
                      <a:pt x="18308" y="346683"/>
                      <a:pt x="12552" y="335631"/>
                    </a:cubicBezTo>
                    <a:cubicBezTo>
                      <a:pt x="6960" y="323181"/>
                      <a:pt x="3259" y="309854"/>
                      <a:pt x="792" y="296471"/>
                    </a:cubicBezTo>
                    <a:cubicBezTo>
                      <a:pt x="-770" y="284049"/>
                      <a:pt x="354" y="271434"/>
                      <a:pt x="984" y="258984"/>
                    </a:cubicBezTo>
                    <a:cubicBezTo>
                      <a:pt x="1669" y="247466"/>
                      <a:pt x="4383" y="236140"/>
                      <a:pt x="8741" y="225445"/>
                    </a:cubicBezTo>
                    <a:cubicBezTo>
                      <a:pt x="16417" y="203699"/>
                      <a:pt x="37551" y="189740"/>
                      <a:pt x="58685" y="182857"/>
                    </a:cubicBezTo>
                    <a:cubicBezTo>
                      <a:pt x="77188" y="175069"/>
                      <a:pt x="61481" y="164374"/>
                      <a:pt x="55204" y="154145"/>
                    </a:cubicBezTo>
                    <a:cubicBezTo>
                      <a:pt x="36619" y="123623"/>
                      <a:pt x="23982" y="82214"/>
                      <a:pt x="45720" y="50047"/>
                    </a:cubicBezTo>
                    <a:cubicBezTo>
                      <a:pt x="67786" y="13903"/>
                      <a:pt x="95170" y="0"/>
                      <a:pt x="131545" y="0"/>
                    </a:cubicBezTo>
                    <a:cubicBezTo>
                      <a:pt x="139713" y="0"/>
                      <a:pt x="148375" y="713"/>
                      <a:pt x="157503" y="2029"/>
                    </a:cubicBezTo>
                    <a:cubicBezTo>
                      <a:pt x="158518" y="3510"/>
                      <a:pt x="160080" y="4580"/>
                      <a:pt x="161917" y="4772"/>
                    </a:cubicBezTo>
                    <a:cubicBezTo>
                      <a:pt x="173786" y="6088"/>
                      <a:pt x="186011" y="7980"/>
                      <a:pt x="196976" y="130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32"/>
              <p:cNvSpPr/>
              <p:nvPr/>
            </p:nvSpPr>
            <p:spPr>
              <a:xfrm>
                <a:off x="6132844" y="1655891"/>
                <a:ext cx="113846" cy="212460"/>
              </a:xfrm>
              <a:custGeom>
                <a:rect b="b" l="l" r="r" t="t"/>
                <a:pathLst>
                  <a:path extrusionOk="0" h="424921" w="227692">
                    <a:moveTo>
                      <a:pt x="217116" y="0"/>
                    </a:moveTo>
                    <a:cubicBezTo>
                      <a:pt x="234577" y="12011"/>
                      <a:pt x="225230" y="71903"/>
                      <a:pt x="224901" y="92964"/>
                    </a:cubicBezTo>
                    <a:cubicBezTo>
                      <a:pt x="221502" y="130205"/>
                      <a:pt x="219665" y="167528"/>
                      <a:pt x="214073" y="204549"/>
                    </a:cubicBezTo>
                    <a:cubicBezTo>
                      <a:pt x="208728" y="251086"/>
                      <a:pt x="208427" y="298254"/>
                      <a:pt x="199765" y="344379"/>
                    </a:cubicBezTo>
                    <a:cubicBezTo>
                      <a:pt x="197161" y="355513"/>
                      <a:pt x="186141" y="404079"/>
                      <a:pt x="169174" y="383814"/>
                    </a:cubicBezTo>
                    <a:cubicBezTo>
                      <a:pt x="163938" y="373530"/>
                      <a:pt x="165500" y="361382"/>
                      <a:pt x="165281" y="350193"/>
                    </a:cubicBezTo>
                    <a:cubicBezTo>
                      <a:pt x="165637" y="331573"/>
                      <a:pt x="167419" y="312980"/>
                      <a:pt x="167830" y="294332"/>
                    </a:cubicBezTo>
                    <a:cubicBezTo>
                      <a:pt x="167227" y="283363"/>
                      <a:pt x="173532" y="247494"/>
                      <a:pt x="155934" y="249660"/>
                    </a:cubicBezTo>
                    <a:cubicBezTo>
                      <a:pt x="147847" y="249770"/>
                      <a:pt x="139843" y="248920"/>
                      <a:pt x="131839" y="248069"/>
                    </a:cubicBezTo>
                    <a:cubicBezTo>
                      <a:pt x="117640" y="246890"/>
                      <a:pt x="103468" y="249029"/>
                      <a:pt x="89297" y="249934"/>
                    </a:cubicBezTo>
                    <a:cubicBezTo>
                      <a:pt x="74659" y="251113"/>
                      <a:pt x="48782" y="248399"/>
                      <a:pt x="47165" y="268390"/>
                    </a:cubicBezTo>
                    <a:cubicBezTo>
                      <a:pt x="45630" y="288875"/>
                      <a:pt x="43547" y="309278"/>
                      <a:pt x="41436" y="329681"/>
                    </a:cubicBezTo>
                    <a:cubicBezTo>
                      <a:pt x="39051" y="348548"/>
                      <a:pt x="35926" y="419519"/>
                      <a:pt x="16218" y="424921"/>
                    </a:cubicBezTo>
                    <a:cubicBezTo>
                      <a:pt x="-9960" y="421740"/>
                      <a:pt x="3197" y="310649"/>
                      <a:pt x="4102" y="288052"/>
                    </a:cubicBezTo>
                    <a:cubicBezTo>
                      <a:pt x="9748" y="208333"/>
                      <a:pt x="23345" y="129519"/>
                      <a:pt x="35049" y="50568"/>
                    </a:cubicBezTo>
                    <a:cubicBezTo>
                      <a:pt x="37407" y="36994"/>
                      <a:pt x="44534" y="23227"/>
                      <a:pt x="57225" y="16536"/>
                    </a:cubicBezTo>
                    <a:cubicBezTo>
                      <a:pt x="60295" y="15138"/>
                      <a:pt x="64325" y="14342"/>
                      <a:pt x="68382" y="14342"/>
                    </a:cubicBezTo>
                    <a:cubicBezTo>
                      <a:pt x="76358" y="14342"/>
                      <a:pt x="84554" y="17496"/>
                      <a:pt x="86062" y="25421"/>
                    </a:cubicBezTo>
                    <a:cubicBezTo>
                      <a:pt x="89050" y="63951"/>
                      <a:pt x="80881" y="102754"/>
                      <a:pt x="75755" y="141010"/>
                    </a:cubicBezTo>
                    <a:cubicBezTo>
                      <a:pt x="74111" y="158725"/>
                      <a:pt x="64434" y="194841"/>
                      <a:pt x="74330" y="209321"/>
                    </a:cubicBezTo>
                    <a:cubicBezTo>
                      <a:pt x="76742" y="212556"/>
                      <a:pt x="80991" y="213379"/>
                      <a:pt x="84774" y="212639"/>
                    </a:cubicBezTo>
                    <a:cubicBezTo>
                      <a:pt x="90283" y="212145"/>
                      <a:pt x="95766" y="211432"/>
                      <a:pt x="101221" y="210609"/>
                    </a:cubicBezTo>
                    <a:cubicBezTo>
                      <a:pt x="116626" y="207456"/>
                      <a:pt x="167776" y="205015"/>
                      <a:pt x="171476" y="188040"/>
                    </a:cubicBezTo>
                    <a:cubicBezTo>
                      <a:pt x="174135" y="173067"/>
                      <a:pt x="174409" y="157738"/>
                      <a:pt x="176355" y="142655"/>
                    </a:cubicBezTo>
                    <a:cubicBezTo>
                      <a:pt x="179261" y="120744"/>
                      <a:pt x="183482" y="99710"/>
                      <a:pt x="188033" y="77964"/>
                    </a:cubicBezTo>
                    <a:cubicBezTo>
                      <a:pt x="193542" y="58000"/>
                      <a:pt x="201629" y="11984"/>
                      <a:pt x="217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>
                <a:off x="5987800" y="1614931"/>
                <a:ext cx="208582" cy="202153"/>
              </a:xfrm>
              <a:custGeom>
                <a:rect b="b" l="l" r="r" t="t"/>
                <a:pathLst>
                  <a:path extrusionOk="0" h="404307" w="417163">
                    <a:moveTo>
                      <a:pt x="376945" y="502"/>
                    </a:moveTo>
                    <a:cubicBezTo>
                      <a:pt x="390788" y="-128"/>
                      <a:pt x="430973" y="2778"/>
                      <a:pt x="412306" y="24360"/>
                    </a:cubicBezTo>
                    <a:cubicBezTo>
                      <a:pt x="400382" y="38209"/>
                      <a:pt x="381714" y="43502"/>
                      <a:pt x="364555" y="47643"/>
                    </a:cubicBezTo>
                    <a:cubicBezTo>
                      <a:pt x="347039" y="52030"/>
                      <a:pt x="328728" y="50604"/>
                      <a:pt x="311212" y="54800"/>
                    </a:cubicBezTo>
                    <a:cubicBezTo>
                      <a:pt x="296410" y="58255"/>
                      <a:pt x="281525" y="61711"/>
                      <a:pt x="266970" y="66044"/>
                    </a:cubicBezTo>
                    <a:cubicBezTo>
                      <a:pt x="251291" y="75806"/>
                      <a:pt x="251071" y="97333"/>
                      <a:pt x="248824" y="113787"/>
                    </a:cubicBezTo>
                    <a:cubicBezTo>
                      <a:pt x="244465" y="150918"/>
                      <a:pt x="235721" y="187446"/>
                      <a:pt x="232925" y="224741"/>
                    </a:cubicBezTo>
                    <a:cubicBezTo>
                      <a:pt x="227497" y="269084"/>
                      <a:pt x="220480" y="312906"/>
                      <a:pt x="210036" y="356454"/>
                    </a:cubicBezTo>
                    <a:cubicBezTo>
                      <a:pt x="206583" y="367807"/>
                      <a:pt x="201566" y="378640"/>
                      <a:pt x="196468" y="389335"/>
                    </a:cubicBezTo>
                    <a:cubicBezTo>
                      <a:pt x="193370" y="396136"/>
                      <a:pt x="189231" y="402964"/>
                      <a:pt x="181254" y="404308"/>
                    </a:cubicBezTo>
                    <a:cubicBezTo>
                      <a:pt x="165246" y="401730"/>
                      <a:pt x="167110" y="379819"/>
                      <a:pt x="165410" y="367314"/>
                    </a:cubicBezTo>
                    <a:cubicBezTo>
                      <a:pt x="163711" y="341673"/>
                      <a:pt x="163793" y="314497"/>
                      <a:pt x="163848" y="288555"/>
                    </a:cubicBezTo>
                    <a:cubicBezTo>
                      <a:pt x="163601" y="233407"/>
                      <a:pt x="165164" y="178286"/>
                      <a:pt x="164012" y="123111"/>
                    </a:cubicBezTo>
                    <a:cubicBezTo>
                      <a:pt x="162806" y="107864"/>
                      <a:pt x="171770" y="89874"/>
                      <a:pt x="150225" y="89874"/>
                    </a:cubicBezTo>
                    <a:cubicBezTo>
                      <a:pt x="149567" y="89874"/>
                      <a:pt x="148881" y="89874"/>
                      <a:pt x="148141" y="89929"/>
                    </a:cubicBezTo>
                    <a:cubicBezTo>
                      <a:pt x="113740" y="90423"/>
                      <a:pt x="77995" y="86638"/>
                      <a:pt x="44553" y="77205"/>
                    </a:cubicBezTo>
                    <a:cubicBezTo>
                      <a:pt x="32575" y="71638"/>
                      <a:pt x="18156" y="69883"/>
                      <a:pt x="8014" y="61190"/>
                    </a:cubicBezTo>
                    <a:cubicBezTo>
                      <a:pt x="-13175" y="37496"/>
                      <a:pt x="12126" y="23812"/>
                      <a:pt x="32218" y="14433"/>
                    </a:cubicBezTo>
                    <a:cubicBezTo>
                      <a:pt x="54559" y="8976"/>
                      <a:pt x="77639" y="9662"/>
                      <a:pt x="100391" y="6919"/>
                    </a:cubicBezTo>
                    <a:cubicBezTo>
                      <a:pt x="141097" y="2230"/>
                      <a:pt x="182049" y="-156"/>
                      <a:pt x="223084" y="9"/>
                    </a:cubicBezTo>
                    <a:cubicBezTo>
                      <a:pt x="246055" y="91"/>
                      <a:pt x="269026" y="64"/>
                      <a:pt x="291997" y="36"/>
                    </a:cubicBezTo>
                    <a:cubicBezTo>
                      <a:pt x="306360" y="36"/>
                      <a:pt x="320724" y="9"/>
                      <a:pt x="335060" y="36"/>
                    </a:cubicBezTo>
                    <a:cubicBezTo>
                      <a:pt x="349040" y="-101"/>
                      <a:pt x="362992" y="173"/>
                      <a:pt x="376945" y="5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3" name="Google Shape;1363;p32"/>
          <p:cNvGrpSpPr/>
          <p:nvPr/>
        </p:nvGrpSpPr>
        <p:grpSpPr>
          <a:xfrm>
            <a:off x="5063114" y="1319644"/>
            <a:ext cx="611354" cy="586381"/>
            <a:chOff x="5063114" y="1319644"/>
            <a:chExt cx="611354" cy="586381"/>
          </a:xfrm>
        </p:grpSpPr>
        <p:grpSp>
          <p:nvGrpSpPr>
            <p:cNvPr id="1364" name="Google Shape;1364;p32"/>
            <p:cNvGrpSpPr/>
            <p:nvPr/>
          </p:nvGrpSpPr>
          <p:grpSpPr>
            <a:xfrm>
              <a:off x="5063114" y="1319644"/>
              <a:ext cx="611354" cy="586381"/>
              <a:chOff x="10126229" y="2639288"/>
              <a:chExt cx="1222708" cy="1172763"/>
            </a:xfrm>
          </p:grpSpPr>
          <p:sp>
            <p:nvSpPr>
              <p:cNvPr id="1365" name="Google Shape;1365;p32"/>
              <p:cNvSpPr/>
              <p:nvPr/>
            </p:nvSpPr>
            <p:spPr>
              <a:xfrm>
                <a:off x="10232948" y="2665219"/>
                <a:ext cx="276735" cy="510941"/>
              </a:xfrm>
              <a:custGeom>
                <a:rect b="b" l="l" r="r" t="t"/>
                <a:pathLst>
                  <a:path extrusionOk="0" h="510941" w="276735">
                    <a:moveTo>
                      <a:pt x="24989" y="484802"/>
                    </a:moveTo>
                    <a:cubicBezTo>
                      <a:pt x="43646" y="492138"/>
                      <a:pt x="63868" y="492627"/>
                      <a:pt x="83503" y="495317"/>
                    </a:cubicBezTo>
                    <a:cubicBezTo>
                      <a:pt x="105119" y="498031"/>
                      <a:pt x="126588" y="502579"/>
                      <a:pt x="148400" y="503190"/>
                    </a:cubicBezTo>
                    <a:cubicBezTo>
                      <a:pt x="167595" y="502432"/>
                      <a:pt x="186545" y="504022"/>
                      <a:pt x="205422" y="507445"/>
                    </a:cubicBezTo>
                    <a:cubicBezTo>
                      <a:pt x="220167" y="508668"/>
                      <a:pt x="234936" y="509279"/>
                      <a:pt x="249681" y="510673"/>
                    </a:cubicBezTo>
                    <a:cubicBezTo>
                      <a:pt x="250879" y="510844"/>
                      <a:pt x="252053" y="510917"/>
                      <a:pt x="253153" y="510942"/>
                    </a:cubicBezTo>
                    <a:cubicBezTo>
                      <a:pt x="265917" y="510942"/>
                      <a:pt x="272030" y="499718"/>
                      <a:pt x="274696" y="487785"/>
                    </a:cubicBezTo>
                    <a:cubicBezTo>
                      <a:pt x="278168" y="474117"/>
                      <a:pt x="278388" y="457073"/>
                      <a:pt x="265771" y="448002"/>
                    </a:cubicBezTo>
                    <a:cubicBezTo>
                      <a:pt x="257530" y="440959"/>
                      <a:pt x="247138" y="437438"/>
                      <a:pt x="236795" y="434748"/>
                    </a:cubicBezTo>
                    <a:cubicBezTo>
                      <a:pt x="221781" y="429516"/>
                      <a:pt x="205960" y="429198"/>
                      <a:pt x="190433" y="426679"/>
                    </a:cubicBezTo>
                    <a:cubicBezTo>
                      <a:pt x="159257" y="418854"/>
                      <a:pt x="127591" y="413450"/>
                      <a:pt x="96512" y="405235"/>
                    </a:cubicBezTo>
                    <a:cubicBezTo>
                      <a:pt x="95143" y="388778"/>
                      <a:pt x="102919" y="372737"/>
                      <a:pt x="106195" y="356770"/>
                    </a:cubicBezTo>
                    <a:cubicBezTo>
                      <a:pt x="108885" y="346329"/>
                      <a:pt x="110548" y="335619"/>
                      <a:pt x="112626" y="325055"/>
                    </a:cubicBezTo>
                    <a:cubicBezTo>
                      <a:pt x="123263" y="269940"/>
                      <a:pt x="134217" y="214433"/>
                      <a:pt x="144610" y="159171"/>
                    </a:cubicBezTo>
                    <a:cubicBezTo>
                      <a:pt x="149158" y="123349"/>
                      <a:pt x="162313" y="88651"/>
                      <a:pt x="160993" y="52168"/>
                    </a:cubicBezTo>
                    <a:cubicBezTo>
                      <a:pt x="160430" y="34025"/>
                      <a:pt x="154195" y="12604"/>
                      <a:pt x="136883" y="3850"/>
                    </a:cubicBezTo>
                    <a:cubicBezTo>
                      <a:pt x="120720" y="-1651"/>
                      <a:pt x="99080" y="-2849"/>
                      <a:pt x="86829" y="11113"/>
                    </a:cubicBezTo>
                    <a:cubicBezTo>
                      <a:pt x="81083" y="17764"/>
                      <a:pt x="75483" y="25368"/>
                      <a:pt x="74114" y="34269"/>
                    </a:cubicBezTo>
                    <a:cubicBezTo>
                      <a:pt x="71351" y="41776"/>
                      <a:pt x="68196" y="49209"/>
                      <a:pt x="65702" y="56814"/>
                    </a:cubicBezTo>
                    <a:cubicBezTo>
                      <a:pt x="51911" y="98358"/>
                      <a:pt x="43426" y="141419"/>
                      <a:pt x="32961" y="183868"/>
                    </a:cubicBezTo>
                    <a:cubicBezTo>
                      <a:pt x="21590" y="236709"/>
                      <a:pt x="14842" y="290407"/>
                      <a:pt x="6601" y="343810"/>
                    </a:cubicBezTo>
                    <a:cubicBezTo>
                      <a:pt x="2518" y="376136"/>
                      <a:pt x="-1" y="408633"/>
                      <a:pt x="219" y="441253"/>
                    </a:cubicBezTo>
                    <a:cubicBezTo>
                      <a:pt x="-1419" y="460350"/>
                      <a:pt x="6063" y="477956"/>
                      <a:pt x="24989" y="4848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10437497" y="2675975"/>
                <a:ext cx="299013" cy="440057"/>
              </a:xfrm>
              <a:custGeom>
                <a:rect b="b" l="l" r="r" t="t"/>
                <a:pathLst>
                  <a:path extrusionOk="0" h="440057" w="299013">
                    <a:moveTo>
                      <a:pt x="104136" y="425240"/>
                    </a:moveTo>
                    <a:cubicBezTo>
                      <a:pt x="125433" y="435265"/>
                      <a:pt x="148639" y="440400"/>
                      <a:pt x="172186" y="439960"/>
                    </a:cubicBezTo>
                    <a:cubicBezTo>
                      <a:pt x="174191" y="440033"/>
                      <a:pt x="176245" y="440058"/>
                      <a:pt x="178299" y="440058"/>
                    </a:cubicBezTo>
                    <a:cubicBezTo>
                      <a:pt x="188349" y="440058"/>
                      <a:pt x="198595" y="439275"/>
                      <a:pt x="207666" y="434752"/>
                    </a:cubicBezTo>
                    <a:cubicBezTo>
                      <a:pt x="227595" y="425338"/>
                      <a:pt x="234588" y="398220"/>
                      <a:pt x="216909" y="383060"/>
                    </a:cubicBezTo>
                    <a:cubicBezTo>
                      <a:pt x="210087" y="376506"/>
                      <a:pt x="201724" y="371885"/>
                      <a:pt x="192946" y="368511"/>
                    </a:cubicBezTo>
                    <a:cubicBezTo>
                      <a:pt x="172871" y="360246"/>
                      <a:pt x="151989" y="353228"/>
                      <a:pt x="133429" y="341760"/>
                    </a:cubicBezTo>
                    <a:cubicBezTo>
                      <a:pt x="111789" y="324497"/>
                      <a:pt x="81982" y="306328"/>
                      <a:pt x="85747" y="274418"/>
                    </a:cubicBezTo>
                    <a:cubicBezTo>
                      <a:pt x="100125" y="265322"/>
                      <a:pt x="117438" y="263121"/>
                      <a:pt x="134065" y="261679"/>
                    </a:cubicBezTo>
                    <a:cubicBezTo>
                      <a:pt x="150155" y="260505"/>
                      <a:pt x="167198" y="262999"/>
                      <a:pt x="182505" y="256813"/>
                    </a:cubicBezTo>
                    <a:cubicBezTo>
                      <a:pt x="201358" y="246934"/>
                      <a:pt x="205001" y="223093"/>
                      <a:pt x="209989" y="204289"/>
                    </a:cubicBezTo>
                    <a:cubicBezTo>
                      <a:pt x="218303" y="178859"/>
                      <a:pt x="199279" y="167831"/>
                      <a:pt x="184314" y="151423"/>
                    </a:cubicBezTo>
                    <a:cubicBezTo>
                      <a:pt x="173800" y="138830"/>
                      <a:pt x="165315" y="122545"/>
                      <a:pt x="164508" y="105698"/>
                    </a:cubicBezTo>
                    <a:cubicBezTo>
                      <a:pt x="160058" y="65865"/>
                      <a:pt x="199817" y="74741"/>
                      <a:pt x="225003" y="81588"/>
                    </a:cubicBezTo>
                    <a:cubicBezTo>
                      <a:pt x="246863" y="87383"/>
                      <a:pt x="275815" y="98900"/>
                      <a:pt x="292369" y="76795"/>
                    </a:cubicBezTo>
                    <a:cubicBezTo>
                      <a:pt x="313960" y="49237"/>
                      <a:pt x="277795" y="28257"/>
                      <a:pt x="257011" y="15787"/>
                    </a:cubicBezTo>
                    <a:cubicBezTo>
                      <a:pt x="245078" y="11190"/>
                      <a:pt x="232706" y="9576"/>
                      <a:pt x="219966" y="7424"/>
                    </a:cubicBezTo>
                    <a:cubicBezTo>
                      <a:pt x="187175" y="-2357"/>
                      <a:pt x="148834" y="-4998"/>
                      <a:pt x="119443" y="15346"/>
                    </a:cubicBezTo>
                    <a:cubicBezTo>
                      <a:pt x="95284" y="35275"/>
                      <a:pt x="87288" y="68775"/>
                      <a:pt x="86065" y="98826"/>
                    </a:cubicBezTo>
                    <a:cubicBezTo>
                      <a:pt x="87043" y="131079"/>
                      <a:pt x="103793" y="161864"/>
                      <a:pt x="125996" y="184605"/>
                    </a:cubicBezTo>
                    <a:cubicBezTo>
                      <a:pt x="109833" y="184434"/>
                      <a:pt x="93425" y="182869"/>
                      <a:pt x="77678" y="187588"/>
                    </a:cubicBezTo>
                    <a:cubicBezTo>
                      <a:pt x="48531" y="195706"/>
                      <a:pt x="23590" y="217298"/>
                      <a:pt x="10557" y="244538"/>
                    </a:cubicBezTo>
                    <a:cubicBezTo>
                      <a:pt x="-3283" y="273636"/>
                      <a:pt x="-2941" y="316036"/>
                      <a:pt x="8234" y="345966"/>
                    </a:cubicBezTo>
                    <a:cubicBezTo>
                      <a:pt x="25424" y="386263"/>
                      <a:pt x="64596" y="410446"/>
                      <a:pt x="104136" y="4252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10667242" y="2757480"/>
                <a:ext cx="343557" cy="416039"/>
              </a:xfrm>
              <a:custGeom>
                <a:rect b="b" l="l" r="r" t="t"/>
                <a:pathLst>
                  <a:path extrusionOk="0" h="416039" w="343557">
                    <a:moveTo>
                      <a:pt x="36264" y="44854"/>
                    </a:moveTo>
                    <a:cubicBezTo>
                      <a:pt x="29320" y="45759"/>
                      <a:pt x="21960" y="45392"/>
                      <a:pt x="15749" y="49280"/>
                    </a:cubicBezTo>
                    <a:cubicBezTo>
                      <a:pt x="3792" y="56420"/>
                      <a:pt x="-3128" y="70578"/>
                      <a:pt x="1395" y="84149"/>
                    </a:cubicBezTo>
                    <a:cubicBezTo>
                      <a:pt x="4476" y="101901"/>
                      <a:pt x="14159" y="112220"/>
                      <a:pt x="32719" y="111535"/>
                    </a:cubicBezTo>
                    <a:cubicBezTo>
                      <a:pt x="53258" y="112978"/>
                      <a:pt x="73970" y="114616"/>
                      <a:pt x="94387" y="111071"/>
                    </a:cubicBezTo>
                    <a:cubicBezTo>
                      <a:pt x="111430" y="107158"/>
                      <a:pt x="128596" y="104884"/>
                      <a:pt x="145957" y="101461"/>
                    </a:cubicBezTo>
                    <a:cubicBezTo>
                      <a:pt x="146128" y="149656"/>
                      <a:pt x="148573" y="197705"/>
                      <a:pt x="154369" y="245558"/>
                    </a:cubicBezTo>
                    <a:cubicBezTo>
                      <a:pt x="157767" y="275952"/>
                      <a:pt x="160555" y="304439"/>
                      <a:pt x="168502" y="334271"/>
                    </a:cubicBezTo>
                    <a:cubicBezTo>
                      <a:pt x="175324" y="358112"/>
                      <a:pt x="172243" y="411467"/>
                      <a:pt x="203860" y="416039"/>
                    </a:cubicBezTo>
                    <a:cubicBezTo>
                      <a:pt x="228655" y="414915"/>
                      <a:pt x="236284" y="385254"/>
                      <a:pt x="238509" y="364836"/>
                    </a:cubicBezTo>
                    <a:cubicBezTo>
                      <a:pt x="239976" y="352415"/>
                      <a:pt x="239414" y="339919"/>
                      <a:pt x="238778" y="327449"/>
                    </a:cubicBezTo>
                    <a:cubicBezTo>
                      <a:pt x="238851" y="317423"/>
                      <a:pt x="239536" y="307349"/>
                      <a:pt x="238851" y="297324"/>
                    </a:cubicBezTo>
                    <a:cubicBezTo>
                      <a:pt x="239609" y="260474"/>
                      <a:pt x="235892" y="223698"/>
                      <a:pt x="232591" y="186995"/>
                    </a:cubicBezTo>
                    <a:cubicBezTo>
                      <a:pt x="230440" y="165428"/>
                      <a:pt x="228752" y="143788"/>
                      <a:pt x="227897" y="122123"/>
                    </a:cubicBezTo>
                    <a:cubicBezTo>
                      <a:pt x="226894" y="108821"/>
                      <a:pt x="224326" y="95617"/>
                      <a:pt x="224351" y="82217"/>
                    </a:cubicBezTo>
                    <a:cubicBezTo>
                      <a:pt x="244157" y="80090"/>
                      <a:pt x="263646" y="74979"/>
                      <a:pt x="282743" y="69379"/>
                    </a:cubicBezTo>
                    <a:cubicBezTo>
                      <a:pt x="300520" y="64636"/>
                      <a:pt x="318419" y="58400"/>
                      <a:pt x="332552" y="46199"/>
                    </a:cubicBezTo>
                    <a:cubicBezTo>
                      <a:pt x="351283" y="31796"/>
                      <a:pt x="345121" y="4116"/>
                      <a:pt x="321524" y="424"/>
                    </a:cubicBezTo>
                    <a:cubicBezTo>
                      <a:pt x="286166" y="-2290"/>
                      <a:pt x="251200" y="8713"/>
                      <a:pt x="216453" y="13897"/>
                    </a:cubicBezTo>
                    <a:cubicBezTo>
                      <a:pt x="190436" y="19766"/>
                      <a:pt x="163880" y="21698"/>
                      <a:pt x="137643" y="26123"/>
                    </a:cubicBezTo>
                    <a:cubicBezTo>
                      <a:pt x="113118" y="30647"/>
                      <a:pt x="88959" y="36931"/>
                      <a:pt x="64604" y="42335"/>
                    </a:cubicBezTo>
                    <a:cubicBezTo>
                      <a:pt x="55190" y="43460"/>
                      <a:pt x="45678" y="43729"/>
                      <a:pt x="36264" y="448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11072668" y="2639288"/>
                <a:ext cx="60001" cy="99989"/>
              </a:xfrm>
              <a:custGeom>
                <a:rect b="b" l="l" r="r" t="t"/>
                <a:pathLst>
                  <a:path extrusionOk="0" h="99989" w="60001">
                    <a:moveTo>
                      <a:pt x="11829" y="99837"/>
                    </a:moveTo>
                    <a:cubicBezTo>
                      <a:pt x="12831" y="99959"/>
                      <a:pt x="13834" y="100008"/>
                      <a:pt x="14812" y="99984"/>
                    </a:cubicBezTo>
                    <a:cubicBezTo>
                      <a:pt x="29972" y="99984"/>
                      <a:pt x="41392" y="85581"/>
                      <a:pt x="47187" y="72695"/>
                    </a:cubicBezTo>
                    <a:cubicBezTo>
                      <a:pt x="55721" y="54723"/>
                      <a:pt x="69854" y="17726"/>
                      <a:pt x="49656" y="3544"/>
                    </a:cubicBezTo>
                    <a:cubicBezTo>
                      <a:pt x="45989" y="1050"/>
                      <a:pt x="39558" y="-1297"/>
                      <a:pt x="35352" y="830"/>
                    </a:cubicBezTo>
                    <a:cubicBezTo>
                      <a:pt x="32735" y="1074"/>
                      <a:pt x="30217" y="2004"/>
                      <a:pt x="27992" y="3397"/>
                    </a:cubicBezTo>
                    <a:cubicBezTo>
                      <a:pt x="17991" y="3666"/>
                      <a:pt x="7794" y="10415"/>
                      <a:pt x="5202" y="20196"/>
                    </a:cubicBezTo>
                    <a:cubicBezTo>
                      <a:pt x="1926" y="32080"/>
                      <a:pt x="9995" y="43034"/>
                      <a:pt x="10459" y="54723"/>
                    </a:cubicBezTo>
                    <a:cubicBezTo>
                      <a:pt x="10508" y="62498"/>
                      <a:pt x="7256" y="69834"/>
                      <a:pt x="3686" y="76583"/>
                    </a:cubicBezTo>
                    <a:cubicBezTo>
                      <a:pt x="1314" y="80984"/>
                      <a:pt x="-1278" y="85875"/>
                      <a:pt x="703" y="90985"/>
                    </a:cubicBezTo>
                    <a:cubicBezTo>
                      <a:pt x="2390" y="95729"/>
                      <a:pt x="6914" y="99104"/>
                      <a:pt x="11829" y="998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11036062" y="2727982"/>
                <a:ext cx="312875" cy="449303"/>
              </a:xfrm>
              <a:custGeom>
                <a:rect b="b" l="l" r="r" t="t"/>
                <a:pathLst>
                  <a:path extrusionOk="0" h="449303" w="312875">
                    <a:moveTo>
                      <a:pt x="287529" y="15863"/>
                    </a:moveTo>
                    <a:cubicBezTo>
                      <a:pt x="273567" y="6400"/>
                      <a:pt x="256842" y="1167"/>
                      <a:pt x="240043" y="42"/>
                    </a:cubicBezTo>
                    <a:cubicBezTo>
                      <a:pt x="235152" y="-203"/>
                      <a:pt x="230335" y="678"/>
                      <a:pt x="225494" y="1240"/>
                    </a:cubicBezTo>
                    <a:cubicBezTo>
                      <a:pt x="223807" y="1460"/>
                      <a:pt x="222315" y="2365"/>
                      <a:pt x="221410" y="3685"/>
                    </a:cubicBezTo>
                    <a:cubicBezTo>
                      <a:pt x="194342" y="3734"/>
                      <a:pt x="165341" y="8845"/>
                      <a:pt x="144263" y="26964"/>
                    </a:cubicBezTo>
                    <a:cubicBezTo>
                      <a:pt x="109492" y="57260"/>
                      <a:pt x="82546" y="100565"/>
                      <a:pt x="89075" y="148247"/>
                    </a:cubicBezTo>
                    <a:cubicBezTo>
                      <a:pt x="90688" y="177859"/>
                      <a:pt x="111277" y="201040"/>
                      <a:pt x="128418" y="223560"/>
                    </a:cubicBezTo>
                    <a:cubicBezTo>
                      <a:pt x="137808" y="234833"/>
                      <a:pt x="144263" y="248086"/>
                      <a:pt x="151232" y="260923"/>
                    </a:cubicBezTo>
                    <a:cubicBezTo>
                      <a:pt x="165023" y="290119"/>
                      <a:pt x="179841" y="330783"/>
                      <a:pt x="155780" y="358537"/>
                    </a:cubicBezTo>
                    <a:cubicBezTo>
                      <a:pt x="150865" y="363256"/>
                      <a:pt x="146513" y="368929"/>
                      <a:pt x="140522" y="372303"/>
                    </a:cubicBezTo>
                    <a:cubicBezTo>
                      <a:pt x="130790" y="375873"/>
                      <a:pt x="118564" y="378001"/>
                      <a:pt x="107854" y="375727"/>
                    </a:cubicBezTo>
                    <a:cubicBezTo>
                      <a:pt x="86116" y="366508"/>
                      <a:pt x="67165" y="350981"/>
                      <a:pt x="51369" y="333595"/>
                    </a:cubicBezTo>
                    <a:cubicBezTo>
                      <a:pt x="47530" y="328680"/>
                      <a:pt x="44229" y="323374"/>
                      <a:pt x="40561" y="318337"/>
                    </a:cubicBezTo>
                    <a:cubicBezTo>
                      <a:pt x="39119" y="316210"/>
                      <a:pt x="36918" y="314718"/>
                      <a:pt x="34399" y="314254"/>
                    </a:cubicBezTo>
                    <a:cubicBezTo>
                      <a:pt x="18799" y="311931"/>
                      <a:pt x="5008" y="325575"/>
                      <a:pt x="1633" y="340002"/>
                    </a:cubicBezTo>
                    <a:cubicBezTo>
                      <a:pt x="-5360" y="368367"/>
                      <a:pt x="11096" y="393724"/>
                      <a:pt x="32101" y="411256"/>
                    </a:cubicBezTo>
                    <a:cubicBezTo>
                      <a:pt x="54303" y="432407"/>
                      <a:pt x="83084" y="449132"/>
                      <a:pt x="114480" y="449157"/>
                    </a:cubicBezTo>
                    <a:cubicBezTo>
                      <a:pt x="116143" y="449230"/>
                      <a:pt x="117806" y="449279"/>
                      <a:pt x="119518" y="449304"/>
                    </a:cubicBezTo>
                    <a:cubicBezTo>
                      <a:pt x="139691" y="449304"/>
                      <a:pt x="159228" y="443680"/>
                      <a:pt x="176980" y="434094"/>
                    </a:cubicBezTo>
                    <a:cubicBezTo>
                      <a:pt x="193119" y="424851"/>
                      <a:pt x="209013" y="414239"/>
                      <a:pt x="220554" y="399445"/>
                    </a:cubicBezTo>
                    <a:cubicBezTo>
                      <a:pt x="249090" y="360664"/>
                      <a:pt x="245031" y="292051"/>
                      <a:pt x="233441" y="247377"/>
                    </a:cubicBezTo>
                    <a:cubicBezTo>
                      <a:pt x="225005" y="221164"/>
                      <a:pt x="212803" y="196565"/>
                      <a:pt x="199770" y="172406"/>
                    </a:cubicBezTo>
                    <a:cubicBezTo>
                      <a:pt x="191481" y="153015"/>
                      <a:pt x="179401" y="133185"/>
                      <a:pt x="180722" y="111422"/>
                    </a:cubicBezTo>
                    <a:cubicBezTo>
                      <a:pt x="181969" y="102057"/>
                      <a:pt x="182531" y="92154"/>
                      <a:pt x="187055" y="83693"/>
                    </a:cubicBezTo>
                    <a:cubicBezTo>
                      <a:pt x="195100" y="70636"/>
                      <a:pt x="211776" y="61295"/>
                      <a:pt x="227230" y="64351"/>
                    </a:cubicBezTo>
                    <a:cubicBezTo>
                      <a:pt x="234174" y="65794"/>
                      <a:pt x="239236" y="71002"/>
                      <a:pt x="243857" y="76015"/>
                    </a:cubicBezTo>
                    <a:cubicBezTo>
                      <a:pt x="250606" y="83155"/>
                      <a:pt x="257355" y="90369"/>
                      <a:pt x="264568" y="97044"/>
                    </a:cubicBezTo>
                    <a:cubicBezTo>
                      <a:pt x="280267" y="108023"/>
                      <a:pt x="302127" y="97949"/>
                      <a:pt x="309879" y="81933"/>
                    </a:cubicBezTo>
                    <a:cubicBezTo>
                      <a:pt x="319342" y="58312"/>
                      <a:pt x="304890" y="31854"/>
                      <a:pt x="287529" y="15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10126229" y="3240593"/>
                <a:ext cx="463330" cy="448991"/>
              </a:xfrm>
              <a:custGeom>
                <a:rect b="b" l="l" r="r" t="t"/>
                <a:pathLst>
                  <a:path extrusionOk="0" h="448991" w="463330">
                    <a:moveTo>
                      <a:pt x="359335" y="97588"/>
                    </a:moveTo>
                    <a:cubicBezTo>
                      <a:pt x="373688" y="96854"/>
                      <a:pt x="387993" y="95803"/>
                      <a:pt x="402248" y="94165"/>
                    </a:cubicBezTo>
                    <a:cubicBezTo>
                      <a:pt x="422886" y="92037"/>
                      <a:pt x="447143" y="90057"/>
                      <a:pt x="459736" y="71155"/>
                    </a:cubicBezTo>
                    <a:cubicBezTo>
                      <a:pt x="467927" y="53770"/>
                      <a:pt x="460396" y="32398"/>
                      <a:pt x="454234" y="15331"/>
                    </a:cubicBezTo>
                    <a:cubicBezTo>
                      <a:pt x="449294" y="3056"/>
                      <a:pt x="442350" y="-1664"/>
                      <a:pt x="429170" y="513"/>
                    </a:cubicBezTo>
                    <a:cubicBezTo>
                      <a:pt x="416406" y="1540"/>
                      <a:pt x="403642" y="2909"/>
                      <a:pt x="390805" y="2640"/>
                    </a:cubicBezTo>
                    <a:cubicBezTo>
                      <a:pt x="344859" y="1735"/>
                      <a:pt x="299084" y="4621"/>
                      <a:pt x="253212" y="6454"/>
                    </a:cubicBezTo>
                    <a:cubicBezTo>
                      <a:pt x="235508" y="6357"/>
                      <a:pt x="217805" y="4694"/>
                      <a:pt x="200101" y="5379"/>
                    </a:cubicBezTo>
                    <a:cubicBezTo>
                      <a:pt x="169243" y="7017"/>
                      <a:pt x="138555" y="11638"/>
                      <a:pt x="107672" y="13521"/>
                    </a:cubicBezTo>
                    <a:cubicBezTo>
                      <a:pt x="86398" y="9169"/>
                      <a:pt x="64709" y="16676"/>
                      <a:pt x="44536" y="23131"/>
                    </a:cubicBezTo>
                    <a:cubicBezTo>
                      <a:pt x="30085" y="27875"/>
                      <a:pt x="13751" y="35284"/>
                      <a:pt x="6293" y="49246"/>
                    </a:cubicBezTo>
                    <a:cubicBezTo>
                      <a:pt x="913" y="61912"/>
                      <a:pt x="-2217" y="76584"/>
                      <a:pt x="1867" y="90032"/>
                    </a:cubicBezTo>
                    <a:cubicBezTo>
                      <a:pt x="6440" y="109447"/>
                      <a:pt x="24950" y="111159"/>
                      <a:pt x="41749" y="109472"/>
                    </a:cubicBezTo>
                    <a:cubicBezTo>
                      <a:pt x="60724" y="108641"/>
                      <a:pt x="79576" y="106171"/>
                      <a:pt x="98576" y="105731"/>
                    </a:cubicBezTo>
                    <a:cubicBezTo>
                      <a:pt x="107476" y="105584"/>
                      <a:pt x="116426" y="105755"/>
                      <a:pt x="125400" y="105951"/>
                    </a:cubicBezTo>
                    <a:cubicBezTo>
                      <a:pt x="134349" y="106122"/>
                      <a:pt x="143323" y="106318"/>
                      <a:pt x="152248" y="106171"/>
                    </a:cubicBezTo>
                    <a:cubicBezTo>
                      <a:pt x="156772" y="106415"/>
                      <a:pt x="161369" y="106220"/>
                      <a:pt x="165966" y="106024"/>
                    </a:cubicBezTo>
                    <a:cubicBezTo>
                      <a:pt x="175258" y="105633"/>
                      <a:pt x="184550" y="105266"/>
                      <a:pt x="193377" y="108323"/>
                    </a:cubicBezTo>
                    <a:cubicBezTo>
                      <a:pt x="194526" y="154073"/>
                      <a:pt x="194404" y="200019"/>
                      <a:pt x="195504" y="245744"/>
                    </a:cubicBezTo>
                    <a:cubicBezTo>
                      <a:pt x="196189" y="270319"/>
                      <a:pt x="199906" y="294698"/>
                      <a:pt x="200664" y="319297"/>
                    </a:cubicBezTo>
                    <a:cubicBezTo>
                      <a:pt x="200688" y="342037"/>
                      <a:pt x="198903" y="364729"/>
                      <a:pt x="199661" y="387494"/>
                    </a:cubicBezTo>
                    <a:cubicBezTo>
                      <a:pt x="200908" y="406005"/>
                      <a:pt x="195871" y="449456"/>
                      <a:pt x="223135" y="448967"/>
                    </a:cubicBezTo>
                    <a:cubicBezTo>
                      <a:pt x="223453" y="448992"/>
                      <a:pt x="223771" y="448992"/>
                      <a:pt x="224065" y="448992"/>
                    </a:cubicBezTo>
                    <a:cubicBezTo>
                      <a:pt x="242820" y="448992"/>
                      <a:pt x="261428" y="443148"/>
                      <a:pt x="277297" y="433196"/>
                    </a:cubicBezTo>
                    <a:cubicBezTo>
                      <a:pt x="283924" y="428207"/>
                      <a:pt x="283386" y="419160"/>
                      <a:pt x="283361" y="411702"/>
                    </a:cubicBezTo>
                    <a:cubicBezTo>
                      <a:pt x="281674" y="390013"/>
                      <a:pt x="285807" y="368544"/>
                      <a:pt x="284633" y="346830"/>
                    </a:cubicBezTo>
                    <a:cubicBezTo>
                      <a:pt x="285782" y="297974"/>
                      <a:pt x="287641" y="249070"/>
                      <a:pt x="286956" y="200141"/>
                    </a:cubicBezTo>
                    <a:cubicBezTo>
                      <a:pt x="286198" y="167301"/>
                      <a:pt x="283728" y="133826"/>
                      <a:pt x="291651" y="101574"/>
                    </a:cubicBezTo>
                    <a:cubicBezTo>
                      <a:pt x="314293" y="101989"/>
                      <a:pt x="336765" y="98835"/>
                      <a:pt x="359335" y="975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10449692" y="3352870"/>
                <a:ext cx="264727" cy="459181"/>
              </a:xfrm>
              <a:custGeom>
                <a:rect b="b" l="l" r="r" t="t"/>
                <a:pathLst>
                  <a:path extrusionOk="0" h="459181" w="264727">
                    <a:moveTo>
                      <a:pt x="252715" y="324439"/>
                    </a:moveTo>
                    <a:cubicBezTo>
                      <a:pt x="248998" y="300354"/>
                      <a:pt x="244963" y="276171"/>
                      <a:pt x="239486" y="252403"/>
                    </a:cubicBezTo>
                    <a:cubicBezTo>
                      <a:pt x="234547" y="232499"/>
                      <a:pt x="232126" y="212155"/>
                      <a:pt x="229020" y="191933"/>
                    </a:cubicBezTo>
                    <a:cubicBezTo>
                      <a:pt x="224057" y="163323"/>
                      <a:pt x="218433" y="134837"/>
                      <a:pt x="213371" y="106276"/>
                    </a:cubicBezTo>
                    <a:cubicBezTo>
                      <a:pt x="208945" y="83022"/>
                      <a:pt x="205742" y="59426"/>
                      <a:pt x="197624" y="37101"/>
                    </a:cubicBezTo>
                    <a:cubicBezTo>
                      <a:pt x="194567" y="22503"/>
                      <a:pt x="185031" y="10081"/>
                      <a:pt x="170628" y="5313"/>
                    </a:cubicBezTo>
                    <a:cubicBezTo>
                      <a:pt x="154539" y="-1412"/>
                      <a:pt x="105854" y="-5153"/>
                      <a:pt x="99399" y="15583"/>
                    </a:cubicBezTo>
                    <a:cubicBezTo>
                      <a:pt x="73480" y="63020"/>
                      <a:pt x="64554" y="117060"/>
                      <a:pt x="48538" y="168189"/>
                    </a:cubicBezTo>
                    <a:cubicBezTo>
                      <a:pt x="41031" y="191639"/>
                      <a:pt x="32620" y="214893"/>
                      <a:pt x="28072" y="239174"/>
                    </a:cubicBezTo>
                    <a:cubicBezTo>
                      <a:pt x="25284" y="253650"/>
                      <a:pt x="24135" y="268370"/>
                      <a:pt x="22863" y="283042"/>
                    </a:cubicBezTo>
                    <a:cubicBezTo>
                      <a:pt x="21005" y="302066"/>
                      <a:pt x="16237" y="320600"/>
                      <a:pt x="13596" y="339527"/>
                    </a:cubicBezTo>
                    <a:cubicBezTo>
                      <a:pt x="11273" y="358697"/>
                      <a:pt x="7874" y="377721"/>
                      <a:pt x="3326" y="396500"/>
                    </a:cubicBezTo>
                    <a:cubicBezTo>
                      <a:pt x="930" y="408360"/>
                      <a:pt x="-24" y="420561"/>
                      <a:pt x="0" y="432665"/>
                    </a:cubicBezTo>
                    <a:cubicBezTo>
                      <a:pt x="98" y="441541"/>
                      <a:pt x="7923" y="447410"/>
                      <a:pt x="15356" y="450687"/>
                    </a:cubicBezTo>
                    <a:cubicBezTo>
                      <a:pt x="50177" y="465554"/>
                      <a:pt x="59126" y="443742"/>
                      <a:pt x="65092" y="413666"/>
                    </a:cubicBezTo>
                    <a:cubicBezTo>
                      <a:pt x="70301" y="385912"/>
                      <a:pt x="74751" y="358012"/>
                      <a:pt x="78663" y="330063"/>
                    </a:cubicBezTo>
                    <a:cubicBezTo>
                      <a:pt x="87026" y="325980"/>
                      <a:pt x="96367" y="326053"/>
                      <a:pt x="105561" y="326151"/>
                    </a:cubicBezTo>
                    <a:cubicBezTo>
                      <a:pt x="107468" y="326176"/>
                      <a:pt x="109375" y="326200"/>
                      <a:pt x="111258" y="326176"/>
                    </a:cubicBezTo>
                    <a:cubicBezTo>
                      <a:pt x="123582" y="326078"/>
                      <a:pt x="135808" y="324708"/>
                      <a:pt x="148108" y="324195"/>
                    </a:cubicBezTo>
                    <a:cubicBezTo>
                      <a:pt x="153121" y="324366"/>
                      <a:pt x="158158" y="324195"/>
                      <a:pt x="163195" y="324048"/>
                    </a:cubicBezTo>
                    <a:cubicBezTo>
                      <a:pt x="169186" y="323853"/>
                      <a:pt x="175201" y="323657"/>
                      <a:pt x="181167" y="324073"/>
                    </a:cubicBezTo>
                    <a:cubicBezTo>
                      <a:pt x="186669" y="329110"/>
                      <a:pt x="187109" y="337179"/>
                      <a:pt x="188919" y="344344"/>
                    </a:cubicBezTo>
                    <a:cubicBezTo>
                      <a:pt x="193882" y="375007"/>
                      <a:pt x="196866" y="405939"/>
                      <a:pt x="201414" y="436651"/>
                    </a:cubicBezTo>
                    <a:cubicBezTo>
                      <a:pt x="201560" y="454403"/>
                      <a:pt x="213787" y="458242"/>
                      <a:pt x="229240" y="459147"/>
                    </a:cubicBezTo>
                    <a:cubicBezTo>
                      <a:pt x="230096" y="459171"/>
                      <a:pt x="230903" y="459196"/>
                      <a:pt x="231735" y="459171"/>
                    </a:cubicBezTo>
                    <a:cubicBezTo>
                      <a:pt x="274477" y="459171"/>
                      <a:pt x="264378" y="413250"/>
                      <a:pt x="261933" y="383565"/>
                    </a:cubicBezTo>
                    <a:cubicBezTo>
                      <a:pt x="260172" y="363685"/>
                      <a:pt x="256065" y="344099"/>
                      <a:pt x="252715" y="324439"/>
                    </a:cubicBezTo>
                    <a:close/>
                    <a:moveTo>
                      <a:pt x="92112" y="203278"/>
                    </a:moveTo>
                    <a:cubicBezTo>
                      <a:pt x="93604" y="190196"/>
                      <a:pt x="97541" y="177383"/>
                      <a:pt x="100255" y="164473"/>
                    </a:cubicBezTo>
                    <a:cubicBezTo>
                      <a:pt x="106417" y="134885"/>
                      <a:pt x="112481" y="105200"/>
                      <a:pt x="121186" y="76200"/>
                    </a:cubicBezTo>
                    <a:cubicBezTo>
                      <a:pt x="122580" y="73584"/>
                      <a:pt x="123973" y="70967"/>
                      <a:pt x="125245" y="68302"/>
                    </a:cubicBezTo>
                    <a:cubicBezTo>
                      <a:pt x="128228" y="67593"/>
                      <a:pt x="129695" y="64267"/>
                      <a:pt x="131505" y="61920"/>
                    </a:cubicBezTo>
                    <a:lnTo>
                      <a:pt x="131505" y="61895"/>
                    </a:lnTo>
                    <a:cubicBezTo>
                      <a:pt x="156470" y="60013"/>
                      <a:pt x="163439" y="85834"/>
                      <a:pt x="164075" y="105958"/>
                    </a:cubicBezTo>
                    <a:cubicBezTo>
                      <a:pt x="165396" y="125129"/>
                      <a:pt x="165860" y="144324"/>
                      <a:pt x="166423" y="163495"/>
                    </a:cubicBezTo>
                    <a:cubicBezTo>
                      <a:pt x="166129" y="192030"/>
                      <a:pt x="169210" y="223941"/>
                      <a:pt x="155664" y="250178"/>
                    </a:cubicBezTo>
                    <a:cubicBezTo>
                      <a:pt x="154001" y="252965"/>
                      <a:pt x="151067" y="253944"/>
                      <a:pt x="148010" y="254286"/>
                    </a:cubicBezTo>
                    <a:cubicBezTo>
                      <a:pt x="137667" y="255729"/>
                      <a:pt x="127274" y="256902"/>
                      <a:pt x="116858" y="257489"/>
                    </a:cubicBezTo>
                    <a:cubicBezTo>
                      <a:pt x="108055" y="257563"/>
                      <a:pt x="98812" y="256927"/>
                      <a:pt x="90987" y="252550"/>
                    </a:cubicBezTo>
                    <a:cubicBezTo>
                      <a:pt x="90425" y="236362"/>
                      <a:pt x="90376" y="219441"/>
                      <a:pt x="92112" y="2032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10714146" y="3158679"/>
                <a:ext cx="251086" cy="475937"/>
              </a:xfrm>
              <a:custGeom>
                <a:rect b="b" l="l" r="r" t="t"/>
                <a:pathLst>
                  <a:path extrusionOk="0" h="475937" w="251086">
                    <a:moveTo>
                      <a:pt x="198134" y="393778"/>
                    </a:moveTo>
                    <a:cubicBezTo>
                      <a:pt x="185957" y="391626"/>
                      <a:pt x="174293" y="387445"/>
                      <a:pt x="162238" y="384902"/>
                    </a:cubicBezTo>
                    <a:cubicBezTo>
                      <a:pt x="148324" y="382408"/>
                      <a:pt x="134558" y="379816"/>
                      <a:pt x="121231" y="374534"/>
                    </a:cubicBezTo>
                    <a:cubicBezTo>
                      <a:pt x="107563" y="369448"/>
                      <a:pt x="93429" y="365560"/>
                      <a:pt x="79736" y="360767"/>
                    </a:cubicBezTo>
                    <a:cubicBezTo>
                      <a:pt x="74405" y="342012"/>
                      <a:pt x="76117" y="322133"/>
                      <a:pt x="75310" y="302840"/>
                    </a:cubicBezTo>
                    <a:cubicBezTo>
                      <a:pt x="74528" y="273302"/>
                      <a:pt x="78220" y="243885"/>
                      <a:pt x="79858" y="214445"/>
                    </a:cubicBezTo>
                    <a:cubicBezTo>
                      <a:pt x="81472" y="175028"/>
                      <a:pt x="82303" y="135635"/>
                      <a:pt x="84602" y="96267"/>
                    </a:cubicBezTo>
                    <a:cubicBezTo>
                      <a:pt x="85922" y="81718"/>
                      <a:pt x="87218" y="67120"/>
                      <a:pt x="87341" y="52522"/>
                    </a:cubicBezTo>
                    <a:cubicBezTo>
                      <a:pt x="87218" y="40247"/>
                      <a:pt x="89615" y="26138"/>
                      <a:pt x="81496" y="15795"/>
                    </a:cubicBezTo>
                    <a:cubicBezTo>
                      <a:pt x="72229" y="2077"/>
                      <a:pt x="35722" y="-8609"/>
                      <a:pt x="26992" y="9853"/>
                    </a:cubicBezTo>
                    <a:cubicBezTo>
                      <a:pt x="25941" y="10220"/>
                      <a:pt x="25476" y="11418"/>
                      <a:pt x="25085" y="12396"/>
                    </a:cubicBezTo>
                    <a:cubicBezTo>
                      <a:pt x="23104" y="19169"/>
                      <a:pt x="22053" y="26187"/>
                      <a:pt x="20659" y="33107"/>
                    </a:cubicBezTo>
                    <a:cubicBezTo>
                      <a:pt x="15304" y="59662"/>
                      <a:pt x="9680" y="86168"/>
                      <a:pt x="6379" y="113066"/>
                    </a:cubicBezTo>
                    <a:cubicBezTo>
                      <a:pt x="3445" y="133068"/>
                      <a:pt x="2002" y="153216"/>
                      <a:pt x="1782" y="173438"/>
                    </a:cubicBezTo>
                    <a:cubicBezTo>
                      <a:pt x="-101" y="213711"/>
                      <a:pt x="-981" y="253960"/>
                      <a:pt x="1635" y="294233"/>
                    </a:cubicBezTo>
                    <a:cubicBezTo>
                      <a:pt x="1562" y="324676"/>
                      <a:pt x="1318" y="355094"/>
                      <a:pt x="3836" y="385464"/>
                    </a:cubicBezTo>
                    <a:cubicBezTo>
                      <a:pt x="6135" y="408034"/>
                      <a:pt x="2198" y="427229"/>
                      <a:pt x="24425" y="440922"/>
                    </a:cubicBezTo>
                    <a:cubicBezTo>
                      <a:pt x="37776" y="451950"/>
                      <a:pt x="54843" y="454566"/>
                      <a:pt x="71251" y="458014"/>
                    </a:cubicBezTo>
                    <a:cubicBezTo>
                      <a:pt x="90666" y="463149"/>
                      <a:pt x="110644" y="464445"/>
                      <a:pt x="130645" y="465056"/>
                    </a:cubicBezTo>
                    <a:cubicBezTo>
                      <a:pt x="146099" y="466083"/>
                      <a:pt x="161602" y="467012"/>
                      <a:pt x="176909" y="469678"/>
                    </a:cubicBezTo>
                    <a:cubicBezTo>
                      <a:pt x="191116" y="471536"/>
                      <a:pt x="205152" y="475571"/>
                      <a:pt x="219554" y="475693"/>
                    </a:cubicBezTo>
                    <a:cubicBezTo>
                      <a:pt x="220850" y="475815"/>
                      <a:pt x="222097" y="475864"/>
                      <a:pt x="223271" y="475938"/>
                    </a:cubicBezTo>
                    <a:cubicBezTo>
                      <a:pt x="237257" y="475938"/>
                      <a:pt x="245522" y="467868"/>
                      <a:pt x="248114" y="453270"/>
                    </a:cubicBezTo>
                    <a:cubicBezTo>
                      <a:pt x="249166" y="441753"/>
                      <a:pt x="253225" y="429380"/>
                      <a:pt x="249630" y="418083"/>
                    </a:cubicBezTo>
                    <a:cubicBezTo>
                      <a:pt x="240143" y="400453"/>
                      <a:pt x="215739" y="398253"/>
                      <a:pt x="198134" y="3937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10988299" y="3233443"/>
                <a:ext cx="236619" cy="459491"/>
              </a:xfrm>
              <a:custGeom>
                <a:rect b="b" l="l" r="r" t="t"/>
                <a:pathLst>
                  <a:path extrusionOk="0" h="459491" w="236619">
                    <a:moveTo>
                      <a:pt x="201636" y="103687"/>
                    </a:moveTo>
                    <a:cubicBezTo>
                      <a:pt x="211955" y="87817"/>
                      <a:pt x="224255" y="73170"/>
                      <a:pt x="232666" y="56152"/>
                    </a:cubicBezTo>
                    <a:cubicBezTo>
                      <a:pt x="237606" y="47349"/>
                      <a:pt x="237899" y="36810"/>
                      <a:pt x="233644" y="27665"/>
                    </a:cubicBezTo>
                    <a:cubicBezTo>
                      <a:pt x="229292" y="17664"/>
                      <a:pt x="223643" y="6416"/>
                      <a:pt x="213814" y="938"/>
                    </a:cubicBezTo>
                    <a:cubicBezTo>
                      <a:pt x="190804" y="-6348"/>
                      <a:pt x="172098" y="30746"/>
                      <a:pt x="158845" y="45148"/>
                    </a:cubicBezTo>
                    <a:cubicBezTo>
                      <a:pt x="127424" y="83807"/>
                      <a:pt x="101064" y="126256"/>
                      <a:pt x="73238" y="167532"/>
                    </a:cubicBezTo>
                    <a:cubicBezTo>
                      <a:pt x="78006" y="135939"/>
                      <a:pt x="77003" y="103785"/>
                      <a:pt x="79400" y="71972"/>
                    </a:cubicBezTo>
                    <a:cubicBezTo>
                      <a:pt x="80133" y="62240"/>
                      <a:pt x="79326" y="52557"/>
                      <a:pt x="78959" y="42825"/>
                    </a:cubicBezTo>
                    <a:cubicBezTo>
                      <a:pt x="78226" y="34316"/>
                      <a:pt x="80989" y="23826"/>
                      <a:pt x="74216" y="17224"/>
                    </a:cubicBezTo>
                    <a:cubicBezTo>
                      <a:pt x="63823" y="8347"/>
                      <a:pt x="47832" y="7663"/>
                      <a:pt x="34994" y="10499"/>
                    </a:cubicBezTo>
                    <a:cubicBezTo>
                      <a:pt x="20445" y="15096"/>
                      <a:pt x="20616" y="32066"/>
                      <a:pt x="21619" y="44977"/>
                    </a:cubicBezTo>
                    <a:cubicBezTo>
                      <a:pt x="22450" y="61604"/>
                      <a:pt x="19907" y="79504"/>
                      <a:pt x="18782" y="96327"/>
                    </a:cubicBezTo>
                    <a:cubicBezTo>
                      <a:pt x="18465" y="108822"/>
                      <a:pt x="16973" y="121317"/>
                      <a:pt x="15775" y="133714"/>
                    </a:cubicBezTo>
                    <a:cubicBezTo>
                      <a:pt x="12694" y="171175"/>
                      <a:pt x="5456" y="208685"/>
                      <a:pt x="3573" y="246415"/>
                    </a:cubicBezTo>
                    <a:cubicBezTo>
                      <a:pt x="2888" y="275831"/>
                      <a:pt x="2815" y="305271"/>
                      <a:pt x="663" y="334663"/>
                    </a:cubicBezTo>
                    <a:cubicBezTo>
                      <a:pt x="-144" y="363663"/>
                      <a:pt x="-388" y="392786"/>
                      <a:pt x="932" y="421786"/>
                    </a:cubicBezTo>
                    <a:cubicBezTo>
                      <a:pt x="2595" y="443011"/>
                      <a:pt x="394" y="456411"/>
                      <a:pt x="26460" y="458783"/>
                    </a:cubicBezTo>
                    <a:cubicBezTo>
                      <a:pt x="30519" y="459247"/>
                      <a:pt x="34236" y="459467"/>
                      <a:pt x="37537" y="459492"/>
                    </a:cubicBezTo>
                    <a:cubicBezTo>
                      <a:pt x="75267" y="459492"/>
                      <a:pt x="70646" y="430956"/>
                      <a:pt x="73115" y="396429"/>
                    </a:cubicBezTo>
                    <a:cubicBezTo>
                      <a:pt x="74411" y="377014"/>
                      <a:pt x="75096" y="357575"/>
                      <a:pt x="75512" y="338111"/>
                    </a:cubicBezTo>
                    <a:cubicBezTo>
                      <a:pt x="76612" y="315566"/>
                      <a:pt x="78030" y="293070"/>
                      <a:pt x="75927" y="270525"/>
                    </a:cubicBezTo>
                    <a:cubicBezTo>
                      <a:pt x="86271" y="284169"/>
                      <a:pt x="96003" y="298229"/>
                      <a:pt x="105979" y="312118"/>
                    </a:cubicBezTo>
                    <a:cubicBezTo>
                      <a:pt x="114586" y="323537"/>
                      <a:pt x="124245" y="334150"/>
                      <a:pt x="132094" y="346156"/>
                    </a:cubicBezTo>
                    <a:cubicBezTo>
                      <a:pt x="148722" y="369948"/>
                      <a:pt x="162439" y="396943"/>
                      <a:pt x="186207" y="414573"/>
                    </a:cubicBezTo>
                    <a:cubicBezTo>
                      <a:pt x="198507" y="421517"/>
                      <a:pt x="222837" y="416382"/>
                      <a:pt x="230246" y="403936"/>
                    </a:cubicBezTo>
                    <a:cubicBezTo>
                      <a:pt x="241542" y="379142"/>
                      <a:pt x="222127" y="353418"/>
                      <a:pt x="213251" y="330775"/>
                    </a:cubicBezTo>
                    <a:cubicBezTo>
                      <a:pt x="203055" y="309208"/>
                      <a:pt x="187772" y="290551"/>
                      <a:pt x="174128" y="271136"/>
                    </a:cubicBezTo>
                    <a:cubicBezTo>
                      <a:pt x="157598" y="250009"/>
                      <a:pt x="143782" y="226413"/>
                      <a:pt x="125076" y="207120"/>
                    </a:cubicBezTo>
                    <a:cubicBezTo>
                      <a:pt x="132657" y="195603"/>
                      <a:pt x="143367" y="186433"/>
                      <a:pt x="151411" y="175234"/>
                    </a:cubicBezTo>
                    <a:cubicBezTo>
                      <a:pt x="169384" y="152298"/>
                      <a:pt x="185473" y="127943"/>
                      <a:pt x="201636" y="1036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11239205" y="3208888"/>
                <a:ext cx="98859" cy="302048"/>
              </a:xfrm>
              <a:custGeom>
                <a:rect b="b" l="l" r="r" t="t"/>
                <a:pathLst>
                  <a:path extrusionOk="0" h="302048" w="98859">
                    <a:moveTo>
                      <a:pt x="69984" y="1432"/>
                    </a:moveTo>
                    <a:cubicBezTo>
                      <a:pt x="58809" y="845"/>
                      <a:pt x="47610" y="-328"/>
                      <a:pt x="36386" y="87"/>
                    </a:cubicBezTo>
                    <a:cubicBezTo>
                      <a:pt x="32352" y="307"/>
                      <a:pt x="29491" y="4684"/>
                      <a:pt x="30591" y="8474"/>
                    </a:cubicBezTo>
                    <a:cubicBezTo>
                      <a:pt x="20810" y="74080"/>
                      <a:pt x="10712" y="139832"/>
                      <a:pt x="4819" y="205975"/>
                    </a:cubicBezTo>
                    <a:cubicBezTo>
                      <a:pt x="1835" y="231210"/>
                      <a:pt x="-1246" y="256616"/>
                      <a:pt x="515" y="282095"/>
                    </a:cubicBezTo>
                    <a:cubicBezTo>
                      <a:pt x="2276" y="298429"/>
                      <a:pt x="23598" y="301290"/>
                      <a:pt x="36875" y="302024"/>
                    </a:cubicBezTo>
                    <a:cubicBezTo>
                      <a:pt x="36875" y="302024"/>
                      <a:pt x="36875" y="302024"/>
                      <a:pt x="36875" y="302048"/>
                    </a:cubicBezTo>
                    <a:cubicBezTo>
                      <a:pt x="61401" y="302048"/>
                      <a:pt x="64238" y="251383"/>
                      <a:pt x="67734" y="232897"/>
                    </a:cubicBezTo>
                    <a:cubicBezTo>
                      <a:pt x="71011" y="209130"/>
                      <a:pt x="73823" y="185313"/>
                      <a:pt x="76953" y="161521"/>
                    </a:cubicBezTo>
                    <a:cubicBezTo>
                      <a:pt x="82430" y="115722"/>
                      <a:pt x="95830" y="71146"/>
                      <a:pt x="98471" y="24955"/>
                    </a:cubicBezTo>
                    <a:cubicBezTo>
                      <a:pt x="101552" y="4831"/>
                      <a:pt x="85780" y="2899"/>
                      <a:pt x="69984" y="14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11242581" y="3546422"/>
                <a:ext cx="74546" cy="79490"/>
              </a:xfrm>
              <a:custGeom>
                <a:rect b="b" l="l" r="r" t="t"/>
                <a:pathLst>
                  <a:path extrusionOk="0" h="79490" w="74546">
                    <a:moveTo>
                      <a:pt x="55580" y="1413"/>
                    </a:moveTo>
                    <a:cubicBezTo>
                      <a:pt x="53257" y="44"/>
                      <a:pt x="50225" y="20"/>
                      <a:pt x="48048" y="1707"/>
                    </a:cubicBezTo>
                    <a:cubicBezTo>
                      <a:pt x="25186" y="-4724"/>
                      <a:pt x="5624" y="7478"/>
                      <a:pt x="611" y="30561"/>
                    </a:cubicBezTo>
                    <a:cubicBezTo>
                      <a:pt x="-3375" y="51443"/>
                      <a:pt x="12666" y="74355"/>
                      <a:pt x="33353" y="78585"/>
                    </a:cubicBezTo>
                    <a:cubicBezTo>
                      <a:pt x="35945" y="79221"/>
                      <a:pt x="38439" y="79514"/>
                      <a:pt x="40786" y="79490"/>
                    </a:cubicBezTo>
                    <a:cubicBezTo>
                      <a:pt x="64089" y="79490"/>
                      <a:pt x="78247" y="51223"/>
                      <a:pt x="73699" y="29362"/>
                    </a:cubicBezTo>
                    <a:cubicBezTo>
                      <a:pt x="72525" y="17503"/>
                      <a:pt x="66926" y="6328"/>
                      <a:pt x="55580" y="14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6" name="Google Shape;1376;p32"/>
            <p:cNvGrpSpPr/>
            <p:nvPr/>
          </p:nvGrpSpPr>
          <p:grpSpPr>
            <a:xfrm>
              <a:off x="5069817" y="1324742"/>
              <a:ext cx="597995" cy="574653"/>
              <a:chOff x="5069817" y="1324742"/>
              <a:chExt cx="597995" cy="574653"/>
            </a:xfrm>
          </p:grpSpPr>
          <p:sp>
            <p:nvSpPr>
              <p:cNvPr id="1377" name="Google Shape;1377;p32"/>
              <p:cNvSpPr/>
              <p:nvPr/>
            </p:nvSpPr>
            <p:spPr>
              <a:xfrm>
                <a:off x="5123086" y="1339346"/>
                <a:ext cx="124998" cy="241912"/>
              </a:xfrm>
              <a:custGeom>
                <a:rect b="b" l="l" r="r" t="t"/>
                <a:pathLst>
                  <a:path extrusionOk="0" h="483823" w="249996">
                    <a:moveTo>
                      <a:pt x="249196" y="451791"/>
                    </a:moveTo>
                    <a:cubicBezTo>
                      <a:pt x="251543" y="458124"/>
                      <a:pt x="248756" y="483383"/>
                      <a:pt x="240491" y="483824"/>
                    </a:cubicBezTo>
                    <a:cubicBezTo>
                      <a:pt x="223863" y="482748"/>
                      <a:pt x="207162" y="481794"/>
                      <a:pt x="190535" y="480254"/>
                    </a:cubicBezTo>
                    <a:cubicBezTo>
                      <a:pt x="177233" y="477735"/>
                      <a:pt x="163784" y="476194"/>
                      <a:pt x="150262" y="476194"/>
                    </a:cubicBezTo>
                    <a:cubicBezTo>
                      <a:pt x="148135" y="476194"/>
                      <a:pt x="145983" y="476243"/>
                      <a:pt x="143855" y="476317"/>
                    </a:cubicBezTo>
                    <a:cubicBezTo>
                      <a:pt x="121995" y="476855"/>
                      <a:pt x="100502" y="472453"/>
                      <a:pt x="78935" y="469495"/>
                    </a:cubicBezTo>
                    <a:cubicBezTo>
                      <a:pt x="58493" y="466193"/>
                      <a:pt x="37268" y="466389"/>
                      <a:pt x="17633" y="459249"/>
                    </a:cubicBezTo>
                    <a:cubicBezTo>
                      <a:pt x="-5523" y="452133"/>
                      <a:pt x="1079" y="426483"/>
                      <a:pt x="321" y="407826"/>
                    </a:cubicBezTo>
                    <a:cubicBezTo>
                      <a:pt x="956" y="373348"/>
                      <a:pt x="4673" y="338968"/>
                      <a:pt x="9735" y="304882"/>
                    </a:cubicBezTo>
                    <a:cubicBezTo>
                      <a:pt x="18391" y="250255"/>
                      <a:pt x="24455" y="195238"/>
                      <a:pt x="37733" y="141467"/>
                    </a:cubicBezTo>
                    <a:cubicBezTo>
                      <a:pt x="46193" y="103248"/>
                      <a:pt x="53651" y="64761"/>
                      <a:pt x="66024" y="27544"/>
                    </a:cubicBezTo>
                    <a:cubicBezTo>
                      <a:pt x="69423" y="26591"/>
                      <a:pt x="70817" y="22580"/>
                      <a:pt x="72650" y="19940"/>
                    </a:cubicBezTo>
                    <a:cubicBezTo>
                      <a:pt x="83165" y="2187"/>
                      <a:pt x="93777" y="-2777"/>
                      <a:pt x="113999" y="1380"/>
                    </a:cubicBezTo>
                    <a:cubicBezTo>
                      <a:pt x="143562" y="11308"/>
                      <a:pt x="133806" y="62144"/>
                      <a:pt x="129624" y="86083"/>
                    </a:cubicBezTo>
                    <a:cubicBezTo>
                      <a:pt x="121262" y="118825"/>
                      <a:pt x="117300" y="152446"/>
                      <a:pt x="110185" y="185457"/>
                    </a:cubicBezTo>
                    <a:cubicBezTo>
                      <a:pt x="99303" y="238714"/>
                      <a:pt x="90623" y="292387"/>
                      <a:pt x="78568" y="345448"/>
                    </a:cubicBezTo>
                    <a:cubicBezTo>
                      <a:pt x="75805" y="359851"/>
                      <a:pt x="58835" y="398901"/>
                      <a:pt x="79570" y="404672"/>
                    </a:cubicBezTo>
                    <a:cubicBezTo>
                      <a:pt x="100502" y="410785"/>
                      <a:pt x="121995" y="413988"/>
                      <a:pt x="143195" y="418927"/>
                    </a:cubicBezTo>
                    <a:cubicBezTo>
                      <a:pt x="158453" y="422717"/>
                      <a:pt x="173712" y="426997"/>
                      <a:pt x="189434" y="428366"/>
                    </a:cubicBezTo>
                    <a:cubicBezTo>
                      <a:pt x="205622" y="430102"/>
                      <a:pt x="242398" y="435579"/>
                      <a:pt x="249196" y="4517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225503" y="1343689"/>
                <a:ext cx="136033" cy="207612"/>
              </a:xfrm>
              <a:custGeom>
                <a:rect b="b" l="l" r="r" t="t"/>
                <a:pathLst>
                  <a:path extrusionOk="0" h="415224" w="272067">
                    <a:moveTo>
                      <a:pt x="272062" y="46171"/>
                    </a:moveTo>
                    <a:cubicBezTo>
                      <a:pt x="272356" y="58618"/>
                      <a:pt x="259200" y="67029"/>
                      <a:pt x="247610" y="64877"/>
                    </a:cubicBezTo>
                    <a:cubicBezTo>
                      <a:pt x="222253" y="61503"/>
                      <a:pt x="198021" y="49472"/>
                      <a:pt x="171955" y="50671"/>
                    </a:cubicBezTo>
                    <a:cubicBezTo>
                      <a:pt x="125471" y="54412"/>
                      <a:pt x="133100" y="109723"/>
                      <a:pt x="152613" y="138063"/>
                    </a:cubicBezTo>
                    <a:cubicBezTo>
                      <a:pt x="159802" y="149849"/>
                      <a:pt x="170781" y="158456"/>
                      <a:pt x="179877" y="168653"/>
                    </a:cubicBezTo>
                    <a:cubicBezTo>
                      <a:pt x="184963" y="173617"/>
                      <a:pt x="185892" y="180512"/>
                      <a:pt x="183961" y="187163"/>
                    </a:cubicBezTo>
                    <a:cubicBezTo>
                      <a:pt x="181418" y="198998"/>
                      <a:pt x="178386" y="210833"/>
                      <a:pt x="173324" y="221861"/>
                    </a:cubicBezTo>
                    <a:cubicBezTo>
                      <a:pt x="168654" y="233769"/>
                      <a:pt x="157626" y="235823"/>
                      <a:pt x="146133" y="236239"/>
                    </a:cubicBezTo>
                    <a:cubicBezTo>
                      <a:pt x="131584" y="236557"/>
                      <a:pt x="117035" y="236386"/>
                      <a:pt x="102633" y="238855"/>
                    </a:cubicBezTo>
                    <a:cubicBezTo>
                      <a:pt x="90724" y="240616"/>
                      <a:pt x="63827" y="246631"/>
                      <a:pt x="59352" y="258857"/>
                    </a:cubicBezTo>
                    <a:cubicBezTo>
                      <a:pt x="56833" y="273284"/>
                      <a:pt x="60330" y="289080"/>
                      <a:pt x="68522" y="301209"/>
                    </a:cubicBezTo>
                    <a:cubicBezTo>
                      <a:pt x="76151" y="313264"/>
                      <a:pt x="87668" y="321651"/>
                      <a:pt x="98525" y="330551"/>
                    </a:cubicBezTo>
                    <a:cubicBezTo>
                      <a:pt x="105518" y="336567"/>
                      <a:pt x="112707" y="342460"/>
                      <a:pt x="120972" y="346665"/>
                    </a:cubicBezTo>
                    <a:cubicBezTo>
                      <a:pt x="140778" y="357058"/>
                      <a:pt x="162100" y="364026"/>
                      <a:pt x="182445" y="373147"/>
                    </a:cubicBezTo>
                    <a:cubicBezTo>
                      <a:pt x="200368" y="381681"/>
                      <a:pt x="208437" y="399018"/>
                      <a:pt x="188509" y="411170"/>
                    </a:cubicBezTo>
                    <a:cubicBezTo>
                      <a:pt x="178924" y="415865"/>
                      <a:pt x="167896" y="415254"/>
                      <a:pt x="157479" y="415132"/>
                    </a:cubicBezTo>
                    <a:cubicBezTo>
                      <a:pt x="133467" y="415890"/>
                      <a:pt x="110408" y="408799"/>
                      <a:pt x="88939" y="398529"/>
                    </a:cubicBezTo>
                    <a:cubicBezTo>
                      <a:pt x="56393" y="386302"/>
                      <a:pt x="25094" y="365763"/>
                      <a:pt x="9127" y="333901"/>
                    </a:cubicBezTo>
                    <a:cubicBezTo>
                      <a:pt x="-1950" y="310329"/>
                      <a:pt x="-1363" y="282527"/>
                      <a:pt x="2623" y="257268"/>
                    </a:cubicBezTo>
                    <a:cubicBezTo>
                      <a:pt x="10937" y="221470"/>
                      <a:pt x="42235" y="191687"/>
                      <a:pt x="78914" y="186870"/>
                    </a:cubicBezTo>
                    <a:cubicBezTo>
                      <a:pt x="83291" y="185745"/>
                      <a:pt x="91164" y="186087"/>
                      <a:pt x="99552" y="186454"/>
                    </a:cubicBezTo>
                    <a:cubicBezTo>
                      <a:pt x="113563" y="187065"/>
                      <a:pt x="129065" y="187652"/>
                      <a:pt x="132244" y="181344"/>
                    </a:cubicBezTo>
                    <a:cubicBezTo>
                      <a:pt x="135423" y="175597"/>
                      <a:pt x="129799" y="170902"/>
                      <a:pt x="125838" y="167479"/>
                    </a:cubicBezTo>
                    <a:cubicBezTo>
                      <a:pt x="119236" y="161464"/>
                      <a:pt x="113147" y="154886"/>
                      <a:pt x="108134" y="147477"/>
                    </a:cubicBezTo>
                    <a:cubicBezTo>
                      <a:pt x="84587" y="113757"/>
                      <a:pt x="79941" y="83143"/>
                      <a:pt x="93732" y="44117"/>
                    </a:cubicBezTo>
                    <a:cubicBezTo>
                      <a:pt x="98525" y="31451"/>
                      <a:pt x="105738" y="18589"/>
                      <a:pt x="117573" y="11376"/>
                    </a:cubicBezTo>
                    <a:cubicBezTo>
                      <a:pt x="135007" y="1448"/>
                      <a:pt x="155229" y="-1486"/>
                      <a:pt x="175011" y="666"/>
                    </a:cubicBezTo>
                    <a:cubicBezTo>
                      <a:pt x="174767" y="1057"/>
                      <a:pt x="174596" y="1473"/>
                      <a:pt x="174498" y="1888"/>
                    </a:cubicBezTo>
                    <a:cubicBezTo>
                      <a:pt x="175011" y="1913"/>
                      <a:pt x="175500" y="1986"/>
                      <a:pt x="175989" y="2035"/>
                    </a:cubicBezTo>
                    <a:cubicBezTo>
                      <a:pt x="176943" y="2133"/>
                      <a:pt x="177872" y="2280"/>
                      <a:pt x="178801" y="2451"/>
                    </a:cubicBezTo>
                    <a:cubicBezTo>
                      <a:pt x="180782" y="2793"/>
                      <a:pt x="182787" y="3233"/>
                      <a:pt x="184768" y="3673"/>
                    </a:cubicBezTo>
                    <a:cubicBezTo>
                      <a:pt x="186626" y="4089"/>
                      <a:pt x="188509" y="4554"/>
                      <a:pt x="190318" y="5189"/>
                    </a:cubicBezTo>
                    <a:cubicBezTo>
                      <a:pt x="190783" y="5336"/>
                      <a:pt x="191248" y="5507"/>
                      <a:pt x="191688" y="5678"/>
                    </a:cubicBezTo>
                    <a:cubicBezTo>
                      <a:pt x="193424" y="6094"/>
                      <a:pt x="195135" y="6534"/>
                      <a:pt x="196872" y="7048"/>
                    </a:cubicBezTo>
                    <a:cubicBezTo>
                      <a:pt x="199048" y="7708"/>
                      <a:pt x="201151" y="8466"/>
                      <a:pt x="203229" y="9322"/>
                    </a:cubicBezTo>
                    <a:cubicBezTo>
                      <a:pt x="215284" y="10667"/>
                      <a:pt x="227388" y="12867"/>
                      <a:pt x="238709" y="17000"/>
                    </a:cubicBezTo>
                    <a:cubicBezTo>
                      <a:pt x="250495" y="25045"/>
                      <a:pt x="266120" y="32600"/>
                      <a:pt x="272062" y="461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40236" y="1385154"/>
                <a:ext cx="158486" cy="194918"/>
              </a:xfrm>
              <a:custGeom>
                <a:rect b="b" l="l" r="r" t="t"/>
                <a:pathLst>
                  <a:path extrusionOk="0" h="389836" w="316973">
                    <a:moveTo>
                      <a:pt x="295726" y="43"/>
                    </a:moveTo>
                    <a:cubicBezTo>
                      <a:pt x="323381" y="-1033"/>
                      <a:pt x="322721" y="18504"/>
                      <a:pt x="301374" y="29826"/>
                    </a:cubicBezTo>
                    <a:cubicBezTo>
                      <a:pt x="277484" y="43348"/>
                      <a:pt x="248900" y="47994"/>
                      <a:pt x="222442" y="54473"/>
                    </a:cubicBezTo>
                    <a:cubicBezTo>
                      <a:pt x="215571" y="56087"/>
                      <a:pt x="207404" y="54571"/>
                      <a:pt x="201462" y="58899"/>
                    </a:cubicBezTo>
                    <a:cubicBezTo>
                      <a:pt x="198137" y="61662"/>
                      <a:pt x="197672" y="66039"/>
                      <a:pt x="197672" y="70098"/>
                    </a:cubicBezTo>
                    <a:cubicBezTo>
                      <a:pt x="197843" y="87728"/>
                      <a:pt x="201731" y="105114"/>
                      <a:pt x="201902" y="122769"/>
                    </a:cubicBezTo>
                    <a:cubicBezTo>
                      <a:pt x="205399" y="182334"/>
                      <a:pt x="214031" y="241582"/>
                      <a:pt x="212417" y="301319"/>
                    </a:cubicBezTo>
                    <a:cubicBezTo>
                      <a:pt x="211585" y="323277"/>
                      <a:pt x="214862" y="345431"/>
                      <a:pt x="209091" y="367022"/>
                    </a:cubicBezTo>
                    <a:cubicBezTo>
                      <a:pt x="205961" y="375825"/>
                      <a:pt x="201976" y="388027"/>
                      <a:pt x="191510" y="389836"/>
                    </a:cubicBezTo>
                    <a:cubicBezTo>
                      <a:pt x="176007" y="385679"/>
                      <a:pt x="174271" y="350615"/>
                      <a:pt x="171753" y="336555"/>
                    </a:cubicBezTo>
                    <a:cubicBezTo>
                      <a:pt x="170065" y="323155"/>
                      <a:pt x="165860" y="310244"/>
                      <a:pt x="163586" y="296942"/>
                    </a:cubicBezTo>
                    <a:cubicBezTo>
                      <a:pt x="159869" y="279043"/>
                      <a:pt x="157204" y="261095"/>
                      <a:pt x="156103" y="242854"/>
                    </a:cubicBezTo>
                    <a:cubicBezTo>
                      <a:pt x="151653" y="209794"/>
                      <a:pt x="148939" y="176466"/>
                      <a:pt x="147031" y="143162"/>
                    </a:cubicBezTo>
                    <a:cubicBezTo>
                      <a:pt x="147472" y="129028"/>
                      <a:pt x="146347" y="114993"/>
                      <a:pt x="146347" y="100884"/>
                    </a:cubicBezTo>
                    <a:cubicBezTo>
                      <a:pt x="146273" y="95773"/>
                      <a:pt x="146127" y="90614"/>
                      <a:pt x="146102" y="85454"/>
                    </a:cubicBezTo>
                    <a:cubicBezTo>
                      <a:pt x="146273" y="82594"/>
                      <a:pt x="145149" y="79757"/>
                      <a:pt x="143046" y="77825"/>
                    </a:cubicBezTo>
                    <a:cubicBezTo>
                      <a:pt x="140723" y="75722"/>
                      <a:pt x="137789" y="75062"/>
                      <a:pt x="134781" y="75062"/>
                    </a:cubicBezTo>
                    <a:cubicBezTo>
                      <a:pt x="132385" y="75062"/>
                      <a:pt x="129964" y="75478"/>
                      <a:pt x="127739" y="75869"/>
                    </a:cubicBezTo>
                    <a:cubicBezTo>
                      <a:pt x="117615" y="78119"/>
                      <a:pt x="107345" y="79513"/>
                      <a:pt x="97124" y="81249"/>
                    </a:cubicBezTo>
                    <a:cubicBezTo>
                      <a:pt x="73430" y="87460"/>
                      <a:pt x="49076" y="87997"/>
                      <a:pt x="24795" y="85601"/>
                    </a:cubicBezTo>
                    <a:cubicBezTo>
                      <a:pt x="18046" y="84599"/>
                      <a:pt x="8925" y="86799"/>
                      <a:pt x="5159" y="79610"/>
                    </a:cubicBezTo>
                    <a:cubicBezTo>
                      <a:pt x="1687" y="73595"/>
                      <a:pt x="636" y="66455"/>
                      <a:pt x="0" y="59633"/>
                    </a:cubicBezTo>
                    <a:cubicBezTo>
                      <a:pt x="1907" y="51833"/>
                      <a:pt x="7825" y="44228"/>
                      <a:pt x="15649" y="41783"/>
                    </a:cubicBezTo>
                    <a:cubicBezTo>
                      <a:pt x="17801" y="43323"/>
                      <a:pt x="20613" y="43176"/>
                      <a:pt x="23279" y="43054"/>
                    </a:cubicBezTo>
                    <a:cubicBezTo>
                      <a:pt x="24110" y="43005"/>
                      <a:pt x="24941" y="42981"/>
                      <a:pt x="25724" y="42981"/>
                    </a:cubicBezTo>
                    <a:cubicBezTo>
                      <a:pt x="32032" y="42467"/>
                      <a:pt x="38243" y="41318"/>
                      <a:pt x="44454" y="40218"/>
                    </a:cubicBezTo>
                    <a:cubicBezTo>
                      <a:pt x="70863" y="35621"/>
                      <a:pt x="96953" y="29459"/>
                      <a:pt x="123362" y="24813"/>
                    </a:cubicBezTo>
                    <a:cubicBezTo>
                      <a:pt x="144024" y="21121"/>
                      <a:pt x="165151" y="20583"/>
                      <a:pt x="185788" y="16890"/>
                    </a:cubicBezTo>
                    <a:cubicBezTo>
                      <a:pt x="222173" y="10924"/>
                      <a:pt x="258607" y="2659"/>
                      <a:pt x="295726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542982" y="1324742"/>
                <a:ext cx="16479" cy="38317"/>
              </a:xfrm>
              <a:custGeom>
                <a:rect b="b" l="l" r="r" t="t"/>
                <a:pathLst>
                  <a:path extrusionOk="0" h="76633" w="32957">
                    <a:moveTo>
                      <a:pt x="32570" y="10074"/>
                    </a:moveTo>
                    <a:cubicBezTo>
                      <a:pt x="35480" y="27778"/>
                      <a:pt x="21689" y="73601"/>
                      <a:pt x="1663" y="76633"/>
                    </a:cubicBezTo>
                    <a:cubicBezTo>
                      <a:pt x="1100" y="76609"/>
                      <a:pt x="514" y="76560"/>
                      <a:pt x="0" y="76316"/>
                    </a:cubicBezTo>
                    <a:cubicBezTo>
                      <a:pt x="5673" y="64750"/>
                      <a:pt x="11590" y="52010"/>
                      <a:pt x="8705" y="38830"/>
                    </a:cubicBezTo>
                    <a:cubicBezTo>
                      <a:pt x="7482" y="29954"/>
                      <a:pt x="1614" y="22031"/>
                      <a:pt x="1932" y="12960"/>
                    </a:cubicBezTo>
                    <a:cubicBezTo>
                      <a:pt x="2739" y="5111"/>
                      <a:pt x="11248" y="0"/>
                      <a:pt x="18706" y="0"/>
                    </a:cubicBezTo>
                    <a:cubicBezTo>
                      <a:pt x="18951" y="0"/>
                      <a:pt x="19171" y="0"/>
                      <a:pt x="19415" y="24"/>
                    </a:cubicBezTo>
                    <a:cubicBezTo>
                      <a:pt x="20931" y="2885"/>
                      <a:pt x="24257" y="3179"/>
                      <a:pt x="27142" y="3594"/>
                    </a:cubicBezTo>
                    <a:cubicBezTo>
                      <a:pt x="29930" y="4670"/>
                      <a:pt x="32106" y="7091"/>
                      <a:pt x="32570" y="10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524766" y="1370697"/>
                <a:ext cx="143046" cy="211224"/>
              </a:xfrm>
              <a:custGeom>
                <a:rect b="b" l="l" r="r" t="t"/>
                <a:pathLst>
                  <a:path extrusionOk="0" h="422447" w="286092">
                    <a:moveTo>
                      <a:pt x="267017" y="14186"/>
                    </a:moveTo>
                    <a:cubicBezTo>
                      <a:pt x="279855" y="27390"/>
                      <a:pt x="296067" y="54875"/>
                      <a:pt x="278143" y="69913"/>
                    </a:cubicBezTo>
                    <a:cubicBezTo>
                      <a:pt x="263667" y="82188"/>
                      <a:pt x="254375" y="68959"/>
                      <a:pt x="242345" y="55731"/>
                    </a:cubicBezTo>
                    <a:cubicBezTo>
                      <a:pt x="233151" y="45632"/>
                      <a:pt x="222367" y="35533"/>
                      <a:pt x="206425" y="36805"/>
                    </a:cubicBezTo>
                    <a:cubicBezTo>
                      <a:pt x="189528" y="37685"/>
                      <a:pt x="173316" y="46952"/>
                      <a:pt x="163584" y="60743"/>
                    </a:cubicBezTo>
                    <a:cubicBezTo>
                      <a:pt x="155491" y="73263"/>
                      <a:pt x="154390" y="88937"/>
                      <a:pt x="153485" y="103462"/>
                    </a:cubicBezTo>
                    <a:cubicBezTo>
                      <a:pt x="155808" y="131166"/>
                      <a:pt x="170040" y="156547"/>
                      <a:pt x="182633" y="180829"/>
                    </a:cubicBezTo>
                    <a:cubicBezTo>
                      <a:pt x="198037" y="210514"/>
                      <a:pt x="212171" y="242204"/>
                      <a:pt x="213467" y="276143"/>
                    </a:cubicBezTo>
                    <a:cubicBezTo>
                      <a:pt x="216719" y="307565"/>
                      <a:pt x="216279" y="340991"/>
                      <a:pt x="201656" y="369771"/>
                    </a:cubicBezTo>
                    <a:cubicBezTo>
                      <a:pt x="192951" y="385616"/>
                      <a:pt x="177669" y="396057"/>
                      <a:pt x="162802" y="405594"/>
                    </a:cubicBezTo>
                    <a:cubicBezTo>
                      <a:pt x="143851" y="416964"/>
                      <a:pt x="122211" y="423640"/>
                      <a:pt x="99959" y="422270"/>
                    </a:cubicBezTo>
                    <a:cubicBezTo>
                      <a:pt x="70935" y="421879"/>
                      <a:pt x="45284" y="405031"/>
                      <a:pt x="25013" y="385494"/>
                    </a:cubicBezTo>
                    <a:cubicBezTo>
                      <a:pt x="13374" y="374857"/>
                      <a:pt x="2468" y="362411"/>
                      <a:pt x="537" y="346150"/>
                    </a:cubicBezTo>
                    <a:cubicBezTo>
                      <a:pt x="-1591" y="333655"/>
                      <a:pt x="2346" y="315952"/>
                      <a:pt x="17066" y="313947"/>
                    </a:cubicBezTo>
                    <a:cubicBezTo>
                      <a:pt x="26823" y="329645"/>
                      <a:pt x="39807" y="342923"/>
                      <a:pt x="54649" y="353804"/>
                    </a:cubicBezTo>
                    <a:cubicBezTo>
                      <a:pt x="69394" y="365125"/>
                      <a:pt x="86168" y="377694"/>
                      <a:pt x="105657" y="376642"/>
                    </a:cubicBezTo>
                    <a:cubicBezTo>
                      <a:pt x="116563" y="375860"/>
                      <a:pt x="128520" y="374319"/>
                      <a:pt x="137689" y="367986"/>
                    </a:cubicBezTo>
                    <a:cubicBezTo>
                      <a:pt x="148693" y="358621"/>
                      <a:pt x="159427" y="348009"/>
                      <a:pt x="164269" y="334095"/>
                    </a:cubicBezTo>
                    <a:cubicBezTo>
                      <a:pt x="172925" y="311184"/>
                      <a:pt x="166543" y="286438"/>
                      <a:pt x="159378" y="264015"/>
                    </a:cubicBezTo>
                    <a:cubicBezTo>
                      <a:pt x="151211" y="241935"/>
                      <a:pt x="139817" y="220637"/>
                      <a:pt x="125463" y="201980"/>
                    </a:cubicBezTo>
                    <a:cubicBezTo>
                      <a:pt x="111061" y="182589"/>
                      <a:pt x="92844" y="163541"/>
                      <a:pt x="89225" y="138746"/>
                    </a:cubicBezTo>
                    <a:cubicBezTo>
                      <a:pt x="80838" y="90233"/>
                      <a:pt x="108298" y="47735"/>
                      <a:pt x="144585" y="18123"/>
                    </a:cubicBezTo>
                    <a:cubicBezTo>
                      <a:pt x="164831" y="4356"/>
                      <a:pt x="189675" y="1104"/>
                      <a:pt x="213589" y="102"/>
                    </a:cubicBezTo>
                    <a:cubicBezTo>
                      <a:pt x="225228" y="-607"/>
                      <a:pt x="236305" y="2498"/>
                      <a:pt x="247309" y="6044"/>
                    </a:cubicBezTo>
                    <a:cubicBezTo>
                      <a:pt x="254009" y="8489"/>
                      <a:pt x="261784" y="8880"/>
                      <a:pt x="267017" y="141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626126" y="1611126"/>
                <a:ext cx="36051" cy="137666"/>
              </a:xfrm>
              <a:custGeom>
                <a:rect b="b" l="l" r="r" t="t"/>
                <a:pathLst>
                  <a:path extrusionOk="0" h="275332" w="72102">
                    <a:moveTo>
                      <a:pt x="72098" y="4646"/>
                    </a:moveTo>
                    <a:cubicBezTo>
                      <a:pt x="72146" y="10221"/>
                      <a:pt x="71804" y="15723"/>
                      <a:pt x="71242" y="21249"/>
                    </a:cubicBezTo>
                    <a:lnTo>
                      <a:pt x="71266" y="21273"/>
                    </a:lnTo>
                    <a:cubicBezTo>
                      <a:pt x="67525" y="62231"/>
                      <a:pt x="56155" y="101893"/>
                      <a:pt x="51142" y="142630"/>
                    </a:cubicBezTo>
                    <a:cubicBezTo>
                      <a:pt x="46374" y="167058"/>
                      <a:pt x="40848" y="265332"/>
                      <a:pt x="24685" y="275333"/>
                    </a:cubicBezTo>
                    <a:cubicBezTo>
                      <a:pt x="16591" y="275015"/>
                      <a:pt x="7715" y="274037"/>
                      <a:pt x="1113" y="268999"/>
                    </a:cubicBezTo>
                    <a:cubicBezTo>
                      <a:pt x="-257" y="265649"/>
                      <a:pt x="575" y="261370"/>
                      <a:pt x="159" y="257678"/>
                    </a:cubicBezTo>
                    <a:cubicBezTo>
                      <a:pt x="-868" y="232517"/>
                      <a:pt x="3338" y="207355"/>
                      <a:pt x="5416" y="182194"/>
                    </a:cubicBezTo>
                    <a:cubicBezTo>
                      <a:pt x="10331" y="121283"/>
                      <a:pt x="19941" y="60837"/>
                      <a:pt x="26274" y="0"/>
                    </a:cubicBezTo>
                    <a:cubicBezTo>
                      <a:pt x="41483" y="880"/>
                      <a:pt x="57475" y="-220"/>
                      <a:pt x="72098" y="46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626936" y="1776644"/>
                <a:ext cx="24914" cy="29917"/>
              </a:xfrm>
              <a:custGeom>
                <a:rect b="b" l="l" r="r" t="t"/>
                <a:pathLst>
                  <a:path extrusionOk="0" h="59834" w="49827">
                    <a:moveTo>
                      <a:pt x="45120" y="11468"/>
                    </a:moveTo>
                    <a:cubicBezTo>
                      <a:pt x="53996" y="27313"/>
                      <a:pt x="51086" y="56485"/>
                      <a:pt x="29812" y="59835"/>
                    </a:cubicBezTo>
                    <a:cubicBezTo>
                      <a:pt x="15948" y="59859"/>
                      <a:pt x="5018" y="48807"/>
                      <a:pt x="983" y="36116"/>
                    </a:cubicBezTo>
                    <a:cubicBezTo>
                      <a:pt x="-2440" y="24746"/>
                      <a:pt x="3453" y="11566"/>
                      <a:pt x="12818" y="4744"/>
                    </a:cubicBezTo>
                    <a:cubicBezTo>
                      <a:pt x="19176" y="1051"/>
                      <a:pt x="26145" y="0"/>
                      <a:pt x="33578" y="0"/>
                    </a:cubicBezTo>
                    <a:cubicBezTo>
                      <a:pt x="33774" y="0"/>
                      <a:pt x="33945" y="0"/>
                      <a:pt x="34140" y="0"/>
                    </a:cubicBezTo>
                    <a:cubicBezTo>
                      <a:pt x="33749" y="6529"/>
                      <a:pt x="41916" y="7116"/>
                      <a:pt x="45120" y="114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500456" y="1623418"/>
                <a:ext cx="105275" cy="216215"/>
              </a:xfrm>
              <a:custGeom>
                <a:rect b="b" l="l" r="r" t="t"/>
                <a:pathLst>
                  <a:path extrusionOk="0" h="432430" w="210549">
                    <a:moveTo>
                      <a:pt x="209881" y="22806"/>
                    </a:moveTo>
                    <a:cubicBezTo>
                      <a:pt x="215676" y="37135"/>
                      <a:pt x="182103" y="73569"/>
                      <a:pt x="174205" y="88436"/>
                    </a:cubicBezTo>
                    <a:cubicBezTo>
                      <a:pt x="153078" y="120321"/>
                      <a:pt x="131462" y="152012"/>
                      <a:pt x="105592" y="180254"/>
                    </a:cubicBezTo>
                    <a:cubicBezTo>
                      <a:pt x="101313" y="185585"/>
                      <a:pt x="95640" y="193556"/>
                      <a:pt x="100041" y="200329"/>
                    </a:cubicBezTo>
                    <a:cubicBezTo>
                      <a:pt x="102951" y="203557"/>
                      <a:pt x="106594" y="206051"/>
                      <a:pt x="109211" y="209597"/>
                    </a:cubicBezTo>
                    <a:cubicBezTo>
                      <a:pt x="122684" y="226689"/>
                      <a:pt x="135106" y="244563"/>
                      <a:pt x="148016" y="262071"/>
                    </a:cubicBezTo>
                    <a:cubicBezTo>
                      <a:pt x="164082" y="284274"/>
                      <a:pt x="181516" y="305988"/>
                      <a:pt x="192422" y="331345"/>
                    </a:cubicBezTo>
                    <a:cubicBezTo>
                      <a:pt x="197826" y="345600"/>
                      <a:pt x="207411" y="359342"/>
                      <a:pt x="207607" y="375090"/>
                    </a:cubicBezTo>
                    <a:cubicBezTo>
                      <a:pt x="209000" y="385580"/>
                      <a:pt x="200589" y="389101"/>
                      <a:pt x="191786" y="390348"/>
                    </a:cubicBezTo>
                    <a:cubicBezTo>
                      <a:pt x="188534" y="390764"/>
                      <a:pt x="185257" y="391057"/>
                      <a:pt x="182030" y="390470"/>
                    </a:cubicBezTo>
                    <a:cubicBezTo>
                      <a:pt x="179071" y="389052"/>
                      <a:pt x="176846" y="386435"/>
                      <a:pt x="174400" y="384308"/>
                    </a:cubicBezTo>
                    <a:cubicBezTo>
                      <a:pt x="153714" y="365162"/>
                      <a:pt x="141268" y="338607"/>
                      <a:pt x="124347" y="316282"/>
                    </a:cubicBezTo>
                    <a:cubicBezTo>
                      <a:pt x="112414" y="301195"/>
                      <a:pt x="100335" y="286303"/>
                      <a:pt x="89747" y="270238"/>
                    </a:cubicBezTo>
                    <a:cubicBezTo>
                      <a:pt x="79966" y="258037"/>
                      <a:pt x="71481" y="242998"/>
                      <a:pt x="60306" y="232386"/>
                    </a:cubicBezTo>
                    <a:cubicBezTo>
                      <a:pt x="53998" y="228767"/>
                      <a:pt x="47615" y="234978"/>
                      <a:pt x="49058" y="241580"/>
                    </a:cubicBezTo>
                    <a:cubicBezTo>
                      <a:pt x="49645" y="253244"/>
                      <a:pt x="50574" y="264859"/>
                      <a:pt x="51039" y="276523"/>
                    </a:cubicBezTo>
                    <a:cubicBezTo>
                      <a:pt x="51552" y="293101"/>
                      <a:pt x="50036" y="309655"/>
                      <a:pt x="49498" y="326210"/>
                    </a:cubicBezTo>
                    <a:cubicBezTo>
                      <a:pt x="49156" y="345649"/>
                      <a:pt x="48300" y="365064"/>
                      <a:pt x="47053" y="384479"/>
                    </a:cubicBezTo>
                    <a:cubicBezTo>
                      <a:pt x="45904" y="397830"/>
                      <a:pt x="47126" y="411744"/>
                      <a:pt x="42652" y="424605"/>
                    </a:cubicBezTo>
                    <a:cubicBezTo>
                      <a:pt x="40867" y="432186"/>
                      <a:pt x="32895" y="432088"/>
                      <a:pt x="26562" y="432430"/>
                    </a:cubicBezTo>
                    <a:cubicBezTo>
                      <a:pt x="25706" y="432406"/>
                      <a:pt x="24850" y="432406"/>
                      <a:pt x="23970" y="432406"/>
                    </a:cubicBezTo>
                    <a:cubicBezTo>
                      <a:pt x="23481" y="432406"/>
                      <a:pt x="22968" y="432406"/>
                      <a:pt x="22454" y="432406"/>
                    </a:cubicBezTo>
                    <a:cubicBezTo>
                      <a:pt x="16121" y="432430"/>
                      <a:pt x="9470" y="432455"/>
                      <a:pt x="3968" y="428787"/>
                    </a:cubicBezTo>
                    <a:cubicBezTo>
                      <a:pt x="1914" y="423334"/>
                      <a:pt x="2599" y="416756"/>
                      <a:pt x="1670" y="410912"/>
                    </a:cubicBezTo>
                    <a:cubicBezTo>
                      <a:pt x="-287" y="388538"/>
                      <a:pt x="545" y="365455"/>
                      <a:pt x="7" y="342739"/>
                    </a:cubicBezTo>
                    <a:cubicBezTo>
                      <a:pt x="-115" y="323006"/>
                      <a:pt x="1425" y="303298"/>
                      <a:pt x="1963" y="283565"/>
                    </a:cubicBezTo>
                    <a:cubicBezTo>
                      <a:pt x="2183" y="251581"/>
                      <a:pt x="1474" y="219549"/>
                      <a:pt x="6022" y="187810"/>
                    </a:cubicBezTo>
                    <a:cubicBezTo>
                      <a:pt x="10741" y="149542"/>
                      <a:pt x="13553" y="111079"/>
                      <a:pt x="16365" y="72640"/>
                    </a:cubicBezTo>
                    <a:cubicBezTo>
                      <a:pt x="17148" y="60487"/>
                      <a:pt x="17930" y="48383"/>
                      <a:pt x="18248" y="36230"/>
                    </a:cubicBezTo>
                    <a:cubicBezTo>
                      <a:pt x="18933" y="25960"/>
                      <a:pt x="17123" y="8134"/>
                      <a:pt x="32039" y="9161"/>
                    </a:cubicBezTo>
                    <a:cubicBezTo>
                      <a:pt x="38862" y="9259"/>
                      <a:pt x="46882" y="9112"/>
                      <a:pt x="52408" y="13661"/>
                    </a:cubicBezTo>
                    <a:cubicBezTo>
                      <a:pt x="53166" y="17940"/>
                      <a:pt x="52750" y="20899"/>
                      <a:pt x="52922" y="25667"/>
                    </a:cubicBezTo>
                    <a:cubicBezTo>
                      <a:pt x="53239" y="38455"/>
                      <a:pt x="54242" y="51244"/>
                      <a:pt x="53117" y="64032"/>
                    </a:cubicBezTo>
                    <a:cubicBezTo>
                      <a:pt x="51381" y="89438"/>
                      <a:pt x="51381" y="114991"/>
                      <a:pt x="49034" y="140348"/>
                    </a:cubicBezTo>
                    <a:cubicBezTo>
                      <a:pt x="48276" y="153210"/>
                      <a:pt x="42896" y="167392"/>
                      <a:pt x="44730" y="180107"/>
                    </a:cubicBezTo>
                    <a:cubicBezTo>
                      <a:pt x="49449" y="189864"/>
                      <a:pt x="57959" y="184411"/>
                      <a:pt x="61700" y="177026"/>
                    </a:cubicBezTo>
                    <a:cubicBezTo>
                      <a:pt x="69378" y="165411"/>
                      <a:pt x="76934" y="153723"/>
                      <a:pt x="84685" y="142182"/>
                    </a:cubicBezTo>
                    <a:cubicBezTo>
                      <a:pt x="100286" y="118219"/>
                      <a:pt x="116913" y="94940"/>
                      <a:pt x="132709" y="71075"/>
                    </a:cubicBezTo>
                    <a:cubicBezTo>
                      <a:pt x="148628" y="50217"/>
                      <a:pt x="164668" y="29334"/>
                      <a:pt x="181492" y="9186"/>
                    </a:cubicBezTo>
                    <a:cubicBezTo>
                      <a:pt x="185551" y="5347"/>
                      <a:pt x="190197" y="-546"/>
                      <a:pt x="196285" y="41"/>
                    </a:cubicBezTo>
                    <a:cubicBezTo>
                      <a:pt x="202643" y="6300"/>
                      <a:pt x="207118" y="14345"/>
                      <a:pt x="209881" y="228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363081" y="1586096"/>
                <a:ext cx="112886" cy="224433"/>
              </a:xfrm>
              <a:custGeom>
                <a:rect b="b" l="l" r="r" t="t"/>
                <a:pathLst>
                  <a:path extrusionOk="0" h="448866" w="225771">
                    <a:moveTo>
                      <a:pt x="224019" y="407872"/>
                    </a:moveTo>
                    <a:cubicBezTo>
                      <a:pt x="227149" y="411319"/>
                      <a:pt x="225144" y="416601"/>
                      <a:pt x="225095" y="420758"/>
                    </a:cubicBezTo>
                    <a:cubicBezTo>
                      <a:pt x="223163" y="430294"/>
                      <a:pt x="225437" y="450541"/>
                      <a:pt x="210692" y="448756"/>
                    </a:cubicBezTo>
                    <a:lnTo>
                      <a:pt x="211035" y="448731"/>
                    </a:lnTo>
                    <a:cubicBezTo>
                      <a:pt x="190446" y="448780"/>
                      <a:pt x="170419" y="442227"/>
                      <a:pt x="149953" y="440515"/>
                    </a:cubicBezTo>
                    <a:cubicBezTo>
                      <a:pt x="121759" y="437165"/>
                      <a:pt x="93028" y="439122"/>
                      <a:pt x="65323" y="432128"/>
                    </a:cubicBezTo>
                    <a:cubicBezTo>
                      <a:pt x="51239" y="428534"/>
                      <a:pt x="35712" y="427825"/>
                      <a:pt x="23657" y="418949"/>
                    </a:cubicBezTo>
                    <a:cubicBezTo>
                      <a:pt x="7861" y="409461"/>
                      <a:pt x="7005" y="402859"/>
                      <a:pt x="6173" y="385571"/>
                    </a:cubicBezTo>
                    <a:cubicBezTo>
                      <a:pt x="3533" y="355006"/>
                      <a:pt x="1992" y="324318"/>
                      <a:pt x="2579" y="293655"/>
                    </a:cubicBezTo>
                    <a:cubicBezTo>
                      <a:pt x="2652" y="271208"/>
                      <a:pt x="109" y="249128"/>
                      <a:pt x="12" y="226680"/>
                    </a:cubicBezTo>
                    <a:cubicBezTo>
                      <a:pt x="-135" y="196066"/>
                      <a:pt x="1161" y="165476"/>
                      <a:pt x="1528" y="134887"/>
                    </a:cubicBezTo>
                    <a:cubicBezTo>
                      <a:pt x="3435" y="92853"/>
                      <a:pt x="11969" y="51040"/>
                      <a:pt x="16932" y="9080"/>
                    </a:cubicBezTo>
                    <a:cubicBezTo>
                      <a:pt x="21089" y="10498"/>
                      <a:pt x="22997" y="7612"/>
                      <a:pt x="24977" y="4727"/>
                    </a:cubicBezTo>
                    <a:cubicBezTo>
                      <a:pt x="26836" y="2062"/>
                      <a:pt x="28743" y="-628"/>
                      <a:pt x="32631" y="130"/>
                    </a:cubicBezTo>
                    <a:cubicBezTo>
                      <a:pt x="46080" y="-335"/>
                      <a:pt x="63465" y="6708"/>
                      <a:pt x="62120" y="22577"/>
                    </a:cubicBezTo>
                    <a:cubicBezTo>
                      <a:pt x="62389" y="42481"/>
                      <a:pt x="61167" y="62386"/>
                      <a:pt x="59259" y="82167"/>
                    </a:cubicBezTo>
                    <a:cubicBezTo>
                      <a:pt x="56521" y="126426"/>
                      <a:pt x="56301" y="170831"/>
                      <a:pt x="53586" y="215114"/>
                    </a:cubicBezTo>
                    <a:cubicBezTo>
                      <a:pt x="50041" y="257343"/>
                      <a:pt x="47498" y="300159"/>
                      <a:pt x="52804" y="342315"/>
                    </a:cubicBezTo>
                    <a:cubicBezTo>
                      <a:pt x="54247" y="362659"/>
                      <a:pt x="69725" y="361119"/>
                      <a:pt x="84910" y="366767"/>
                    </a:cubicBezTo>
                    <a:cubicBezTo>
                      <a:pt x="106941" y="374983"/>
                      <a:pt x="129291" y="381830"/>
                      <a:pt x="152545" y="385547"/>
                    </a:cubicBezTo>
                    <a:cubicBezTo>
                      <a:pt x="166923" y="389826"/>
                      <a:pt x="181570" y="392956"/>
                      <a:pt x="196216" y="396037"/>
                    </a:cubicBezTo>
                    <a:cubicBezTo>
                      <a:pt x="205631" y="399093"/>
                      <a:pt x="216659" y="400732"/>
                      <a:pt x="224019" y="4078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5231476" y="1683114"/>
                <a:ext cx="119099" cy="216280"/>
              </a:xfrm>
              <a:custGeom>
                <a:rect b="b" l="l" r="r" t="t"/>
                <a:pathLst>
                  <a:path extrusionOk="0" h="432560" w="238198">
                    <a:moveTo>
                      <a:pt x="148076" y="250049"/>
                    </a:moveTo>
                    <a:cubicBezTo>
                      <a:pt x="171208" y="228580"/>
                      <a:pt x="166317" y="170432"/>
                      <a:pt x="166269" y="140454"/>
                    </a:cubicBezTo>
                    <a:cubicBezTo>
                      <a:pt x="165975" y="127103"/>
                      <a:pt x="165486" y="113801"/>
                      <a:pt x="164728" y="100474"/>
                    </a:cubicBezTo>
                    <a:cubicBezTo>
                      <a:pt x="163872" y="83847"/>
                      <a:pt x="162796" y="65923"/>
                      <a:pt x="153162" y="51717"/>
                    </a:cubicBezTo>
                    <a:cubicBezTo>
                      <a:pt x="145949" y="41202"/>
                      <a:pt x="133380" y="35187"/>
                      <a:pt x="120738" y="35089"/>
                    </a:cubicBezTo>
                    <a:cubicBezTo>
                      <a:pt x="115872" y="34698"/>
                      <a:pt x="110737" y="36189"/>
                      <a:pt x="107803" y="40273"/>
                    </a:cubicBezTo>
                    <a:cubicBezTo>
                      <a:pt x="105749" y="43452"/>
                      <a:pt x="102913" y="47633"/>
                      <a:pt x="104747" y="51448"/>
                    </a:cubicBezTo>
                    <a:cubicBezTo>
                      <a:pt x="93645" y="74506"/>
                      <a:pt x="87581" y="99765"/>
                      <a:pt x="81297" y="124487"/>
                    </a:cubicBezTo>
                    <a:cubicBezTo>
                      <a:pt x="76920" y="146640"/>
                      <a:pt x="69193" y="168232"/>
                      <a:pt x="66185" y="190826"/>
                    </a:cubicBezTo>
                    <a:cubicBezTo>
                      <a:pt x="64352" y="207600"/>
                      <a:pt x="64156" y="224570"/>
                      <a:pt x="64743" y="241393"/>
                    </a:cubicBezTo>
                    <a:cubicBezTo>
                      <a:pt x="66772" y="253619"/>
                      <a:pt x="83669" y="255869"/>
                      <a:pt x="93816" y="257189"/>
                    </a:cubicBezTo>
                    <a:cubicBezTo>
                      <a:pt x="96286" y="257409"/>
                      <a:pt x="98731" y="257482"/>
                      <a:pt x="101201" y="257482"/>
                    </a:cubicBezTo>
                    <a:cubicBezTo>
                      <a:pt x="111324" y="257482"/>
                      <a:pt x="121423" y="255966"/>
                      <a:pt x="131473" y="254890"/>
                    </a:cubicBezTo>
                    <a:cubicBezTo>
                      <a:pt x="137146" y="254035"/>
                      <a:pt x="143357" y="253717"/>
                      <a:pt x="148076" y="250049"/>
                    </a:cubicBezTo>
                    <a:close/>
                    <a:moveTo>
                      <a:pt x="238036" y="407204"/>
                    </a:moveTo>
                    <a:cubicBezTo>
                      <a:pt x="239136" y="418892"/>
                      <a:pt x="234759" y="432194"/>
                      <a:pt x="221115" y="432561"/>
                    </a:cubicBezTo>
                    <a:cubicBezTo>
                      <a:pt x="215026" y="432096"/>
                      <a:pt x="207691" y="432536"/>
                      <a:pt x="202556" y="428893"/>
                    </a:cubicBezTo>
                    <a:cubicBezTo>
                      <a:pt x="200917" y="420359"/>
                      <a:pt x="200086" y="411581"/>
                      <a:pt x="198790" y="402973"/>
                    </a:cubicBezTo>
                    <a:cubicBezTo>
                      <a:pt x="196320" y="384023"/>
                      <a:pt x="194169" y="365048"/>
                      <a:pt x="191430" y="346146"/>
                    </a:cubicBezTo>
                    <a:cubicBezTo>
                      <a:pt x="188447" y="330521"/>
                      <a:pt x="188936" y="310886"/>
                      <a:pt x="175854" y="299858"/>
                    </a:cubicBezTo>
                    <a:cubicBezTo>
                      <a:pt x="172064" y="297511"/>
                      <a:pt x="167785" y="296924"/>
                      <a:pt x="163408" y="296924"/>
                    </a:cubicBezTo>
                    <a:cubicBezTo>
                      <a:pt x="161354" y="296924"/>
                      <a:pt x="159300" y="297046"/>
                      <a:pt x="157270" y="297169"/>
                    </a:cubicBezTo>
                    <a:cubicBezTo>
                      <a:pt x="155167" y="297291"/>
                      <a:pt x="153064" y="297413"/>
                      <a:pt x="151035" y="297413"/>
                    </a:cubicBezTo>
                    <a:cubicBezTo>
                      <a:pt x="134676" y="297071"/>
                      <a:pt x="118415" y="298562"/>
                      <a:pt x="102081" y="299369"/>
                    </a:cubicBezTo>
                    <a:cubicBezTo>
                      <a:pt x="99025" y="299516"/>
                      <a:pt x="95650" y="299491"/>
                      <a:pt x="92129" y="299467"/>
                    </a:cubicBezTo>
                    <a:cubicBezTo>
                      <a:pt x="77996" y="299369"/>
                      <a:pt x="61491" y="299271"/>
                      <a:pt x="53250" y="310348"/>
                    </a:cubicBezTo>
                    <a:cubicBezTo>
                      <a:pt x="48702" y="332380"/>
                      <a:pt x="46575" y="355047"/>
                      <a:pt x="42320" y="377201"/>
                    </a:cubicBezTo>
                    <a:cubicBezTo>
                      <a:pt x="38652" y="393730"/>
                      <a:pt x="38310" y="412485"/>
                      <a:pt x="28064" y="426594"/>
                    </a:cubicBezTo>
                    <a:cubicBezTo>
                      <a:pt x="22709" y="431925"/>
                      <a:pt x="7769" y="425812"/>
                      <a:pt x="2267" y="422095"/>
                    </a:cubicBezTo>
                    <a:cubicBezTo>
                      <a:pt x="947" y="421117"/>
                      <a:pt x="-154" y="419772"/>
                      <a:pt x="18" y="418061"/>
                    </a:cubicBezTo>
                    <a:cubicBezTo>
                      <a:pt x="115" y="411336"/>
                      <a:pt x="507" y="404612"/>
                      <a:pt x="1167" y="397887"/>
                    </a:cubicBezTo>
                    <a:cubicBezTo>
                      <a:pt x="2463" y="386028"/>
                      <a:pt x="5764" y="374535"/>
                      <a:pt x="8062" y="362872"/>
                    </a:cubicBezTo>
                    <a:cubicBezTo>
                      <a:pt x="12219" y="334312"/>
                      <a:pt x="17208" y="305874"/>
                      <a:pt x="21560" y="277362"/>
                    </a:cubicBezTo>
                    <a:cubicBezTo>
                      <a:pt x="23590" y="258534"/>
                      <a:pt x="24323" y="239510"/>
                      <a:pt x="28382" y="220975"/>
                    </a:cubicBezTo>
                    <a:cubicBezTo>
                      <a:pt x="35669" y="187476"/>
                      <a:pt x="48555" y="155492"/>
                      <a:pt x="56429" y="122139"/>
                    </a:cubicBezTo>
                    <a:cubicBezTo>
                      <a:pt x="61931" y="100083"/>
                      <a:pt x="66479" y="77954"/>
                      <a:pt x="73717" y="56167"/>
                    </a:cubicBezTo>
                    <a:cubicBezTo>
                      <a:pt x="78778" y="40126"/>
                      <a:pt x="85307" y="24599"/>
                      <a:pt x="89733" y="8338"/>
                    </a:cubicBezTo>
                    <a:cubicBezTo>
                      <a:pt x="93572" y="10417"/>
                      <a:pt x="97020" y="7409"/>
                      <a:pt x="99758" y="4988"/>
                    </a:cubicBezTo>
                    <a:cubicBezTo>
                      <a:pt x="110835" y="-587"/>
                      <a:pt x="123550" y="-660"/>
                      <a:pt x="135605" y="807"/>
                    </a:cubicBezTo>
                    <a:cubicBezTo>
                      <a:pt x="153773" y="2274"/>
                      <a:pt x="168347" y="9292"/>
                      <a:pt x="171770" y="28560"/>
                    </a:cubicBezTo>
                    <a:cubicBezTo>
                      <a:pt x="179742" y="50739"/>
                      <a:pt x="182774" y="74188"/>
                      <a:pt x="187200" y="97222"/>
                    </a:cubicBezTo>
                    <a:cubicBezTo>
                      <a:pt x="192237" y="125514"/>
                      <a:pt x="197787" y="153731"/>
                      <a:pt x="202702" y="182072"/>
                    </a:cubicBezTo>
                    <a:cubicBezTo>
                      <a:pt x="205197" y="198332"/>
                      <a:pt x="207251" y="216745"/>
                      <a:pt x="211090" y="233226"/>
                    </a:cubicBezTo>
                    <a:cubicBezTo>
                      <a:pt x="219941" y="270222"/>
                      <a:pt x="224954" y="307976"/>
                      <a:pt x="231849" y="345388"/>
                    </a:cubicBezTo>
                    <a:cubicBezTo>
                      <a:pt x="235077" y="365830"/>
                      <a:pt x="237009" y="386493"/>
                      <a:pt x="238036" y="407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5069817" y="1627069"/>
                <a:ext cx="218278" cy="211035"/>
              </a:xfrm>
              <a:custGeom>
                <a:rect b="b" l="l" r="r" t="t"/>
                <a:pathLst>
                  <a:path extrusionOk="0" h="422071" w="436556">
                    <a:moveTo>
                      <a:pt x="436403" y="40225"/>
                    </a:moveTo>
                    <a:cubicBezTo>
                      <a:pt x="438481" y="56926"/>
                      <a:pt x="419066" y="63235"/>
                      <a:pt x="405666" y="65020"/>
                    </a:cubicBezTo>
                    <a:cubicBezTo>
                      <a:pt x="368915" y="70179"/>
                      <a:pt x="331698" y="71304"/>
                      <a:pt x="294751" y="74434"/>
                    </a:cubicBezTo>
                    <a:cubicBezTo>
                      <a:pt x="291865" y="74458"/>
                      <a:pt x="289274" y="74458"/>
                      <a:pt x="286951" y="74458"/>
                    </a:cubicBezTo>
                    <a:cubicBezTo>
                      <a:pt x="268098" y="74360"/>
                      <a:pt x="266117" y="74263"/>
                      <a:pt x="262376" y="99522"/>
                    </a:cubicBezTo>
                    <a:cubicBezTo>
                      <a:pt x="257094" y="131359"/>
                      <a:pt x="259980" y="163636"/>
                      <a:pt x="260347" y="195717"/>
                    </a:cubicBezTo>
                    <a:cubicBezTo>
                      <a:pt x="260615" y="242690"/>
                      <a:pt x="258659" y="289614"/>
                      <a:pt x="257926" y="336513"/>
                    </a:cubicBezTo>
                    <a:cubicBezTo>
                      <a:pt x="258928" y="355488"/>
                      <a:pt x="254869" y="374292"/>
                      <a:pt x="256508" y="393242"/>
                    </a:cubicBezTo>
                    <a:cubicBezTo>
                      <a:pt x="256043" y="398402"/>
                      <a:pt x="257901" y="404882"/>
                      <a:pt x="255309" y="409381"/>
                    </a:cubicBezTo>
                    <a:cubicBezTo>
                      <a:pt x="242423" y="416717"/>
                      <a:pt x="228241" y="421509"/>
                      <a:pt x="213325" y="422072"/>
                    </a:cubicBezTo>
                    <a:cubicBezTo>
                      <a:pt x="212934" y="422047"/>
                      <a:pt x="212567" y="422023"/>
                      <a:pt x="212151" y="422023"/>
                    </a:cubicBezTo>
                    <a:cubicBezTo>
                      <a:pt x="211833" y="422023"/>
                      <a:pt x="211491" y="422047"/>
                      <a:pt x="211149" y="422047"/>
                    </a:cubicBezTo>
                    <a:cubicBezTo>
                      <a:pt x="208361" y="422096"/>
                      <a:pt x="205329" y="422145"/>
                      <a:pt x="204424" y="419137"/>
                    </a:cubicBezTo>
                    <a:cubicBezTo>
                      <a:pt x="200879" y="410384"/>
                      <a:pt x="200365" y="400774"/>
                      <a:pt x="199949" y="391433"/>
                    </a:cubicBezTo>
                    <a:cubicBezTo>
                      <a:pt x="199436" y="367885"/>
                      <a:pt x="199265" y="344289"/>
                      <a:pt x="200585" y="320742"/>
                    </a:cubicBezTo>
                    <a:cubicBezTo>
                      <a:pt x="201465" y="295849"/>
                      <a:pt x="198067" y="271079"/>
                      <a:pt x="196208" y="246284"/>
                    </a:cubicBezTo>
                    <a:cubicBezTo>
                      <a:pt x="194570" y="215695"/>
                      <a:pt x="194717" y="184983"/>
                      <a:pt x="194448" y="154319"/>
                    </a:cubicBezTo>
                    <a:cubicBezTo>
                      <a:pt x="194301" y="135393"/>
                      <a:pt x="193592" y="116492"/>
                      <a:pt x="193567" y="97566"/>
                    </a:cubicBezTo>
                    <a:cubicBezTo>
                      <a:pt x="195230" y="80473"/>
                      <a:pt x="176231" y="79031"/>
                      <a:pt x="163516" y="78957"/>
                    </a:cubicBezTo>
                    <a:cubicBezTo>
                      <a:pt x="148918" y="79520"/>
                      <a:pt x="134320" y="79275"/>
                      <a:pt x="119722" y="79055"/>
                    </a:cubicBezTo>
                    <a:cubicBezTo>
                      <a:pt x="105295" y="78835"/>
                      <a:pt x="90892" y="78591"/>
                      <a:pt x="76514" y="79153"/>
                    </a:cubicBezTo>
                    <a:cubicBezTo>
                      <a:pt x="54238" y="79495"/>
                      <a:pt x="31816" y="84728"/>
                      <a:pt x="9637" y="82063"/>
                    </a:cubicBezTo>
                    <a:cubicBezTo>
                      <a:pt x="-4863" y="77319"/>
                      <a:pt x="199" y="53943"/>
                      <a:pt x="4356" y="43086"/>
                    </a:cubicBezTo>
                    <a:cubicBezTo>
                      <a:pt x="6141" y="37633"/>
                      <a:pt x="11080" y="34479"/>
                      <a:pt x="15628" y="31520"/>
                    </a:cubicBezTo>
                    <a:cubicBezTo>
                      <a:pt x="24260" y="25505"/>
                      <a:pt x="34261" y="22522"/>
                      <a:pt x="44237" y="19636"/>
                    </a:cubicBezTo>
                    <a:cubicBezTo>
                      <a:pt x="60303" y="13474"/>
                      <a:pt x="77713" y="12203"/>
                      <a:pt x="94316" y="8388"/>
                    </a:cubicBezTo>
                    <a:cubicBezTo>
                      <a:pt x="124367" y="7948"/>
                      <a:pt x="154248" y="4231"/>
                      <a:pt x="184227" y="2789"/>
                    </a:cubicBezTo>
                    <a:cubicBezTo>
                      <a:pt x="202982" y="2373"/>
                      <a:pt x="221687" y="4378"/>
                      <a:pt x="240418" y="4696"/>
                    </a:cubicBezTo>
                    <a:cubicBezTo>
                      <a:pt x="271839" y="4182"/>
                      <a:pt x="303040" y="1713"/>
                      <a:pt x="334632" y="2104"/>
                    </a:cubicBezTo>
                    <a:cubicBezTo>
                      <a:pt x="344585" y="1762"/>
                      <a:pt x="354537" y="1884"/>
                      <a:pt x="364513" y="2006"/>
                    </a:cubicBezTo>
                    <a:cubicBezTo>
                      <a:pt x="373903" y="2128"/>
                      <a:pt x="383292" y="2275"/>
                      <a:pt x="392682" y="1982"/>
                    </a:cubicBezTo>
                    <a:cubicBezTo>
                      <a:pt x="403197" y="1615"/>
                      <a:pt x="413662" y="-48"/>
                      <a:pt x="424152" y="1"/>
                    </a:cubicBezTo>
                    <a:cubicBezTo>
                      <a:pt x="432515" y="11200"/>
                      <a:pt x="435180" y="26434"/>
                      <a:pt x="436403" y="402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8" name="Google Shape;1388;p32"/>
          <p:cNvGrpSpPr/>
          <p:nvPr/>
        </p:nvGrpSpPr>
        <p:grpSpPr>
          <a:xfrm>
            <a:off x="5862696" y="2425114"/>
            <a:ext cx="714083" cy="587333"/>
            <a:chOff x="5862696" y="2425114"/>
            <a:chExt cx="714083" cy="587333"/>
          </a:xfrm>
        </p:grpSpPr>
        <p:grpSp>
          <p:nvGrpSpPr>
            <p:cNvPr id="1389" name="Google Shape;1389;p32"/>
            <p:cNvGrpSpPr/>
            <p:nvPr/>
          </p:nvGrpSpPr>
          <p:grpSpPr>
            <a:xfrm>
              <a:off x="5862696" y="2425114"/>
              <a:ext cx="714083" cy="587333"/>
              <a:chOff x="11725393" y="4850229"/>
              <a:chExt cx="1428167" cy="1174667"/>
            </a:xfrm>
          </p:grpSpPr>
          <p:sp>
            <p:nvSpPr>
              <p:cNvPr id="1390" name="Google Shape;1390;p32"/>
              <p:cNvSpPr/>
              <p:nvPr/>
            </p:nvSpPr>
            <p:spPr>
              <a:xfrm>
                <a:off x="11937750" y="4850229"/>
                <a:ext cx="957018" cy="1174667"/>
              </a:xfrm>
              <a:custGeom>
                <a:rect b="b" l="l" r="r" t="t"/>
                <a:pathLst>
                  <a:path extrusionOk="0" h="1174667" w="957018">
                    <a:moveTo>
                      <a:pt x="926689" y="334311"/>
                    </a:moveTo>
                    <a:cubicBezTo>
                      <a:pt x="910437" y="327829"/>
                      <a:pt x="890813" y="329713"/>
                      <a:pt x="876617" y="340165"/>
                    </a:cubicBezTo>
                    <a:cubicBezTo>
                      <a:pt x="869619" y="345220"/>
                      <a:pt x="865392" y="353016"/>
                      <a:pt x="861393" y="360441"/>
                    </a:cubicBezTo>
                    <a:cubicBezTo>
                      <a:pt x="852795" y="376433"/>
                      <a:pt x="844340" y="392454"/>
                      <a:pt x="835714" y="408446"/>
                    </a:cubicBezTo>
                    <a:cubicBezTo>
                      <a:pt x="810664" y="450425"/>
                      <a:pt x="793925" y="496489"/>
                      <a:pt x="769646" y="538868"/>
                    </a:cubicBezTo>
                    <a:cubicBezTo>
                      <a:pt x="761705" y="552861"/>
                      <a:pt x="747195" y="588900"/>
                      <a:pt x="731199" y="592527"/>
                    </a:cubicBezTo>
                    <a:cubicBezTo>
                      <a:pt x="733656" y="571023"/>
                      <a:pt x="740168" y="550319"/>
                      <a:pt x="745310" y="529387"/>
                    </a:cubicBezTo>
                    <a:cubicBezTo>
                      <a:pt x="757592" y="478812"/>
                      <a:pt x="770617" y="428408"/>
                      <a:pt x="781529" y="377518"/>
                    </a:cubicBezTo>
                    <a:cubicBezTo>
                      <a:pt x="783757" y="359899"/>
                      <a:pt x="789155" y="342593"/>
                      <a:pt x="791869" y="324973"/>
                    </a:cubicBezTo>
                    <a:cubicBezTo>
                      <a:pt x="804094" y="277082"/>
                      <a:pt x="812892" y="228335"/>
                      <a:pt x="823831" y="180130"/>
                    </a:cubicBezTo>
                    <a:cubicBezTo>
                      <a:pt x="830487" y="152857"/>
                      <a:pt x="838085" y="122015"/>
                      <a:pt x="824060" y="95771"/>
                    </a:cubicBezTo>
                    <a:cubicBezTo>
                      <a:pt x="813149" y="76752"/>
                      <a:pt x="788298" y="66471"/>
                      <a:pt x="769589" y="81064"/>
                    </a:cubicBezTo>
                    <a:cubicBezTo>
                      <a:pt x="759792" y="87233"/>
                      <a:pt x="752565" y="94600"/>
                      <a:pt x="745538" y="104167"/>
                    </a:cubicBezTo>
                    <a:cubicBezTo>
                      <a:pt x="719174" y="138465"/>
                      <a:pt x="700379" y="177560"/>
                      <a:pt x="685269" y="217911"/>
                    </a:cubicBezTo>
                    <a:cubicBezTo>
                      <a:pt x="665332" y="271342"/>
                      <a:pt x="649107" y="326829"/>
                      <a:pt x="626114" y="379289"/>
                    </a:cubicBezTo>
                    <a:cubicBezTo>
                      <a:pt x="615716" y="405333"/>
                      <a:pt x="605890" y="431635"/>
                      <a:pt x="593522" y="456851"/>
                    </a:cubicBezTo>
                    <a:cubicBezTo>
                      <a:pt x="589266" y="465018"/>
                      <a:pt x="585382" y="473814"/>
                      <a:pt x="578127" y="479754"/>
                    </a:cubicBezTo>
                    <a:cubicBezTo>
                      <a:pt x="586267" y="442544"/>
                      <a:pt x="600949" y="407104"/>
                      <a:pt x="608290" y="369694"/>
                    </a:cubicBezTo>
                    <a:cubicBezTo>
                      <a:pt x="622286" y="313835"/>
                      <a:pt x="631026" y="256778"/>
                      <a:pt x="646679" y="201291"/>
                    </a:cubicBezTo>
                    <a:cubicBezTo>
                      <a:pt x="657248" y="156770"/>
                      <a:pt x="670416" y="112420"/>
                      <a:pt x="676443" y="67042"/>
                    </a:cubicBezTo>
                    <a:cubicBezTo>
                      <a:pt x="678299" y="41826"/>
                      <a:pt x="667388" y="13554"/>
                      <a:pt x="641795" y="4930"/>
                    </a:cubicBezTo>
                    <a:cubicBezTo>
                      <a:pt x="628713" y="361"/>
                      <a:pt x="613603" y="-1952"/>
                      <a:pt x="600121" y="2074"/>
                    </a:cubicBezTo>
                    <a:cubicBezTo>
                      <a:pt x="564987" y="27176"/>
                      <a:pt x="549591" y="70726"/>
                      <a:pt x="533139" y="109050"/>
                    </a:cubicBezTo>
                    <a:cubicBezTo>
                      <a:pt x="525969" y="128584"/>
                      <a:pt x="516343" y="147032"/>
                      <a:pt x="507831" y="165994"/>
                    </a:cubicBezTo>
                    <a:cubicBezTo>
                      <a:pt x="499234" y="185927"/>
                      <a:pt x="492892" y="206774"/>
                      <a:pt x="485152" y="227021"/>
                    </a:cubicBezTo>
                    <a:cubicBezTo>
                      <a:pt x="470727" y="266716"/>
                      <a:pt x="455645" y="306154"/>
                      <a:pt x="439907" y="345363"/>
                    </a:cubicBezTo>
                    <a:cubicBezTo>
                      <a:pt x="431109" y="368894"/>
                      <a:pt x="424282" y="391569"/>
                      <a:pt x="414542" y="415157"/>
                    </a:cubicBezTo>
                    <a:cubicBezTo>
                      <a:pt x="405973" y="434605"/>
                      <a:pt x="398775" y="456108"/>
                      <a:pt x="382637" y="470673"/>
                    </a:cubicBezTo>
                    <a:cubicBezTo>
                      <a:pt x="386893" y="431349"/>
                      <a:pt x="397747" y="393082"/>
                      <a:pt x="403945" y="353930"/>
                    </a:cubicBezTo>
                    <a:cubicBezTo>
                      <a:pt x="419598" y="285278"/>
                      <a:pt x="439193" y="217426"/>
                      <a:pt x="449818" y="147689"/>
                    </a:cubicBezTo>
                    <a:cubicBezTo>
                      <a:pt x="454132" y="108222"/>
                      <a:pt x="470384" y="42712"/>
                      <a:pt x="420483" y="26634"/>
                    </a:cubicBezTo>
                    <a:cubicBezTo>
                      <a:pt x="387721" y="17238"/>
                      <a:pt x="376010" y="31888"/>
                      <a:pt x="356958" y="55591"/>
                    </a:cubicBezTo>
                    <a:cubicBezTo>
                      <a:pt x="321967" y="100883"/>
                      <a:pt x="300802" y="155171"/>
                      <a:pt x="285034" y="209715"/>
                    </a:cubicBezTo>
                    <a:cubicBezTo>
                      <a:pt x="272238" y="249753"/>
                      <a:pt x="265925" y="291446"/>
                      <a:pt x="253414" y="331513"/>
                    </a:cubicBezTo>
                    <a:cubicBezTo>
                      <a:pt x="246988" y="351645"/>
                      <a:pt x="239647" y="371579"/>
                      <a:pt x="235391" y="392340"/>
                    </a:cubicBezTo>
                    <a:cubicBezTo>
                      <a:pt x="228107" y="427066"/>
                      <a:pt x="225136" y="462477"/>
                      <a:pt x="219738" y="497488"/>
                    </a:cubicBezTo>
                    <a:cubicBezTo>
                      <a:pt x="217053" y="518506"/>
                      <a:pt x="213654" y="539582"/>
                      <a:pt x="212511" y="560771"/>
                    </a:cubicBezTo>
                    <a:cubicBezTo>
                      <a:pt x="208341" y="554717"/>
                      <a:pt x="204913" y="548120"/>
                      <a:pt x="202457" y="540924"/>
                    </a:cubicBezTo>
                    <a:cubicBezTo>
                      <a:pt x="182405" y="492062"/>
                      <a:pt x="175607" y="435975"/>
                      <a:pt x="139531" y="395167"/>
                    </a:cubicBezTo>
                    <a:cubicBezTo>
                      <a:pt x="117251" y="371007"/>
                      <a:pt x="90973" y="347647"/>
                      <a:pt x="57924" y="340651"/>
                    </a:cubicBezTo>
                    <a:cubicBezTo>
                      <a:pt x="39558" y="335996"/>
                      <a:pt x="15050" y="338309"/>
                      <a:pt x="6110" y="357500"/>
                    </a:cubicBezTo>
                    <a:cubicBezTo>
                      <a:pt x="-10514" y="391711"/>
                      <a:pt x="11223" y="444486"/>
                      <a:pt x="18906" y="480268"/>
                    </a:cubicBezTo>
                    <a:cubicBezTo>
                      <a:pt x="28589" y="520534"/>
                      <a:pt x="40215" y="560343"/>
                      <a:pt x="49155" y="600809"/>
                    </a:cubicBezTo>
                    <a:cubicBezTo>
                      <a:pt x="61038" y="644759"/>
                      <a:pt x="62437" y="690393"/>
                      <a:pt x="66122" y="735514"/>
                    </a:cubicBezTo>
                    <a:cubicBezTo>
                      <a:pt x="69007" y="776837"/>
                      <a:pt x="72749" y="818216"/>
                      <a:pt x="81004" y="858853"/>
                    </a:cubicBezTo>
                    <a:cubicBezTo>
                      <a:pt x="86774" y="887839"/>
                      <a:pt x="91201" y="917367"/>
                      <a:pt x="101855" y="945068"/>
                    </a:cubicBezTo>
                    <a:cubicBezTo>
                      <a:pt x="116280" y="980622"/>
                      <a:pt x="135218" y="1015091"/>
                      <a:pt x="159068" y="1045162"/>
                    </a:cubicBezTo>
                    <a:cubicBezTo>
                      <a:pt x="189403" y="1080288"/>
                      <a:pt x="228278" y="1109245"/>
                      <a:pt x="271809" y="1125580"/>
                    </a:cubicBezTo>
                    <a:cubicBezTo>
                      <a:pt x="283349" y="1131777"/>
                      <a:pt x="293689" y="1140172"/>
                      <a:pt x="305886" y="1145170"/>
                    </a:cubicBezTo>
                    <a:cubicBezTo>
                      <a:pt x="327252" y="1154480"/>
                      <a:pt x="349731" y="1159506"/>
                      <a:pt x="372668" y="1163247"/>
                    </a:cubicBezTo>
                    <a:cubicBezTo>
                      <a:pt x="414057" y="1172756"/>
                      <a:pt x="456645" y="1172357"/>
                      <a:pt x="498834" y="1173841"/>
                    </a:cubicBezTo>
                    <a:cubicBezTo>
                      <a:pt x="585953" y="1178468"/>
                      <a:pt x="623429" y="1164589"/>
                      <a:pt x="689211" y="1108302"/>
                    </a:cubicBezTo>
                    <a:cubicBezTo>
                      <a:pt x="701179" y="1096080"/>
                      <a:pt x="713718" y="1084400"/>
                      <a:pt x="725829" y="1072349"/>
                    </a:cubicBezTo>
                    <a:cubicBezTo>
                      <a:pt x="744253" y="1052872"/>
                      <a:pt x="758106" y="1029969"/>
                      <a:pt x="771189" y="1006724"/>
                    </a:cubicBezTo>
                    <a:cubicBezTo>
                      <a:pt x="790241" y="975653"/>
                      <a:pt x="803837" y="941841"/>
                      <a:pt x="816691" y="907887"/>
                    </a:cubicBezTo>
                    <a:cubicBezTo>
                      <a:pt x="833372" y="865336"/>
                      <a:pt x="846197" y="821443"/>
                      <a:pt x="856823" y="777008"/>
                    </a:cubicBezTo>
                    <a:cubicBezTo>
                      <a:pt x="868162" y="733486"/>
                      <a:pt x="879245" y="689908"/>
                      <a:pt x="886900" y="645558"/>
                    </a:cubicBezTo>
                    <a:cubicBezTo>
                      <a:pt x="894041" y="608805"/>
                      <a:pt x="908037" y="572109"/>
                      <a:pt x="919863" y="536440"/>
                    </a:cubicBezTo>
                    <a:cubicBezTo>
                      <a:pt x="934859" y="501914"/>
                      <a:pt x="945513" y="465704"/>
                      <a:pt x="952625" y="428722"/>
                    </a:cubicBezTo>
                    <a:cubicBezTo>
                      <a:pt x="956853" y="407332"/>
                      <a:pt x="960366" y="384743"/>
                      <a:pt x="951540" y="363982"/>
                    </a:cubicBezTo>
                    <a:cubicBezTo>
                      <a:pt x="946598" y="351988"/>
                      <a:pt x="939229" y="339366"/>
                      <a:pt x="926689" y="334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12951814" y="5021503"/>
                <a:ext cx="107118" cy="222358"/>
              </a:xfrm>
              <a:custGeom>
                <a:rect b="b" l="l" r="r" t="t"/>
                <a:pathLst>
                  <a:path extrusionOk="0" h="222358" w="107118">
                    <a:moveTo>
                      <a:pt x="87435" y="71482"/>
                    </a:moveTo>
                    <a:cubicBezTo>
                      <a:pt x="67926" y="40897"/>
                      <a:pt x="39277" y="14253"/>
                      <a:pt x="5429" y="488"/>
                    </a:cubicBezTo>
                    <a:cubicBezTo>
                      <a:pt x="2972" y="-854"/>
                      <a:pt x="-998" y="660"/>
                      <a:pt x="230" y="3944"/>
                    </a:cubicBezTo>
                    <a:cubicBezTo>
                      <a:pt x="1887" y="7542"/>
                      <a:pt x="6257" y="8884"/>
                      <a:pt x="9256" y="11254"/>
                    </a:cubicBezTo>
                    <a:cubicBezTo>
                      <a:pt x="44647" y="34643"/>
                      <a:pt x="79380" y="67255"/>
                      <a:pt x="88835" y="110263"/>
                    </a:cubicBezTo>
                    <a:cubicBezTo>
                      <a:pt x="94148" y="140162"/>
                      <a:pt x="94633" y="171204"/>
                      <a:pt x="88321" y="200990"/>
                    </a:cubicBezTo>
                    <a:cubicBezTo>
                      <a:pt x="87264" y="208101"/>
                      <a:pt x="81208" y="220095"/>
                      <a:pt x="91863" y="222322"/>
                    </a:cubicBezTo>
                    <a:cubicBezTo>
                      <a:pt x="101688" y="223122"/>
                      <a:pt x="101031" y="210585"/>
                      <a:pt x="102802" y="203817"/>
                    </a:cubicBezTo>
                    <a:cubicBezTo>
                      <a:pt x="106030" y="187311"/>
                      <a:pt x="107573" y="170433"/>
                      <a:pt x="107001" y="153613"/>
                    </a:cubicBezTo>
                    <a:cubicBezTo>
                      <a:pt x="106230" y="125256"/>
                      <a:pt x="102860" y="95927"/>
                      <a:pt x="87435" y="714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13040265" y="4990285"/>
                <a:ext cx="113295" cy="209117"/>
              </a:xfrm>
              <a:custGeom>
                <a:rect b="b" l="l" r="r" t="t"/>
                <a:pathLst>
                  <a:path extrusionOk="0" h="209117" w="113295">
                    <a:moveTo>
                      <a:pt x="113210" y="187601"/>
                    </a:moveTo>
                    <a:cubicBezTo>
                      <a:pt x="113325" y="173950"/>
                      <a:pt x="112839" y="160328"/>
                      <a:pt x="111440" y="146764"/>
                    </a:cubicBezTo>
                    <a:cubicBezTo>
                      <a:pt x="109069" y="123346"/>
                      <a:pt x="104299" y="99672"/>
                      <a:pt x="92902" y="78854"/>
                    </a:cubicBezTo>
                    <a:cubicBezTo>
                      <a:pt x="80876" y="57750"/>
                      <a:pt x="62538" y="41044"/>
                      <a:pt x="44458" y="25166"/>
                    </a:cubicBezTo>
                    <a:cubicBezTo>
                      <a:pt x="34974" y="17199"/>
                      <a:pt x="25006" y="9659"/>
                      <a:pt x="14094" y="3805"/>
                    </a:cubicBezTo>
                    <a:cubicBezTo>
                      <a:pt x="12752" y="692"/>
                      <a:pt x="9439" y="378"/>
                      <a:pt x="6354" y="93"/>
                    </a:cubicBezTo>
                    <a:cubicBezTo>
                      <a:pt x="384" y="-992"/>
                      <a:pt x="-2501" y="7746"/>
                      <a:pt x="2726" y="10602"/>
                    </a:cubicBezTo>
                    <a:cubicBezTo>
                      <a:pt x="19493" y="20197"/>
                      <a:pt x="34403" y="32620"/>
                      <a:pt x="48171" y="46127"/>
                    </a:cubicBezTo>
                    <a:cubicBezTo>
                      <a:pt x="60767" y="58693"/>
                      <a:pt x="73393" y="71686"/>
                      <a:pt x="81590" y="87650"/>
                    </a:cubicBezTo>
                    <a:cubicBezTo>
                      <a:pt x="97672" y="121719"/>
                      <a:pt x="98786" y="159272"/>
                      <a:pt x="97758" y="196739"/>
                    </a:cubicBezTo>
                    <a:cubicBezTo>
                      <a:pt x="95558" y="200994"/>
                      <a:pt x="96272" y="206591"/>
                      <a:pt x="101157" y="208590"/>
                    </a:cubicBezTo>
                    <a:cubicBezTo>
                      <a:pt x="113439" y="212274"/>
                      <a:pt x="113553" y="195711"/>
                      <a:pt x="113210" y="1876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11725393" y="5773169"/>
                <a:ext cx="112392" cy="242222"/>
              </a:xfrm>
              <a:custGeom>
                <a:rect b="b" l="l" r="r" t="t"/>
                <a:pathLst>
                  <a:path extrusionOk="0" h="242222" w="112392">
                    <a:moveTo>
                      <a:pt x="101671" y="224115"/>
                    </a:moveTo>
                    <a:cubicBezTo>
                      <a:pt x="78277" y="208465"/>
                      <a:pt x="55826" y="189189"/>
                      <a:pt x="43886" y="163030"/>
                    </a:cubicBezTo>
                    <a:cubicBezTo>
                      <a:pt x="29376" y="129704"/>
                      <a:pt x="13409" y="96035"/>
                      <a:pt x="9381" y="59481"/>
                    </a:cubicBezTo>
                    <a:cubicBezTo>
                      <a:pt x="7782" y="41233"/>
                      <a:pt x="11295" y="23156"/>
                      <a:pt x="12609" y="4994"/>
                    </a:cubicBezTo>
                    <a:cubicBezTo>
                      <a:pt x="12495" y="3138"/>
                      <a:pt x="12352" y="939"/>
                      <a:pt x="10410" y="110"/>
                    </a:cubicBezTo>
                    <a:cubicBezTo>
                      <a:pt x="9124" y="-404"/>
                      <a:pt x="7182" y="967"/>
                      <a:pt x="7810" y="2366"/>
                    </a:cubicBezTo>
                    <a:cubicBezTo>
                      <a:pt x="-7928" y="53970"/>
                      <a:pt x="1955" y="91266"/>
                      <a:pt x="21150" y="139756"/>
                    </a:cubicBezTo>
                    <a:cubicBezTo>
                      <a:pt x="37602" y="187875"/>
                      <a:pt x="59168" y="212263"/>
                      <a:pt x="100728" y="240706"/>
                    </a:cubicBezTo>
                    <a:cubicBezTo>
                      <a:pt x="105984" y="244990"/>
                      <a:pt x="114039" y="239478"/>
                      <a:pt x="112096" y="233082"/>
                    </a:cubicBezTo>
                    <a:cubicBezTo>
                      <a:pt x="110611" y="228427"/>
                      <a:pt x="105155" y="227027"/>
                      <a:pt x="101671" y="224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11842773" y="5756440"/>
                <a:ext cx="115467" cy="228315"/>
              </a:xfrm>
              <a:custGeom>
                <a:rect b="b" l="l" r="r" t="t"/>
                <a:pathLst>
                  <a:path extrusionOk="0" h="228315" w="115467">
                    <a:moveTo>
                      <a:pt x="111941" y="214856"/>
                    </a:moveTo>
                    <a:cubicBezTo>
                      <a:pt x="101058" y="208602"/>
                      <a:pt x="89690" y="202548"/>
                      <a:pt x="81435" y="192867"/>
                    </a:cubicBezTo>
                    <a:cubicBezTo>
                      <a:pt x="72837" y="182758"/>
                      <a:pt x="66553" y="170964"/>
                      <a:pt x="59412" y="159826"/>
                    </a:cubicBezTo>
                    <a:cubicBezTo>
                      <a:pt x="48244" y="141550"/>
                      <a:pt x="35362" y="124301"/>
                      <a:pt x="25564" y="105225"/>
                    </a:cubicBezTo>
                    <a:cubicBezTo>
                      <a:pt x="9740" y="73983"/>
                      <a:pt x="6998" y="37172"/>
                      <a:pt x="8026" y="2418"/>
                    </a:cubicBezTo>
                    <a:cubicBezTo>
                      <a:pt x="9312" y="1733"/>
                      <a:pt x="8712" y="505"/>
                      <a:pt x="7426" y="162"/>
                    </a:cubicBezTo>
                    <a:cubicBezTo>
                      <a:pt x="5313" y="-695"/>
                      <a:pt x="4056" y="2047"/>
                      <a:pt x="3399" y="3703"/>
                    </a:cubicBezTo>
                    <a:cubicBezTo>
                      <a:pt x="-2742" y="30147"/>
                      <a:pt x="143" y="58505"/>
                      <a:pt x="6455" y="84777"/>
                    </a:cubicBezTo>
                    <a:cubicBezTo>
                      <a:pt x="12654" y="108966"/>
                      <a:pt x="26478" y="129927"/>
                      <a:pt x="39561" y="150859"/>
                    </a:cubicBezTo>
                    <a:cubicBezTo>
                      <a:pt x="59812" y="183443"/>
                      <a:pt x="68638" y="208231"/>
                      <a:pt x="104743" y="227279"/>
                    </a:cubicBezTo>
                    <a:cubicBezTo>
                      <a:pt x="112884" y="231934"/>
                      <a:pt x="119967" y="219683"/>
                      <a:pt x="111941" y="214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95" name="Google Shape;1395;p32"/>
            <p:cNvSpPr/>
            <p:nvPr/>
          </p:nvSpPr>
          <p:spPr>
            <a:xfrm>
              <a:off x="5976814" y="2431954"/>
              <a:ext cx="462847" cy="572555"/>
            </a:xfrm>
            <a:custGeom>
              <a:rect b="b" l="l" r="r" t="t"/>
              <a:pathLst>
                <a:path extrusionOk="0" h="1145110" w="925694">
                  <a:moveTo>
                    <a:pt x="925694" y="374864"/>
                  </a:moveTo>
                  <a:cubicBezTo>
                    <a:pt x="925808" y="401080"/>
                    <a:pt x="918239" y="426838"/>
                    <a:pt x="911897" y="452112"/>
                  </a:cubicBezTo>
                  <a:cubicBezTo>
                    <a:pt x="906413" y="473444"/>
                    <a:pt x="899158" y="494062"/>
                    <a:pt x="890246" y="514167"/>
                  </a:cubicBezTo>
                  <a:cubicBezTo>
                    <a:pt x="882020" y="538812"/>
                    <a:pt x="872994" y="563228"/>
                    <a:pt x="865681" y="588159"/>
                  </a:cubicBezTo>
                  <a:cubicBezTo>
                    <a:pt x="857712" y="613747"/>
                    <a:pt x="853371" y="640219"/>
                    <a:pt x="848343" y="666463"/>
                  </a:cubicBezTo>
                  <a:cubicBezTo>
                    <a:pt x="829148" y="747595"/>
                    <a:pt x="810953" y="829383"/>
                    <a:pt x="778876" y="906631"/>
                  </a:cubicBezTo>
                  <a:cubicBezTo>
                    <a:pt x="768822" y="934846"/>
                    <a:pt x="755568" y="961804"/>
                    <a:pt x="740230" y="987506"/>
                  </a:cubicBezTo>
                  <a:cubicBezTo>
                    <a:pt x="726376" y="1012465"/>
                    <a:pt x="711066" y="1036796"/>
                    <a:pt x="689872" y="1056301"/>
                  </a:cubicBezTo>
                  <a:cubicBezTo>
                    <a:pt x="672277" y="1072721"/>
                    <a:pt x="656509" y="1091198"/>
                    <a:pt x="635772" y="1103906"/>
                  </a:cubicBezTo>
                  <a:cubicBezTo>
                    <a:pt x="619519" y="1116157"/>
                    <a:pt x="603495" y="1127808"/>
                    <a:pt x="583958" y="1134662"/>
                  </a:cubicBezTo>
                  <a:cubicBezTo>
                    <a:pt x="546139" y="1148141"/>
                    <a:pt x="505522" y="1145114"/>
                    <a:pt x="466132" y="1144086"/>
                  </a:cubicBezTo>
                  <a:cubicBezTo>
                    <a:pt x="431856" y="1142487"/>
                    <a:pt x="397437" y="1142630"/>
                    <a:pt x="363789" y="1135062"/>
                  </a:cubicBezTo>
                  <a:cubicBezTo>
                    <a:pt x="338767" y="1130521"/>
                    <a:pt x="313774" y="1125838"/>
                    <a:pt x="290694" y="1114615"/>
                  </a:cubicBezTo>
                  <a:cubicBezTo>
                    <a:pt x="269586" y="1101507"/>
                    <a:pt x="248448" y="1089056"/>
                    <a:pt x="224741" y="1080517"/>
                  </a:cubicBezTo>
                  <a:cubicBezTo>
                    <a:pt x="223455" y="1079975"/>
                    <a:pt x="222141" y="1079832"/>
                    <a:pt x="220884" y="1080032"/>
                  </a:cubicBezTo>
                  <a:cubicBezTo>
                    <a:pt x="214201" y="1075720"/>
                    <a:pt x="207717" y="1071150"/>
                    <a:pt x="201433" y="1066239"/>
                  </a:cubicBezTo>
                  <a:cubicBezTo>
                    <a:pt x="175582" y="1046534"/>
                    <a:pt x="152074" y="1023145"/>
                    <a:pt x="135622" y="994931"/>
                  </a:cubicBezTo>
                  <a:cubicBezTo>
                    <a:pt x="121711" y="971257"/>
                    <a:pt x="107686" y="947354"/>
                    <a:pt x="98660" y="921338"/>
                  </a:cubicBezTo>
                  <a:cubicBezTo>
                    <a:pt x="89063" y="893780"/>
                    <a:pt x="85235" y="866365"/>
                    <a:pt x="79408" y="837322"/>
                  </a:cubicBezTo>
                  <a:cubicBezTo>
                    <a:pt x="67183" y="774239"/>
                    <a:pt x="65955" y="709785"/>
                    <a:pt x="59842" y="645959"/>
                  </a:cubicBezTo>
                  <a:cubicBezTo>
                    <a:pt x="51702" y="579592"/>
                    <a:pt x="30422" y="515766"/>
                    <a:pt x="15169" y="450855"/>
                  </a:cubicBezTo>
                  <a:cubicBezTo>
                    <a:pt x="8142" y="421384"/>
                    <a:pt x="-2798" y="391370"/>
                    <a:pt x="658" y="360699"/>
                  </a:cubicBezTo>
                  <a:cubicBezTo>
                    <a:pt x="3800" y="341223"/>
                    <a:pt x="20053" y="338368"/>
                    <a:pt x="36706" y="341909"/>
                  </a:cubicBezTo>
                  <a:cubicBezTo>
                    <a:pt x="67497" y="347877"/>
                    <a:pt x="91548" y="370095"/>
                    <a:pt x="112257" y="392370"/>
                  </a:cubicBezTo>
                  <a:cubicBezTo>
                    <a:pt x="144219" y="429580"/>
                    <a:pt x="151332" y="479898"/>
                    <a:pt x="168584" y="524448"/>
                  </a:cubicBezTo>
                  <a:cubicBezTo>
                    <a:pt x="179724" y="559059"/>
                    <a:pt x="200633" y="581191"/>
                    <a:pt x="233710" y="595984"/>
                  </a:cubicBezTo>
                  <a:cubicBezTo>
                    <a:pt x="291208" y="617887"/>
                    <a:pt x="339767" y="643817"/>
                    <a:pt x="374443" y="697020"/>
                  </a:cubicBezTo>
                  <a:cubicBezTo>
                    <a:pt x="388039" y="716268"/>
                    <a:pt x="396894" y="738657"/>
                    <a:pt x="400607" y="762074"/>
                  </a:cubicBezTo>
                  <a:cubicBezTo>
                    <a:pt x="401578" y="766214"/>
                    <a:pt x="406206" y="768613"/>
                    <a:pt x="410205" y="767500"/>
                  </a:cubicBezTo>
                  <a:cubicBezTo>
                    <a:pt x="420973" y="763587"/>
                    <a:pt x="413261" y="749708"/>
                    <a:pt x="412318" y="741627"/>
                  </a:cubicBezTo>
                  <a:cubicBezTo>
                    <a:pt x="406463" y="716924"/>
                    <a:pt x="393095" y="694878"/>
                    <a:pt x="377928" y="674802"/>
                  </a:cubicBezTo>
                  <a:cubicBezTo>
                    <a:pt x="338910" y="623199"/>
                    <a:pt x="293493" y="603152"/>
                    <a:pt x="235937" y="579535"/>
                  </a:cubicBezTo>
                  <a:cubicBezTo>
                    <a:pt x="224798" y="574280"/>
                    <a:pt x="214658" y="567312"/>
                    <a:pt x="206231" y="558716"/>
                  </a:cubicBezTo>
                  <a:cubicBezTo>
                    <a:pt x="206260" y="557260"/>
                    <a:pt x="206317" y="555832"/>
                    <a:pt x="206488" y="554404"/>
                  </a:cubicBezTo>
                  <a:cubicBezTo>
                    <a:pt x="213801" y="499488"/>
                    <a:pt x="222598" y="444687"/>
                    <a:pt x="231710" y="390056"/>
                  </a:cubicBezTo>
                  <a:cubicBezTo>
                    <a:pt x="238851" y="354874"/>
                    <a:pt x="253733" y="321890"/>
                    <a:pt x="261702" y="286936"/>
                  </a:cubicBezTo>
                  <a:cubicBezTo>
                    <a:pt x="280697" y="206832"/>
                    <a:pt x="300663" y="123502"/>
                    <a:pt x="350135" y="56021"/>
                  </a:cubicBezTo>
                  <a:cubicBezTo>
                    <a:pt x="358590" y="45340"/>
                    <a:pt x="367102" y="33203"/>
                    <a:pt x="379013" y="26292"/>
                  </a:cubicBezTo>
                  <a:cubicBezTo>
                    <a:pt x="399150" y="21894"/>
                    <a:pt x="419973" y="31804"/>
                    <a:pt x="422887" y="53507"/>
                  </a:cubicBezTo>
                  <a:cubicBezTo>
                    <a:pt x="427600" y="79780"/>
                    <a:pt x="422201" y="106853"/>
                    <a:pt x="418545" y="133354"/>
                  </a:cubicBezTo>
                  <a:cubicBezTo>
                    <a:pt x="412575" y="166052"/>
                    <a:pt x="406977" y="198436"/>
                    <a:pt x="398893" y="230820"/>
                  </a:cubicBezTo>
                  <a:cubicBezTo>
                    <a:pt x="386154" y="278511"/>
                    <a:pt x="374329" y="326459"/>
                    <a:pt x="365674" y="375035"/>
                  </a:cubicBezTo>
                  <a:cubicBezTo>
                    <a:pt x="361589" y="394911"/>
                    <a:pt x="357133" y="415815"/>
                    <a:pt x="353420" y="436862"/>
                  </a:cubicBezTo>
                  <a:cubicBezTo>
                    <a:pt x="352306" y="443173"/>
                    <a:pt x="351620" y="449599"/>
                    <a:pt x="351078" y="455967"/>
                  </a:cubicBezTo>
                  <a:cubicBezTo>
                    <a:pt x="350678" y="460907"/>
                    <a:pt x="349707" y="466333"/>
                    <a:pt x="352506" y="470760"/>
                  </a:cubicBezTo>
                  <a:cubicBezTo>
                    <a:pt x="357647" y="478898"/>
                    <a:pt x="368330" y="475157"/>
                    <a:pt x="374386" y="470103"/>
                  </a:cubicBezTo>
                  <a:cubicBezTo>
                    <a:pt x="386782" y="460479"/>
                    <a:pt x="394809" y="446657"/>
                    <a:pt x="401521" y="432750"/>
                  </a:cubicBezTo>
                  <a:cubicBezTo>
                    <a:pt x="414004" y="407105"/>
                    <a:pt x="423515" y="380176"/>
                    <a:pt x="432627" y="353189"/>
                  </a:cubicBezTo>
                  <a:cubicBezTo>
                    <a:pt x="457935" y="289620"/>
                    <a:pt x="481900" y="223338"/>
                    <a:pt x="506207" y="158999"/>
                  </a:cubicBezTo>
                  <a:cubicBezTo>
                    <a:pt x="524831" y="121617"/>
                    <a:pt x="538399" y="81979"/>
                    <a:pt x="557165" y="44626"/>
                  </a:cubicBezTo>
                  <a:cubicBezTo>
                    <a:pt x="562963" y="33203"/>
                    <a:pt x="570447" y="22751"/>
                    <a:pt x="578902" y="13127"/>
                  </a:cubicBezTo>
                  <a:cubicBezTo>
                    <a:pt x="583186" y="9215"/>
                    <a:pt x="586271" y="2732"/>
                    <a:pt x="591841" y="762"/>
                  </a:cubicBezTo>
                  <a:cubicBezTo>
                    <a:pt x="616606" y="-3350"/>
                    <a:pt x="643656" y="9272"/>
                    <a:pt x="645941" y="36459"/>
                  </a:cubicBezTo>
                  <a:cubicBezTo>
                    <a:pt x="649254" y="60361"/>
                    <a:pt x="639857" y="83636"/>
                    <a:pt x="635229" y="106767"/>
                  </a:cubicBezTo>
                  <a:cubicBezTo>
                    <a:pt x="622776" y="161711"/>
                    <a:pt x="606294" y="215685"/>
                    <a:pt x="595240" y="270915"/>
                  </a:cubicBezTo>
                  <a:cubicBezTo>
                    <a:pt x="587442" y="310096"/>
                    <a:pt x="578359" y="350990"/>
                    <a:pt x="567848" y="389914"/>
                  </a:cubicBezTo>
                  <a:cubicBezTo>
                    <a:pt x="560250" y="416129"/>
                    <a:pt x="550338" y="441974"/>
                    <a:pt x="546025" y="468989"/>
                  </a:cubicBezTo>
                  <a:cubicBezTo>
                    <a:pt x="542883" y="490835"/>
                    <a:pt x="565677" y="485210"/>
                    <a:pt x="575189" y="474158"/>
                  </a:cubicBezTo>
                  <a:cubicBezTo>
                    <a:pt x="591356" y="455796"/>
                    <a:pt x="599011" y="431579"/>
                    <a:pt x="609151" y="409647"/>
                  </a:cubicBezTo>
                  <a:cubicBezTo>
                    <a:pt x="619062" y="383545"/>
                    <a:pt x="630488" y="358072"/>
                    <a:pt x="640799" y="332113"/>
                  </a:cubicBezTo>
                  <a:cubicBezTo>
                    <a:pt x="658138" y="284080"/>
                    <a:pt x="673648" y="235332"/>
                    <a:pt x="692757" y="187956"/>
                  </a:cubicBezTo>
                  <a:cubicBezTo>
                    <a:pt x="703297" y="160769"/>
                    <a:pt x="716636" y="134696"/>
                    <a:pt x="733374" y="110794"/>
                  </a:cubicBezTo>
                  <a:cubicBezTo>
                    <a:pt x="740087" y="101141"/>
                    <a:pt x="747656" y="89090"/>
                    <a:pt x="758025" y="81922"/>
                  </a:cubicBezTo>
                  <a:cubicBezTo>
                    <a:pt x="762909" y="78781"/>
                    <a:pt x="767936" y="75040"/>
                    <a:pt x="773849" y="74297"/>
                  </a:cubicBezTo>
                  <a:cubicBezTo>
                    <a:pt x="785532" y="74669"/>
                    <a:pt x="795872" y="84064"/>
                    <a:pt x="799528" y="94887"/>
                  </a:cubicBezTo>
                  <a:cubicBezTo>
                    <a:pt x="805041" y="112678"/>
                    <a:pt x="802299" y="130612"/>
                    <a:pt x="797728" y="148461"/>
                  </a:cubicBezTo>
                  <a:cubicBezTo>
                    <a:pt x="785646" y="194210"/>
                    <a:pt x="777877" y="240901"/>
                    <a:pt x="766337" y="286793"/>
                  </a:cubicBezTo>
                  <a:cubicBezTo>
                    <a:pt x="752855" y="341909"/>
                    <a:pt x="734403" y="395597"/>
                    <a:pt x="721578" y="450884"/>
                  </a:cubicBezTo>
                  <a:cubicBezTo>
                    <a:pt x="714751" y="482611"/>
                    <a:pt x="708210" y="514395"/>
                    <a:pt x="700326" y="545894"/>
                  </a:cubicBezTo>
                  <a:cubicBezTo>
                    <a:pt x="698470" y="553205"/>
                    <a:pt x="695927" y="560287"/>
                    <a:pt x="693357" y="567341"/>
                  </a:cubicBezTo>
                  <a:cubicBezTo>
                    <a:pt x="691786" y="573081"/>
                    <a:pt x="696213" y="576936"/>
                    <a:pt x="700755" y="577136"/>
                  </a:cubicBezTo>
                  <a:cubicBezTo>
                    <a:pt x="700555" y="587217"/>
                    <a:pt x="708781" y="595013"/>
                    <a:pt x="719607" y="592585"/>
                  </a:cubicBezTo>
                  <a:cubicBezTo>
                    <a:pt x="735517" y="589644"/>
                    <a:pt x="743829" y="572710"/>
                    <a:pt x="752426" y="560601"/>
                  </a:cubicBezTo>
                  <a:cubicBezTo>
                    <a:pt x="765194" y="536841"/>
                    <a:pt x="778248" y="513139"/>
                    <a:pt x="790359" y="489036"/>
                  </a:cubicBezTo>
                  <a:cubicBezTo>
                    <a:pt x="798671" y="471788"/>
                    <a:pt x="805755" y="453911"/>
                    <a:pt x="814610" y="436948"/>
                  </a:cubicBezTo>
                  <a:cubicBezTo>
                    <a:pt x="827635" y="413302"/>
                    <a:pt x="840631" y="389628"/>
                    <a:pt x="853228" y="365754"/>
                  </a:cubicBezTo>
                  <a:cubicBezTo>
                    <a:pt x="858683" y="356673"/>
                    <a:pt x="862168" y="345907"/>
                    <a:pt x="869880" y="338453"/>
                  </a:cubicBezTo>
                  <a:cubicBezTo>
                    <a:pt x="879935" y="329829"/>
                    <a:pt x="894845" y="328173"/>
                    <a:pt x="906785" y="333741"/>
                  </a:cubicBezTo>
                  <a:cubicBezTo>
                    <a:pt x="919610" y="342594"/>
                    <a:pt x="924151" y="359957"/>
                    <a:pt x="925694" y="3748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32"/>
          <p:cNvGrpSpPr/>
          <p:nvPr/>
        </p:nvGrpSpPr>
        <p:grpSpPr>
          <a:xfrm>
            <a:off x="5080043" y="2425114"/>
            <a:ext cx="576685" cy="586838"/>
            <a:chOff x="5080043" y="2425114"/>
            <a:chExt cx="576685" cy="586838"/>
          </a:xfrm>
        </p:grpSpPr>
        <p:sp>
          <p:nvSpPr>
            <p:cNvPr id="1397" name="Google Shape;1397;p32"/>
            <p:cNvSpPr/>
            <p:nvPr/>
          </p:nvSpPr>
          <p:spPr>
            <a:xfrm>
              <a:off x="5080043" y="2425114"/>
              <a:ext cx="576685" cy="586838"/>
            </a:xfrm>
            <a:custGeom>
              <a:rect b="b" l="l" r="r" t="t"/>
              <a:pathLst>
                <a:path extrusionOk="0" h="1173675" w="1153369">
                  <a:moveTo>
                    <a:pt x="1140365" y="451938"/>
                  </a:moveTo>
                  <a:cubicBezTo>
                    <a:pt x="1132831" y="405905"/>
                    <a:pt x="1117153" y="361562"/>
                    <a:pt x="1099386" y="318581"/>
                  </a:cubicBezTo>
                  <a:cubicBezTo>
                    <a:pt x="1085516" y="285858"/>
                    <a:pt x="1061271" y="259520"/>
                    <a:pt x="1039961" y="231539"/>
                  </a:cubicBezTo>
                  <a:cubicBezTo>
                    <a:pt x="1023063" y="209825"/>
                    <a:pt x="1006235" y="188018"/>
                    <a:pt x="984854" y="170436"/>
                  </a:cubicBezTo>
                  <a:cubicBezTo>
                    <a:pt x="945354" y="137713"/>
                    <a:pt x="902381" y="108957"/>
                    <a:pt x="856192" y="86515"/>
                  </a:cubicBezTo>
                  <a:cubicBezTo>
                    <a:pt x="839176" y="77736"/>
                    <a:pt x="821856" y="69497"/>
                    <a:pt x="804605" y="61234"/>
                  </a:cubicBezTo>
                  <a:cubicBezTo>
                    <a:pt x="786580" y="54004"/>
                    <a:pt x="768110" y="48159"/>
                    <a:pt x="749381" y="42971"/>
                  </a:cubicBezTo>
                  <a:cubicBezTo>
                    <a:pt x="726075" y="36961"/>
                    <a:pt x="703568" y="28206"/>
                    <a:pt x="680379" y="21774"/>
                  </a:cubicBezTo>
                  <a:cubicBezTo>
                    <a:pt x="661275" y="16422"/>
                    <a:pt x="641678" y="13534"/>
                    <a:pt x="622315" y="9051"/>
                  </a:cubicBezTo>
                  <a:cubicBezTo>
                    <a:pt x="604361" y="5553"/>
                    <a:pt x="586383" y="2149"/>
                    <a:pt x="568147" y="530"/>
                  </a:cubicBezTo>
                  <a:cubicBezTo>
                    <a:pt x="552187" y="-550"/>
                    <a:pt x="536157" y="295"/>
                    <a:pt x="520198" y="670"/>
                  </a:cubicBezTo>
                  <a:cubicBezTo>
                    <a:pt x="511279" y="1187"/>
                    <a:pt x="502314" y="1351"/>
                    <a:pt x="493372" y="1375"/>
                  </a:cubicBezTo>
                  <a:cubicBezTo>
                    <a:pt x="492175" y="1375"/>
                    <a:pt x="491095" y="2032"/>
                    <a:pt x="490485" y="2971"/>
                  </a:cubicBezTo>
                  <a:cubicBezTo>
                    <a:pt x="349807" y="18839"/>
                    <a:pt x="200726" y="101163"/>
                    <a:pt x="113653" y="212971"/>
                  </a:cubicBezTo>
                  <a:cubicBezTo>
                    <a:pt x="89151" y="246046"/>
                    <a:pt x="72980" y="284403"/>
                    <a:pt x="56457" y="321844"/>
                  </a:cubicBezTo>
                  <a:cubicBezTo>
                    <a:pt x="30547" y="379567"/>
                    <a:pt x="17028" y="441586"/>
                    <a:pt x="9518" y="504168"/>
                  </a:cubicBezTo>
                  <a:cubicBezTo>
                    <a:pt x="1068" y="570107"/>
                    <a:pt x="-4776" y="637454"/>
                    <a:pt x="5387" y="703487"/>
                  </a:cubicBezTo>
                  <a:cubicBezTo>
                    <a:pt x="14000" y="762971"/>
                    <a:pt x="33269" y="820694"/>
                    <a:pt x="64437" y="872173"/>
                  </a:cubicBezTo>
                  <a:cubicBezTo>
                    <a:pt x="97905" y="932924"/>
                    <a:pt x="141559" y="988839"/>
                    <a:pt x="195047" y="1033182"/>
                  </a:cubicBezTo>
                  <a:cubicBezTo>
                    <a:pt x="238442" y="1070201"/>
                    <a:pt x="291273" y="1093229"/>
                    <a:pt x="342367" y="1117455"/>
                  </a:cubicBezTo>
                  <a:cubicBezTo>
                    <a:pt x="387711" y="1138933"/>
                    <a:pt x="436129" y="1152854"/>
                    <a:pt x="485533" y="1161187"/>
                  </a:cubicBezTo>
                  <a:cubicBezTo>
                    <a:pt x="525924" y="1169309"/>
                    <a:pt x="566738" y="1174027"/>
                    <a:pt x="608022" y="1173628"/>
                  </a:cubicBezTo>
                  <a:cubicBezTo>
                    <a:pt x="610510" y="1173652"/>
                    <a:pt x="613044" y="1173675"/>
                    <a:pt x="615556" y="1173675"/>
                  </a:cubicBezTo>
                  <a:cubicBezTo>
                    <a:pt x="668316" y="1173675"/>
                    <a:pt x="721287" y="1165553"/>
                    <a:pt x="771114" y="1148018"/>
                  </a:cubicBezTo>
                  <a:cubicBezTo>
                    <a:pt x="799724" y="1137173"/>
                    <a:pt x="827183" y="1123370"/>
                    <a:pt x="853939" y="1108581"/>
                  </a:cubicBezTo>
                  <a:cubicBezTo>
                    <a:pt x="880249" y="1093135"/>
                    <a:pt x="906488" y="1077337"/>
                    <a:pt x="930638" y="1058605"/>
                  </a:cubicBezTo>
                  <a:cubicBezTo>
                    <a:pt x="954648" y="1039896"/>
                    <a:pt x="975442" y="1017478"/>
                    <a:pt x="997269" y="996328"/>
                  </a:cubicBezTo>
                  <a:cubicBezTo>
                    <a:pt x="1010271" y="983229"/>
                    <a:pt x="1021560" y="968534"/>
                    <a:pt x="1032521" y="953675"/>
                  </a:cubicBezTo>
                  <a:cubicBezTo>
                    <a:pt x="1045852" y="936023"/>
                    <a:pt x="1060192" y="919121"/>
                    <a:pt x="1071927" y="900295"/>
                  </a:cubicBezTo>
                  <a:cubicBezTo>
                    <a:pt x="1090656" y="873018"/>
                    <a:pt x="1101194" y="841492"/>
                    <a:pt x="1112131" y="810530"/>
                  </a:cubicBezTo>
                  <a:cubicBezTo>
                    <a:pt x="1123865" y="776210"/>
                    <a:pt x="1134169" y="741304"/>
                    <a:pt x="1141773" y="705811"/>
                  </a:cubicBezTo>
                  <a:cubicBezTo>
                    <a:pt x="1151044" y="658464"/>
                    <a:pt x="1153203" y="609990"/>
                    <a:pt x="1153367" y="561844"/>
                  </a:cubicBezTo>
                  <a:cubicBezTo>
                    <a:pt x="1153508" y="524872"/>
                    <a:pt x="1147453" y="488182"/>
                    <a:pt x="1140365" y="451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5086694" y="2429851"/>
              <a:ext cx="563203" cy="575434"/>
            </a:xfrm>
            <a:custGeom>
              <a:rect b="b" l="l" r="r" t="t"/>
              <a:pathLst>
                <a:path extrusionOk="0" h="1150868" w="1126407">
                  <a:moveTo>
                    <a:pt x="514523" y="487535"/>
                  </a:moveTo>
                  <a:cubicBezTo>
                    <a:pt x="516964" y="447441"/>
                    <a:pt x="525554" y="367394"/>
                    <a:pt x="490325" y="340939"/>
                  </a:cubicBezTo>
                  <a:cubicBezTo>
                    <a:pt x="489926" y="340587"/>
                    <a:pt x="489504" y="340258"/>
                    <a:pt x="489058" y="339930"/>
                  </a:cubicBezTo>
                  <a:cubicBezTo>
                    <a:pt x="488800" y="339742"/>
                    <a:pt x="488542" y="339531"/>
                    <a:pt x="488283" y="339343"/>
                  </a:cubicBezTo>
                  <a:cubicBezTo>
                    <a:pt x="487931" y="339085"/>
                    <a:pt x="487579" y="338826"/>
                    <a:pt x="487204" y="338568"/>
                  </a:cubicBezTo>
                  <a:cubicBezTo>
                    <a:pt x="486734" y="338239"/>
                    <a:pt x="486265" y="337934"/>
                    <a:pt x="485796" y="337629"/>
                  </a:cubicBezTo>
                  <a:cubicBezTo>
                    <a:pt x="485256" y="337277"/>
                    <a:pt x="484740" y="336972"/>
                    <a:pt x="484200" y="336667"/>
                  </a:cubicBezTo>
                  <a:cubicBezTo>
                    <a:pt x="484176" y="336643"/>
                    <a:pt x="484176" y="336643"/>
                    <a:pt x="484176" y="336643"/>
                  </a:cubicBezTo>
                  <a:cubicBezTo>
                    <a:pt x="483636" y="336338"/>
                    <a:pt x="483097" y="336056"/>
                    <a:pt x="482557" y="335775"/>
                  </a:cubicBezTo>
                  <a:cubicBezTo>
                    <a:pt x="482017" y="335493"/>
                    <a:pt x="481501" y="335235"/>
                    <a:pt x="480937" y="334977"/>
                  </a:cubicBezTo>
                  <a:cubicBezTo>
                    <a:pt x="480867" y="334953"/>
                    <a:pt x="480820" y="334930"/>
                    <a:pt x="480773" y="334906"/>
                  </a:cubicBezTo>
                  <a:cubicBezTo>
                    <a:pt x="480257" y="334671"/>
                    <a:pt x="479717" y="334437"/>
                    <a:pt x="479177" y="334225"/>
                  </a:cubicBezTo>
                  <a:cubicBezTo>
                    <a:pt x="478614" y="333991"/>
                    <a:pt x="478027" y="333756"/>
                    <a:pt x="477440" y="333568"/>
                  </a:cubicBezTo>
                  <a:cubicBezTo>
                    <a:pt x="476995" y="333404"/>
                    <a:pt x="476549" y="333263"/>
                    <a:pt x="476126" y="333122"/>
                  </a:cubicBezTo>
                  <a:cubicBezTo>
                    <a:pt x="475891" y="333052"/>
                    <a:pt x="475657" y="332958"/>
                    <a:pt x="475422" y="332887"/>
                  </a:cubicBezTo>
                  <a:cubicBezTo>
                    <a:pt x="474953" y="332747"/>
                    <a:pt x="474460" y="332606"/>
                    <a:pt x="473990" y="332488"/>
                  </a:cubicBezTo>
                  <a:cubicBezTo>
                    <a:pt x="473943" y="332465"/>
                    <a:pt x="473896" y="332465"/>
                    <a:pt x="473873" y="332441"/>
                  </a:cubicBezTo>
                  <a:cubicBezTo>
                    <a:pt x="473380" y="332324"/>
                    <a:pt x="472887" y="332207"/>
                    <a:pt x="472394" y="332089"/>
                  </a:cubicBezTo>
                  <a:cubicBezTo>
                    <a:pt x="471197" y="331808"/>
                    <a:pt x="469977" y="331596"/>
                    <a:pt x="468757" y="331432"/>
                  </a:cubicBezTo>
                  <a:cubicBezTo>
                    <a:pt x="468264" y="331362"/>
                    <a:pt x="467771" y="331291"/>
                    <a:pt x="467278" y="331268"/>
                  </a:cubicBezTo>
                  <a:cubicBezTo>
                    <a:pt x="467255" y="331244"/>
                    <a:pt x="467255" y="331244"/>
                    <a:pt x="467231" y="331244"/>
                  </a:cubicBezTo>
                  <a:cubicBezTo>
                    <a:pt x="467208" y="331244"/>
                    <a:pt x="467184" y="331221"/>
                    <a:pt x="467184" y="331244"/>
                  </a:cubicBezTo>
                  <a:cubicBezTo>
                    <a:pt x="466996" y="331197"/>
                    <a:pt x="466809" y="331127"/>
                    <a:pt x="466621" y="331080"/>
                  </a:cubicBezTo>
                  <a:cubicBezTo>
                    <a:pt x="466433" y="331033"/>
                    <a:pt x="466222" y="330962"/>
                    <a:pt x="465987" y="330939"/>
                  </a:cubicBezTo>
                  <a:cubicBezTo>
                    <a:pt x="465940" y="330916"/>
                    <a:pt x="465870" y="330916"/>
                    <a:pt x="465823" y="330892"/>
                  </a:cubicBezTo>
                  <a:cubicBezTo>
                    <a:pt x="465447" y="330798"/>
                    <a:pt x="465048" y="330728"/>
                    <a:pt x="464626" y="330634"/>
                  </a:cubicBezTo>
                  <a:cubicBezTo>
                    <a:pt x="463053" y="330352"/>
                    <a:pt x="461364" y="330117"/>
                    <a:pt x="459603" y="329953"/>
                  </a:cubicBezTo>
                  <a:cubicBezTo>
                    <a:pt x="459251" y="329930"/>
                    <a:pt x="458923" y="329906"/>
                    <a:pt x="458594" y="329883"/>
                  </a:cubicBezTo>
                  <a:cubicBezTo>
                    <a:pt x="458359" y="329859"/>
                    <a:pt x="458148" y="329859"/>
                    <a:pt x="457937" y="329836"/>
                  </a:cubicBezTo>
                  <a:cubicBezTo>
                    <a:pt x="457608" y="329812"/>
                    <a:pt x="457303" y="329812"/>
                    <a:pt x="456975" y="329789"/>
                  </a:cubicBezTo>
                  <a:cubicBezTo>
                    <a:pt x="454393" y="329671"/>
                    <a:pt x="451764" y="329742"/>
                    <a:pt x="449230" y="329977"/>
                  </a:cubicBezTo>
                  <a:cubicBezTo>
                    <a:pt x="461035" y="321197"/>
                    <a:pt x="471855" y="311362"/>
                    <a:pt x="481407" y="299812"/>
                  </a:cubicBezTo>
                  <a:cubicBezTo>
                    <a:pt x="491358" y="289765"/>
                    <a:pt x="502459" y="279554"/>
                    <a:pt x="506027" y="265352"/>
                  </a:cubicBezTo>
                  <a:cubicBezTo>
                    <a:pt x="507341" y="262441"/>
                    <a:pt x="507200" y="256080"/>
                    <a:pt x="502835" y="257512"/>
                  </a:cubicBezTo>
                  <a:cubicBezTo>
                    <a:pt x="502811" y="257488"/>
                    <a:pt x="502788" y="257488"/>
                    <a:pt x="502741" y="257488"/>
                  </a:cubicBezTo>
                  <a:cubicBezTo>
                    <a:pt x="502412" y="257371"/>
                    <a:pt x="502013" y="257371"/>
                    <a:pt x="501544" y="257512"/>
                  </a:cubicBezTo>
                  <a:cubicBezTo>
                    <a:pt x="501427" y="257535"/>
                    <a:pt x="501309" y="257582"/>
                    <a:pt x="501192" y="257629"/>
                  </a:cubicBezTo>
                  <a:cubicBezTo>
                    <a:pt x="501075" y="257676"/>
                    <a:pt x="500934" y="257746"/>
                    <a:pt x="500816" y="257817"/>
                  </a:cubicBezTo>
                  <a:cubicBezTo>
                    <a:pt x="500723" y="257934"/>
                    <a:pt x="500652" y="258005"/>
                    <a:pt x="500558" y="258122"/>
                  </a:cubicBezTo>
                  <a:cubicBezTo>
                    <a:pt x="500253" y="258498"/>
                    <a:pt x="499971" y="258873"/>
                    <a:pt x="499666" y="259249"/>
                  </a:cubicBezTo>
                  <a:cubicBezTo>
                    <a:pt x="497108" y="262653"/>
                    <a:pt x="495019" y="266502"/>
                    <a:pt x="492109" y="269718"/>
                  </a:cubicBezTo>
                  <a:cubicBezTo>
                    <a:pt x="482393" y="280892"/>
                    <a:pt x="472019" y="291479"/>
                    <a:pt x="460894" y="301244"/>
                  </a:cubicBezTo>
                  <a:cubicBezTo>
                    <a:pt x="458125" y="303685"/>
                    <a:pt x="455308" y="306080"/>
                    <a:pt x="452422" y="308404"/>
                  </a:cubicBezTo>
                  <a:cubicBezTo>
                    <a:pt x="452422" y="308404"/>
                    <a:pt x="452422" y="308404"/>
                    <a:pt x="452398" y="308404"/>
                  </a:cubicBezTo>
                  <a:cubicBezTo>
                    <a:pt x="450497" y="309953"/>
                    <a:pt x="448573" y="311479"/>
                    <a:pt x="446601" y="312981"/>
                  </a:cubicBezTo>
                  <a:cubicBezTo>
                    <a:pt x="446601" y="312981"/>
                    <a:pt x="446601" y="312981"/>
                    <a:pt x="446578" y="312981"/>
                  </a:cubicBezTo>
                  <a:cubicBezTo>
                    <a:pt x="443855" y="315070"/>
                    <a:pt x="441086" y="317089"/>
                    <a:pt x="438293" y="319085"/>
                  </a:cubicBezTo>
                  <a:cubicBezTo>
                    <a:pt x="429914" y="325000"/>
                    <a:pt x="421183" y="330423"/>
                    <a:pt x="412077" y="335211"/>
                  </a:cubicBezTo>
                  <a:cubicBezTo>
                    <a:pt x="412053" y="335235"/>
                    <a:pt x="412030" y="335235"/>
                    <a:pt x="411983" y="335235"/>
                  </a:cubicBezTo>
                  <a:cubicBezTo>
                    <a:pt x="406843" y="336808"/>
                    <a:pt x="401609" y="338075"/>
                    <a:pt x="396493" y="339624"/>
                  </a:cubicBezTo>
                  <a:cubicBezTo>
                    <a:pt x="382082" y="343732"/>
                    <a:pt x="367602" y="347183"/>
                    <a:pt x="352698" y="349061"/>
                  </a:cubicBezTo>
                  <a:cubicBezTo>
                    <a:pt x="346620" y="350516"/>
                    <a:pt x="340424" y="350516"/>
                    <a:pt x="334204" y="350516"/>
                  </a:cubicBezTo>
                  <a:cubicBezTo>
                    <a:pt x="328031" y="350516"/>
                    <a:pt x="321859" y="350493"/>
                    <a:pt x="315851" y="351948"/>
                  </a:cubicBezTo>
                  <a:cubicBezTo>
                    <a:pt x="313973" y="352488"/>
                    <a:pt x="312635" y="353756"/>
                    <a:pt x="311908" y="355329"/>
                  </a:cubicBezTo>
                  <a:cubicBezTo>
                    <a:pt x="311908" y="355329"/>
                    <a:pt x="311908" y="355352"/>
                    <a:pt x="311884" y="355352"/>
                  </a:cubicBezTo>
                  <a:lnTo>
                    <a:pt x="311884" y="355376"/>
                  </a:lnTo>
                  <a:cubicBezTo>
                    <a:pt x="311720" y="355493"/>
                    <a:pt x="311556" y="355634"/>
                    <a:pt x="311415" y="355751"/>
                  </a:cubicBezTo>
                  <a:cubicBezTo>
                    <a:pt x="310945" y="356174"/>
                    <a:pt x="310546" y="356667"/>
                    <a:pt x="310241" y="357207"/>
                  </a:cubicBezTo>
                  <a:lnTo>
                    <a:pt x="310241" y="357230"/>
                  </a:lnTo>
                  <a:cubicBezTo>
                    <a:pt x="308763" y="359789"/>
                    <a:pt x="308974" y="363310"/>
                    <a:pt x="311110" y="365470"/>
                  </a:cubicBezTo>
                  <a:cubicBezTo>
                    <a:pt x="311790" y="366150"/>
                    <a:pt x="312659" y="366714"/>
                    <a:pt x="313715" y="367066"/>
                  </a:cubicBezTo>
                  <a:cubicBezTo>
                    <a:pt x="313879" y="367113"/>
                    <a:pt x="314043" y="367183"/>
                    <a:pt x="314208" y="367207"/>
                  </a:cubicBezTo>
                  <a:cubicBezTo>
                    <a:pt x="314302" y="367230"/>
                    <a:pt x="314395" y="367254"/>
                    <a:pt x="314513" y="367277"/>
                  </a:cubicBezTo>
                  <a:cubicBezTo>
                    <a:pt x="314701" y="367324"/>
                    <a:pt x="314888" y="367347"/>
                    <a:pt x="315100" y="367394"/>
                  </a:cubicBezTo>
                  <a:cubicBezTo>
                    <a:pt x="324933" y="368615"/>
                    <a:pt x="334650" y="367042"/>
                    <a:pt x="344413" y="365775"/>
                  </a:cubicBezTo>
                  <a:cubicBezTo>
                    <a:pt x="347206" y="365399"/>
                    <a:pt x="350023" y="365070"/>
                    <a:pt x="352839" y="364836"/>
                  </a:cubicBezTo>
                  <a:cubicBezTo>
                    <a:pt x="353449" y="364789"/>
                    <a:pt x="354083" y="364718"/>
                    <a:pt x="354693" y="364695"/>
                  </a:cubicBezTo>
                  <a:cubicBezTo>
                    <a:pt x="359082" y="364554"/>
                    <a:pt x="363424" y="364178"/>
                    <a:pt x="367742" y="363568"/>
                  </a:cubicBezTo>
                  <a:cubicBezTo>
                    <a:pt x="368071" y="363521"/>
                    <a:pt x="368353" y="363498"/>
                    <a:pt x="368658" y="363427"/>
                  </a:cubicBezTo>
                  <a:cubicBezTo>
                    <a:pt x="370700" y="363122"/>
                    <a:pt x="372718" y="362770"/>
                    <a:pt x="374736" y="362347"/>
                  </a:cubicBezTo>
                  <a:cubicBezTo>
                    <a:pt x="376943" y="361901"/>
                    <a:pt x="379125" y="361385"/>
                    <a:pt x="381285" y="360822"/>
                  </a:cubicBezTo>
                  <a:cubicBezTo>
                    <a:pt x="382247" y="360563"/>
                    <a:pt x="383209" y="360305"/>
                    <a:pt x="384171" y="360024"/>
                  </a:cubicBezTo>
                  <a:cubicBezTo>
                    <a:pt x="386096" y="359484"/>
                    <a:pt x="387997" y="358897"/>
                    <a:pt x="389874" y="358239"/>
                  </a:cubicBezTo>
                  <a:cubicBezTo>
                    <a:pt x="393653" y="356972"/>
                    <a:pt x="397385" y="355516"/>
                    <a:pt x="401070" y="353920"/>
                  </a:cubicBezTo>
                  <a:lnTo>
                    <a:pt x="401093" y="353920"/>
                  </a:lnTo>
                  <a:cubicBezTo>
                    <a:pt x="403252" y="353075"/>
                    <a:pt x="405365" y="352136"/>
                    <a:pt x="407453" y="351174"/>
                  </a:cubicBezTo>
                  <a:cubicBezTo>
                    <a:pt x="407430" y="351197"/>
                    <a:pt x="407430" y="351197"/>
                    <a:pt x="407430" y="351197"/>
                  </a:cubicBezTo>
                  <a:cubicBezTo>
                    <a:pt x="406256" y="352488"/>
                    <a:pt x="405153" y="353826"/>
                    <a:pt x="404050" y="355188"/>
                  </a:cubicBezTo>
                  <a:cubicBezTo>
                    <a:pt x="403393" y="355986"/>
                    <a:pt x="402759" y="356808"/>
                    <a:pt x="402149" y="357653"/>
                  </a:cubicBezTo>
                  <a:cubicBezTo>
                    <a:pt x="401680" y="358310"/>
                    <a:pt x="401187" y="358944"/>
                    <a:pt x="400741" y="359601"/>
                  </a:cubicBezTo>
                  <a:cubicBezTo>
                    <a:pt x="400577" y="359812"/>
                    <a:pt x="400436" y="360024"/>
                    <a:pt x="400295" y="360258"/>
                  </a:cubicBezTo>
                  <a:cubicBezTo>
                    <a:pt x="399826" y="360916"/>
                    <a:pt x="399380" y="361596"/>
                    <a:pt x="398934" y="362277"/>
                  </a:cubicBezTo>
                  <a:cubicBezTo>
                    <a:pt x="398535" y="362864"/>
                    <a:pt x="398159" y="363451"/>
                    <a:pt x="397784" y="364061"/>
                  </a:cubicBezTo>
                  <a:cubicBezTo>
                    <a:pt x="397549" y="364413"/>
                    <a:pt x="397314" y="364765"/>
                    <a:pt x="397103" y="365141"/>
                  </a:cubicBezTo>
                  <a:cubicBezTo>
                    <a:pt x="395578" y="367606"/>
                    <a:pt x="394146" y="370164"/>
                    <a:pt x="392808" y="372723"/>
                  </a:cubicBezTo>
                  <a:cubicBezTo>
                    <a:pt x="392503" y="373310"/>
                    <a:pt x="392221" y="373897"/>
                    <a:pt x="391916" y="374484"/>
                  </a:cubicBezTo>
                  <a:cubicBezTo>
                    <a:pt x="391564" y="375188"/>
                    <a:pt x="391236" y="375892"/>
                    <a:pt x="390884" y="376596"/>
                  </a:cubicBezTo>
                  <a:cubicBezTo>
                    <a:pt x="390696" y="377042"/>
                    <a:pt x="390485" y="377465"/>
                    <a:pt x="390297" y="377887"/>
                  </a:cubicBezTo>
                  <a:cubicBezTo>
                    <a:pt x="390039" y="378427"/>
                    <a:pt x="389804" y="378967"/>
                    <a:pt x="389569" y="379507"/>
                  </a:cubicBezTo>
                  <a:cubicBezTo>
                    <a:pt x="389194" y="380352"/>
                    <a:pt x="388818" y="381197"/>
                    <a:pt x="388490" y="382042"/>
                  </a:cubicBezTo>
                  <a:cubicBezTo>
                    <a:pt x="387434" y="384554"/>
                    <a:pt x="386471" y="387089"/>
                    <a:pt x="385626" y="389578"/>
                  </a:cubicBezTo>
                  <a:cubicBezTo>
                    <a:pt x="370183" y="431643"/>
                    <a:pt x="369127" y="477512"/>
                    <a:pt x="369620" y="521855"/>
                  </a:cubicBezTo>
                  <a:cubicBezTo>
                    <a:pt x="371756" y="549883"/>
                    <a:pt x="373422" y="582277"/>
                    <a:pt x="394475" y="603239"/>
                  </a:cubicBezTo>
                  <a:cubicBezTo>
                    <a:pt x="395648" y="604319"/>
                    <a:pt x="396845" y="605399"/>
                    <a:pt x="398089" y="606456"/>
                  </a:cubicBezTo>
                  <a:cubicBezTo>
                    <a:pt x="398910" y="607160"/>
                    <a:pt x="399732" y="607864"/>
                    <a:pt x="400553" y="608568"/>
                  </a:cubicBezTo>
                  <a:cubicBezTo>
                    <a:pt x="401375" y="609272"/>
                    <a:pt x="402243" y="609953"/>
                    <a:pt x="403088" y="610634"/>
                  </a:cubicBezTo>
                  <a:cubicBezTo>
                    <a:pt x="404801" y="611972"/>
                    <a:pt x="406538" y="613310"/>
                    <a:pt x="408322" y="614554"/>
                  </a:cubicBezTo>
                  <a:cubicBezTo>
                    <a:pt x="409214" y="615188"/>
                    <a:pt x="410129" y="615798"/>
                    <a:pt x="411021" y="616385"/>
                  </a:cubicBezTo>
                  <a:cubicBezTo>
                    <a:pt x="411936" y="616995"/>
                    <a:pt x="412851" y="617582"/>
                    <a:pt x="413767" y="618122"/>
                  </a:cubicBezTo>
                  <a:cubicBezTo>
                    <a:pt x="414706" y="618686"/>
                    <a:pt x="415644" y="619225"/>
                    <a:pt x="416583" y="619742"/>
                  </a:cubicBezTo>
                  <a:cubicBezTo>
                    <a:pt x="417053" y="620000"/>
                    <a:pt x="417545" y="620258"/>
                    <a:pt x="418015" y="620517"/>
                  </a:cubicBezTo>
                  <a:cubicBezTo>
                    <a:pt x="418977" y="621009"/>
                    <a:pt x="419939" y="621502"/>
                    <a:pt x="420902" y="621948"/>
                  </a:cubicBezTo>
                  <a:cubicBezTo>
                    <a:pt x="421887" y="622418"/>
                    <a:pt x="422873" y="622840"/>
                    <a:pt x="423859" y="623240"/>
                  </a:cubicBezTo>
                  <a:cubicBezTo>
                    <a:pt x="426347" y="624249"/>
                    <a:pt x="428905" y="625094"/>
                    <a:pt x="431510" y="625728"/>
                  </a:cubicBezTo>
                  <a:cubicBezTo>
                    <a:pt x="432566" y="625986"/>
                    <a:pt x="433622" y="626221"/>
                    <a:pt x="434678" y="626409"/>
                  </a:cubicBezTo>
                  <a:cubicBezTo>
                    <a:pt x="436274" y="626690"/>
                    <a:pt x="437894" y="626901"/>
                    <a:pt x="439537" y="627042"/>
                  </a:cubicBezTo>
                  <a:cubicBezTo>
                    <a:pt x="440921" y="627136"/>
                    <a:pt x="442259" y="627183"/>
                    <a:pt x="443550" y="627183"/>
                  </a:cubicBezTo>
                  <a:cubicBezTo>
                    <a:pt x="446296" y="627183"/>
                    <a:pt x="448901" y="626972"/>
                    <a:pt x="451412" y="626573"/>
                  </a:cubicBezTo>
                  <a:cubicBezTo>
                    <a:pt x="452680" y="626385"/>
                    <a:pt x="453900" y="626127"/>
                    <a:pt x="455097" y="625822"/>
                  </a:cubicBezTo>
                  <a:cubicBezTo>
                    <a:pt x="455895" y="625634"/>
                    <a:pt x="456693" y="625399"/>
                    <a:pt x="457468" y="625164"/>
                  </a:cubicBezTo>
                  <a:cubicBezTo>
                    <a:pt x="458242" y="624930"/>
                    <a:pt x="459017" y="624671"/>
                    <a:pt x="459791" y="624390"/>
                  </a:cubicBezTo>
                  <a:cubicBezTo>
                    <a:pt x="460542" y="624108"/>
                    <a:pt x="461293" y="623803"/>
                    <a:pt x="462021" y="623498"/>
                  </a:cubicBezTo>
                  <a:cubicBezTo>
                    <a:pt x="462631" y="623240"/>
                    <a:pt x="463241" y="622934"/>
                    <a:pt x="463851" y="622653"/>
                  </a:cubicBezTo>
                  <a:cubicBezTo>
                    <a:pt x="464086" y="622535"/>
                    <a:pt x="464321" y="622418"/>
                    <a:pt x="464555" y="622301"/>
                  </a:cubicBezTo>
                  <a:cubicBezTo>
                    <a:pt x="465518" y="621831"/>
                    <a:pt x="466410" y="621315"/>
                    <a:pt x="467325" y="620751"/>
                  </a:cubicBezTo>
                  <a:cubicBezTo>
                    <a:pt x="468006" y="620352"/>
                    <a:pt x="468663" y="619930"/>
                    <a:pt x="469343" y="619460"/>
                  </a:cubicBezTo>
                  <a:cubicBezTo>
                    <a:pt x="469343" y="619460"/>
                    <a:pt x="469343" y="619437"/>
                    <a:pt x="469367" y="619437"/>
                  </a:cubicBezTo>
                  <a:cubicBezTo>
                    <a:pt x="471690" y="617887"/>
                    <a:pt x="473873" y="616103"/>
                    <a:pt x="475915" y="614155"/>
                  </a:cubicBezTo>
                  <a:cubicBezTo>
                    <a:pt x="475915" y="614155"/>
                    <a:pt x="475915" y="614132"/>
                    <a:pt x="475938" y="614132"/>
                  </a:cubicBezTo>
                  <a:cubicBezTo>
                    <a:pt x="476243" y="613850"/>
                    <a:pt x="476525" y="613568"/>
                    <a:pt x="476807" y="613286"/>
                  </a:cubicBezTo>
                  <a:cubicBezTo>
                    <a:pt x="476948" y="613146"/>
                    <a:pt x="477088" y="613005"/>
                    <a:pt x="477253" y="612864"/>
                  </a:cubicBezTo>
                  <a:cubicBezTo>
                    <a:pt x="477675" y="612418"/>
                    <a:pt x="478098" y="611972"/>
                    <a:pt x="478520" y="611526"/>
                  </a:cubicBezTo>
                  <a:cubicBezTo>
                    <a:pt x="479365" y="610610"/>
                    <a:pt x="480210" y="609671"/>
                    <a:pt x="481008" y="608686"/>
                  </a:cubicBezTo>
                  <a:cubicBezTo>
                    <a:pt x="481548" y="608028"/>
                    <a:pt x="482064" y="607371"/>
                    <a:pt x="482557" y="606714"/>
                  </a:cubicBezTo>
                  <a:cubicBezTo>
                    <a:pt x="489527" y="597629"/>
                    <a:pt x="494879" y="586174"/>
                    <a:pt x="499009" y="573732"/>
                  </a:cubicBezTo>
                  <a:cubicBezTo>
                    <a:pt x="499291" y="572864"/>
                    <a:pt x="499572" y="571995"/>
                    <a:pt x="499854" y="571127"/>
                  </a:cubicBezTo>
                  <a:cubicBezTo>
                    <a:pt x="502342" y="563286"/>
                    <a:pt x="504384" y="555094"/>
                    <a:pt x="506074" y="546901"/>
                  </a:cubicBezTo>
                  <a:cubicBezTo>
                    <a:pt x="506637" y="544178"/>
                    <a:pt x="507153" y="541432"/>
                    <a:pt x="507670" y="538732"/>
                  </a:cubicBezTo>
                  <a:cubicBezTo>
                    <a:pt x="508162" y="536009"/>
                    <a:pt x="508632" y="533310"/>
                    <a:pt x="509054" y="530634"/>
                  </a:cubicBezTo>
                  <a:cubicBezTo>
                    <a:pt x="509829" y="525869"/>
                    <a:pt x="510486" y="521197"/>
                    <a:pt x="511073" y="516643"/>
                  </a:cubicBezTo>
                  <a:cubicBezTo>
                    <a:pt x="511894" y="510305"/>
                    <a:pt x="512598" y="504225"/>
                    <a:pt x="513208" y="498662"/>
                  </a:cubicBezTo>
                  <a:cubicBezTo>
                    <a:pt x="513208" y="498639"/>
                    <a:pt x="513208" y="498639"/>
                    <a:pt x="513208" y="498639"/>
                  </a:cubicBezTo>
                  <a:cubicBezTo>
                    <a:pt x="513373" y="497042"/>
                    <a:pt x="513561" y="495493"/>
                    <a:pt x="513701" y="493991"/>
                  </a:cubicBezTo>
                  <a:cubicBezTo>
                    <a:pt x="513795" y="493239"/>
                    <a:pt x="513866" y="492488"/>
                    <a:pt x="513959" y="491761"/>
                  </a:cubicBezTo>
                  <a:cubicBezTo>
                    <a:pt x="514218" y="490305"/>
                    <a:pt x="514382" y="488897"/>
                    <a:pt x="514523" y="487535"/>
                  </a:cubicBezTo>
                  <a:close/>
                  <a:moveTo>
                    <a:pt x="793697" y="860963"/>
                  </a:moveTo>
                  <a:cubicBezTo>
                    <a:pt x="798883" y="860963"/>
                    <a:pt x="803225" y="854202"/>
                    <a:pt x="798578" y="849343"/>
                  </a:cubicBezTo>
                  <a:cubicBezTo>
                    <a:pt x="797311" y="847488"/>
                    <a:pt x="796090" y="845587"/>
                    <a:pt x="794870" y="843686"/>
                  </a:cubicBezTo>
                  <a:cubicBezTo>
                    <a:pt x="794049" y="842418"/>
                    <a:pt x="793251" y="841150"/>
                    <a:pt x="792429" y="839883"/>
                  </a:cubicBezTo>
                  <a:cubicBezTo>
                    <a:pt x="790810" y="837324"/>
                    <a:pt x="789214" y="834789"/>
                    <a:pt x="787618" y="832207"/>
                  </a:cubicBezTo>
                  <a:cubicBezTo>
                    <a:pt x="786820" y="830916"/>
                    <a:pt x="785998" y="829648"/>
                    <a:pt x="785200" y="828380"/>
                  </a:cubicBezTo>
                  <a:cubicBezTo>
                    <a:pt x="784402" y="827089"/>
                    <a:pt x="783581" y="825822"/>
                    <a:pt x="782783" y="824531"/>
                  </a:cubicBezTo>
                  <a:cubicBezTo>
                    <a:pt x="781985" y="823263"/>
                    <a:pt x="781164" y="821972"/>
                    <a:pt x="780342" y="820704"/>
                  </a:cubicBezTo>
                  <a:cubicBezTo>
                    <a:pt x="778300" y="817535"/>
                    <a:pt x="776211" y="814390"/>
                    <a:pt x="774052" y="811291"/>
                  </a:cubicBezTo>
                  <a:cubicBezTo>
                    <a:pt x="773184" y="810047"/>
                    <a:pt x="772315" y="808826"/>
                    <a:pt x="771424" y="807582"/>
                  </a:cubicBezTo>
                  <a:cubicBezTo>
                    <a:pt x="770978" y="806972"/>
                    <a:pt x="770532" y="806362"/>
                    <a:pt x="770086" y="805751"/>
                  </a:cubicBezTo>
                  <a:cubicBezTo>
                    <a:pt x="769194" y="804554"/>
                    <a:pt x="768279" y="803333"/>
                    <a:pt x="767340" y="802160"/>
                  </a:cubicBezTo>
                  <a:cubicBezTo>
                    <a:pt x="766425" y="800963"/>
                    <a:pt x="765462" y="799789"/>
                    <a:pt x="764500" y="798615"/>
                  </a:cubicBezTo>
                  <a:cubicBezTo>
                    <a:pt x="762106" y="795704"/>
                    <a:pt x="759618" y="792864"/>
                    <a:pt x="756966" y="790141"/>
                  </a:cubicBezTo>
                  <a:lnTo>
                    <a:pt x="756943" y="790141"/>
                  </a:lnTo>
                  <a:cubicBezTo>
                    <a:pt x="755910" y="789108"/>
                    <a:pt x="754901" y="788075"/>
                    <a:pt x="753868" y="787066"/>
                  </a:cubicBezTo>
                  <a:cubicBezTo>
                    <a:pt x="751826" y="785024"/>
                    <a:pt x="749784" y="782958"/>
                    <a:pt x="747719" y="780892"/>
                  </a:cubicBezTo>
                  <a:cubicBezTo>
                    <a:pt x="747203" y="780376"/>
                    <a:pt x="746686" y="779859"/>
                    <a:pt x="746170" y="779343"/>
                  </a:cubicBezTo>
                  <a:cubicBezTo>
                    <a:pt x="745654" y="778803"/>
                    <a:pt x="745137" y="778286"/>
                    <a:pt x="744621" y="777794"/>
                  </a:cubicBezTo>
                  <a:cubicBezTo>
                    <a:pt x="744105" y="777277"/>
                    <a:pt x="743588" y="776761"/>
                    <a:pt x="743072" y="776268"/>
                  </a:cubicBezTo>
                  <a:cubicBezTo>
                    <a:pt x="741007" y="774202"/>
                    <a:pt x="738918" y="772183"/>
                    <a:pt x="736806" y="770164"/>
                  </a:cubicBezTo>
                  <a:cubicBezTo>
                    <a:pt x="735491" y="768897"/>
                    <a:pt x="734177" y="767676"/>
                    <a:pt x="732839" y="766455"/>
                  </a:cubicBezTo>
                  <a:cubicBezTo>
                    <a:pt x="732041" y="765704"/>
                    <a:pt x="731220" y="764953"/>
                    <a:pt x="730398" y="764225"/>
                  </a:cubicBezTo>
                  <a:cubicBezTo>
                    <a:pt x="729859" y="763733"/>
                    <a:pt x="729319" y="763240"/>
                    <a:pt x="728755" y="762770"/>
                  </a:cubicBezTo>
                  <a:cubicBezTo>
                    <a:pt x="727113" y="761338"/>
                    <a:pt x="725470" y="759906"/>
                    <a:pt x="723780" y="758521"/>
                  </a:cubicBezTo>
                  <a:cubicBezTo>
                    <a:pt x="723217" y="758052"/>
                    <a:pt x="722653" y="757606"/>
                    <a:pt x="722090" y="757136"/>
                  </a:cubicBezTo>
                  <a:cubicBezTo>
                    <a:pt x="720963" y="756221"/>
                    <a:pt x="719813" y="755329"/>
                    <a:pt x="718663" y="754460"/>
                  </a:cubicBezTo>
                  <a:cubicBezTo>
                    <a:pt x="714040" y="750939"/>
                    <a:pt x="709229" y="747676"/>
                    <a:pt x="704159" y="744765"/>
                  </a:cubicBezTo>
                  <a:cubicBezTo>
                    <a:pt x="687167" y="735188"/>
                    <a:pt x="669611" y="726667"/>
                    <a:pt x="651845" y="718568"/>
                  </a:cubicBezTo>
                  <a:cubicBezTo>
                    <a:pt x="634266" y="710822"/>
                    <a:pt x="615044" y="708216"/>
                    <a:pt x="596198" y="705282"/>
                  </a:cubicBezTo>
                  <a:cubicBezTo>
                    <a:pt x="576507" y="701643"/>
                    <a:pt x="556534" y="700657"/>
                    <a:pt x="536631" y="702441"/>
                  </a:cubicBezTo>
                  <a:cubicBezTo>
                    <a:pt x="534683" y="702629"/>
                    <a:pt x="532735" y="702817"/>
                    <a:pt x="530811" y="703052"/>
                  </a:cubicBezTo>
                  <a:cubicBezTo>
                    <a:pt x="528886" y="703286"/>
                    <a:pt x="526938" y="703545"/>
                    <a:pt x="525014" y="703826"/>
                  </a:cubicBezTo>
                  <a:cubicBezTo>
                    <a:pt x="523746" y="704014"/>
                    <a:pt x="522479" y="704202"/>
                    <a:pt x="521212" y="704413"/>
                  </a:cubicBezTo>
                  <a:lnTo>
                    <a:pt x="521188" y="704413"/>
                  </a:lnTo>
                  <a:cubicBezTo>
                    <a:pt x="518630" y="704859"/>
                    <a:pt x="516095" y="705329"/>
                    <a:pt x="513514" y="705869"/>
                  </a:cubicBezTo>
                  <a:cubicBezTo>
                    <a:pt x="510932" y="706409"/>
                    <a:pt x="508350" y="706995"/>
                    <a:pt x="505769" y="707676"/>
                  </a:cubicBezTo>
                  <a:cubicBezTo>
                    <a:pt x="502858" y="708427"/>
                    <a:pt x="499971" y="709249"/>
                    <a:pt x="497061" y="710141"/>
                  </a:cubicBezTo>
                  <a:cubicBezTo>
                    <a:pt x="496099" y="710423"/>
                    <a:pt x="495113" y="710728"/>
                    <a:pt x="494151" y="711056"/>
                  </a:cubicBezTo>
                  <a:cubicBezTo>
                    <a:pt x="492860" y="711455"/>
                    <a:pt x="491569" y="711901"/>
                    <a:pt x="490278" y="712347"/>
                  </a:cubicBezTo>
                  <a:cubicBezTo>
                    <a:pt x="488988" y="712794"/>
                    <a:pt x="487720" y="713240"/>
                    <a:pt x="486429" y="713732"/>
                  </a:cubicBezTo>
                  <a:cubicBezTo>
                    <a:pt x="483871" y="714671"/>
                    <a:pt x="481313" y="715657"/>
                    <a:pt x="478778" y="716714"/>
                  </a:cubicBezTo>
                  <a:cubicBezTo>
                    <a:pt x="477511" y="717254"/>
                    <a:pt x="476243" y="717770"/>
                    <a:pt x="474976" y="718333"/>
                  </a:cubicBezTo>
                  <a:cubicBezTo>
                    <a:pt x="472441" y="719437"/>
                    <a:pt x="469930" y="720587"/>
                    <a:pt x="467442" y="721784"/>
                  </a:cubicBezTo>
                  <a:cubicBezTo>
                    <a:pt x="463734" y="723592"/>
                    <a:pt x="460049" y="725493"/>
                    <a:pt x="456435" y="727488"/>
                  </a:cubicBezTo>
                  <a:cubicBezTo>
                    <a:pt x="454018" y="728826"/>
                    <a:pt x="451671" y="730211"/>
                    <a:pt x="449324" y="731643"/>
                  </a:cubicBezTo>
                  <a:cubicBezTo>
                    <a:pt x="437612" y="738779"/>
                    <a:pt x="426793" y="747042"/>
                    <a:pt x="417475" y="756174"/>
                  </a:cubicBezTo>
                  <a:cubicBezTo>
                    <a:pt x="416560" y="757066"/>
                    <a:pt x="415621" y="758005"/>
                    <a:pt x="414729" y="758920"/>
                  </a:cubicBezTo>
                  <a:cubicBezTo>
                    <a:pt x="413837" y="759836"/>
                    <a:pt x="412945" y="760798"/>
                    <a:pt x="412077" y="761737"/>
                  </a:cubicBezTo>
                  <a:cubicBezTo>
                    <a:pt x="411514" y="762394"/>
                    <a:pt x="410927" y="763075"/>
                    <a:pt x="410340" y="763733"/>
                  </a:cubicBezTo>
                  <a:cubicBezTo>
                    <a:pt x="408017" y="766409"/>
                    <a:pt x="405717" y="769061"/>
                    <a:pt x="403417" y="771737"/>
                  </a:cubicBezTo>
                  <a:cubicBezTo>
                    <a:pt x="399943" y="775751"/>
                    <a:pt x="396493" y="779789"/>
                    <a:pt x="393113" y="783873"/>
                  </a:cubicBezTo>
                  <a:cubicBezTo>
                    <a:pt x="391987" y="785235"/>
                    <a:pt x="390860" y="786620"/>
                    <a:pt x="389757" y="787981"/>
                  </a:cubicBezTo>
                  <a:cubicBezTo>
                    <a:pt x="386988" y="791409"/>
                    <a:pt x="384265" y="794906"/>
                    <a:pt x="381613" y="798451"/>
                  </a:cubicBezTo>
                  <a:cubicBezTo>
                    <a:pt x="380557" y="799883"/>
                    <a:pt x="379524" y="801315"/>
                    <a:pt x="378515" y="802747"/>
                  </a:cubicBezTo>
                  <a:cubicBezTo>
                    <a:pt x="377506" y="804178"/>
                    <a:pt x="376497" y="805634"/>
                    <a:pt x="375511" y="807089"/>
                  </a:cubicBezTo>
                  <a:cubicBezTo>
                    <a:pt x="374525" y="808568"/>
                    <a:pt x="373563" y="810024"/>
                    <a:pt x="372624" y="811526"/>
                  </a:cubicBezTo>
                  <a:cubicBezTo>
                    <a:pt x="371685" y="813005"/>
                    <a:pt x="370770" y="814507"/>
                    <a:pt x="369855" y="816033"/>
                  </a:cubicBezTo>
                  <a:cubicBezTo>
                    <a:pt x="369174" y="817160"/>
                    <a:pt x="368517" y="818310"/>
                    <a:pt x="367860" y="819460"/>
                  </a:cubicBezTo>
                  <a:cubicBezTo>
                    <a:pt x="365912" y="822911"/>
                    <a:pt x="364081" y="826455"/>
                    <a:pt x="362391" y="830070"/>
                  </a:cubicBezTo>
                  <a:cubicBezTo>
                    <a:pt x="362227" y="830470"/>
                    <a:pt x="362039" y="830892"/>
                    <a:pt x="361851" y="831338"/>
                  </a:cubicBezTo>
                  <a:cubicBezTo>
                    <a:pt x="361664" y="831737"/>
                    <a:pt x="361499" y="832160"/>
                    <a:pt x="361335" y="832606"/>
                  </a:cubicBezTo>
                  <a:cubicBezTo>
                    <a:pt x="361007" y="833451"/>
                    <a:pt x="360678" y="834296"/>
                    <a:pt x="360349" y="835141"/>
                  </a:cubicBezTo>
                  <a:cubicBezTo>
                    <a:pt x="360044" y="836009"/>
                    <a:pt x="359763" y="836855"/>
                    <a:pt x="359481" y="837723"/>
                  </a:cubicBezTo>
                  <a:cubicBezTo>
                    <a:pt x="359340" y="838146"/>
                    <a:pt x="359223" y="838592"/>
                    <a:pt x="359105" y="839014"/>
                  </a:cubicBezTo>
                  <a:cubicBezTo>
                    <a:pt x="358988" y="839460"/>
                    <a:pt x="358871" y="839906"/>
                    <a:pt x="358777" y="840329"/>
                  </a:cubicBezTo>
                  <a:cubicBezTo>
                    <a:pt x="358730" y="840517"/>
                    <a:pt x="358707" y="840728"/>
                    <a:pt x="358660" y="840939"/>
                  </a:cubicBezTo>
                  <a:cubicBezTo>
                    <a:pt x="358636" y="840963"/>
                    <a:pt x="358636" y="840963"/>
                    <a:pt x="358636" y="840986"/>
                  </a:cubicBezTo>
                  <a:cubicBezTo>
                    <a:pt x="357017" y="845141"/>
                    <a:pt x="356289" y="848991"/>
                    <a:pt x="357345" y="850704"/>
                  </a:cubicBezTo>
                  <a:cubicBezTo>
                    <a:pt x="358401" y="853427"/>
                    <a:pt x="360772" y="854648"/>
                    <a:pt x="363236" y="854648"/>
                  </a:cubicBezTo>
                  <a:cubicBezTo>
                    <a:pt x="365888" y="854648"/>
                    <a:pt x="368634" y="853169"/>
                    <a:pt x="369831" y="850493"/>
                  </a:cubicBezTo>
                  <a:cubicBezTo>
                    <a:pt x="376168" y="841244"/>
                    <a:pt x="381871" y="829507"/>
                    <a:pt x="388208" y="819789"/>
                  </a:cubicBezTo>
                  <a:cubicBezTo>
                    <a:pt x="399309" y="803380"/>
                    <a:pt x="410575" y="787089"/>
                    <a:pt x="422145" y="770963"/>
                  </a:cubicBezTo>
                  <a:cubicBezTo>
                    <a:pt x="424704" y="767230"/>
                    <a:pt x="427379" y="763521"/>
                    <a:pt x="430196" y="759977"/>
                  </a:cubicBezTo>
                  <a:cubicBezTo>
                    <a:pt x="430219" y="759977"/>
                    <a:pt x="430219" y="759953"/>
                    <a:pt x="430219" y="759953"/>
                  </a:cubicBezTo>
                  <a:cubicBezTo>
                    <a:pt x="436603" y="754366"/>
                    <a:pt x="443362" y="749225"/>
                    <a:pt x="450521" y="744906"/>
                  </a:cubicBezTo>
                  <a:cubicBezTo>
                    <a:pt x="454980" y="742183"/>
                    <a:pt x="459416" y="739671"/>
                    <a:pt x="463781" y="737347"/>
                  </a:cubicBezTo>
                  <a:cubicBezTo>
                    <a:pt x="465964" y="736197"/>
                    <a:pt x="468146" y="735094"/>
                    <a:pt x="470306" y="734038"/>
                  </a:cubicBezTo>
                  <a:cubicBezTo>
                    <a:pt x="473568" y="732441"/>
                    <a:pt x="476807" y="730963"/>
                    <a:pt x="480046" y="729601"/>
                  </a:cubicBezTo>
                  <a:cubicBezTo>
                    <a:pt x="485420" y="727324"/>
                    <a:pt x="490748" y="725305"/>
                    <a:pt x="496075" y="723592"/>
                  </a:cubicBezTo>
                  <a:cubicBezTo>
                    <a:pt x="520836" y="715563"/>
                    <a:pt x="545221" y="713498"/>
                    <a:pt x="571273" y="715423"/>
                  </a:cubicBezTo>
                  <a:cubicBezTo>
                    <a:pt x="572282" y="715493"/>
                    <a:pt x="573291" y="715563"/>
                    <a:pt x="574300" y="715657"/>
                  </a:cubicBezTo>
                  <a:cubicBezTo>
                    <a:pt x="581294" y="716244"/>
                    <a:pt x="588382" y="717113"/>
                    <a:pt x="595635" y="718216"/>
                  </a:cubicBezTo>
                  <a:cubicBezTo>
                    <a:pt x="598521" y="718662"/>
                    <a:pt x="601455" y="719155"/>
                    <a:pt x="604412" y="719671"/>
                  </a:cubicBezTo>
                  <a:cubicBezTo>
                    <a:pt x="610303" y="720704"/>
                    <a:pt x="616311" y="721902"/>
                    <a:pt x="622461" y="723193"/>
                  </a:cubicBezTo>
                  <a:cubicBezTo>
                    <a:pt x="622484" y="723193"/>
                    <a:pt x="622508" y="723193"/>
                    <a:pt x="622531" y="723216"/>
                  </a:cubicBezTo>
                  <a:cubicBezTo>
                    <a:pt x="623658" y="723451"/>
                    <a:pt x="624784" y="723685"/>
                    <a:pt x="625887" y="723944"/>
                  </a:cubicBezTo>
                  <a:cubicBezTo>
                    <a:pt x="627624" y="724343"/>
                    <a:pt x="629314" y="724812"/>
                    <a:pt x="631004" y="725282"/>
                  </a:cubicBezTo>
                  <a:cubicBezTo>
                    <a:pt x="632130" y="725610"/>
                    <a:pt x="633257" y="725962"/>
                    <a:pt x="634383" y="726315"/>
                  </a:cubicBezTo>
                  <a:cubicBezTo>
                    <a:pt x="635486" y="726667"/>
                    <a:pt x="636613" y="727066"/>
                    <a:pt x="637716" y="727441"/>
                  </a:cubicBezTo>
                  <a:cubicBezTo>
                    <a:pt x="638279" y="727629"/>
                    <a:pt x="638819" y="727817"/>
                    <a:pt x="639382" y="728028"/>
                  </a:cubicBezTo>
                  <a:cubicBezTo>
                    <a:pt x="641588" y="728826"/>
                    <a:pt x="643795" y="729695"/>
                    <a:pt x="645954" y="730587"/>
                  </a:cubicBezTo>
                  <a:cubicBezTo>
                    <a:pt x="648137" y="731479"/>
                    <a:pt x="650296" y="732441"/>
                    <a:pt x="652432" y="733427"/>
                  </a:cubicBezTo>
                  <a:cubicBezTo>
                    <a:pt x="653511" y="733920"/>
                    <a:pt x="654567" y="734413"/>
                    <a:pt x="655647" y="734906"/>
                  </a:cubicBezTo>
                  <a:cubicBezTo>
                    <a:pt x="662054" y="737911"/>
                    <a:pt x="668344" y="741127"/>
                    <a:pt x="674681" y="744249"/>
                  </a:cubicBezTo>
                  <a:cubicBezTo>
                    <a:pt x="687073" y="750517"/>
                    <a:pt x="701178" y="757629"/>
                    <a:pt x="712397" y="766455"/>
                  </a:cubicBezTo>
                  <a:cubicBezTo>
                    <a:pt x="723146" y="775869"/>
                    <a:pt x="733872" y="785540"/>
                    <a:pt x="743800" y="795939"/>
                  </a:cubicBezTo>
                  <a:cubicBezTo>
                    <a:pt x="745231" y="797441"/>
                    <a:pt x="746639" y="798944"/>
                    <a:pt x="748024" y="800493"/>
                  </a:cubicBezTo>
                  <a:cubicBezTo>
                    <a:pt x="748940" y="801502"/>
                    <a:pt x="749855" y="802535"/>
                    <a:pt x="750770" y="803568"/>
                  </a:cubicBezTo>
                  <a:cubicBezTo>
                    <a:pt x="752812" y="805892"/>
                    <a:pt x="754783" y="808240"/>
                    <a:pt x="756708" y="810634"/>
                  </a:cubicBezTo>
                  <a:cubicBezTo>
                    <a:pt x="757365" y="811432"/>
                    <a:pt x="757999" y="812230"/>
                    <a:pt x="758633" y="813052"/>
                  </a:cubicBezTo>
                  <a:cubicBezTo>
                    <a:pt x="760064" y="814859"/>
                    <a:pt x="761425" y="816667"/>
                    <a:pt x="762763" y="818521"/>
                  </a:cubicBezTo>
                  <a:cubicBezTo>
                    <a:pt x="764078" y="820376"/>
                    <a:pt x="765368" y="822254"/>
                    <a:pt x="766589" y="824132"/>
                  </a:cubicBezTo>
                  <a:cubicBezTo>
                    <a:pt x="767199" y="825070"/>
                    <a:pt x="767809" y="826033"/>
                    <a:pt x="768419" y="826972"/>
                  </a:cubicBezTo>
                  <a:cubicBezTo>
                    <a:pt x="769640" y="828897"/>
                    <a:pt x="770837" y="830822"/>
                    <a:pt x="772010" y="832747"/>
                  </a:cubicBezTo>
                  <a:cubicBezTo>
                    <a:pt x="772597" y="833709"/>
                    <a:pt x="773184" y="834671"/>
                    <a:pt x="773771" y="835657"/>
                  </a:cubicBezTo>
                  <a:cubicBezTo>
                    <a:pt x="774357" y="836620"/>
                    <a:pt x="774944" y="837606"/>
                    <a:pt x="775531" y="838568"/>
                  </a:cubicBezTo>
                  <a:cubicBezTo>
                    <a:pt x="776704" y="840517"/>
                    <a:pt x="777901" y="842465"/>
                    <a:pt x="779122" y="844413"/>
                  </a:cubicBezTo>
                  <a:cubicBezTo>
                    <a:pt x="782149" y="849272"/>
                    <a:pt x="785341" y="854132"/>
                    <a:pt x="788932" y="858850"/>
                  </a:cubicBezTo>
                  <a:cubicBezTo>
                    <a:pt x="790505" y="860352"/>
                    <a:pt x="792124" y="860963"/>
                    <a:pt x="793697" y="860963"/>
                  </a:cubicBezTo>
                  <a:close/>
                  <a:moveTo>
                    <a:pt x="864974" y="423239"/>
                  </a:moveTo>
                  <a:cubicBezTo>
                    <a:pt x="869199" y="419812"/>
                    <a:pt x="867509" y="412230"/>
                    <a:pt x="862017" y="411362"/>
                  </a:cubicBezTo>
                  <a:cubicBezTo>
                    <a:pt x="861994" y="411362"/>
                    <a:pt x="861994" y="411362"/>
                    <a:pt x="861994" y="411362"/>
                  </a:cubicBezTo>
                  <a:cubicBezTo>
                    <a:pt x="861970" y="411338"/>
                    <a:pt x="861970" y="411338"/>
                    <a:pt x="861970" y="411338"/>
                  </a:cubicBezTo>
                  <a:cubicBezTo>
                    <a:pt x="861313" y="411033"/>
                    <a:pt x="860586" y="410798"/>
                    <a:pt x="859764" y="410704"/>
                  </a:cubicBezTo>
                  <a:cubicBezTo>
                    <a:pt x="854554" y="410117"/>
                    <a:pt x="849414" y="409225"/>
                    <a:pt x="844321" y="408075"/>
                  </a:cubicBezTo>
                  <a:cubicBezTo>
                    <a:pt x="842631" y="407700"/>
                    <a:pt x="840941" y="407277"/>
                    <a:pt x="839275" y="406831"/>
                  </a:cubicBezTo>
                  <a:lnTo>
                    <a:pt x="839251" y="406831"/>
                  </a:lnTo>
                  <a:cubicBezTo>
                    <a:pt x="837562" y="406385"/>
                    <a:pt x="835895" y="405916"/>
                    <a:pt x="834229" y="405399"/>
                  </a:cubicBezTo>
                  <a:cubicBezTo>
                    <a:pt x="830896" y="404390"/>
                    <a:pt x="827610" y="403263"/>
                    <a:pt x="824348" y="402042"/>
                  </a:cubicBezTo>
                  <a:cubicBezTo>
                    <a:pt x="822729" y="401432"/>
                    <a:pt x="821109" y="400775"/>
                    <a:pt x="819513" y="400117"/>
                  </a:cubicBezTo>
                  <a:cubicBezTo>
                    <a:pt x="819513" y="400117"/>
                    <a:pt x="819513" y="400117"/>
                    <a:pt x="819490" y="400117"/>
                  </a:cubicBezTo>
                  <a:cubicBezTo>
                    <a:pt x="817894" y="399437"/>
                    <a:pt x="816298" y="398732"/>
                    <a:pt x="814725" y="398028"/>
                  </a:cubicBezTo>
                  <a:cubicBezTo>
                    <a:pt x="812355" y="396948"/>
                    <a:pt x="809985" y="395822"/>
                    <a:pt x="807661" y="394624"/>
                  </a:cubicBezTo>
                  <a:cubicBezTo>
                    <a:pt x="806112" y="393826"/>
                    <a:pt x="804586" y="393005"/>
                    <a:pt x="803061" y="392160"/>
                  </a:cubicBezTo>
                  <a:cubicBezTo>
                    <a:pt x="796208" y="388357"/>
                    <a:pt x="789589" y="384085"/>
                    <a:pt x="783323" y="379413"/>
                  </a:cubicBezTo>
                  <a:cubicBezTo>
                    <a:pt x="775625" y="373803"/>
                    <a:pt x="768865" y="367183"/>
                    <a:pt x="762599" y="360070"/>
                  </a:cubicBezTo>
                  <a:cubicBezTo>
                    <a:pt x="761050" y="358310"/>
                    <a:pt x="759524" y="356502"/>
                    <a:pt x="757999" y="354695"/>
                  </a:cubicBezTo>
                  <a:cubicBezTo>
                    <a:pt x="757224" y="353779"/>
                    <a:pt x="756497" y="352864"/>
                    <a:pt x="755746" y="351925"/>
                  </a:cubicBezTo>
                  <a:cubicBezTo>
                    <a:pt x="752038" y="347301"/>
                    <a:pt x="748470" y="342582"/>
                    <a:pt x="744926" y="337840"/>
                  </a:cubicBezTo>
                  <a:cubicBezTo>
                    <a:pt x="744034" y="336737"/>
                    <a:pt x="743142" y="335610"/>
                    <a:pt x="742251" y="334484"/>
                  </a:cubicBezTo>
                  <a:lnTo>
                    <a:pt x="742251" y="334460"/>
                  </a:lnTo>
                  <a:cubicBezTo>
                    <a:pt x="739598" y="331080"/>
                    <a:pt x="737017" y="327676"/>
                    <a:pt x="734552" y="324202"/>
                  </a:cubicBezTo>
                  <a:cubicBezTo>
                    <a:pt x="733731" y="323028"/>
                    <a:pt x="732910" y="321878"/>
                    <a:pt x="732112" y="320704"/>
                  </a:cubicBezTo>
                  <a:cubicBezTo>
                    <a:pt x="730516" y="318357"/>
                    <a:pt x="728943" y="315986"/>
                    <a:pt x="727441" y="313592"/>
                  </a:cubicBezTo>
                  <a:lnTo>
                    <a:pt x="727441" y="313568"/>
                  </a:lnTo>
                  <a:cubicBezTo>
                    <a:pt x="725939" y="311174"/>
                    <a:pt x="724460" y="308756"/>
                    <a:pt x="723029" y="306291"/>
                  </a:cubicBezTo>
                  <a:lnTo>
                    <a:pt x="723029" y="306268"/>
                  </a:lnTo>
                  <a:cubicBezTo>
                    <a:pt x="721621" y="303826"/>
                    <a:pt x="720259" y="301338"/>
                    <a:pt x="718945" y="298803"/>
                  </a:cubicBezTo>
                  <a:cubicBezTo>
                    <a:pt x="718945" y="298779"/>
                    <a:pt x="718945" y="298779"/>
                    <a:pt x="718945" y="298779"/>
                  </a:cubicBezTo>
                  <a:cubicBezTo>
                    <a:pt x="715659" y="292465"/>
                    <a:pt x="712749" y="285962"/>
                    <a:pt x="710238" y="279225"/>
                  </a:cubicBezTo>
                  <a:cubicBezTo>
                    <a:pt x="709534" y="277840"/>
                    <a:pt x="708431" y="274789"/>
                    <a:pt x="706999" y="272981"/>
                  </a:cubicBezTo>
                  <a:cubicBezTo>
                    <a:pt x="706999" y="272958"/>
                    <a:pt x="706975" y="272958"/>
                    <a:pt x="706975" y="272934"/>
                  </a:cubicBezTo>
                  <a:cubicBezTo>
                    <a:pt x="706060" y="270916"/>
                    <a:pt x="704980" y="269554"/>
                    <a:pt x="703619" y="269554"/>
                  </a:cubicBezTo>
                  <a:cubicBezTo>
                    <a:pt x="701343" y="269671"/>
                    <a:pt x="701155" y="272770"/>
                    <a:pt x="701178" y="274507"/>
                  </a:cubicBezTo>
                  <a:cubicBezTo>
                    <a:pt x="701249" y="303005"/>
                    <a:pt x="714181" y="329578"/>
                    <a:pt x="731548" y="351620"/>
                  </a:cubicBezTo>
                  <a:cubicBezTo>
                    <a:pt x="730727" y="351197"/>
                    <a:pt x="729882" y="350822"/>
                    <a:pt x="729037" y="350423"/>
                  </a:cubicBezTo>
                  <a:cubicBezTo>
                    <a:pt x="727512" y="349742"/>
                    <a:pt x="725939" y="349155"/>
                    <a:pt x="724367" y="348639"/>
                  </a:cubicBezTo>
                  <a:cubicBezTo>
                    <a:pt x="722771" y="348099"/>
                    <a:pt x="721175" y="347653"/>
                    <a:pt x="719555" y="347301"/>
                  </a:cubicBezTo>
                  <a:lnTo>
                    <a:pt x="719532" y="347301"/>
                  </a:lnTo>
                  <a:cubicBezTo>
                    <a:pt x="718452" y="347042"/>
                    <a:pt x="717373" y="346831"/>
                    <a:pt x="716269" y="346643"/>
                  </a:cubicBezTo>
                  <a:cubicBezTo>
                    <a:pt x="716246" y="346667"/>
                    <a:pt x="716246" y="346667"/>
                    <a:pt x="716246" y="346643"/>
                  </a:cubicBezTo>
                  <a:cubicBezTo>
                    <a:pt x="712937" y="346080"/>
                    <a:pt x="709557" y="345798"/>
                    <a:pt x="706201" y="345798"/>
                  </a:cubicBezTo>
                  <a:cubicBezTo>
                    <a:pt x="703924" y="345798"/>
                    <a:pt x="701648" y="345939"/>
                    <a:pt x="699395" y="346174"/>
                  </a:cubicBezTo>
                  <a:cubicBezTo>
                    <a:pt x="698831" y="346244"/>
                    <a:pt x="698245" y="346315"/>
                    <a:pt x="697681" y="346385"/>
                  </a:cubicBezTo>
                  <a:cubicBezTo>
                    <a:pt x="696907" y="346502"/>
                    <a:pt x="696156" y="346620"/>
                    <a:pt x="695381" y="346761"/>
                  </a:cubicBezTo>
                  <a:cubicBezTo>
                    <a:pt x="695217" y="346784"/>
                    <a:pt x="695053" y="346808"/>
                    <a:pt x="694888" y="346855"/>
                  </a:cubicBezTo>
                  <a:cubicBezTo>
                    <a:pt x="694184" y="346972"/>
                    <a:pt x="693457" y="347136"/>
                    <a:pt x="692753" y="347301"/>
                  </a:cubicBezTo>
                  <a:cubicBezTo>
                    <a:pt x="692541" y="347347"/>
                    <a:pt x="692330" y="347394"/>
                    <a:pt x="692142" y="347441"/>
                  </a:cubicBezTo>
                  <a:cubicBezTo>
                    <a:pt x="691462" y="347582"/>
                    <a:pt x="690805" y="347770"/>
                    <a:pt x="690148" y="347934"/>
                  </a:cubicBezTo>
                  <a:cubicBezTo>
                    <a:pt x="689443" y="348122"/>
                    <a:pt x="688739" y="348333"/>
                    <a:pt x="688059" y="348545"/>
                  </a:cubicBezTo>
                  <a:cubicBezTo>
                    <a:pt x="687754" y="348639"/>
                    <a:pt x="687449" y="348732"/>
                    <a:pt x="687167" y="348826"/>
                  </a:cubicBezTo>
                  <a:cubicBezTo>
                    <a:pt x="686299" y="349108"/>
                    <a:pt x="685430" y="349413"/>
                    <a:pt x="684585" y="349742"/>
                  </a:cubicBezTo>
                  <a:cubicBezTo>
                    <a:pt x="682567" y="350563"/>
                    <a:pt x="680689" y="351643"/>
                    <a:pt x="678906" y="352864"/>
                  </a:cubicBezTo>
                  <a:cubicBezTo>
                    <a:pt x="678460" y="353169"/>
                    <a:pt x="678014" y="353474"/>
                    <a:pt x="677568" y="353826"/>
                  </a:cubicBezTo>
                  <a:cubicBezTo>
                    <a:pt x="676253" y="354789"/>
                    <a:pt x="674986" y="355822"/>
                    <a:pt x="673742" y="356854"/>
                  </a:cubicBezTo>
                  <a:cubicBezTo>
                    <a:pt x="673531" y="357019"/>
                    <a:pt x="673343" y="357207"/>
                    <a:pt x="673155" y="357394"/>
                  </a:cubicBezTo>
                  <a:cubicBezTo>
                    <a:pt x="672991" y="357535"/>
                    <a:pt x="672874" y="357700"/>
                    <a:pt x="672756" y="357864"/>
                  </a:cubicBezTo>
                  <a:cubicBezTo>
                    <a:pt x="672756" y="357864"/>
                    <a:pt x="672756" y="357864"/>
                    <a:pt x="672733" y="357887"/>
                  </a:cubicBezTo>
                  <a:cubicBezTo>
                    <a:pt x="672146" y="358357"/>
                    <a:pt x="671536" y="358850"/>
                    <a:pt x="670949" y="359319"/>
                  </a:cubicBezTo>
                  <a:cubicBezTo>
                    <a:pt x="670362" y="359812"/>
                    <a:pt x="669776" y="360305"/>
                    <a:pt x="669212" y="360845"/>
                  </a:cubicBezTo>
                  <a:cubicBezTo>
                    <a:pt x="668649" y="361362"/>
                    <a:pt x="668086" y="361901"/>
                    <a:pt x="667523" y="362465"/>
                  </a:cubicBezTo>
                  <a:cubicBezTo>
                    <a:pt x="666983" y="363005"/>
                    <a:pt x="666443" y="363545"/>
                    <a:pt x="665927" y="364108"/>
                  </a:cubicBezTo>
                  <a:cubicBezTo>
                    <a:pt x="665903" y="364132"/>
                    <a:pt x="665903" y="364132"/>
                    <a:pt x="665903" y="364155"/>
                  </a:cubicBezTo>
                  <a:cubicBezTo>
                    <a:pt x="665363" y="364718"/>
                    <a:pt x="664824" y="365329"/>
                    <a:pt x="664307" y="365939"/>
                  </a:cubicBezTo>
                  <a:cubicBezTo>
                    <a:pt x="663791" y="366526"/>
                    <a:pt x="663275" y="367160"/>
                    <a:pt x="662782" y="367770"/>
                  </a:cubicBezTo>
                  <a:cubicBezTo>
                    <a:pt x="662289" y="368380"/>
                    <a:pt x="661773" y="369038"/>
                    <a:pt x="661303" y="369671"/>
                  </a:cubicBezTo>
                  <a:cubicBezTo>
                    <a:pt x="660810" y="370329"/>
                    <a:pt x="660317" y="370962"/>
                    <a:pt x="659871" y="371643"/>
                  </a:cubicBezTo>
                  <a:cubicBezTo>
                    <a:pt x="658534" y="373521"/>
                    <a:pt x="657266" y="375470"/>
                    <a:pt x="656069" y="377465"/>
                  </a:cubicBezTo>
                  <a:cubicBezTo>
                    <a:pt x="655788" y="377934"/>
                    <a:pt x="655506" y="378380"/>
                    <a:pt x="655248" y="378873"/>
                  </a:cubicBezTo>
                  <a:cubicBezTo>
                    <a:pt x="653323" y="382160"/>
                    <a:pt x="651563" y="385587"/>
                    <a:pt x="649967" y="389085"/>
                  </a:cubicBezTo>
                  <a:cubicBezTo>
                    <a:pt x="649615" y="389836"/>
                    <a:pt x="649287" y="390587"/>
                    <a:pt x="648958" y="391315"/>
                  </a:cubicBezTo>
                  <a:cubicBezTo>
                    <a:pt x="648723" y="391855"/>
                    <a:pt x="648489" y="392394"/>
                    <a:pt x="648277" y="392911"/>
                  </a:cubicBezTo>
                  <a:cubicBezTo>
                    <a:pt x="648043" y="393451"/>
                    <a:pt x="647808" y="393991"/>
                    <a:pt x="647597" y="394531"/>
                  </a:cubicBezTo>
                  <a:cubicBezTo>
                    <a:pt x="645743" y="398967"/>
                    <a:pt x="644123" y="403474"/>
                    <a:pt x="642668" y="407911"/>
                  </a:cubicBezTo>
                  <a:cubicBezTo>
                    <a:pt x="642410" y="408685"/>
                    <a:pt x="642175" y="409460"/>
                    <a:pt x="641917" y="410258"/>
                  </a:cubicBezTo>
                  <a:cubicBezTo>
                    <a:pt x="641753" y="410775"/>
                    <a:pt x="641588" y="411291"/>
                    <a:pt x="641448" y="411808"/>
                  </a:cubicBezTo>
                  <a:cubicBezTo>
                    <a:pt x="640603" y="414601"/>
                    <a:pt x="639828" y="417347"/>
                    <a:pt x="639124" y="420000"/>
                  </a:cubicBezTo>
                  <a:cubicBezTo>
                    <a:pt x="638866" y="421009"/>
                    <a:pt x="638584" y="422019"/>
                    <a:pt x="638350" y="422981"/>
                  </a:cubicBezTo>
                  <a:cubicBezTo>
                    <a:pt x="638232" y="423474"/>
                    <a:pt x="638115" y="423967"/>
                    <a:pt x="637998" y="424460"/>
                  </a:cubicBezTo>
                  <a:cubicBezTo>
                    <a:pt x="637880" y="424953"/>
                    <a:pt x="637763" y="425423"/>
                    <a:pt x="637646" y="425892"/>
                  </a:cubicBezTo>
                  <a:cubicBezTo>
                    <a:pt x="631121" y="453639"/>
                    <a:pt x="631191" y="482371"/>
                    <a:pt x="630745" y="510704"/>
                  </a:cubicBezTo>
                  <a:cubicBezTo>
                    <a:pt x="630675" y="544202"/>
                    <a:pt x="633890" y="579765"/>
                    <a:pt x="651188" y="609155"/>
                  </a:cubicBezTo>
                  <a:cubicBezTo>
                    <a:pt x="654872" y="615517"/>
                    <a:pt x="660224" y="619883"/>
                    <a:pt x="666396" y="622958"/>
                  </a:cubicBezTo>
                  <a:cubicBezTo>
                    <a:pt x="667358" y="623427"/>
                    <a:pt x="668321" y="623873"/>
                    <a:pt x="669283" y="624296"/>
                  </a:cubicBezTo>
                  <a:cubicBezTo>
                    <a:pt x="671747" y="625352"/>
                    <a:pt x="674305" y="626221"/>
                    <a:pt x="676934" y="626948"/>
                  </a:cubicBezTo>
                  <a:cubicBezTo>
                    <a:pt x="678483" y="627394"/>
                    <a:pt x="680079" y="627794"/>
                    <a:pt x="681675" y="628146"/>
                  </a:cubicBezTo>
                  <a:cubicBezTo>
                    <a:pt x="682731" y="628380"/>
                    <a:pt x="683811" y="628615"/>
                    <a:pt x="684867" y="628803"/>
                  </a:cubicBezTo>
                  <a:cubicBezTo>
                    <a:pt x="685876" y="628991"/>
                    <a:pt x="686885" y="629178"/>
                    <a:pt x="687918" y="629343"/>
                  </a:cubicBezTo>
                  <a:cubicBezTo>
                    <a:pt x="687965" y="629366"/>
                    <a:pt x="688035" y="629366"/>
                    <a:pt x="688082" y="629366"/>
                  </a:cubicBezTo>
                  <a:cubicBezTo>
                    <a:pt x="689678" y="629648"/>
                    <a:pt x="691274" y="629883"/>
                    <a:pt x="692847" y="630094"/>
                  </a:cubicBezTo>
                  <a:cubicBezTo>
                    <a:pt x="693903" y="630235"/>
                    <a:pt x="694959" y="630376"/>
                    <a:pt x="695992" y="630493"/>
                  </a:cubicBezTo>
                  <a:cubicBezTo>
                    <a:pt x="701577" y="631502"/>
                    <a:pt x="706764" y="631549"/>
                    <a:pt x="711575" y="630775"/>
                  </a:cubicBezTo>
                  <a:cubicBezTo>
                    <a:pt x="713782" y="630423"/>
                    <a:pt x="715871" y="629906"/>
                    <a:pt x="717912" y="629225"/>
                  </a:cubicBezTo>
                  <a:cubicBezTo>
                    <a:pt x="718593" y="628991"/>
                    <a:pt x="719250" y="628756"/>
                    <a:pt x="719931" y="628498"/>
                  </a:cubicBezTo>
                  <a:cubicBezTo>
                    <a:pt x="720611" y="628240"/>
                    <a:pt x="721245" y="627958"/>
                    <a:pt x="721902" y="627676"/>
                  </a:cubicBezTo>
                  <a:cubicBezTo>
                    <a:pt x="722771" y="627277"/>
                    <a:pt x="723616" y="626878"/>
                    <a:pt x="724437" y="626432"/>
                  </a:cubicBezTo>
                  <a:cubicBezTo>
                    <a:pt x="725493" y="625869"/>
                    <a:pt x="726502" y="625282"/>
                    <a:pt x="727488" y="624648"/>
                  </a:cubicBezTo>
                  <a:cubicBezTo>
                    <a:pt x="727723" y="624507"/>
                    <a:pt x="727957" y="624343"/>
                    <a:pt x="728192" y="624178"/>
                  </a:cubicBezTo>
                  <a:lnTo>
                    <a:pt x="728216" y="624178"/>
                  </a:lnTo>
                  <a:cubicBezTo>
                    <a:pt x="728568" y="623944"/>
                    <a:pt x="728920" y="623709"/>
                    <a:pt x="729272" y="623474"/>
                  </a:cubicBezTo>
                  <a:cubicBezTo>
                    <a:pt x="731595" y="621855"/>
                    <a:pt x="733801" y="620000"/>
                    <a:pt x="735867" y="617981"/>
                  </a:cubicBezTo>
                  <a:cubicBezTo>
                    <a:pt x="749691" y="604484"/>
                    <a:pt x="758022" y="583028"/>
                    <a:pt x="762106" y="564601"/>
                  </a:cubicBezTo>
                  <a:cubicBezTo>
                    <a:pt x="770837" y="532160"/>
                    <a:pt x="774968" y="498685"/>
                    <a:pt x="774310" y="465094"/>
                  </a:cubicBezTo>
                  <a:cubicBezTo>
                    <a:pt x="774874" y="448545"/>
                    <a:pt x="772832" y="433146"/>
                    <a:pt x="769476" y="416315"/>
                  </a:cubicBezTo>
                  <a:cubicBezTo>
                    <a:pt x="767528" y="405798"/>
                    <a:pt x="765650" y="394108"/>
                    <a:pt x="761778" y="383568"/>
                  </a:cubicBezTo>
                  <a:cubicBezTo>
                    <a:pt x="771588" y="392019"/>
                    <a:pt x="782220" y="399460"/>
                    <a:pt x="793556" y="405305"/>
                  </a:cubicBezTo>
                  <a:cubicBezTo>
                    <a:pt x="812496" y="414178"/>
                    <a:pt x="830967" y="426103"/>
                    <a:pt x="852606" y="425798"/>
                  </a:cubicBezTo>
                  <a:cubicBezTo>
                    <a:pt x="853545" y="425822"/>
                    <a:pt x="854507" y="425845"/>
                    <a:pt x="855493" y="425845"/>
                  </a:cubicBezTo>
                  <a:cubicBezTo>
                    <a:pt x="858849" y="425892"/>
                    <a:pt x="862369" y="425540"/>
                    <a:pt x="864974" y="423239"/>
                  </a:cubicBezTo>
                  <a:close/>
                  <a:moveTo>
                    <a:pt x="1125630" y="526315"/>
                  </a:moveTo>
                  <a:cubicBezTo>
                    <a:pt x="1127203" y="564460"/>
                    <a:pt x="1126475" y="602887"/>
                    <a:pt x="1122650" y="640986"/>
                  </a:cubicBezTo>
                  <a:cubicBezTo>
                    <a:pt x="1122509" y="642488"/>
                    <a:pt x="1122345" y="643991"/>
                    <a:pt x="1122180" y="645493"/>
                  </a:cubicBezTo>
                  <a:cubicBezTo>
                    <a:pt x="1121617" y="650751"/>
                    <a:pt x="1120983" y="656033"/>
                    <a:pt x="1120303" y="661291"/>
                  </a:cubicBezTo>
                  <a:cubicBezTo>
                    <a:pt x="1119411" y="668028"/>
                    <a:pt x="1118425" y="674765"/>
                    <a:pt x="1117322" y="681479"/>
                  </a:cubicBezTo>
                  <a:cubicBezTo>
                    <a:pt x="1116876" y="684178"/>
                    <a:pt x="1116430" y="686855"/>
                    <a:pt x="1115961" y="689531"/>
                  </a:cubicBezTo>
                  <a:cubicBezTo>
                    <a:pt x="1115726" y="690869"/>
                    <a:pt x="1115491" y="692207"/>
                    <a:pt x="1115233" y="693545"/>
                  </a:cubicBezTo>
                  <a:cubicBezTo>
                    <a:pt x="1109554" y="719953"/>
                    <a:pt x="1102301" y="746033"/>
                    <a:pt x="1094228" y="771808"/>
                  </a:cubicBezTo>
                  <a:cubicBezTo>
                    <a:pt x="1092374" y="777747"/>
                    <a:pt x="1090449" y="783686"/>
                    <a:pt x="1088525" y="789601"/>
                  </a:cubicBezTo>
                  <a:cubicBezTo>
                    <a:pt x="1085896" y="797183"/>
                    <a:pt x="1083267" y="804765"/>
                    <a:pt x="1080568" y="812348"/>
                  </a:cubicBezTo>
                  <a:cubicBezTo>
                    <a:pt x="1080193" y="813427"/>
                    <a:pt x="1079794" y="814507"/>
                    <a:pt x="1079395" y="815610"/>
                  </a:cubicBezTo>
                  <a:cubicBezTo>
                    <a:pt x="1078597" y="817770"/>
                    <a:pt x="1077822" y="819930"/>
                    <a:pt x="1077024" y="822066"/>
                  </a:cubicBezTo>
                  <a:cubicBezTo>
                    <a:pt x="1068223" y="845728"/>
                    <a:pt x="1058084" y="868826"/>
                    <a:pt x="1043322" y="889578"/>
                  </a:cubicBezTo>
                  <a:cubicBezTo>
                    <a:pt x="1042125" y="891409"/>
                    <a:pt x="1040904" y="893193"/>
                    <a:pt x="1039660" y="894977"/>
                  </a:cubicBezTo>
                  <a:cubicBezTo>
                    <a:pt x="1037806" y="897653"/>
                    <a:pt x="1035882" y="900305"/>
                    <a:pt x="1033934" y="902934"/>
                  </a:cubicBezTo>
                  <a:cubicBezTo>
                    <a:pt x="1032643" y="904671"/>
                    <a:pt x="1031329" y="906432"/>
                    <a:pt x="1030014" y="908169"/>
                  </a:cubicBezTo>
                  <a:cubicBezTo>
                    <a:pt x="1026048" y="913380"/>
                    <a:pt x="1022011" y="918521"/>
                    <a:pt x="1017974" y="923662"/>
                  </a:cubicBezTo>
                  <a:cubicBezTo>
                    <a:pt x="1016636" y="925376"/>
                    <a:pt x="1015299" y="927089"/>
                    <a:pt x="1013961" y="928826"/>
                  </a:cubicBezTo>
                  <a:cubicBezTo>
                    <a:pt x="1013304" y="929695"/>
                    <a:pt x="1012647" y="930563"/>
                    <a:pt x="1011966" y="931409"/>
                  </a:cubicBezTo>
                  <a:cubicBezTo>
                    <a:pt x="1005324" y="940329"/>
                    <a:pt x="998659" y="949272"/>
                    <a:pt x="991618" y="957911"/>
                  </a:cubicBezTo>
                  <a:cubicBezTo>
                    <a:pt x="989834" y="960071"/>
                    <a:pt x="988074" y="962207"/>
                    <a:pt x="986266" y="964319"/>
                  </a:cubicBezTo>
                  <a:lnTo>
                    <a:pt x="986266" y="964343"/>
                  </a:lnTo>
                  <a:cubicBezTo>
                    <a:pt x="983544" y="967512"/>
                    <a:pt x="980775" y="970634"/>
                    <a:pt x="977935" y="973662"/>
                  </a:cubicBezTo>
                  <a:cubicBezTo>
                    <a:pt x="976034" y="975704"/>
                    <a:pt x="974109" y="977700"/>
                    <a:pt x="972114" y="979648"/>
                  </a:cubicBezTo>
                  <a:cubicBezTo>
                    <a:pt x="971128" y="980634"/>
                    <a:pt x="970119" y="981596"/>
                    <a:pt x="969110" y="982582"/>
                  </a:cubicBezTo>
                  <a:cubicBezTo>
                    <a:pt x="963149" y="988263"/>
                    <a:pt x="957305" y="994085"/>
                    <a:pt x="951461" y="999883"/>
                  </a:cubicBezTo>
                  <a:cubicBezTo>
                    <a:pt x="949114" y="1002207"/>
                    <a:pt x="946790" y="1004507"/>
                    <a:pt x="944420" y="1006831"/>
                  </a:cubicBezTo>
                  <a:cubicBezTo>
                    <a:pt x="942073" y="1009132"/>
                    <a:pt x="939702" y="1011432"/>
                    <a:pt x="937308" y="1013709"/>
                  </a:cubicBezTo>
                  <a:cubicBezTo>
                    <a:pt x="934938" y="1015986"/>
                    <a:pt x="932544" y="1018240"/>
                    <a:pt x="930103" y="1020470"/>
                  </a:cubicBezTo>
                  <a:cubicBezTo>
                    <a:pt x="928906" y="1021596"/>
                    <a:pt x="927686" y="1022700"/>
                    <a:pt x="926442" y="1023803"/>
                  </a:cubicBezTo>
                  <a:cubicBezTo>
                    <a:pt x="924001" y="1026009"/>
                    <a:pt x="921513" y="1028193"/>
                    <a:pt x="919025" y="1030329"/>
                  </a:cubicBezTo>
                  <a:cubicBezTo>
                    <a:pt x="916514" y="1032465"/>
                    <a:pt x="913979" y="1034554"/>
                    <a:pt x="911398" y="1036620"/>
                  </a:cubicBezTo>
                  <a:cubicBezTo>
                    <a:pt x="906328" y="1040657"/>
                    <a:pt x="901118" y="1044531"/>
                    <a:pt x="895837" y="1048286"/>
                  </a:cubicBezTo>
                  <a:cubicBezTo>
                    <a:pt x="893209" y="1050164"/>
                    <a:pt x="890556" y="1052019"/>
                    <a:pt x="887857" y="1053850"/>
                  </a:cubicBezTo>
                  <a:cubicBezTo>
                    <a:pt x="886520" y="1054765"/>
                    <a:pt x="885182" y="1055657"/>
                    <a:pt x="883844" y="1056573"/>
                  </a:cubicBezTo>
                  <a:cubicBezTo>
                    <a:pt x="877108" y="1061056"/>
                    <a:pt x="870255" y="1065399"/>
                    <a:pt x="863378" y="1069671"/>
                  </a:cubicBezTo>
                  <a:cubicBezTo>
                    <a:pt x="857887" y="1073075"/>
                    <a:pt x="852348" y="1076456"/>
                    <a:pt x="846785" y="1079812"/>
                  </a:cubicBezTo>
                  <a:cubicBezTo>
                    <a:pt x="835449" y="1086714"/>
                    <a:pt x="824231" y="1093099"/>
                    <a:pt x="813059" y="1098944"/>
                  </a:cubicBezTo>
                  <a:cubicBezTo>
                    <a:pt x="810994" y="1100024"/>
                    <a:pt x="808928" y="1101080"/>
                    <a:pt x="806863" y="1102113"/>
                  </a:cubicBezTo>
                  <a:cubicBezTo>
                    <a:pt x="795269" y="1107981"/>
                    <a:pt x="783745" y="1113286"/>
                    <a:pt x="772198" y="1118052"/>
                  </a:cubicBezTo>
                  <a:cubicBezTo>
                    <a:pt x="770062" y="1118920"/>
                    <a:pt x="767950" y="1119789"/>
                    <a:pt x="765814" y="1120610"/>
                  </a:cubicBezTo>
                  <a:cubicBezTo>
                    <a:pt x="761402" y="1122348"/>
                    <a:pt x="757013" y="1124014"/>
                    <a:pt x="752601" y="1125564"/>
                  </a:cubicBezTo>
                  <a:cubicBezTo>
                    <a:pt x="750770" y="1126244"/>
                    <a:pt x="748916" y="1126878"/>
                    <a:pt x="747062" y="1127512"/>
                  </a:cubicBezTo>
                  <a:cubicBezTo>
                    <a:pt x="745090" y="1128193"/>
                    <a:pt x="743119" y="1128850"/>
                    <a:pt x="741148" y="1129484"/>
                  </a:cubicBezTo>
                  <a:cubicBezTo>
                    <a:pt x="739434" y="1130047"/>
                    <a:pt x="737744" y="1130587"/>
                    <a:pt x="736031" y="1131127"/>
                  </a:cubicBezTo>
                  <a:cubicBezTo>
                    <a:pt x="735257" y="1131362"/>
                    <a:pt x="734482" y="1131620"/>
                    <a:pt x="733708" y="1131831"/>
                  </a:cubicBezTo>
                  <a:cubicBezTo>
                    <a:pt x="731947" y="1132371"/>
                    <a:pt x="730187" y="1132911"/>
                    <a:pt x="728427" y="1133427"/>
                  </a:cubicBezTo>
                  <a:cubicBezTo>
                    <a:pt x="726455" y="1133991"/>
                    <a:pt x="724484" y="1134554"/>
                    <a:pt x="722512" y="1135118"/>
                  </a:cubicBezTo>
                  <a:cubicBezTo>
                    <a:pt x="720682" y="1135610"/>
                    <a:pt x="718828" y="1136127"/>
                    <a:pt x="716974" y="1136596"/>
                  </a:cubicBezTo>
                  <a:cubicBezTo>
                    <a:pt x="715049" y="1137089"/>
                    <a:pt x="713148" y="1137582"/>
                    <a:pt x="711223" y="1138052"/>
                  </a:cubicBezTo>
                  <a:cubicBezTo>
                    <a:pt x="706717" y="1139155"/>
                    <a:pt x="702188" y="1140188"/>
                    <a:pt x="697634" y="1141150"/>
                  </a:cubicBezTo>
                  <a:cubicBezTo>
                    <a:pt x="697095" y="1141268"/>
                    <a:pt x="696555" y="1141385"/>
                    <a:pt x="696015" y="1141479"/>
                  </a:cubicBezTo>
                  <a:cubicBezTo>
                    <a:pt x="693879" y="1141925"/>
                    <a:pt x="691720" y="1142348"/>
                    <a:pt x="689584" y="1142770"/>
                  </a:cubicBezTo>
                  <a:cubicBezTo>
                    <a:pt x="685266" y="1143592"/>
                    <a:pt x="680971" y="1144366"/>
                    <a:pt x="676605" y="1145047"/>
                  </a:cubicBezTo>
                  <a:cubicBezTo>
                    <a:pt x="674423" y="1145399"/>
                    <a:pt x="672264" y="1145728"/>
                    <a:pt x="670057" y="1146033"/>
                  </a:cubicBezTo>
                  <a:cubicBezTo>
                    <a:pt x="669682" y="1146080"/>
                    <a:pt x="669306" y="1146150"/>
                    <a:pt x="668931" y="1146197"/>
                  </a:cubicBezTo>
                  <a:cubicBezTo>
                    <a:pt x="665786" y="1146643"/>
                    <a:pt x="662641" y="1147066"/>
                    <a:pt x="659473" y="1147418"/>
                  </a:cubicBezTo>
                  <a:cubicBezTo>
                    <a:pt x="656304" y="1147794"/>
                    <a:pt x="653136" y="1148169"/>
                    <a:pt x="649920" y="1148474"/>
                  </a:cubicBezTo>
                  <a:cubicBezTo>
                    <a:pt x="649662" y="1148498"/>
                    <a:pt x="649380" y="1148521"/>
                    <a:pt x="649122" y="1148545"/>
                  </a:cubicBezTo>
                  <a:cubicBezTo>
                    <a:pt x="645320" y="1148897"/>
                    <a:pt x="641471" y="1149225"/>
                    <a:pt x="637622" y="1149507"/>
                  </a:cubicBezTo>
                  <a:cubicBezTo>
                    <a:pt x="636073" y="1149625"/>
                    <a:pt x="634524" y="1149742"/>
                    <a:pt x="632952" y="1149836"/>
                  </a:cubicBezTo>
                  <a:cubicBezTo>
                    <a:pt x="630229" y="1150000"/>
                    <a:pt x="627483" y="1150164"/>
                    <a:pt x="624737" y="1150282"/>
                  </a:cubicBezTo>
                  <a:cubicBezTo>
                    <a:pt x="621991" y="1150423"/>
                    <a:pt x="619222" y="1150517"/>
                    <a:pt x="616452" y="1150610"/>
                  </a:cubicBezTo>
                  <a:cubicBezTo>
                    <a:pt x="616429" y="1150610"/>
                    <a:pt x="616429" y="1150610"/>
                    <a:pt x="616429" y="1150610"/>
                  </a:cubicBezTo>
                  <a:cubicBezTo>
                    <a:pt x="610866" y="1150798"/>
                    <a:pt x="605257" y="1150869"/>
                    <a:pt x="599601" y="1150869"/>
                  </a:cubicBezTo>
                  <a:cubicBezTo>
                    <a:pt x="595846" y="1150869"/>
                    <a:pt x="592067" y="1150822"/>
                    <a:pt x="588242" y="1150751"/>
                  </a:cubicBezTo>
                  <a:cubicBezTo>
                    <a:pt x="584439" y="1150681"/>
                    <a:pt x="580567" y="1150564"/>
                    <a:pt x="576694" y="1150423"/>
                  </a:cubicBezTo>
                  <a:cubicBezTo>
                    <a:pt x="550408" y="1150024"/>
                    <a:pt x="523864" y="1147277"/>
                    <a:pt x="497836" y="1142676"/>
                  </a:cubicBezTo>
                  <a:cubicBezTo>
                    <a:pt x="455379" y="1135305"/>
                    <a:pt x="412828" y="1127113"/>
                    <a:pt x="372413" y="1111808"/>
                  </a:cubicBezTo>
                  <a:cubicBezTo>
                    <a:pt x="362579" y="1107887"/>
                    <a:pt x="352816" y="1103779"/>
                    <a:pt x="343099" y="1099531"/>
                  </a:cubicBezTo>
                  <a:cubicBezTo>
                    <a:pt x="339884" y="1098122"/>
                    <a:pt x="336645" y="1096690"/>
                    <a:pt x="333430" y="1095235"/>
                  </a:cubicBezTo>
                  <a:cubicBezTo>
                    <a:pt x="328595" y="1093075"/>
                    <a:pt x="323807" y="1090845"/>
                    <a:pt x="318996" y="1088615"/>
                  </a:cubicBezTo>
                  <a:cubicBezTo>
                    <a:pt x="316883" y="1087629"/>
                    <a:pt x="314771" y="1086620"/>
                    <a:pt x="312659" y="1085610"/>
                  </a:cubicBezTo>
                  <a:cubicBezTo>
                    <a:pt x="309983" y="1084343"/>
                    <a:pt x="307308" y="1083052"/>
                    <a:pt x="304655" y="1081784"/>
                  </a:cubicBezTo>
                  <a:cubicBezTo>
                    <a:pt x="301487" y="1080235"/>
                    <a:pt x="298319" y="1078686"/>
                    <a:pt x="295150" y="1077113"/>
                  </a:cubicBezTo>
                  <a:cubicBezTo>
                    <a:pt x="293038" y="1076033"/>
                    <a:pt x="290926" y="1074953"/>
                    <a:pt x="288813" y="1073873"/>
                  </a:cubicBezTo>
                  <a:cubicBezTo>
                    <a:pt x="286396" y="1072653"/>
                    <a:pt x="283979" y="1071432"/>
                    <a:pt x="281561" y="1070211"/>
                  </a:cubicBezTo>
                  <a:cubicBezTo>
                    <a:pt x="278510" y="1068686"/>
                    <a:pt x="275459" y="1067160"/>
                    <a:pt x="272431" y="1065610"/>
                  </a:cubicBezTo>
                  <a:cubicBezTo>
                    <a:pt x="269991" y="1064390"/>
                    <a:pt x="267573" y="1063146"/>
                    <a:pt x="265132" y="1061902"/>
                  </a:cubicBezTo>
                  <a:cubicBezTo>
                    <a:pt x="263302" y="1060986"/>
                    <a:pt x="261471" y="1060047"/>
                    <a:pt x="259664" y="1059108"/>
                  </a:cubicBezTo>
                  <a:cubicBezTo>
                    <a:pt x="257833" y="1058146"/>
                    <a:pt x="256026" y="1057207"/>
                    <a:pt x="254219" y="1056244"/>
                  </a:cubicBezTo>
                  <a:cubicBezTo>
                    <a:pt x="238823" y="1048099"/>
                    <a:pt x="223755" y="1039319"/>
                    <a:pt x="209955" y="1028803"/>
                  </a:cubicBezTo>
                  <a:cubicBezTo>
                    <a:pt x="190921" y="1014742"/>
                    <a:pt x="173037" y="999155"/>
                    <a:pt x="156326" y="982347"/>
                  </a:cubicBezTo>
                  <a:cubicBezTo>
                    <a:pt x="150764" y="976761"/>
                    <a:pt x="145319" y="971033"/>
                    <a:pt x="140015" y="965164"/>
                  </a:cubicBezTo>
                  <a:cubicBezTo>
                    <a:pt x="136025" y="960775"/>
                    <a:pt x="132129" y="956315"/>
                    <a:pt x="128280" y="951784"/>
                  </a:cubicBezTo>
                  <a:cubicBezTo>
                    <a:pt x="125721" y="948779"/>
                    <a:pt x="123210" y="945728"/>
                    <a:pt x="120722" y="942676"/>
                  </a:cubicBezTo>
                  <a:cubicBezTo>
                    <a:pt x="115747" y="936526"/>
                    <a:pt x="110888" y="930282"/>
                    <a:pt x="106171" y="923944"/>
                  </a:cubicBezTo>
                  <a:cubicBezTo>
                    <a:pt x="103824" y="920775"/>
                    <a:pt x="101501" y="917582"/>
                    <a:pt x="99201" y="914390"/>
                  </a:cubicBezTo>
                  <a:cubicBezTo>
                    <a:pt x="98050" y="912770"/>
                    <a:pt x="96924" y="911174"/>
                    <a:pt x="95774" y="909554"/>
                  </a:cubicBezTo>
                  <a:cubicBezTo>
                    <a:pt x="93521" y="906315"/>
                    <a:pt x="91291" y="903052"/>
                    <a:pt x="89085" y="899789"/>
                  </a:cubicBezTo>
                  <a:cubicBezTo>
                    <a:pt x="86879" y="896526"/>
                    <a:pt x="84720" y="893240"/>
                    <a:pt x="82584" y="889906"/>
                  </a:cubicBezTo>
                  <a:cubicBezTo>
                    <a:pt x="81317" y="887793"/>
                    <a:pt x="80026" y="885657"/>
                    <a:pt x="78758" y="883545"/>
                  </a:cubicBezTo>
                  <a:cubicBezTo>
                    <a:pt x="77491" y="881409"/>
                    <a:pt x="76200" y="879296"/>
                    <a:pt x="74933" y="877160"/>
                  </a:cubicBezTo>
                  <a:cubicBezTo>
                    <a:pt x="69230" y="867582"/>
                    <a:pt x="63597" y="857958"/>
                    <a:pt x="58175" y="848240"/>
                  </a:cubicBezTo>
                  <a:cubicBezTo>
                    <a:pt x="56368" y="844977"/>
                    <a:pt x="54584" y="841737"/>
                    <a:pt x="52824" y="838474"/>
                  </a:cubicBezTo>
                  <a:cubicBezTo>
                    <a:pt x="52237" y="837394"/>
                    <a:pt x="51651" y="836291"/>
                    <a:pt x="51087" y="835188"/>
                  </a:cubicBezTo>
                  <a:cubicBezTo>
                    <a:pt x="49351" y="831901"/>
                    <a:pt x="47661" y="828615"/>
                    <a:pt x="45994" y="825305"/>
                  </a:cubicBezTo>
                  <a:cubicBezTo>
                    <a:pt x="45243" y="823826"/>
                    <a:pt x="44516" y="822347"/>
                    <a:pt x="43788" y="820892"/>
                  </a:cubicBezTo>
                  <a:cubicBezTo>
                    <a:pt x="41253" y="815704"/>
                    <a:pt x="38789" y="810470"/>
                    <a:pt x="36442" y="805188"/>
                  </a:cubicBezTo>
                  <a:cubicBezTo>
                    <a:pt x="35949" y="804061"/>
                    <a:pt x="35456" y="802911"/>
                    <a:pt x="34940" y="801761"/>
                  </a:cubicBezTo>
                  <a:cubicBezTo>
                    <a:pt x="33954" y="799484"/>
                    <a:pt x="33016" y="797207"/>
                    <a:pt x="32077" y="794906"/>
                  </a:cubicBezTo>
                  <a:cubicBezTo>
                    <a:pt x="30669" y="791479"/>
                    <a:pt x="29331" y="787981"/>
                    <a:pt x="28040" y="784484"/>
                  </a:cubicBezTo>
                  <a:cubicBezTo>
                    <a:pt x="26773" y="781009"/>
                    <a:pt x="25552" y="777512"/>
                    <a:pt x="24379" y="774014"/>
                  </a:cubicBezTo>
                  <a:cubicBezTo>
                    <a:pt x="18347" y="756009"/>
                    <a:pt x="13583" y="737887"/>
                    <a:pt x="9921" y="719671"/>
                  </a:cubicBezTo>
                  <a:cubicBezTo>
                    <a:pt x="9241" y="716362"/>
                    <a:pt x="8630" y="713052"/>
                    <a:pt x="8020" y="709742"/>
                  </a:cubicBezTo>
                  <a:cubicBezTo>
                    <a:pt x="7152" y="704765"/>
                    <a:pt x="6330" y="699765"/>
                    <a:pt x="5603" y="694765"/>
                  </a:cubicBezTo>
                  <a:cubicBezTo>
                    <a:pt x="5110" y="691455"/>
                    <a:pt x="4641" y="688122"/>
                    <a:pt x="4242" y="684789"/>
                  </a:cubicBezTo>
                  <a:cubicBezTo>
                    <a:pt x="4242" y="684765"/>
                    <a:pt x="4242" y="684765"/>
                    <a:pt x="4242" y="684765"/>
                  </a:cubicBezTo>
                  <a:cubicBezTo>
                    <a:pt x="3608" y="679789"/>
                    <a:pt x="3045" y="674765"/>
                    <a:pt x="2575" y="669742"/>
                  </a:cubicBezTo>
                  <a:cubicBezTo>
                    <a:pt x="2599" y="669718"/>
                    <a:pt x="2575" y="669718"/>
                    <a:pt x="2575" y="669718"/>
                  </a:cubicBezTo>
                  <a:cubicBezTo>
                    <a:pt x="-124" y="641737"/>
                    <a:pt x="-570" y="613545"/>
                    <a:pt x="627" y="585235"/>
                  </a:cubicBezTo>
                  <a:cubicBezTo>
                    <a:pt x="651" y="585094"/>
                    <a:pt x="651" y="584977"/>
                    <a:pt x="651" y="584859"/>
                  </a:cubicBezTo>
                  <a:cubicBezTo>
                    <a:pt x="768" y="582207"/>
                    <a:pt x="885" y="579578"/>
                    <a:pt x="1026" y="576925"/>
                  </a:cubicBezTo>
                  <a:cubicBezTo>
                    <a:pt x="1261" y="572559"/>
                    <a:pt x="1543" y="568193"/>
                    <a:pt x="1848" y="563826"/>
                  </a:cubicBezTo>
                  <a:cubicBezTo>
                    <a:pt x="2035" y="561127"/>
                    <a:pt x="2247" y="558427"/>
                    <a:pt x="2458" y="555728"/>
                  </a:cubicBezTo>
                  <a:cubicBezTo>
                    <a:pt x="2693" y="552934"/>
                    <a:pt x="2927" y="550141"/>
                    <a:pt x="3185" y="547324"/>
                  </a:cubicBezTo>
                  <a:cubicBezTo>
                    <a:pt x="3584" y="542840"/>
                    <a:pt x="4030" y="538357"/>
                    <a:pt x="4500" y="533873"/>
                  </a:cubicBezTo>
                  <a:cubicBezTo>
                    <a:pt x="4946" y="529624"/>
                    <a:pt x="5415" y="525376"/>
                    <a:pt x="5931" y="521127"/>
                  </a:cubicBezTo>
                  <a:cubicBezTo>
                    <a:pt x="6495" y="516408"/>
                    <a:pt x="7081" y="511690"/>
                    <a:pt x="7715" y="506948"/>
                  </a:cubicBezTo>
                  <a:cubicBezTo>
                    <a:pt x="12878" y="467230"/>
                    <a:pt x="18277" y="427371"/>
                    <a:pt x="29167" y="388732"/>
                  </a:cubicBezTo>
                  <a:cubicBezTo>
                    <a:pt x="32241" y="377770"/>
                    <a:pt x="35715" y="366925"/>
                    <a:pt x="39517" y="356221"/>
                  </a:cubicBezTo>
                  <a:cubicBezTo>
                    <a:pt x="40456" y="353545"/>
                    <a:pt x="41418" y="350869"/>
                    <a:pt x="42404" y="348216"/>
                  </a:cubicBezTo>
                  <a:cubicBezTo>
                    <a:pt x="43882" y="344202"/>
                    <a:pt x="45384" y="340235"/>
                    <a:pt x="46957" y="336268"/>
                  </a:cubicBezTo>
                  <a:cubicBezTo>
                    <a:pt x="49022" y="330962"/>
                    <a:pt x="51158" y="325704"/>
                    <a:pt x="53364" y="320446"/>
                  </a:cubicBezTo>
                  <a:cubicBezTo>
                    <a:pt x="53927" y="319132"/>
                    <a:pt x="54467" y="317817"/>
                    <a:pt x="55007" y="316502"/>
                  </a:cubicBezTo>
                  <a:cubicBezTo>
                    <a:pt x="56673" y="312582"/>
                    <a:pt x="58363" y="308662"/>
                    <a:pt x="60076" y="304742"/>
                  </a:cubicBezTo>
                  <a:cubicBezTo>
                    <a:pt x="61203" y="302136"/>
                    <a:pt x="62376" y="299554"/>
                    <a:pt x="63550" y="296948"/>
                  </a:cubicBezTo>
                  <a:cubicBezTo>
                    <a:pt x="64137" y="295634"/>
                    <a:pt x="64723" y="294343"/>
                    <a:pt x="65310" y="293052"/>
                  </a:cubicBezTo>
                  <a:cubicBezTo>
                    <a:pt x="68244" y="286573"/>
                    <a:pt x="71224" y="280141"/>
                    <a:pt x="74276" y="273709"/>
                  </a:cubicBezTo>
                  <a:cubicBezTo>
                    <a:pt x="74886" y="272418"/>
                    <a:pt x="75496" y="271150"/>
                    <a:pt x="76106" y="269859"/>
                  </a:cubicBezTo>
                  <a:cubicBezTo>
                    <a:pt x="77327" y="267277"/>
                    <a:pt x="78547" y="264718"/>
                    <a:pt x="79767" y="262160"/>
                  </a:cubicBezTo>
                  <a:cubicBezTo>
                    <a:pt x="93638" y="233028"/>
                    <a:pt x="113071" y="205258"/>
                    <a:pt x="136518" y="179413"/>
                  </a:cubicBezTo>
                  <a:lnTo>
                    <a:pt x="136518" y="179390"/>
                  </a:lnTo>
                  <a:cubicBezTo>
                    <a:pt x="138254" y="177488"/>
                    <a:pt x="140015" y="175587"/>
                    <a:pt x="141798" y="173685"/>
                  </a:cubicBezTo>
                  <a:lnTo>
                    <a:pt x="141798" y="173662"/>
                  </a:lnTo>
                  <a:cubicBezTo>
                    <a:pt x="143582" y="171761"/>
                    <a:pt x="145389" y="169883"/>
                    <a:pt x="147196" y="168028"/>
                  </a:cubicBezTo>
                  <a:cubicBezTo>
                    <a:pt x="148112" y="167089"/>
                    <a:pt x="149027" y="166150"/>
                    <a:pt x="149942" y="165235"/>
                  </a:cubicBezTo>
                  <a:cubicBezTo>
                    <a:pt x="150905" y="164249"/>
                    <a:pt x="151843" y="163310"/>
                    <a:pt x="152806" y="162371"/>
                  </a:cubicBezTo>
                  <a:cubicBezTo>
                    <a:pt x="245159" y="70751"/>
                    <a:pt x="387035" y="6925"/>
                    <a:pt x="502858" y="0"/>
                  </a:cubicBezTo>
                  <a:cubicBezTo>
                    <a:pt x="516682" y="282"/>
                    <a:pt x="530529" y="1338"/>
                    <a:pt x="544353" y="2934"/>
                  </a:cubicBezTo>
                  <a:cubicBezTo>
                    <a:pt x="546864" y="3216"/>
                    <a:pt x="549375" y="3521"/>
                    <a:pt x="551887" y="3850"/>
                  </a:cubicBezTo>
                  <a:cubicBezTo>
                    <a:pt x="554375" y="4178"/>
                    <a:pt x="556909" y="4507"/>
                    <a:pt x="559397" y="4859"/>
                  </a:cubicBezTo>
                  <a:cubicBezTo>
                    <a:pt x="564420" y="5563"/>
                    <a:pt x="569419" y="6338"/>
                    <a:pt x="574418" y="7160"/>
                  </a:cubicBezTo>
                  <a:cubicBezTo>
                    <a:pt x="579417" y="7981"/>
                    <a:pt x="584392" y="8850"/>
                    <a:pt x="589392" y="9789"/>
                  </a:cubicBezTo>
                  <a:cubicBezTo>
                    <a:pt x="591879" y="10235"/>
                    <a:pt x="594367" y="10704"/>
                    <a:pt x="596855" y="11197"/>
                  </a:cubicBezTo>
                  <a:cubicBezTo>
                    <a:pt x="599343" y="11690"/>
                    <a:pt x="601807" y="12160"/>
                    <a:pt x="604295" y="12676"/>
                  </a:cubicBezTo>
                  <a:cubicBezTo>
                    <a:pt x="606759" y="13169"/>
                    <a:pt x="609247" y="13685"/>
                    <a:pt x="611711" y="14178"/>
                  </a:cubicBezTo>
                  <a:cubicBezTo>
                    <a:pt x="615420" y="14953"/>
                    <a:pt x="619128" y="15728"/>
                    <a:pt x="622813" y="16526"/>
                  </a:cubicBezTo>
                  <a:cubicBezTo>
                    <a:pt x="633210" y="19437"/>
                    <a:pt x="644100" y="20188"/>
                    <a:pt x="654473" y="23075"/>
                  </a:cubicBezTo>
                  <a:cubicBezTo>
                    <a:pt x="671700" y="27371"/>
                    <a:pt x="688387" y="33333"/>
                    <a:pt x="705286" y="38685"/>
                  </a:cubicBezTo>
                  <a:cubicBezTo>
                    <a:pt x="707421" y="39366"/>
                    <a:pt x="709557" y="40000"/>
                    <a:pt x="711693" y="40657"/>
                  </a:cubicBezTo>
                  <a:cubicBezTo>
                    <a:pt x="713829" y="41315"/>
                    <a:pt x="715988" y="41948"/>
                    <a:pt x="718124" y="42559"/>
                  </a:cubicBezTo>
                  <a:cubicBezTo>
                    <a:pt x="723475" y="44131"/>
                    <a:pt x="728873" y="45657"/>
                    <a:pt x="734224" y="47207"/>
                  </a:cubicBezTo>
                  <a:cubicBezTo>
                    <a:pt x="736383" y="47817"/>
                    <a:pt x="738542" y="48451"/>
                    <a:pt x="740678" y="49061"/>
                  </a:cubicBezTo>
                  <a:cubicBezTo>
                    <a:pt x="744973" y="50329"/>
                    <a:pt x="749268" y="51596"/>
                    <a:pt x="753540" y="52911"/>
                  </a:cubicBezTo>
                  <a:cubicBezTo>
                    <a:pt x="754760" y="53286"/>
                    <a:pt x="755957" y="53662"/>
                    <a:pt x="757177" y="54038"/>
                  </a:cubicBezTo>
                  <a:cubicBezTo>
                    <a:pt x="758586" y="54484"/>
                    <a:pt x="759994" y="54930"/>
                    <a:pt x="761402" y="55399"/>
                  </a:cubicBezTo>
                  <a:cubicBezTo>
                    <a:pt x="763045" y="55939"/>
                    <a:pt x="764664" y="56479"/>
                    <a:pt x="766284" y="57019"/>
                  </a:cubicBezTo>
                  <a:cubicBezTo>
                    <a:pt x="770508" y="58451"/>
                    <a:pt x="774686" y="59977"/>
                    <a:pt x="778864" y="61596"/>
                  </a:cubicBezTo>
                  <a:cubicBezTo>
                    <a:pt x="781962" y="62817"/>
                    <a:pt x="785083" y="64085"/>
                    <a:pt x="788158" y="65423"/>
                  </a:cubicBezTo>
                  <a:cubicBezTo>
                    <a:pt x="790199" y="66315"/>
                    <a:pt x="792241" y="67230"/>
                    <a:pt x="794260" y="68192"/>
                  </a:cubicBezTo>
                  <a:cubicBezTo>
                    <a:pt x="796278" y="69155"/>
                    <a:pt x="798297" y="70141"/>
                    <a:pt x="800292" y="71174"/>
                  </a:cubicBezTo>
                  <a:cubicBezTo>
                    <a:pt x="802286" y="72183"/>
                    <a:pt x="804281" y="73263"/>
                    <a:pt x="806253" y="74366"/>
                  </a:cubicBezTo>
                  <a:cubicBezTo>
                    <a:pt x="815875" y="78779"/>
                    <a:pt x="825404" y="83357"/>
                    <a:pt x="834886" y="88122"/>
                  </a:cubicBezTo>
                  <a:cubicBezTo>
                    <a:pt x="838665" y="90023"/>
                    <a:pt x="842443" y="91948"/>
                    <a:pt x="846199" y="93920"/>
                  </a:cubicBezTo>
                  <a:cubicBezTo>
                    <a:pt x="853732" y="97840"/>
                    <a:pt x="861172" y="101901"/>
                    <a:pt x="868542" y="106103"/>
                  </a:cubicBezTo>
                  <a:cubicBezTo>
                    <a:pt x="872227" y="108193"/>
                    <a:pt x="875911" y="110329"/>
                    <a:pt x="879549" y="112488"/>
                  </a:cubicBezTo>
                  <a:cubicBezTo>
                    <a:pt x="890510" y="118967"/>
                    <a:pt x="901259" y="125775"/>
                    <a:pt x="911797" y="132887"/>
                  </a:cubicBezTo>
                  <a:cubicBezTo>
                    <a:pt x="915294" y="135258"/>
                    <a:pt x="918791" y="137676"/>
                    <a:pt x="922241" y="140117"/>
                  </a:cubicBezTo>
                  <a:cubicBezTo>
                    <a:pt x="929164" y="145023"/>
                    <a:pt x="935971" y="150070"/>
                    <a:pt x="942636" y="155282"/>
                  </a:cubicBezTo>
                  <a:cubicBezTo>
                    <a:pt x="945992" y="157887"/>
                    <a:pt x="949301" y="160540"/>
                    <a:pt x="952564" y="163216"/>
                  </a:cubicBezTo>
                  <a:cubicBezTo>
                    <a:pt x="955850" y="165892"/>
                    <a:pt x="959088" y="168615"/>
                    <a:pt x="962304" y="171385"/>
                  </a:cubicBezTo>
                  <a:cubicBezTo>
                    <a:pt x="967139" y="175540"/>
                    <a:pt x="971856" y="179789"/>
                    <a:pt x="976527" y="184131"/>
                  </a:cubicBezTo>
                  <a:cubicBezTo>
                    <a:pt x="981972" y="189249"/>
                    <a:pt x="987041" y="194718"/>
                    <a:pt x="991876" y="200376"/>
                  </a:cubicBezTo>
                  <a:cubicBezTo>
                    <a:pt x="993800" y="202629"/>
                    <a:pt x="995701" y="204930"/>
                    <a:pt x="997579" y="207254"/>
                  </a:cubicBezTo>
                  <a:cubicBezTo>
                    <a:pt x="998518" y="208427"/>
                    <a:pt x="999457" y="209577"/>
                    <a:pt x="1000372" y="210751"/>
                  </a:cubicBezTo>
                  <a:cubicBezTo>
                    <a:pt x="1003165" y="214249"/>
                    <a:pt x="1005911" y="217793"/>
                    <a:pt x="1008633" y="221338"/>
                  </a:cubicBezTo>
                  <a:cubicBezTo>
                    <a:pt x="1013210" y="227254"/>
                    <a:pt x="1017763" y="233169"/>
                    <a:pt x="1022480" y="238920"/>
                  </a:cubicBezTo>
                  <a:cubicBezTo>
                    <a:pt x="1031681" y="251338"/>
                    <a:pt x="1041796" y="263239"/>
                    <a:pt x="1050926" y="275751"/>
                  </a:cubicBezTo>
                  <a:cubicBezTo>
                    <a:pt x="1052358" y="277723"/>
                    <a:pt x="1053789" y="279718"/>
                    <a:pt x="1055174" y="281737"/>
                  </a:cubicBezTo>
                  <a:cubicBezTo>
                    <a:pt x="1056559" y="283756"/>
                    <a:pt x="1057920" y="285775"/>
                    <a:pt x="1059234" y="287840"/>
                  </a:cubicBezTo>
                  <a:cubicBezTo>
                    <a:pt x="1059680" y="288521"/>
                    <a:pt x="1060126" y="289225"/>
                    <a:pt x="1060549" y="289906"/>
                  </a:cubicBezTo>
                  <a:cubicBezTo>
                    <a:pt x="1063130" y="294038"/>
                    <a:pt x="1065524" y="298310"/>
                    <a:pt x="1067730" y="302700"/>
                  </a:cubicBezTo>
                  <a:cubicBezTo>
                    <a:pt x="1073926" y="315634"/>
                    <a:pt x="1079606" y="328920"/>
                    <a:pt x="1084769" y="342441"/>
                  </a:cubicBezTo>
                  <a:cubicBezTo>
                    <a:pt x="1085638" y="344695"/>
                    <a:pt x="1086483" y="346948"/>
                    <a:pt x="1087304" y="349225"/>
                  </a:cubicBezTo>
                  <a:cubicBezTo>
                    <a:pt x="1088971" y="353756"/>
                    <a:pt x="1090566" y="358333"/>
                    <a:pt x="1092139" y="362911"/>
                  </a:cubicBezTo>
                  <a:cubicBezTo>
                    <a:pt x="1095237" y="372089"/>
                    <a:pt x="1098147" y="381385"/>
                    <a:pt x="1100823" y="390728"/>
                  </a:cubicBezTo>
                  <a:cubicBezTo>
                    <a:pt x="1104156" y="402418"/>
                    <a:pt x="1107160" y="414202"/>
                    <a:pt x="1109882" y="426080"/>
                  </a:cubicBezTo>
                  <a:cubicBezTo>
                    <a:pt x="1111502" y="433193"/>
                    <a:pt x="1113004" y="440352"/>
                    <a:pt x="1114412" y="447512"/>
                  </a:cubicBezTo>
                  <a:cubicBezTo>
                    <a:pt x="1119669" y="473685"/>
                    <a:pt x="1123307" y="500141"/>
                    <a:pt x="1125630" y="526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32"/>
          <p:cNvGrpSpPr/>
          <p:nvPr/>
        </p:nvGrpSpPr>
        <p:grpSpPr>
          <a:xfrm>
            <a:off x="4193734" y="2425108"/>
            <a:ext cx="602210" cy="586976"/>
            <a:chOff x="4193734" y="2425108"/>
            <a:chExt cx="602210" cy="586976"/>
          </a:xfrm>
        </p:grpSpPr>
        <p:sp>
          <p:nvSpPr>
            <p:cNvPr id="1400" name="Google Shape;1400;p32"/>
            <p:cNvSpPr/>
            <p:nvPr/>
          </p:nvSpPr>
          <p:spPr>
            <a:xfrm>
              <a:off x="4193734" y="2425108"/>
              <a:ext cx="602210" cy="586976"/>
            </a:xfrm>
            <a:custGeom>
              <a:rect b="b" l="l" r="r" t="t"/>
              <a:pathLst>
                <a:path extrusionOk="0" h="1173952" w="1204420">
                  <a:moveTo>
                    <a:pt x="1188463" y="484139"/>
                  </a:moveTo>
                  <a:cubicBezTo>
                    <a:pt x="1177936" y="447265"/>
                    <a:pt x="1166736" y="410294"/>
                    <a:pt x="1151055" y="375252"/>
                  </a:cubicBezTo>
                  <a:cubicBezTo>
                    <a:pt x="1125884" y="319868"/>
                    <a:pt x="1093992" y="268148"/>
                    <a:pt x="1056416" y="220115"/>
                  </a:cubicBezTo>
                  <a:cubicBezTo>
                    <a:pt x="1015010" y="168925"/>
                    <a:pt x="967004" y="120241"/>
                    <a:pt x="909580" y="87271"/>
                  </a:cubicBezTo>
                  <a:cubicBezTo>
                    <a:pt x="883541" y="71075"/>
                    <a:pt x="855913" y="57940"/>
                    <a:pt x="826888" y="47987"/>
                  </a:cubicBezTo>
                  <a:cubicBezTo>
                    <a:pt x="809907" y="42082"/>
                    <a:pt x="792082" y="39335"/>
                    <a:pt x="774860" y="34298"/>
                  </a:cubicBezTo>
                  <a:cubicBezTo>
                    <a:pt x="760504" y="30128"/>
                    <a:pt x="746750" y="23838"/>
                    <a:pt x="731984" y="20946"/>
                  </a:cubicBezTo>
                  <a:cubicBezTo>
                    <a:pt x="712955" y="20223"/>
                    <a:pt x="694408" y="13065"/>
                    <a:pt x="676126" y="7979"/>
                  </a:cubicBezTo>
                  <a:cubicBezTo>
                    <a:pt x="666009" y="5280"/>
                    <a:pt x="655531" y="4846"/>
                    <a:pt x="645294" y="2629"/>
                  </a:cubicBezTo>
                  <a:cubicBezTo>
                    <a:pt x="645053" y="2581"/>
                    <a:pt x="644812" y="2533"/>
                    <a:pt x="644571" y="2485"/>
                  </a:cubicBezTo>
                  <a:lnTo>
                    <a:pt x="643511" y="2244"/>
                  </a:lnTo>
                  <a:cubicBezTo>
                    <a:pt x="642283" y="1882"/>
                    <a:pt x="641006" y="1954"/>
                    <a:pt x="639826" y="2292"/>
                  </a:cubicBezTo>
                  <a:cubicBezTo>
                    <a:pt x="629348" y="-142"/>
                    <a:pt x="618268" y="267"/>
                    <a:pt x="607549" y="388"/>
                  </a:cubicBezTo>
                  <a:cubicBezTo>
                    <a:pt x="598011" y="267"/>
                    <a:pt x="588448" y="315"/>
                    <a:pt x="578909" y="605"/>
                  </a:cubicBezTo>
                  <a:cubicBezTo>
                    <a:pt x="564963" y="-335"/>
                    <a:pt x="551016" y="-287"/>
                    <a:pt x="537094" y="1520"/>
                  </a:cubicBezTo>
                  <a:cubicBezTo>
                    <a:pt x="517607" y="4605"/>
                    <a:pt x="498458" y="9257"/>
                    <a:pt x="479405" y="14414"/>
                  </a:cubicBezTo>
                  <a:cubicBezTo>
                    <a:pt x="470276" y="16174"/>
                    <a:pt x="461171" y="18150"/>
                    <a:pt x="452210" y="20681"/>
                  </a:cubicBezTo>
                  <a:cubicBezTo>
                    <a:pt x="441299" y="23645"/>
                    <a:pt x="430507" y="27260"/>
                    <a:pt x="419813" y="31140"/>
                  </a:cubicBezTo>
                  <a:cubicBezTo>
                    <a:pt x="259825" y="76691"/>
                    <a:pt x="123780" y="195026"/>
                    <a:pt x="51855" y="344547"/>
                  </a:cubicBezTo>
                  <a:cubicBezTo>
                    <a:pt x="31020" y="392002"/>
                    <a:pt x="16182" y="442155"/>
                    <a:pt x="7775" y="493321"/>
                  </a:cubicBezTo>
                  <a:cubicBezTo>
                    <a:pt x="959" y="538125"/>
                    <a:pt x="-559" y="583603"/>
                    <a:pt x="164" y="628864"/>
                  </a:cubicBezTo>
                  <a:cubicBezTo>
                    <a:pt x="2356" y="730594"/>
                    <a:pt x="36078" y="830925"/>
                    <a:pt x="90708" y="916363"/>
                  </a:cubicBezTo>
                  <a:cubicBezTo>
                    <a:pt x="128019" y="971891"/>
                    <a:pt x="176435" y="1019562"/>
                    <a:pt x="228849" y="1060799"/>
                  </a:cubicBezTo>
                  <a:cubicBezTo>
                    <a:pt x="275482" y="1097480"/>
                    <a:pt x="329269" y="1123485"/>
                    <a:pt x="385247" y="1142525"/>
                  </a:cubicBezTo>
                  <a:cubicBezTo>
                    <a:pt x="420102" y="1154768"/>
                    <a:pt x="455920" y="1164384"/>
                    <a:pt x="492580" y="1169180"/>
                  </a:cubicBezTo>
                  <a:cubicBezTo>
                    <a:pt x="535239" y="1174362"/>
                    <a:pt x="578331" y="1173663"/>
                    <a:pt x="621207" y="1173856"/>
                  </a:cubicBezTo>
                  <a:cubicBezTo>
                    <a:pt x="624410" y="1173904"/>
                    <a:pt x="627614" y="1173952"/>
                    <a:pt x="630817" y="1173952"/>
                  </a:cubicBezTo>
                  <a:cubicBezTo>
                    <a:pt x="690891" y="1173952"/>
                    <a:pt x="750579" y="1163902"/>
                    <a:pt x="807907" y="1145995"/>
                  </a:cubicBezTo>
                  <a:cubicBezTo>
                    <a:pt x="925453" y="1113483"/>
                    <a:pt x="1037556" y="1046989"/>
                    <a:pt x="1105048" y="943187"/>
                  </a:cubicBezTo>
                  <a:cubicBezTo>
                    <a:pt x="1141854" y="882766"/>
                    <a:pt x="1168326" y="816489"/>
                    <a:pt x="1185428" y="747898"/>
                  </a:cubicBezTo>
                  <a:cubicBezTo>
                    <a:pt x="1207997" y="662075"/>
                    <a:pt x="1212213" y="570179"/>
                    <a:pt x="1188463" y="484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4200653" y="2431737"/>
              <a:ext cx="588018" cy="573153"/>
            </a:xfrm>
            <a:custGeom>
              <a:rect b="b" l="l" r="r" t="t"/>
              <a:pathLst>
                <a:path extrusionOk="0" h="1146306" w="1176035">
                  <a:moveTo>
                    <a:pt x="441865" y="634454"/>
                  </a:moveTo>
                  <a:cubicBezTo>
                    <a:pt x="500927" y="634454"/>
                    <a:pt x="504058" y="511202"/>
                    <a:pt x="502083" y="468182"/>
                  </a:cubicBezTo>
                  <a:cubicBezTo>
                    <a:pt x="499987" y="432031"/>
                    <a:pt x="495025" y="393735"/>
                    <a:pt x="475731" y="362331"/>
                  </a:cubicBezTo>
                  <a:cubicBezTo>
                    <a:pt x="474888" y="360861"/>
                    <a:pt x="473539" y="359030"/>
                    <a:pt x="471853" y="357198"/>
                  </a:cubicBezTo>
                  <a:cubicBezTo>
                    <a:pt x="468650" y="350787"/>
                    <a:pt x="463278" y="345123"/>
                    <a:pt x="458027" y="341942"/>
                  </a:cubicBezTo>
                  <a:cubicBezTo>
                    <a:pt x="449332" y="336351"/>
                    <a:pt x="437481" y="333314"/>
                    <a:pt x="427749" y="337002"/>
                  </a:cubicBezTo>
                  <a:cubicBezTo>
                    <a:pt x="406288" y="338592"/>
                    <a:pt x="386392" y="368308"/>
                    <a:pt x="379286" y="389204"/>
                  </a:cubicBezTo>
                  <a:cubicBezTo>
                    <a:pt x="355367" y="442563"/>
                    <a:pt x="367531" y="604063"/>
                    <a:pt x="425003" y="631537"/>
                  </a:cubicBezTo>
                  <a:cubicBezTo>
                    <a:pt x="431098" y="633514"/>
                    <a:pt x="436710" y="634454"/>
                    <a:pt x="441865" y="634454"/>
                  </a:cubicBezTo>
                  <a:close/>
                  <a:moveTo>
                    <a:pt x="792046" y="585601"/>
                  </a:moveTo>
                  <a:cubicBezTo>
                    <a:pt x="808811" y="544027"/>
                    <a:pt x="804740" y="497802"/>
                    <a:pt x="802813" y="453963"/>
                  </a:cubicBezTo>
                  <a:cubicBezTo>
                    <a:pt x="797634" y="419474"/>
                    <a:pt x="800163" y="358789"/>
                    <a:pt x="764153" y="341532"/>
                  </a:cubicBezTo>
                  <a:cubicBezTo>
                    <a:pt x="758588" y="338399"/>
                    <a:pt x="740475" y="334302"/>
                    <a:pt x="731442" y="337797"/>
                  </a:cubicBezTo>
                  <a:cubicBezTo>
                    <a:pt x="725589" y="337291"/>
                    <a:pt x="717712" y="340327"/>
                    <a:pt x="714461" y="342858"/>
                  </a:cubicBezTo>
                  <a:cubicBezTo>
                    <a:pt x="712076" y="344328"/>
                    <a:pt x="708920" y="348232"/>
                    <a:pt x="706488" y="352691"/>
                  </a:cubicBezTo>
                  <a:cubicBezTo>
                    <a:pt x="696853" y="361777"/>
                    <a:pt x="690590" y="375587"/>
                    <a:pt x="685724" y="387228"/>
                  </a:cubicBezTo>
                  <a:cubicBezTo>
                    <a:pt x="672043" y="421499"/>
                    <a:pt x="671802" y="459289"/>
                    <a:pt x="674403" y="495633"/>
                  </a:cubicBezTo>
                  <a:cubicBezTo>
                    <a:pt x="678908" y="538316"/>
                    <a:pt x="682184" y="611968"/>
                    <a:pt x="727203" y="631586"/>
                  </a:cubicBezTo>
                  <a:cubicBezTo>
                    <a:pt x="731587" y="633176"/>
                    <a:pt x="735850" y="633875"/>
                    <a:pt x="739969" y="633875"/>
                  </a:cubicBezTo>
                  <a:cubicBezTo>
                    <a:pt x="764731" y="633923"/>
                    <a:pt x="783977" y="607798"/>
                    <a:pt x="792046" y="585601"/>
                  </a:cubicBezTo>
                  <a:close/>
                  <a:moveTo>
                    <a:pt x="892418" y="667207"/>
                  </a:moveTo>
                  <a:cubicBezTo>
                    <a:pt x="894971" y="657639"/>
                    <a:pt x="880615" y="654216"/>
                    <a:pt x="878278" y="663567"/>
                  </a:cubicBezTo>
                  <a:cubicBezTo>
                    <a:pt x="868354" y="690223"/>
                    <a:pt x="854769" y="714950"/>
                    <a:pt x="840582" y="739967"/>
                  </a:cubicBezTo>
                  <a:cubicBezTo>
                    <a:pt x="824973" y="766936"/>
                    <a:pt x="803463" y="789518"/>
                    <a:pt x="778533" y="808028"/>
                  </a:cubicBezTo>
                  <a:cubicBezTo>
                    <a:pt x="753819" y="829646"/>
                    <a:pt x="725468" y="843552"/>
                    <a:pt x="694396" y="854711"/>
                  </a:cubicBezTo>
                  <a:cubicBezTo>
                    <a:pt x="654580" y="865412"/>
                    <a:pt x="612258" y="865098"/>
                    <a:pt x="571551" y="860278"/>
                  </a:cubicBezTo>
                  <a:cubicBezTo>
                    <a:pt x="502276" y="849481"/>
                    <a:pt x="430977" y="823717"/>
                    <a:pt x="382923" y="770479"/>
                  </a:cubicBezTo>
                  <a:cubicBezTo>
                    <a:pt x="370349" y="757994"/>
                    <a:pt x="357583" y="745534"/>
                    <a:pt x="347659" y="730760"/>
                  </a:cubicBezTo>
                  <a:cubicBezTo>
                    <a:pt x="333231" y="709986"/>
                    <a:pt x="323186" y="686680"/>
                    <a:pt x="312492" y="663857"/>
                  </a:cubicBezTo>
                  <a:lnTo>
                    <a:pt x="312516" y="663857"/>
                  </a:lnTo>
                  <a:cubicBezTo>
                    <a:pt x="313407" y="662459"/>
                    <a:pt x="312516" y="660916"/>
                    <a:pt x="311119" y="660338"/>
                  </a:cubicBezTo>
                  <a:cubicBezTo>
                    <a:pt x="310131" y="658964"/>
                    <a:pt x="308156" y="658554"/>
                    <a:pt x="306759" y="659591"/>
                  </a:cubicBezTo>
                  <a:cubicBezTo>
                    <a:pt x="302399" y="663953"/>
                    <a:pt x="306783" y="670822"/>
                    <a:pt x="307939" y="675835"/>
                  </a:cubicBezTo>
                  <a:cubicBezTo>
                    <a:pt x="315912" y="698947"/>
                    <a:pt x="326655" y="721192"/>
                    <a:pt x="340457" y="741389"/>
                  </a:cubicBezTo>
                  <a:cubicBezTo>
                    <a:pt x="349032" y="754331"/>
                    <a:pt x="359871" y="765514"/>
                    <a:pt x="370735" y="776552"/>
                  </a:cubicBezTo>
                  <a:cubicBezTo>
                    <a:pt x="384079" y="790627"/>
                    <a:pt x="397351" y="804967"/>
                    <a:pt x="413562" y="815788"/>
                  </a:cubicBezTo>
                  <a:cubicBezTo>
                    <a:pt x="471058" y="854831"/>
                    <a:pt x="540623" y="875317"/>
                    <a:pt x="609825" y="877727"/>
                  </a:cubicBezTo>
                  <a:cubicBezTo>
                    <a:pt x="613824" y="877968"/>
                    <a:pt x="617846" y="878064"/>
                    <a:pt x="621845" y="878064"/>
                  </a:cubicBezTo>
                  <a:cubicBezTo>
                    <a:pt x="636803" y="878064"/>
                    <a:pt x="651713" y="876570"/>
                    <a:pt x="666575" y="874787"/>
                  </a:cubicBezTo>
                  <a:cubicBezTo>
                    <a:pt x="678932" y="873558"/>
                    <a:pt x="691337" y="871581"/>
                    <a:pt x="702995" y="867026"/>
                  </a:cubicBezTo>
                  <a:cubicBezTo>
                    <a:pt x="720627" y="860350"/>
                    <a:pt x="738018" y="852783"/>
                    <a:pt x="754421" y="843480"/>
                  </a:cubicBezTo>
                  <a:cubicBezTo>
                    <a:pt x="770849" y="833791"/>
                    <a:pt x="785277" y="821211"/>
                    <a:pt x="800067" y="809233"/>
                  </a:cubicBezTo>
                  <a:cubicBezTo>
                    <a:pt x="824901" y="790169"/>
                    <a:pt x="843761" y="764526"/>
                    <a:pt x="858888" y="737364"/>
                  </a:cubicBezTo>
                  <a:cubicBezTo>
                    <a:pt x="871148" y="714516"/>
                    <a:pt x="883722" y="691789"/>
                    <a:pt x="892418" y="667207"/>
                  </a:cubicBezTo>
                  <a:close/>
                  <a:moveTo>
                    <a:pt x="1175781" y="575069"/>
                  </a:moveTo>
                  <a:cubicBezTo>
                    <a:pt x="1177732" y="636092"/>
                    <a:pt x="1168410" y="696754"/>
                    <a:pt x="1150898" y="755150"/>
                  </a:cubicBezTo>
                  <a:cubicBezTo>
                    <a:pt x="1135073" y="813595"/>
                    <a:pt x="1110432" y="869412"/>
                    <a:pt x="1079480" y="921374"/>
                  </a:cubicBezTo>
                  <a:cubicBezTo>
                    <a:pt x="1032967" y="993242"/>
                    <a:pt x="963331" y="1047011"/>
                    <a:pt x="886637" y="1083620"/>
                  </a:cubicBezTo>
                  <a:cubicBezTo>
                    <a:pt x="827960" y="1109456"/>
                    <a:pt x="765959" y="1128472"/>
                    <a:pt x="702754" y="1139414"/>
                  </a:cubicBezTo>
                  <a:cubicBezTo>
                    <a:pt x="642753" y="1148982"/>
                    <a:pt x="581619" y="1146234"/>
                    <a:pt x="521088" y="1144860"/>
                  </a:cubicBezTo>
                  <a:cubicBezTo>
                    <a:pt x="469155" y="1143149"/>
                    <a:pt x="418259" y="1130930"/>
                    <a:pt x="369530" y="1113288"/>
                  </a:cubicBezTo>
                  <a:cubicBezTo>
                    <a:pt x="328558" y="1098442"/>
                    <a:pt x="288212" y="1080945"/>
                    <a:pt x="252081" y="1056314"/>
                  </a:cubicBezTo>
                  <a:cubicBezTo>
                    <a:pt x="161296" y="993772"/>
                    <a:pt x="82843" y="908938"/>
                    <a:pt x="41823" y="805449"/>
                  </a:cubicBezTo>
                  <a:cubicBezTo>
                    <a:pt x="13978" y="736882"/>
                    <a:pt x="-1992" y="663447"/>
                    <a:pt x="200" y="589192"/>
                  </a:cubicBezTo>
                  <a:cubicBezTo>
                    <a:pt x="-306" y="485077"/>
                    <a:pt x="21204" y="378455"/>
                    <a:pt x="75930" y="288872"/>
                  </a:cubicBezTo>
                  <a:cubicBezTo>
                    <a:pt x="137040" y="185986"/>
                    <a:pt x="229920" y="102549"/>
                    <a:pt x="338482" y="52684"/>
                  </a:cubicBezTo>
                  <a:cubicBezTo>
                    <a:pt x="340891" y="52034"/>
                    <a:pt x="343323" y="51407"/>
                    <a:pt x="345708" y="50732"/>
                  </a:cubicBezTo>
                  <a:cubicBezTo>
                    <a:pt x="364352" y="44852"/>
                    <a:pt x="382875" y="38609"/>
                    <a:pt x="401711" y="33356"/>
                  </a:cubicBezTo>
                  <a:cubicBezTo>
                    <a:pt x="429026" y="25065"/>
                    <a:pt x="455739" y="16461"/>
                    <a:pt x="484210" y="12508"/>
                  </a:cubicBezTo>
                  <a:cubicBezTo>
                    <a:pt x="502661" y="9568"/>
                    <a:pt x="520654" y="4097"/>
                    <a:pt x="539322" y="2555"/>
                  </a:cubicBezTo>
                  <a:cubicBezTo>
                    <a:pt x="544982" y="1783"/>
                    <a:pt x="550667" y="1253"/>
                    <a:pt x="556376" y="916"/>
                  </a:cubicBezTo>
                  <a:cubicBezTo>
                    <a:pt x="556472" y="892"/>
                    <a:pt x="556568" y="892"/>
                    <a:pt x="556665" y="892"/>
                  </a:cubicBezTo>
                  <a:cubicBezTo>
                    <a:pt x="568347" y="193"/>
                    <a:pt x="580126" y="193"/>
                    <a:pt x="591904" y="0"/>
                  </a:cubicBezTo>
                  <a:cubicBezTo>
                    <a:pt x="602792" y="145"/>
                    <a:pt x="613679" y="747"/>
                    <a:pt x="624495" y="1928"/>
                  </a:cubicBezTo>
                  <a:cubicBezTo>
                    <a:pt x="624952" y="2193"/>
                    <a:pt x="625458" y="2386"/>
                    <a:pt x="625964" y="2531"/>
                  </a:cubicBezTo>
                  <a:cubicBezTo>
                    <a:pt x="634683" y="5230"/>
                    <a:pt x="643788" y="6049"/>
                    <a:pt x="652773" y="7471"/>
                  </a:cubicBezTo>
                  <a:cubicBezTo>
                    <a:pt x="674452" y="12749"/>
                    <a:pt x="695432" y="21402"/>
                    <a:pt x="717953" y="22414"/>
                  </a:cubicBezTo>
                  <a:cubicBezTo>
                    <a:pt x="742763" y="30126"/>
                    <a:pt x="767284" y="38778"/>
                    <a:pt x="792841" y="43936"/>
                  </a:cubicBezTo>
                  <a:cubicBezTo>
                    <a:pt x="815338" y="49865"/>
                    <a:pt x="836824" y="59336"/>
                    <a:pt x="857925" y="69025"/>
                  </a:cubicBezTo>
                  <a:cubicBezTo>
                    <a:pt x="875388" y="79147"/>
                    <a:pt x="893116" y="88860"/>
                    <a:pt x="910146" y="99705"/>
                  </a:cubicBezTo>
                  <a:cubicBezTo>
                    <a:pt x="944374" y="124288"/>
                    <a:pt x="976049" y="152606"/>
                    <a:pt x="1004255" y="183913"/>
                  </a:cubicBezTo>
                  <a:cubicBezTo>
                    <a:pt x="1054429" y="240647"/>
                    <a:pt x="1096172" y="305044"/>
                    <a:pt x="1126763" y="374430"/>
                  </a:cubicBezTo>
                  <a:cubicBezTo>
                    <a:pt x="1152319" y="438418"/>
                    <a:pt x="1173830" y="505707"/>
                    <a:pt x="1175781" y="5750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32"/>
          <p:cNvGrpSpPr/>
          <p:nvPr/>
        </p:nvGrpSpPr>
        <p:grpSpPr>
          <a:xfrm>
            <a:off x="7834989" y="3390148"/>
            <a:ext cx="616382" cy="652525"/>
            <a:chOff x="7834989" y="3390148"/>
            <a:chExt cx="616382" cy="652525"/>
          </a:xfrm>
        </p:grpSpPr>
        <p:sp>
          <p:nvSpPr>
            <p:cNvPr id="1403" name="Google Shape;1403;p32"/>
            <p:cNvSpPr/>
            <p:nvPr/>
          </p:nvSpPr>
          <p:spPr>
            <a:xfrm>
              <a:off x="7834989" y="3390148"/>
              <a:ext cx="616382" cy="652525"/>
            </a:xfrm>
            <a:custGeom>
              <a:rect b="b" l="l" r="r" t="t"/>
              <a:pathLst>
                <a:path extrusionOk="0" h="1305051" w="1232763">
                  <a:moveTo>
                    <a:pt x="1231335" y="329454"/>
                  </a:moveTo>
                  <a:cubicBezTo>
                    <a:pt x="1229692" y="318675"/>
                    <a:pt x="1225727" y="308600"/>
                    <a:pt x="1218110" y="300482"/>
                  </a:cubicBezTo>
                  <a:cubicBezTo>
                    <a:pt x="1204050" y="279002"/>
                    <a:pt x="1182920" y="261828"/>
                    <a:pt x="1162261" y="247107"/>
                  </a:cubicBezTo>
                  <a:cubicBezTo>
                    <a:pt x="1145149" y="232961"/>
                    <a:pt x="1125976" y="221920"/>
                    <a:pt x="1106803" y="210906"/>
                  </a:cubicBezTo>
                  <a:cubicBezTo>
                    <a:pt x="1024556" y="160427"/>
                    <a:pt x="934666" y="123939"/>
                    <a:pt x="844254" y="90948"/>
                  </a:cubicBezTo>
                  <a:cubicBezTo>
                    <a:pt x="770406" y="61715"/>
                    <a:pt x="694289" y="38016"/>
                    <a:pt x="616893" y="20242"/>
                  </a:cubicBezTo>
                  <a:cubicBezTo>
                    <a:pt x="592138" y="14761"/>
                    <a:pt x="566992" y="11133"/>
                    <a:pt x="541767" y="8627"/>
                  </a:cubicBezTo>
                  <a:cubicBezTo>
                    <a:pt x="523403" y="8236"/>
                    <a:pt x="505117" y="6957"/>
                    <a:pt x="486909" y="4399"/>
                  </a:cubicBezTo>
                  <a:cubicBezTo>
                    <a:pt x="466093" y="2624"/>
                    <a:pt x="444234" y="-2988"/>
                    <a:pt x="423600" y="2050"/>
                  </a:cubicBezTo>
                  <a:cubicBezTo>
                    <a:pt x="412253" y="6304"/>
                    <a:pt x="403019" y="15074"/>
                    <a:pt x="395637" y="24470"/>
                  </a:cubicBezTo>
                  <a:cubicBezTo>
                    <a:pt x="384342" y="36059"/>
                    <a:pt x="377481" y="51719"/>
                    <a:pt x="376594" y="67875"/>
                  </a:cubicBezTo>
                  <a:cubicBezTo>
                    <a:pt x="374664" y="87555"/>
                    <a:pt x="387237" y="107417"/>
                    <a:pt x="405053" y="115482"/>
                  </a:cubicBezTo>
                  <a:cubicBezTo>
                    <a:pt x="416322" y="118980"/>
                    <a:pt x="428035" y="120468"/>
                    <a:pt x="439799" y="121616"/>
                  </a:cubicBezTo>
                  <a:cubicBezTo>
                    <a:pt x="422661" y="134170"/>
                    <a:pt x="401115" y="158940"/>
                    <a:pt x="392115" y="168545"/>
                  </a:cubicBezTo>
                  <a:cubicBezTo>
                    <a:pt x="354865" y="209026"/>
                    <a:pt x="316389" y="248882"/>
                    <a:pt x="285061" y="294271"/>
                  </a:cubicBezTo>
                  <a:cubicBezTo>
                    <a:pt x="245776" y="351848"/>
                    <a:pt x="209100" y="411253"/>
                    <a:pt x="177563" y="473476"/>
                  </a:cubicBezTo>
                  <a:cubicBezTo>
                    <a:pt x="158598" y="515002"/>
                    <a:pt x="141069" y="557207"/>
                    <a:pt x="123957" y="599542"/>
                  </a:cubicBezTo>
                  <a:cubicBezTo>
                    <a:pt x="98367" y="666333"/>
                    <a:pt x="84046" y="736752"/>
                    <a:pt x="64639" y="805474"/>
                  </a:cubicBezTo>
                  <a:cubicBezTo>
                    <a:pt x="47266" y="887116"/>
                    <a:pt x="24702" y="967923"/>
                    <a:pt x="15259" y="1050975"/>
                  </a:cubicBezTo>
                  <a:cubicBezTo>
                    <a:pt x="5503" y="1087411"/>
                    <a:pt x="1851" y="1125492"/>
                    <a:pt x="938" y="1163207"/>
                  </a:cubicBezTo>
                  <a:cubicBezTo>
                    <a:pt x="1486" y="1183070"/>
                    <a:pt x="-4827" y="1217313"/>
                    <a:pt x="9338" y="1232504"/>
                  </a:cubicBezTo>
                  <a:cubicBezTo>
                    <a:pt x="17189" y="1239577"/>
                    <a:pt x="29632" y="1241482"/>
                    <a:pt x="38814" y="1235871"/>
                  </a:cubicBezTo>
                  <a:cubicBezTo>
                    <a:pt x="44840" y="1256125"/>
                    <a:pt x="31354" y="1297598"/>
                    <a:pt x="56996" y="1304933"/>
                  </a:cubicBezTo>
                  <a:cubicBezTo>
                    <a:pt x="103845" y="1308900"/>
                    <a:pt x="93333" y="1212694"/>
                    <a:pt x="90568" y="1183017"/>
                  </a:cubicBezTo>
                  <a:cubicBezTo>
                    <a:pt x="88716" y="1163886"/>
                    <a:pt x="87255" y="1145041"/>
                    <a:pt x="87724" y="1125779"/>
                  </a:cubicBezTo>
                  <a:cubicBezTo>
                    <a:pt x="90881" y="1124578"/>
                    <a:pt x="93776" y="1120716"/>
                    <a:pt x="95941" y="1118210"/>
                  </a:cubicBezTo>
                  <a:cubicBezTo>
                    <a:pt x="97585" y="1115600"/>
                    <a:pt x="101002" y="1113747"/>
                    <a:pt x="102932" y="1111215"/>
                  </a:cubicBezTo>
                  <a:cubicBezTo>
                    <a:pt x="109688" y="1105395"/>
                    <a:pt x="116262" y="1099365"/>
                    <a:pt x="123357" y="1093989"/>
                  </a:cubicBezTo>
                  <a:cubicBezTo>
                    <a:pt x="142269" y="1079712"/>
                    <a:pt x="162929" y="1067836"/>
                    <a:pt x="181267" y="1052672"/>
                  </a:cubicBezTo>
                  <a:cubicBezTo>
                    <a:pt x="225273" y="1019263"/>
                    <a:pt x="265783" y="981626"/>
                    <a:pt x="309242" y="947487"/>
                  </a:cubicBezTo>
                  <a:cubicBezTo>
                    <a:pt x="397306" y="875450"/>
                    <a:pt x="492518" y="812887"/>
                    <a:pt x="590077" y="754578"/>
                  </a:cubicBezTo>
                  <a:cubicBezTo>
                    <a:pt x="718183" y="681471"/>
                    <a:pt x="846810" y="609277"/>
                    <a:pt x="978515" y="542773"/>
                  </a:cubicBezTo>
                  <a:cubicBezTo>
                    <a:pt x="1014800" y="524451"/>
                    <a:pt x="1052180" y="508007"/>
                    <a:pt x="1086248" y="485456"/>
                  </a:cubicBezTo>
                  <a:cubicBezTo>
                    <a:pt x="1101638" y="477548"/>
                    <a:pt x="1119716" y="472876"/>
                    <a:pt x="1135341" y="465124"/>
                  </a:cubicBezTo>
                  <a:cubicBezTo>
                    <a:pt x="1155870" y="454553"/>
                    <a:pt x="1177834" y="444896"/>
                    <a:pt x="1195728" y="429340"/>
                  </a:cubicBezTo>
                  <a:cubicBezTo>
                    <a:pt x="1211536" y="415925"/>
                    <a:pt x="1224005" y="398385"/>
                    <a:pt x="1227918" y="377740"/>
                  </a:cubicBezTo>
                  <a:cubicBezTo>
                    <a:pt x="1229822" y="368996"/>
                    <a:pt x="1231491" y="359417"/>
                    <a:pt x="1232065" y="349786"/>
                  </a:cubicBezTo>
                  <a:cubicBezTo>
                    <a:pt x="1233161" y="343078"/>
                    <a:pt x="1233004" y="336188"/>
                    <a:pt x="1231335" y="329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79699" y="3398081"/>
              <a:ext cx="563529" cy="543642"/>
            </a:xfrm>
            <a:custGeom>
              <a:rect b="b" l="l" r="r" t="t"/>
              <a:pathLst>
                <a:path extrusionOk="0" h="1087283" w="1127059">
                  <a:moveTo>
                    <a:pt x="1125533" y="313484"/>
                  </a:moveTo>
                  <a:cubicBezTo>
                    <a:pt x="1126655" y="319565"/>
                    <a:pt x="1127151" y="325907"/>
                    <a:pt x="1127046" y="332250"/>
                  </a:cubicBezTo>
                  <a:cubicBezTo>
                    <a:pt x="1126942" y="332876"/>
                    <a:pt x="1126838" y="333476"/>
                    <a:pt x="1126733" y="334103"/>
                  </a:cubicBezTo>
                  <a:cubicBezTo>
                    <a:pt x="1126264" y="336348"/>
                    <a:pt x="1125586" y="338514"/>
                    <a:pt x="1124777" y="340550"/>
                  </a:cubicBezTo>
                  <a:cubicBezTo>
                    <a:pt x="1124777" y="340602"/>
                    <a:pt x="1124777" y="340654"/>
                    <a:pt x="1124777" y="340706"/>
                  </a:cubicBezTo>
                  <a:cubicBezTo>
                    <a:pt x="1124673" y="342847"/>
                    <a:pt x="1124386" y="344935"/>
                    <a:pt x="1124073" y="347049"/>
                  </a:cubicBezTo>
                  <a:cubicBezTo>
                    <a:pt x="1123629" y="349998"/>
                    <a:pt x="1122951" y="352921"/>
                    <a:pt x="1122247" y="355818"/>
                  </a:cubicBezTo>
                  <a:cubicBezTo>
                    <a:pt x="1120968" y="361143"/>
                    <a:pt x="1119299" y="366467"/>
                    <a:pt x="1117160" y="371479"/>
                  </a:cubicBezTo>
                  <a:cubicBezTo>
                    <a:pt x="1116195" y="373697"/>
                    <a:pt x="1115282" y="375968"/>
                    <a:pt x="1114056" y="378056"/>
                  </a:cubicBezTo>
                  <a:cubicBezTo>
                    <a:pt x="1113691" y="378656"/>
                    <a:pt x="1113352" y="379257"/>
                    <a:pt x="1112986" y="379831"/>
                  </a:cubicBezTo>
                  <a:cubicBezTo>
                    <a:pt x="1114343" y="378526"/>
                    <a:pt x="1115673" y="377221"/>
                    <a:pt x="1116977" y="375916"/>
                  </a:cubicBezTo>
                  <a:cubicBezTo>
                    <a:pt x="1116012" y="377952"/>
                    <a:pt x="1114969" y="379935"/>
                    <a:pt x="1113847" y="381841"/>
                  </a:cubicBezTo>
                  <a:cubicBezTo>
                    <a:pt x="1109021" y="388940"/>
                    <a:pt x="1103257" y="395152"/>
                    <a:pt x="1096866" y="400737"/>
                  </a:cubicBezTo>
                  <a:cubicBezTo>
                    <a:pt x="1095927" y="401964"/>
                    <a:pt x="1094961" y="403191"/>
                    <a:pt x="1093944" y="404365"/>
                  </a:cubicBezTo>
                  <a:cubicBezTo>
                    <a:pt x="1089118" y="410003"/>
                    <a:pt x="1082492" y="414753"/>
                    <a:pt x="1075136" y="416215"/>
                  </a:cubicBezTo>
                  <a:cubicBezTo>
                    <a:pt x="1069032" y="419869"/>
                    <a:pt x="1062720" y="423184"/>
                    <a:pt x="1056407" y="426264"/>
                  </a:cubicBezTo>
                  <a:cubicBezTo>
                    <a:pt x="1036817" y="437565"/>
                    <a:pt x="1013888" y="444560"/>
                    <a:pt x="993098" y="453852"/>
                  </a:cubicBezTo>
                  <a:cubicBezTo>
                    <a:pt x="985742" y="457140"/>
                    <a:pt x="979142" y="461708"/>
                    <a:pt x="972490" y="466197"/>
                  </a:cubicBezTo>
                  <a:cubicBezTo>
                    <a:pt x="955665" y="477186"/>
                    <a:pt x="937118" y="485172"/>
                    <a:pt x="919250" y="494308"/>
                  </a:cubicBezTo>
                  <a:cubicBezTo>
                    <a:pt x="795553" y="555513"/>
                    <a:pt x="673760" y="621678"/>
                    <a:pt x="554054" y="690452"/>
                  </a:cubicBezTo>
                  <a:cubicBezTo>
                    <a:pt x="474989" y="734197"/>
                    <a:pt x="397881" y="781647"/>
                    <a:pt x="323798" y="833431"/>
                  </a:cubicBezTo>
                  <a:cubicBezTo>
                    <a:pt x="250837" y="884588"/>
                    <a:pt x="181868" y="941095"/>
                    <a:pt x="114515" y="999404"/>
                  </a:cubicBezTo>
                  <a:cubicBezTo>
                    <a:pt x="86577" y="1022398"/>
                    <a:pt x="57492" y="1043592"/>
                    <a:pt x="27677" y="1064055"/>
                  </a:cubicBezTo>
                  <a:cubicBezTo>
                    <a:pt x="20373" y="1069431"/>
                    <a:pt x="13825" y="1075408"/>
                    <a:pt x="7147" y="1081385"/>
                  </a:cubicBezTo>
                  <a:cubicBezTo>
                    <a:pt x="7095" y="1081672"/>
                    <a:pt x="7043" y="1081959"/>
                    <a:pt x="7017" y="1082247"/>
                  </a:cubicBezTo>
                  <a:cubicBezTo>
                    <a:pt x="6052" y="1082612"/>
                    <a:pt x="5165" y="1083264"/>
                    <a:pt x="4382" y="1083995"/>
                  </a:cubicBezTo>
                  <a:cubicBezTo>
                    <a:pt x="3026" y="1084987"/>
                    <a:pt x="1487" y="1086083"/>
                    <a:pt x="0" y="1087284"/>
                  </a:cubicBezTo>
                  <a:cubicBezTo>
                    <a:pt x="3835" y="1068231"/>
                    <a:pt x="10382" y="1049543"/>
                    <a:pt x="18625" y="1031977"/>
                  </a:cubicBezTo>
                  <a:cubicBezTo>
                    <a:pt x="19955" y="1028297"/>
                    <a:pt x="23216" y="1024095"/>
                    <a:pt x="25512" y="1019736"/>
                  </a:cubicBezTo>
                  <a:cubicBezTo>
                    <a:pt x="34407" y="1011175"/>
                    <a:pt x="43510" y="1002927"/>
                    <a:pt x="53032" y="995123"/>
                  </a:cubicBezTo>
                  <a:cubicBezTo>
                    <a:pt x="170703" y="897325"/>
                    <a:pt x="299878" y="814952"/>
                    <a:pt x="428714" y="732892"/>
                  </a:cubicBezTo>
                  <a:cubicBezTo>
                    <a:pt x="533655" y="666283"/>
                    <a:pt x="632650" y="590592"/>
                    <a:pt x="737956" y="524427"/>
                  </a:cubicBezTo>
                  <a:cubicBezTo>
                    <a:pt x="777632" y="499032"/>
                    <a:pt x="818039" y="474602"/>
                    <a:pt x="859488" y="452234"/>
                  </a:cubicBezTo>
                  <a:cubicBezTo>
                    <a:pt x="890191" y="436573"/>
                    <a:pt x="919511" y="418929"/>
                    <a:pt x="952013" y="406714"/>
                  </a:cubicBezTo>
                  <a:cubicBezTo>
                    <a:pt x="974603" y="398675"/>
                    <a:pt x="997950" y="396196"/>
                    <a:pt x="1021818" y="391707"/>
                  </a:cubicBezTo>
                  <a:cubicBezTo>
                    <a:pt x="1028000" y="390454"/>
                    <a:pt x="1034182" y="389149"/>
                    <a:pt x="1040417" y="388105"/>
                  </a:cubicBezTo>
                  <a:cubicBezTo>
                    <a:pt x="1040730" y="387583"/>
                    <a:pt x="1041043" y="387087"/>
                    <a:pt x="1041382" y="386591"/>
                  </a:cubicBezTo>
                  <a:cubicBezTo>
                    <a:pt x="1041695" y="386852"/>
                    <a:pt x="1042086" y="387061"/>
                    <a:pt x="1042530" y="387243"/>
                  </a:cubicBezTo>
                  <a:cubicBezTo>
                    <a:pt x="1048712" y="388653"/>
                    <a:pt x="1053173" y="379857"/>
                    <a:pt x="1049938" y="374820"/>
                  </a:cubicBezTo>
                  <a:cubicBezTo>
                    <a:pt x="1050277" y="374298"/>
                    <a:pt x="1050486" y="373671"/>
                    <a:pt x="1050512" y="373045"/>
                  </a:cubicBezTo>
                  <a:cubicBezTo>
                    <a:pt x="1050981" y="372392"/>
                    <a:pt x="1051477" y="371740"/>
                    <a:pt x="1051946" y="371087"/>
                  </a:cubicBezTo>
                  <a:cubicBezTo>
                    <a:pt x="1043912" y="366154"/>
                    <a:pt x="1036165" y="360595"/>
                    <a:pt x="1028235" y="355923"/>
                  </a:cubicBezTo>
                  <a:cubicBezTo>
                    <a:pt x="1007940" y="341228"/>
                    <a:pt x="985403" y="329170"/>
                    <a:pt x="963100" y="317712"/>
                  </a:cubicBezTo>
                  <a:cubicBezTo>
                    <a:pt x="916328" y="294900"/>
                    <a:pt x="869531" y="271122"/>
                    <a:pt x="822082" y="249511"/>
                  </a:cubicBezTo>
                  <a:cubicBezTo>
                    <a:pt x="763442" y="225133"/>
                    <a:pt x="705636" y="198903"/>
                    <a:pt x="646005" y="176926"/>
                  </a:cubicBezTo>
                  <a:cubicBezTo>
                    <a:pt x="575809" y="151034"/>
                    <a:pt x="505379" y="125378"/>
                    <a:pt x="432966" y="105724"/>
                  </a:cubicBezTo>
                  <a:cubicBezTo>
                    <a:pt x="406515" y="98337"/>
                    <a:pt x="379517" y="93326"/>
                    <a:pt x="352127" y="91421"/>
                  </a:cubicBezTo>
                  <a:cubicBezTo>
                    <a:pt x="340415" y="90168"/>
                    <a:pt x="327894" y="91108"/>
                    <a:pt x="316990" y="86018"/>
                  </a:cubicBezTo>
                  <a:cubicBezTo>
                    <a:pt x="293774" y="74064"/>
                    <a:pt x="291191" y="46110"/>
                    <a:pt x="302382" y="24604"/>
                  </a:cubicBezTo>
                  <a:cubicBezTo>
                    <a:pt x="311799" y="13250"/>
                    <a:pt x="324659" y="4115"/>
                    <a:pt x="339476" y="565"/>
                  </a:cubicBezTo>
                  <a:cubicBezTo>
                    <a:pt x="361413" y="-1627"/>
                    <a:pt x="383351" y="3123"/>
                    <a:pt x="405159" y="5211"/>
                  </a:cubicBezTo>
                  <a:cubicBezTo>
                    <a:pt x="420862" y="7586"/>
                    <a:pt x="436618" y="7873"/>
                    <a:pt x="452452" y="8447"/>
                  </a:cubicBezTo>
                  <a:cubicBezTo>
                    <a:pt x="479293" y="11371"/>
                    <a:pt x="506240" y="15234"/>
                    <a:pt x="532508" y="21602"/>
                  </a:cubicBezTo>
                  <a:cubicBezTo>
                    <a:pt x="599782" y="37837"/>
                    <a:pt x="666587" y="57490"/>
                    <a:pt x="731044" y="82808"/>
                  </a:cubicBezTo>
                  <a:cubicBezTo>
                    <a:pt x="781128" y="100608"/>
                    <a:pt x="830220" y="120784"/>
                    <a:pt x="879339" y="141142"/>
                  </a:cubicBezTo>
                  <a:cubicBezTo>
                    <a:pt x="929345" y="162701"/>
                    <a:pt x="977264" y="188645"/>
                    <a:pt x="1023722" y="216990"/>
                  </a:cubicBezTo>
                  <a:cubicBezTo>
                    <a:pt x="1047173" y="230980"/>
                    <a:pt x="1090866" y="259064"/>
                    <a:pt x="1113352" y="289993"/>
                  </a:cubicBezTo>
                  <a:cubicBezTo>
                    <a:pt x="1113586" y="290489"/>
                    <a:pt x="1113925" y="291011"/>
                    <a:pt x="1114343" y="291507"/>
                  </a:cubicBezTo>
                  <a:cubicBezTo>
                    <a:pt x="1114499" y="291716"/>
                    <a:pt x="1114708" y="291925"/>
                    <a:pt x="1114864" y="292133"/>
                  </a:cubicBezTo>
                  <a:cubicBezTo>
                    <a:pt x="1116690" y="294743"/>
                    <a:pt x="1118334" y="297353"/>
                    <a:pt x="1119795" y="299990"/>
                  </a:cubicBezTo>
                  <a:cubicBezTo>
                    <a:pt x="1108761" y="293621"/>
                    <a:pt x="1095979" y="290228"/>
                    <a:pt x="1083510" y="293647"/>
                  </a:cubicBezTo>
                  <a:cubicBezTo>
                    <a:pt x="1068172" y="298189"/>
                    <a:pt x="1050147" y="307663"/>
                    <a:pt x="1047851" y="325150"/>
                  </a:cubicBezTo>
                  <a:cubicBezTo>
                    <a:pt x="1047225" y="329614"/>
                    <a:pt x="1045060" y="335121"/>
                    <a:pt x="1048712" y="338801"/>
                  </a:cubicBezTo>
                  <a:cubicBezTo>
                    <a:pt x="1052964" y="343316"/>
                    <a:pt x="1060972" y="339897"/>
                    <a:pt x="1060894" y="333764"/>
                  </a:cubicBezTo>
                  <a:cubicBezTo>
                    <a:pt x="1060972" y="330553"/>
                    <a:pt x="1061442" y="327421"/>
                    <a:pt x="1062015" y="324263"/>
                  </a:cubicBezTo>
                  <a:cubicBezTo>
                    <a:pt x="1065250" y="312335"/>
                    <a:pt x="1080719" y="305784"/>
                    <a:pt x="1091753" y="303043"/>
                  </a:cubicBezTo>
                  <a:cubicBezTo>
                    <a:pt x="1103283" y="300668"/>
                    <a:pt x="1114004" y="306045"/>
                    <a:pt x="1124516" y="310247"/>
                  </a:cubicBezTo>
                  <a:cubicBezTo>
                    <a:pt x="1124855" y="311369"/>
                    <a:pt x="1125220" y="312413"/>
                    <a:pt x="1125533" y="313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7842612" y="3451386"/>
              <a:ext cx="551021" cy="583507"/>
            </a:xfrm>
            <a:custGeom>
              <a:rect b="b" l="l" r="r" t="t"/>
              <a:pathLst>
                <a:path extrusionOk="0" h="1167014" w="1102043">
                  <a:moveTo>
                    <a:pt x="227452" y="477221"/>
                  </a:moveTo>
                  <a:cubicBezTo>
                    <a:pt x="231391" y="475942"/>
                    <a:pt x="232226" y="472340"/>
                    <a:pt x="227426" y="471844"/>
                  </a:cubicBezTo>
                  <a:cubicBezTo>
                    <a:pt x="213522" y="472993"/>
                    <a:pt x="198706" y="484111"/>
                    <a:pt x="196097" y="498258"/>
                  </a:cubicBezTo>
                  <a:cubicBezTo>
                    <a:pt x="194350" y="506062"/>
                    <a:pt x="199045" y="514257"/>
                    <a:pt x="196280" y="521722"/>
                  </a:cubicBezTo>
                  <a:cubicBezTo>
                    <a:pt x="191950" y="529787"/>
                    <a:pt x="183029" y="533702"/>
                    <a:pt x="176768" y="540045"/>
                  </a:cubicBezTo>
                  <a:cubicBezTo>
                    <a:pt x="167195" y="548031"/>
                    <a:pt x="162578" y="561708"/>
                    <a:pt x="165682" y="573845"/>
                  </a:cubicBezTo>
                  <a:cubicBezTo>
                    <a:pt x="166490" y="577238"/>
                    <a:pt x="170325" y="579248"/>
                    <a:pt x="173586" y="578334"/>
                  </a:cubicBezTo>
                  <a:cubicBezTo>
                    <a:pt x="178125" y="577159"/>
                    <a:pt x="178907" y="572279"/>
                    <a:pt x="177838" y="568338"/>
                  </a:cubicBezTo>
                  <a:cubicBezTo>
                    <a:pt x="177733" y="563457"/>
                    <a:pt x="178933" y="558367"/>
                    <a:pt x="181516" y="554191"/>
                  </a:cubicBezTo>
                  <a:cubicBezTo>
                    <a:pt x="190228" y="543177"/>
                    <a:pt x="205932" y="537174"/>
                    <a:pt x="208853" y="522140"/>
                  </a:cubicBezTo>
                  <a:cubicBezTo>
                    <a:pt x="210053" y="514910"/>
                    <a:pt x="206819" y="507863"/>
                    <a:pt x="207184" y="500633"/>
                  </a:cubicBezTo>
                  <a:cubicBezTo>
                    <a:pt x="208410" y="489775"/>
                    <a:pt x="218661" y="482337"/>
                    <a:pt x="227452" y="477221"/>
                  </a:cubicBezTo>
                  <a:close/>
                  <a:moveTo>
                    <a:pt x="530773" y="502825"/>
                  </a:moveTo>
                  <a:cubicBezTo>
                    <a:pt x="540999" y="482676"/>
                    <a:pt x="546685" y="458768"/>
                    <a:pt x="543242" y="436243"/>
                  </a:cubicBezTo>
                  <a:cubicBezTo>
                    <a:pt x="539512" y="415258"/>
                    <a:pt x="533460" y="394247"/>
                    <a:pt x="518487" y="378378"/>
                  </a:cubicBezTo>
                  <a:cubicBezTo>
                    <a:pt x="512148" y="372480"/>
                    <a:pt x="497540" y="351599"/>
                    <a:pt x="488332" y="359978"/>
                  </a:cubicBezTo>
                  <a:cubicBezTo>
                    <a:pt x="461386" y="346431"/>
                    <a:pt x="403503" y="341003"/>
                    <a:pt x="375487" y="352774"/>
                  </a:cubicBezTo>
                  <a:cubicBezTo>
                    <a:pt x="339463" y="366372"/>
                    <a:pt x="309152" y="392890"/>
                    <a:pt x="289901" y="426142"/>
                  </a:cubicBezTo>
                  <a:cubicBezTo>
                    <a:pt x="273049" y="455088"/>
                    <a:pt x="273649" y="492072"/>
                    <a:pt x="288231" y="521800"/>
                  </a:cubicBezTo>
                  <a:cubicBezTo>
                    <a:pt x="295639" y="537774"/>
                    <a:pt x="307300" y="551033"/>
                    <a:pt x="318855" y="564057"/>
                  </a:cubicBezTo>
                  <a:cubicBezTo>
                    <a:pt x="323994" y="569982"/>
                    <a:pt x="329290" y="575724"/>
                    <a:pt x="335967" y="579952"/>
                  </a:cubicBezTo>
                  <a:cubicBezTo>
                    <a:pt x="353001" y="590105"/>
                    <a:pt x="373478" y="592872"/>
                    <a:pt x="393016" y="593211"/>
                  </a:cubicBezTo>
                  <a:cubicBezTo>
                    <a:pt x="438822" y="593002"/>
                    <a:pt x="487315" y="571443"/>
                    <a:pt x="511835" y="531640"/>
                  </a:cubicBezTo>
                  <a:cubicBezTo>
                    <a:pt x="518304" y="522088"/>
                    <a:pt x="525139" y="512822"/>
                    <a:pt x="530773" y="502825"/>
                  </a:cubicBezTo>
                  <a:close/>
                  <a:moveTo>
                    <a:pt x="590718" y="134156"/>
                  </a:moveTo>
                  <a:cubicBezTo>
                    <a:pt x="592648" y="134522"/>
                    <a:pt x="593248" y="131546"/>
                    <a:pt x="591135" y="131390"/>
                  </a:cubicBezTo>
                  <a:cubicBezTo>
                    <a:pt x="586074" y="130633"/>
                    <a:pt x="580596" y="129641"/>
                    <a:pt x="575484" y="131155"/>
                  </a:cubicBezTo>
                  <a:cubicBezTo>
                    <a:pt x="546085" y="137993"/>
                    <a:pt x="526965" y="154358"/>
                    <a:pt x="539721" y="186070"/>
                  </a:cubicBezTo>
                  <a:cubicBezTo>
                    <a:pt x="541234" y="189020"/>
                    <a:pt x="540268" y="191369"/>
                    <a:pt x="537425" y="193013"/>
                  </a:cubicBezTo>
                  <a:cubicBezTo>
                    <a:pt x="517600" y="201861"/>
                    <a:pt x="497645" y="205541"/>
                    <a:pt x="499862" y="232868"/>
                  </a:cubicBezTo>
                  <a:cubicBezTo>
                    <a:pt x="500958" y="241899"/>
                    <a:pt x="514861" y="240907"/>
                    <a:pt x="514652" y="231850"/>
                  </a:cubicBezTo>
                  <a:cubicBezTo>
                    <a:pt x="514157" y="225978"/>
                    <a:pt x="516009" y="219453"/>
                    <a:pt x="521226" y="216138"/>
                  </a:cubicBezTo>
                  <a:cubicBezTo>
                    <a:pt x="531608" y="209691"/>
                    <a:pt x="546711" y="208412"/>
                    <a:pt x="552398" y="196119"/>
                  </a:cubicBezTo>
                  <a:cubicBezTo>
                    <a:pt x="557067" y="186201"/>
                    <a:pt x="548381" y="177170"/>
                    <a:pt x="547937" y="167356"/>
                  </a:cubicBezTo>
                  <a:cubicBezTo>
                    <a:pt x="546972" y="158247"/>
                    <a:pt x="551537" y="150078"/>
                    <a:pt x="559441" y="145614"/>
                  </a:cubicBezTo>
                  <a:cubicBezTo>
                    <a:pt x="568754" y="139507"/>
                    <a:pt x="579396" y="134992"/>
                    <a:pt x="590718" y="134156"/>
                  </a:cubicBezTo>
                  <a:close/>
                  <a:moveTo>
                    <a:pt x="851989" y="331293"/>
                  </a:moveTo>
                  <a:cubicBezTo>
                    <a:pt x="873249" y="310465"/>
                    <a:pt x="881909" y="279562"/>
                    <a:pt x="879405" y="250330"/>
                  </a:cubicBezTo>
                  <a:cubicBezTo>
                    <a:pt x="877083" y="232294"/>
                    <a:pt x="870171" y="215407"/>
                    <a:pt x="860728" y="199982"/>
                  </a:cubicBezTo>
                  <a:cubicBezTo>
                    <a:pt x="851572" y="182860"/>
                    <a:pt x="838033" y="167487"/>
                    <a:pt x="819434" y="160648"/>
                  </a:cubicBezTo>
                  <a:cubicBezTo>
                    <a:pt x="812574" y="158717"/>
                    <a:pt x="801983" y="153471"/>
                    <a:pt x="795801" y="158665"/>
                  </a:cubicBezTo>
                  <a:cubicBezTo>
                    <a:pt x="751012" y="141491"/>
                    <a:pt x="718693" y="151252"/>
                    <a:pt x="681495" y="179075"/>
                  </a:cubicBezTo>
                  <a:cubicBezTo>
                    <a:pt x="651236" y="197998"/>
                    <a:pt x="635454" y="231929"/>
                    <a:pt x="629011" y="265990"/>
                  </a:cubicBezTo>
                  <a:cubicBezTo>
                    <a:pt x="623559" y="294700"/>
                    <a:pt x="632950" y="320383"/>
                    <a:pt x="655070" y="339306"/>
                  </a:cubicBezTo>
                  <a:cubicBezTo>
                    <a:pt x="684834" y="371253"/>
                    <a:pt x="711597" y="380179"/>
                    <a:pt x="754560" y="380623"/>
                  </a:cubicBezTo>
                  <a:cubicBezTo>
                    <a:pt x="792723" y="380780"/>
                    <a:pt x="826973" y="358777"/>
                    <a:pt x="851989" y="331293"/>
                  </a:cubicBezTo>
                  <a:close/>
                  <a:moveTo>
                    <a:pt x="1102044" y="267947"/>
                  </a:moveTo>
                  <a:cubicBezTo>
                    <a:pt x="1100140" y="268417"/>
                    <a:pt x="1098261" y="268861"/>
                    <a:pt x="1096514" y="269096"/>
                  </a:cubicBezTo>
                  <a:cubicBezTo>
                    <a:pt x="1072776" y="273768"/>
                    <a:pt x="1046977" y="276352"/>
                    <a:pt x="1023761" y="284417"/>
                  </a:cubicBezTo>
                  <a:cubicBezTo>
                    <a:pt x="991833" y="295562"/>
                    <a:pt x="962643" y="313153"/>
                    <a:pt x="932593" y="328474"/>
                  </a:cubicBezTo>
                  <a:cubicBezTo>
                    <a:pt x="911203" y="339358"/>
                    <a:pt x="890569" y="351521"/>
                    <a:pt x="870066" y="364023"/>
                  </a:cubicBezTo>
                  <a:cubicBezTo>
                    <a:pt x="780750" y="415989"/>
                    <a:pt x="696285" y="475785"/>
                    <a:pt x="611455" y="534642"/>
                  </a:cubicBezTo>
                  <a:cubicBezTo>
                    <a:pt x="539329" y="585851"/>
                    <a:pt x="463995" y="632362"/>
                    <a:pt x="389495" y="680152"/>
                  </a:cubicBezTo>
                  <a:cubicBezTo>
                    <a:pt x="369200" y="694612"/>
                    <a:pt x="348123" y="707844"/>
                    <a:pt x="327255" y="721443"/>
                  </a:cubicBezTo>
                  <a:cubicBezTo>
                    <a:pt x="320394" y="705261"/>
                    <a:pt x="303543" y="697143"/>
                    <a:pt x="287579" y="692341"/>
                  </a:cubicBezTo>
                  <a:cubicBezTo>
                    <a:pt x="247720" y="678612"/>
                    <a:pt x="201758" y="677698"/>
                    <a:pt x="163830" y="697770"/>
                  </a:cubicBezTo>
                  <a:cubicBezTo>
                    <a:pt x="139492" y="714239"/>
                    <a:pt x="120528" y="738930"/>
                    <a:pt x="107355" y="765004"/>
                  </a:cubicBezTo>
                  <a:cubicBezTo>
                    <a:pt x="96660" y="791914"/>
                    <a:pt x="80200" y="865596"/>
                    <a:pt x="103546" y="888068"/>
                  </a:cubicBezTo>
                  <a:cubicBezTo>
                    <a:pt x="100338" y="891018"/>
                    <a:pt x="97155" y="893993"/>
                    <a:pt x="93973" y="897021"/>
                  </a:cubicBezTo>
                  <a:cubicBezTo>
                    <a:pt x="93973" y="897021"/>
                    <a:pt x="93973" y="897021"/>
                    <a:pt x="93947" y="897021"/>
                  </a:cubicBezTo>
                  <a:cubicBezTo>
                    <a:pt x="88912" y="897464"/>
                    <a:pt x="83878" y="903441"/>
                    <a:pt x="79443" y="911037"/>
                  </a:cubicBezTo>
                  <a:cubicBezTo>
                    <a:pt x="78687" y="911767"/>
                    <a:pt x="77930" y="912524"/>
                    <a:pt x="77174" y="913255"/>
                  </a:cubicBezTo>
                  <a:cubicBezTo>
                    <a:pt x="77409" y="913464"/>
                    <a:pt x="77617" y="913699"/>
                    <a:pt x="77826" y="913908"/>
                  </a:cubicBezTo>
                  <a:cubicBezTo>
                    <a:pt x="71905" y="924896"/>
                    <a:pt x="67262" y="938077"/>
                    <a:pt x="65488" y="942879"/>
                  </a:cubicBezTo>
                  <a:cubicBezTo>
                    <a:pt x="59071" y="961071"/>
                    <a:pt x="57271" y="980333"/>
                    <a:pt x="54401" y="999308"/>
                  </a:cubicBezTo>
                  <a:cubicBezTo>
                    <a:pt x="52915" y="1009331"/>
                    <a:pt x="51715" y="1019354"/>
                    <a:pt x="50749" y="1029428"/>
                  </a:cubicBezTo>
                  <a:cubicBezTo>
                    <a:pt x="50176" y="1033343"/>
                    <a:pt x="53567" y="1037128"/>
                    <a:pt x="57532" y="1036815"/>
                  </a:cubicBezTo>
                  <a:cubicBezTo>
                    <a:pt x="60245" y="1070119"/>
                    <a:pt x="65018" y="1103475"/>
                    <a:pt x="61079" y="1136910"/>
                  </a:cubicBezTo>
                  <a:cubicBezTo>
                    <a:pt x="59905" y="1145288"/>
                    <a:pt x="58236" y="1154006"/>
                    <a:pt x="53749" y="1161314"/>
                  </a:cubicBezTo>
                  <a:cubicBezTo>
                    <a:pt x="48480" y="1169823"/>
                    <a:pt x="41646" y="1168779"/>
                    <a:pt x="41620" y="1158365"/>
                  </a:cubicBezTo>
                  <a:cubicBezTo>
                    <a:pt x="39168" y="1140669"/>
                    <a:pt x="45793" y="1111332"/>
                    <a:pt x="32072" y="1098360"/>
                  </a:cubicBezTo>
                  <a:cubicBezTo>
                    <a:pt x="26255" y="1093427"/>
                    <a:pt x="19447" y="1097316"/>
                    <a:pt x="14021" y="1100630"/>
                  </a:cubicBezTo>
                  <a:cubicBezTo>
                    <a:pt x="1970" y="1103893"/>
                    <a:pt x="1109" y="1090060"/>
                    <a:pt x="457" y="1081577"/>
                  </a:cubicBezTo>
                  <a:cubicBezTo>
                    <a:pt x="-274" y="1069623"/>
                    <a:pt x="66" y="1057591"/>
                    <a:pt x="170" y="1045637"/>
                  </a:cubicBezTo>
                  <a:cubicBezTo>
                    <a:pt x="822" y="1010192"/>
                    <a:pt x="1448" y="974435"/>
                    <a:pt x="8491" y="939564"/>
                  </a:cubicBezTo>
                  <a:cubicBezTo>
                    <a:pt x="8700" y="938155"/>
                    <a:pt x="12508" y="922155"/>
                    <a:pt x="15012" y="908139"/>
                  </a:cubicBezTo>
                  <a:cubicBezTo>
                    <a:pt x="15404" y="907513"/>
                    <a:pt x="15847" y="906887"/>
                    <a:pt x="16291" y="906286"/>
                  </a:cubicBezTo>
                  <a:cubicBezTo>
                    <a:pt x="16578" y="905138"/>
                    <a:pt x="16838" y="903989"/>
                    <a:pt x="17099" y="902815"/>
                  </a:cubicBezTo>
                  <a:cubicBezTo>
                    <a:pt x="17725" y="900205"/>
                    <a:pt x="18377" y="897595"/>
                    <a:pt x="19056" y="895011"/>
                  </a:cubicBezTo>
                  <a:cubicBezTo>
                    <a:pt x="19890" y="891774"/>
                    <a:pt x="20751" y="888512"/>
                    <a:pt x="21586" y="885275"/>
                  </a:cubicBezTo>
                  <a:cubicBezTo>
                    <a:pt x="26725" y="853903"/>
                    <a:pt x="33377" y="822713"/>
                    <a:pt x="40785" y="792071"/>
                  </a:cubicBezTo>
                  <a:cubicBezTo>
                    <a:pt x="49445" y="755974"/>
                    <a:pt x="55810" y="720190"/>
                    <a:pt x="64757" y="683963"/>
                  </a:cubicBezTo>
                  <a:cubicBezTo>
                    <a:pt x="74331" y="646848"/>
                    <a:pt x="84765" y="609994"/>
                    <a:pt x="94156" y="572827"/>
                  </a:cubicBezTo>
                  <a:cubicBezTo>
                    <a:pt x="107511" y="514936"/>
                    <a:pt x="130571" y="460047"/>
                    <a:pt x="153839" y="405471"/>
                  </a:cubicBezTo>
                  <a:cubicBezTo>
                    <a:pt x="172516" y="358464"/>
                    <a:pt x="196176" y="313780"/>
                    <a:pt x="222000" y="270349"/>
                  </a:cubicBezTo>
                  <a:cubicBezTo>
                    <a:pt x="230243" y="275229"/>
                    <a:pt x="240156" y="277370"/>
                    <a:pt x="248451" y="282329"/>
                  </a:cubicBezTo>
                  <a:cubicBezTo>
                    <a:pt x="260007" y="288254"/>
                    <a:pt x="271223" y="295562"/>
                    <a:pt x="284084" y="298276"/>
                  </a:cubicBezTo>
                  <a:cubicBezTo>
                    <a:pt x="328220" y="306837"/>
                    <a:pt x="349767" y="281337"/>
                    <a:pt x="377756" y="253174"/>
                  </a:cubicBezTo>
                  <a:cubicBezTo>
                    <a:pt x="433266" y="210526"/>
                    <a:pt x="436761" y="139925"/>
                    <a:pt x="383625" y="93648"/>
                  </a:cubicBezTo>
                  <a:cubicBezTo>
                    <a:pt x="381095" y="91482"/>
                    <a:pt x="369957" y="82999"/>
                    <a:pt x="360827" y="78432"/>
                  </a:cubicBezTo>
                  <a:cubicBezTo>
                    <a:pt x="366122" y="72507"/>
                    <a:pt x="371391" y="66582"/>
                    <a:pt x="376687" y="60710"/>
                  </a:cubicBezTo>
                  <a:cubicBezTo>
                    <a:pt x="394894" y="39934"/>
                    <a:pt x="411772" y="17513"/>
                    <a:pt x="433266" y="0"/>
                  </a:cubicBezTo>
                  <a:cubicBezTo>
                    <a:pt x="444326" y="1018"/>
                    <a:pt x="455412" y="2088"/>
                    <a:pt x="466186" y="4646"/>
                  </a:cubicBezTo>
                  <a:cubicBezTo>
                    <a:pt x="517287" y="15947"/>
                    <a:pt x="566980" y="32286"/>
                    <a:pt x="616359" y="49617"/>
                  </a:cubicBezTo>
                  <a:cubicBezTo>
                    <a:pt x="753725" y="96493"/>
                    <a:pt x="887569" y="153392"/>
                    <a:pt x="1017110" y="218800"/>
                  </a:cubicBezTo>
                  <a:cubicBezTo>
                    <a:pt x="1038708" y="229501"/>
                    <a:pt x="1060959" y="240829"/>
                    <a:pt x="1081436" y="254166"/>
                  </a:cubicBezTo>
                  <a:cubicBezTo>
                    <a:pt x="1088271" y="258447"/>
                    <a:pt x="1095079" y="263223"/>
                    <a:pt x="1102044" y="267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7988752" y="3630181"/>
              <a:ext cx="118146" cy="109956"/>
            </a:xfrm>
            <a:custGeom>
              <a:rect b="b" l="l" r="r" t="t"/>
              <a:pathLst>
                <a:path extrusionOk="0" h="219911" w="236293">
                  <a:moveTo>
                    <a:pt x="95103" y="99456"/>
                  </a:moveTo>
                  <a:cubicBezTo>
                    <a:pt x="102459" y="101048"/>
                    <a:pt x="104546" y="91339"/>
                    <a:pt x="98311" y="88311"/>
                  </a:cubicBezTo>
                  <a:cubicBezTo>
                    <a:pt x="91555" y="86275"/>
                    <a:pt x="87825" y="97472"/>
                    <a:pt x="95103" y="99456"/>
                  </a:cubicBezTo>
                  <a:close/>
                  <a:moveTo>
                    <a:pt x="95598" y="142522"/>
                  </a:moveTo>
                  <a:cubicBezTo>
                    <a:pt x="102433" y="145758"/>
                    <a:pt x="107128" y="133752"/>
                    <a:pt x="99459" y="131638"/>
                  </a:cubicBezTo>
                  <a:cubicBezTo>
                    <a:pt x="92703" y="130020"/>
                    <a:pt x="90016" y="139207"/>
                    <a:pt x="95598" y="142522"/>
                  </a:cubicBezTo>
                  <a:close/>
                  <a:moveTo>
                    <a:pt x="157916" y="143879"/>
                  </a:moveTo>
                  <a:cubicBezTo>
                    <a:pt x="164255" y="144740"/>
                    <a:pt x="166394" y="135161"/>
                    <a:pt x="160003" y="133648"/>
                  </a:cubicBezTo>
                  <a:cubicBezTo>
                    <a:pt x="152934" y="131873"/>
                    <a:pt x="150743" y="142757"/>
                    <a:pt x="157916" y="143879"/>
                  </a:cubicBezTo>
                  <a:close/>
                  <a:moveTo>
                    <a:pt x="160629" y="66126"/>
                  </a:moveTo>
                  <a:cubicBezTo>
                    <a:pt x="163942" y="67561"/>
                    <a:pt x="168142" y="65029"/>
                    <a:pt x="167985" y="61245"/>
                  </a:cubicBezTo>
                  <a:cubicBezTo>
                    <a:pt x="167724" y="59679"/>
                    <a:pt x="168403" y="57800"/>
                    <a:pt x="166681" y="56912"/>
                  </a:cubicBezTo>
                  <a:cubicBezTo>
                    <a:pt x="159716" y="52762"/>
                    <a:pt x="153247" y="62054"/>
                    <a:pt x="160629" y="66126"/>
                  </a:cubicBezTo>
                  <a:close/>
                  <a:moveTo>
                    <a:pt x="235077" y="79306"/>
                  </a:moveTo>
                  <a:cubicBezTo>
                    <a:pt x="238364" y="95071"/>
                    <a:pt x="234451" y="111227"/>
                    <a:pt x="229756" y="126339"/>
                  </a:cubicBezTo>
                  <a:cubicBezTo>
                    <a:pt x="224669" y="140460"/>
                    <a:pt x="215070" y="152309"/>
                    <a:pt x="206905" y="164707"/>
                  </a:cubicBezTo>
                  <a:cubicBezTo>
                    <a:pt x="201088" y="173085"/>
                    <a:pt x="195245" y="181516"/>
                    <a:pt x="187602" y="188354"/>
                  </a:cubicBezTo>
                  <a:cubicBezTo>
                    <a:pt x="163264" y="207668"/>
                    <a:pt x="132561" y="220092"/>
                    <a:pt x="101285" y="219910"/>
                  </a:cubicBezTo>
                  <a:cubicBezTo>
                    <a:pt x="82869" y="219388"/>
                    <a:pt x="61974" y="217613"/>
                    <a:pt x="47001" y="205424"/>
                  </a:cubicBezTo>
                  <a:cubicBezTo>
                    <a:pt x="35132" y="193235"/>
                    <a:pt x="22768" y="179898"/>
                    <a:pt x="13638" y="165046"/>
                  </a:cubicBezTo>
                  <a:cubicBezTo>
                    <a:pt x="-4778" y="134927"/>
                    <a:pt x="-5144" y="94627"/>
                    <a:pt x="16220" y="65839"/>
                  </a:cubicBezTo>
                  <a:cubicBezTo>
                    <a:pt x="32028" y="42165"/>
                    <a:pt x="54253" y="22329"/>
                    <a:pt x="80234" y="10297"/>
                  </a:cubicBezTo>
                  <a:cubicBezTo>
                    <a:pt x="96981" y="1579"/>
                    <a:pt x="115397" y="-691"/>
                    <a:pt x="134179" y="170"/>
                  </a:cubicBezTo>
                  <a:cubicBezTo>
                    <a:pt x="154343" y="666"/>
                    <a:pt x="175211" y="1501"/>
                    <a:pt x="193888" y="9958"/>
                  </a:cubicBezTo>
                  <a:cubicBezTo>
                    <a:pt x="194592" y="13324"/>
                    <a:pt x="197905" y="14891"/>
                    <a:pt x="200331" y="17005"/>
                  </a:cubicBezTo>
                  <a:cubicBezTo>
                    <a:pt x="207974" y="23895"/>
                    <a:pt x="214209" y="30107"/>
                    <a:pt x="220417" y="38825"/>
                  </a:cubicBezTo>
                  <a:cubicBezTo>
                    <a:pt x="229364" y="50544"/>
                    <a:pt x="231947" y="65264"/>
                    <a:pt x="235077" y="79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7957708" y="3493852"/>
              <a:ext cx="88400" cy="99577"/>
            </a:xfrm>
            <a:custGeom>
              <a:rect b="b" l="l" r="r" t="t"/>
              <a:pathLst>
                <a:path extrusionOk="0" h="199154" w="176800">
                  <a:moveTo>
                    <a:pt x="88090" y="154358"/>
                  </a:moveTo>
                  <a:cubicBezTo>
                    <a:pt x="92864" y="156551"/>
                    <a:pt x="97090" y="149738"/>
                    <a:pt x="93334" y="146241"/>
                  </a:cubicBezTo>
                  <a:cubicBezTo>
                    <a:pt x="87464" y="140969"/>
                    <a:pt x="80917" y="151043"/>
                    <a:pt x="88090" y="154358"/>
                  </a:cubicBezTo>
                  <a:close/>
                  <a:moveTo>
                    <a:pt x="121297" y="76448"/>
                  </a:moveTo>
                  <a:cubicBezTo>
                    <a:pt x="121688" y="75039"/>
                    <a:pt x="121402" y="73447"/>
                    <a:pt x="120593" y="72246"/>
                  </a:cubicBezTo>
                  <a:cubicBezTo>
                    <a:pt x="120515" y="70367"/>
                    <a:pt x="119471" y="68435"/>
                    <a:pt x="117463" y="68200"/>
                  </a:cubicBezTo>
                  <a:cubicBezTo>
                    <a:pt x="115454" y="67913"/>
                    <a:pt x="114045" y="69401"/>
                    <a:pt x="113185" y="71072"/>
                  </a:cubicBezTo>
                  <a:cubicBezTo>
                    <a:pt x="109872" y="73473"/>
                    <a:pt x="111020" y="79058"/>
                    <a:pt x="114984" y="80050"/>
                  </a:cubicBezTo>
                  <a:cubicBezTo>
                    <a:pt x="117619" y="80755"/>
                    <a:pt x="120567" y="79137"/>
                    <a:pt x="121297" y="76448"/>
                  </a:cubicBezTo>
                  <a:close/>
                  <a:moveTo>
                    <a:pt x="124897" y="0"/>
                  </a:moveTo>
                  <a:cubicBezTo>
                    <a:pt x="162616" y="24012"/>
                    <a:pt x="190084" y="73368"/>
                    <a:pt x="170077" y="116930"/>
                  </a:cubicBezTo>
                  <a:cubicBezTo>
                    <a:pt x="160712" y="137549"/>
                    <a:pt x="142896" y="151357"/>
                    <a:pt x="126801" y="166417"/>
                  </a:cubicBezTo>
                  <a:cubicBezTo>
                    <a:pt x="120306" y="173411"/>
                    <a:pt x="114254" y="180876"/>
                    <a:pt x="106115" y="186070"/>
                  </a:cubicBezTo>
                  <a:cubicBezTo>
                    <a:pt x="91273" y="198625"/>
                    <a:pt x="70222" y="202331"/>
                    <a:pt x="51806" y="196380"/>
                  </a:cubicBezTo>
                  <a:cubicBezTo>
                    <a:pt x="34302" y="188915"/>
                    <a:pt x="17921" y="178684"/>
                    <a:pt x="0" y="171950"/>
                  </a:cubicBezTo>
                  <a:cubicBezTo>
                    <a:pt x="15182" y="146946"/>
                    <a:pt x="31042" y="122307"/>
                    <a:pt x="46954" y="97851"/>
                  </a:cubicBezTo>
                  <a:cubicBezTo>
                    <a:pt x="69831" y="63268"/>
                    <a:pt x="97168" y="31242"/>
                    <a:pt x="124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7896477" y="3799950"/>
              <a:ext cx="106045" cy="90497"/>
            </a:xfrm>
            <a:custGeom>
              <a:rect b="b" l="l" r="r" t="t"/>
              <a:pathLst>
                <a:path extrusionOk="0" h="180995" w="212090">
                  <a:moveTo>
                    <a:pt x="52918" y="101885"/>
                  </a:moveTo>
                  <a:cubicBezTo>
                    <a:pt x="54978" y="100554"/>
                    <a:pt x="56752" y="98283"/>
                    <a:pt x="56335" y="95699"/>
                  </a:cubicBezTo>
                  <a:cubicBezTo>
                    <a:pt x="53257" y="85598"/>
                    <a:pt x="41153" y="93611"/>
                    <a:pt x="46579" y="101911"/>
                  </a:cubicBezTo>
                  <a:cubicBezTo>
                    <a:pt x="47935" y="104312"/>
                    <a:pt x="51613" y="104260"/>
                    <a:pt x="52918" y="101885"/>
                  </a:cubicBezTo>
                  <a:close/>
                  <a:moveTo>
                    <a:pt x="88707" y="50050"/>
                  </a:moveTo>
                  <a:cubicBezTo>
                    <a:pt x="92098" y="50624"/>
                    <a:pt x="96037" y="46213"/>
                    <a:pt x="95306" y="42924"/>
                  </a:cubicBezTo>
                  <a:cubicBezTo>
                    <a:pt x="94680" y="40210"/>
                    <a:pt x="92307" y="38200"/>
                    <a:pt x="89385" y="38670"/>
                  </a:cubicBezTo>
                  <a:cubicBezTo>
                    <a:pt x="83594" y="39375"/>
                    <a:pt x="82446" y="49188"/>
                    <a:pt x="88707" y="50050"/>
                  </a:cubicBezTo>
                  <a:close/>
                  <a:moveTo>
                    <a:pt x="155642" y="45717"/>
                  </a:moveTo>
                  <a:cubicBezTo>
                    <a:pt x="155590" y="43577"/>
                    <a:pt x="155538" y="40523"/>
                    <a:pt x="153007" y="39844"/>
                  </a:cubicBezTo>
                  <a:cubicBezTo>
                    <a:pt x="146486" y="39140"/>
                    <a:pt x="141556" y="46735"/>
                    <a:pt x="148338" y="50572"/>
                  </a:cubicBezTo>
                  <a:cubicBezTo>
                    <a:pt x="151651" y="52033"/>
                    <a:pt x="155616" y="49475"/>
                    <a:pt x="155642" y="45717"/>
                  </a:cubicBezTo>
                  <a:close/>
                  <a:moveTo>
                    <a:pt x="209769" y="26507"/>
                  </a:moveTo>
                  <a:cubicBezTo>
                    <a:pt x="210473" y="27160"/>
                    <a:pt x="211256" y="28125"/>
                    <a:pt x="212091" y="29169"/>
                  </a:cubicBezTo>
                  <a:cubicBezTo>
                    <a:pt x="206795" y="32641"/>
                    <a:pt x="201526" y="36164"/>
                    <a:pt x="196309" y="39740"/>
                  </a:cubicBezTo>
                  <a:cubicBezTo>
                    <a:pt x="157885" y="66493"/>
                    <a:pt x="119357" y="93168"/>
                    <a:pt x="82342" y="121800"/>
                  </a:cubicBezTo>
                  <a:cubicBezTo>
                    <a:pt x="56700" y="140618"/>
                    <a:pt x="32258" y="160898"/>
                    <a:pt x="7633" y="180996"/>
                  </a:cubicBezTo>
                  <a:cubicBezTo>
                    <a:pt x="7346" y="180604"/>
                    <a:pt x="7007" y="180186"/>
                    <a:pt x="6616" y="179821"/>
                  </a:cubicBezTo>
                  <a:cubicBezTo>
                    <a:pt x="1321" y="173792"/>
                    <a:pt x="851" y="165048"/>
                    <a:pt x="121" y="157375"/>
                  </a:cubicBezTo>
                  <a:cubicBezTo>
                    <a:pt x="-818" y="131692"/>
                    <a:pt x="3799" y="105931"/>
                    <a:pt x="11259" y="81318"/>
                  </a:cubicBezTo>
                  <a:cubicBezTo>
                    <a:pt x="19841" y="57880"/>
                    <a:pt x="36927" y="37756"/>
                    <a:pt x="54900" y="20687"/>
                  </a:cubicBezTo>
                  <a:cubicBezTo>
                    <a:pt x="63665" y="12622"/>
                    <a:pt x="74021" y="8654"/>
                    <a:pt x="85681" y="5392"/>
                  </a:cubicBezTo>
                  <a:cubicBezTo>
                    <a:pt x="110201" y="-1890"/>
                    <a:pt x="136052" y="-1342"/>
                    <a:pt x="160937" y="4322"/>
                  </a:cubicBezTo>
                  <a:cubicBezTo>
                    <a:pt x="178206" y="8602"/>
                    <a:pt x="197770" y="12073"/>
                    <a:pt x="209769" y="265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8163827" y="3531832"/>
              <a:ext cx="110752" cy="102042"/>
            </a:xfrm>
            <a:custGeom>
              <a:rect b="b" l="l" r="r" t="t"/>
              <a:pathLst>
                <a:path extrusionOk="0" h="204084" w="221504">
                  <a:moveTo>
                    <a:pt x="62019" y="104628"/>
                  </a:moveTo>
                  <a:cubicBezTo>
                    <a:pt x="64836" y="102513"/>
                    <a:pt x="63167" y="98729"/>
                    <a:pt x="60767" y="97085"/>
                  </a:cubicBezTo>
                  <a:cubicBezTo>
                    <a:pt x="56358" y="94892"/>
                    <a:pt x="53202" y="102983"/>
                    <a:pt x="57298" y="105124"/>
                  </a:cubicBezTo>
                  <a:cubicBezTo>
                    <a:pt x="58784" y="105933"/>
                    <a:pt x="60767" y="105646"/>
                    <a:pt x="62071" y="104628"/>
                  </a:cubicBezTo>
                  <a:cubicBezTo>
                    <a:pt x="62045" y="104628"/>
                    <a:pt x="62045" y="104628"/>
                    <a:pt x="62019" y="104628"/>
                  </a:cubicBezTo>
                  <a:close/>
                  <a:moveTo>
                    <a:pt x="114346" y="79154"/>
                  </a:moveTo>
                  <a:cubicBezTo>
                    <a:pt x="118755" y="83408"/>
                    <a:pt x="126424" y="76335"/>
                    <a:pt x="121181" y="72054"/>
                  </a:cubicBezTo>
                  <a:cubicBezTo>
                    <a:pt x="116798" y="68531"/>
                    <a:pt x="110173" y="74977"/>
                    <a:pt x="114346" y="79154"/>
                  </a:cubicBezTo>
                  <a:close/>
                  <a:moveTo>
                    <a:pt x="140536" y="36897"/>
                  </a:moveTo>
                  <a:cubicBezTo>
                    <a:pt x="141240" y="36036"/>
                    <a:pt x="140901" y="34626"/>
                    <a:pt x="139910" y="34183"/>
                  </a:cubicBezTo>
                  <a:cubicBezTo>
                    <a:pt x="136284" y="28884"/>
                    <a:pt x="128328" y="34835"/>
                    <a:pt x="132189" y="39898"/>
                  </a:cubicBezTo>
                  <a:cubicBezTo>
                    <a:pt x="133102" y="41073"/>
                    <a:pt x="134276" y="41595"/>
                    <a:pt x="135476" y="41595"/>
                  </a:cubicBezTo>
                  <a:cubicBezTo>
                    <a:pt x="137849" y="41569"/>
                    <a:pt x="140197" y="39533"/>
                    <a:pt x="140536" y="36897"/>
                  </a:cubicBezTo>
                  <a:close/>
                  <a:moveTo>
                    <a:pt x="170404" y="133886"/>
                  </a:moveTo>
                  <a:cubicBezTo>
                    <a:pt x="171891" y="136496"/>
                    <a:pt x="176064" y="134695"/>
                    <a:pt x="175230" y="131850"/>
                  </a:cubicBezTo>
                  <a:cubicBezTo>
                    <a:pt x="174134" y="128771"/>
                    <a:pt x="172517" y="125247"/>
                    <a:pt x="168943" y="124594"/>
                  </a:cubicBezTo>
                  <a:cubicBezTo>
                    <a:pt x="165239" y="122193"/>
                    <a:pt x="159865" y="125247"/>
                    <a:pt x="160544" y="129788"/>
                  </a:cubicBezTo>
                  <a:cubicBezTo>
                    <a:pt x="161091" y="133860"/>
                    <a:pt x="166804" y="136235"/>
                    <a:pt x="169882" y="133338"/>
                  </a:cubicBezTo>
                  <a:cubicBezTo>
                    <a:pt x="169986" y="133390"/>
                    <a:pt x="170091" y="133443"/>
                    <a:pt x="170195" y="133469"/>
                  </a:cubicBezTo>
                  <a:cubicBezTo>
                    <a:pt x="170247" y="133599"/>
                    <a:pt x="170326" y="133730"/>
                    <a:pt x="170404" y="133886"/>
                  </a:cubicBezTo>
                  <a:close/>
                  <a:moveTo>
                    <a:pt x="215375" y="67774"/>
                  </a:moveTo>
                  <a:cubicBezTo>
                    <a:pt x="226461" y="96458"/>
                    <a:pt x="222731" y="131381"/>
                    <a:pt x="202358" y="155028"/>
                  </a:cubicBezTo>
                  <a:cubicBezTo>
                    <a:pt x="179116" y="181546"/>
                    <a:pt x="147475" y="204749"/>
                    <a:pt x="110773" y="204070"/>
                  </a:cubicBezTo>
                  <a:cubicBezTo>
                    <a:pt x="96217" y="203261"/>
                    <a:pt x="81322" y="202530"/>
                    <a:pt x="67262" y="198433"/>
                  </a:cubicBezTo>
                  <a:cubicBezTo>
                    <a:pt x="55915" y="194178"/>
                    <a:pt x="45533" y="187601"/>
                    <a:pt x="36325" y="179771"/>
                  </a:cubicBezTo>
                  <a:cubicBezTo>
                    <a:pt x="16630" y="162023"/>
                    <a:pt x="-3090" y="144744"/>
                    <a:pt x="405" y="115564"/>
                  </a:cubicBezTo>
                  <a:cubicBezTo>
                    <a:pt x="2283" y="93561"/>
                    <a:pt x="10292" y="72080"/>
                    <a:pt x="21743" y="53210"/>
                  </a:cubicBezTo>
                  <a:cubicBezTo>
                    <a:pt x="30951" y="39794"/>
                    <a:pt x="44620" y="30346"/>
                    <a:pt x="57767" y="21054"/>
                  </a:cubicBezTo>
                  <a:cubicBezTo>
                    <a:pt x="88026" y="-1131"/>
                    <a:pt x="115520" y="-4942"/>
                    <a:pt x="151466" y="5681"/>
                  </a:cubicBezTo>
                  <a:cubicBezTo>
                    <a:pt x="152822" y="10301"/>
                    <a:pt x="157779" y="11005"/>
                    <a:pt x="161822" y="11710"/>
                  </a:cubicBezTo>
                  <a:cubicBezTo>
                    <a:pt x="190072" y="16486"/>
                    <a:pt x="204576" y="43996"/>
                    <a:pt x="215375" y="677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32"/>
          <p:cNvGrpSpPr/>
          <p:nvPr/>
        </p:nvGrpSpPr>
        <p:grpSpPr>
          <a:xfrm>
            <a:off x="6792813" y="3345569"/>
            <a:ext cx="700916" cy="697672"/>
            <a:chOff x="6792813" y="3345569"/>
            <a:chExt cx="700916" cy="697672"/>
          </a:xfrm>
        </p:grpSpPr>
        <p:grpSp>
          <p:nvGrpSpPr>
            <p:cNvPr id="1411" name="Google Shape;1411;p32"/>
            <p:cNvGrpSpPr/>
            <p:nvPr/>
          </p:nvGrpSpPr>
          <p:grpSpPr>
            <a:xfrm>
              <a:off x="6792813" y="3345569"/>
              <a:ext cx="700916" cy="697672"/>
              <a:chOff x="13585627" y="6691138"/>
              <a:chExt cx="1401832" cy="1395345"/>
            </a:xfrm>
          </p:grpSpPr>
          <p:sp>
            <p:nvSpPr>
              <p:cNvPr id="1412" name="Google Shape;1412;p32"/>
              <p:cNvSpPr/>
              <p:nvPr/>
            </p:nvSpPr>
            <p:spPr>
              <a:xfrm>
                <a:off x="13585627" y="6887243"/>
                <a:ext cx="1401832" cy="1199240"/>
              </a:xfrm>
              <a:custGeom>
                <a:rect b="b" l="l" r="r" t="t"/>
                <a:pathLst>
                  <a:path extrusionOk="0" h="1199240" w="1401832">
                    <a:moveTo>
                      <a:pt x="1383806" y="407242"/>
                    </a:moveTo>
                    <a:cubicBezTo>
                      <a:pt x="1382713" y="396610"/>
                      <a:pt x="1381928" y="385978"/>
                      <a:pt x="1381367" y="375319"/>
                    </a:cubicBezTo>
                    <a:cubicBezTo>
                      <a:pt x="1380974" y="372878"/>
                      <a:pt x="1380582" y="370438"/>
                      <a:pt x="1380189" y="367997"/>
                    </a:cubicBezTo>
                    <a:cubicBezTo>
                      <a:pt x="1378984" y="363453"/>
                      <a:pt x="1377778" y="358908"/>
                      <a:pt x="1376573" y="354364"/>
                    </a:cubicBezTo>
                    <a:lnTo>
                      <a:pt x="1376573" y="354336"/>
                    </a:lnTo>
                    <a:cubicBezTo>
                      <a:pt x="1375647" y="350857"/>
                      <a:pt x="1374778" y="347351"/>
                      <a:pt x="1373909" y="343872"/>
                    </a:cubicBezTo>
                    <a:cubicBezTo>
                      <a:pt x="1373713" y="343059"/>
                      <a:pt x="1373488" y="342245"/>
                      <a:pt x="1373292" y="341432"/>
                    </a:cubicBezTo>
                    <a:cubicBezTo>
                      <a:pt x="1372535" y="338402"/>
                      <a:pt x="1371834" y="335344"/>
                      <a:pt x="1371161" y="332287"/>
                    </a:cubicBezTo>
                    <a:cubicBezTo>
                      <a:pt x="1370993" y="331529"/>
                      <a:pt x="1370797" y="330744"/>
                      <a:pt x="1370629" y="329986"/>
                    </a:cubicBezTo>
                    <a:cubicBezTo>
                      <a:pt x="1370489" y="329369"/>
                      <a:pt x="1370376" y="328780"/>
                      <a:pt x="1370264" y="328163"/>
                    </a:cubicBezTo>
                    <a:cubicBezTo>
                      <a:pt x="1369563" y="324965"/>
                      <a:pt x="1368918" y="321739"/>
                      <a:pt x="1368330" y="318513"/>
                    </a:cubicBezTo>
                    <a:cubicBezTo>
                      <a:pt x="1367769" y="315595"/>
                      <a:pt x="1367236" y="312650"/>
                      <a:pt x="1366788" y="309704"/>
                    </a:cubicBezTo>
                    <a:cubicBezTo>
                      <a:pt x="1366732" y="309704"/>
                      <a:pt x="1366732" y="309704"/>
                      <a:pt x="1366676" y="309704"/>
                    </a:cubicBezTo>
                    <a:cubicBezTo>
                      <a:pt x="1366395" y="309733"/>
                      <a:pt x="1366115" y="309817"/>
                      <a:pt x="1365806" y="309901"/>
                    </a:cubicBezTo>
                    <a:cubicBezTo>
                      <a:pt x="1355545" y="278987"/>
                      <a:pt x="1339227" y="250683"/>
                      <a:pt x="1313490" y="230092"/>
                    </a:cubicBezTo>
                    <a:cubicBezTo>
                      <a:pt x="1298546" y="218366"/>
                      <a:pt x="1281163" y="212111"/>
                      <a:pt x="1263051" y="208268"/>
                    </a:cubicBezTo>
                    <a:cubicBezTo>
                      <a:pt x="1264818" y="205855"/>
                      <a:pt x="1264874" y="202124"/>
                      <a:pt x="1263640" y="198982"/>
                    </a:cubicBezTo>
                    <a:cubicBezTo>
                      <a:pt x="1265350" y="191689"/>
                      <a:pt x="1263304" y="183077"/>
                      <a:pt x="1264117" y="175755"/>
                    </a:cubicBezTo>
                    <a:cubicBezTo>
                      <a:pt x="1263220" y="161645"/>
                      <a:pt x="1268434" y="137295"/>
                      <a:pt x="1250154" y="133031"/>
                    </a:cubicBezTo>
                    <a:cubicBezTo>
                      <a:pt x="1211071" y="133312"/>
                      <a:pt x="1172016" y="128403"/>
                      <a:pt x="1133073" y="132050"/>
                    </a:cubicBezTo>
                    <a:cubicBezTo>
                      <a:pt x="1113363" y="135500"/>
                      <a:pt x="1055383" y="125345"/>
                      <a:pt x="1060681" y="157745"/>
                    </a:cubicBezTo>
                    <a:cubicBezTo>
                      <a:pt x="1062167" y="167115"/>
                      <a:pt x="1060653" y="177971"/>
                      <a:pt x="1061382" y="188070"/>
                    </a:cubicBezTo>
                    <a:cubicBezTo>
                      <a:pt x="1055523" y="187341"/>
                      <a:pt x="1049747" y="186415"/>
                      <a:pt x="1044112" y="185209"/>
                    </a:cubicBezTo>
                    <a:cubicBezTo>
                      <a:pt x="1033850" y="173202"/>
                      <a:pt x="1028299" y="156147"/>
                      <a:pt x="1016664" y="144533"/>
                    </a:cubicBezTo>
                    <a:cubicBezTo>
                      <a:pt x="1003683" y="129413"/>
                      <a:pt x="986832" y="115611"/>
                      <a:pt x="965637" y="119566"/>
                    </a:cubicBezTo>
                    <a:cubicBezTo>
                      <a:pt x="951842" y="120127"/>
                      <a:pt x="938076" y="121137"/>
                      <a:pt x="924338" y="122400"/>
                    </a:cubicBezTo>
                    <a:cubicBezTo>
                      <a:pt x="924254" y="121530"/>
                      <a:pt x="924170" y="120660"/>
                      <a:pt x="924142" y="119819"/>
                    </a:cubicBezTo>
                    <a:cubicBezTo>
                      <a:pt x="921759" y="93057"/>
                      <a:pt x="915367" y="66856"/>
                      <a:pt x="911834" y="40235"/>
                    </a:cubicBezTo>
                    <a:cubicBezTo>
                      <a:pt x="908946" y="17035"/>
                      <a:pt x="906591" y="-6416"/>
                      <a:pt x="876620" y="1607"/>
                    </a:cubicBezTo>
                    <a:cubicBezTo>
                      <a:pt x="835377" y="7105"/>
                      <a:pt x="794948" y="16727"/>
                      <a:pt x="754575" y="26433"/>
                    </a:cubicBezTo>
                    <a:cubicBezTo>
                      <a:pt x="722529" y="32128"/>
                      <a:pt x="690651" y="38916"/>
                      <a:pt x="659334" y="47865"/>
                    </a:cubicBezTo>
                    <a:cubicBezTo>
                      <a:pt x="635559" y="53868"/>
                      <a:pt x="611251" y="57599"/>
                      <a:pt x="587952" y="65369"/>
                    </a:cubicBezTo>
                    <a:cubicBezTo>
                      <a:pt x="564149" y="72467"/>
                      <a:pt x="562383" y="77236"/>
                      <a:pt x="565551" y="101080"/>
                    </a:cubicBezTo>
                    <a:cubicBezTo>
                      <a:pt x="567261" y="122736"/>
                      <a:pt x="569308" y="142934"/>
                      <a:pt x="570485" y="164927"/>
                    </a:cubicBezTo>
                    <a:cubicBezTo>
                      <a:pt x="571186" y="169668"/>
                      <a:pt x="571158" y="175026"/>
                      <a:pt x="572308" y="179879"/>
                    </a:cubicBezTo>
                    <a:cubicBezTo>
                      <a:pt x="558850" y="182936"/>
                      <a:pt x="545308" y="185770"/>
                      <a:pt x="533533" y="193260"/>
                    </a:cubicBezTo>
                    <a:cubicBezTo>
                      <a:pt x="505916" y="208744"/>
                      <a:pt x="509225" y="243782"/>
                      <a:pt x="501094" y="269954"/>
                    </a:cubicBezTo>
                    <a:cubicBezTo>
                      <a:pt x="471571" y="280362"/>
                      <a:pt x="438880" y="279689"/>
                      <a:pt x="407984" y="283616"/>
                    </a:cubicBezTo>
                    <a:cubicBezTo>
                      <a:pt x="352050" y="296015"/>
                      <a:pt x="305453" y="299129"/>
                      <a:pt x="256921" y="263530"/>
                    </a:cubicBezTo>
                    <a:cubicBezTo>
                      <a:pt x="227174" y="247653"/>
                      <a:pt x="191792" y="249448"/>
                      <a:pt x="159409" y="254217"/>
                    </a:cubicBezTo>
                    <a:cubicBezTo>
                      <a:pt x="119429" y="264568"/>
                      <a:pt x="83457" y="292116"/>
                      <a:pt x="56626" y="322917"/>
                    </a:cubicBezTo>
                    <a:cubicBezTo>
                      <a:pt x="37757" y="346565"/>
                      <a:pt x="17935" y="370606"/>
                      <a:pt x="9076" y="400005"/>
                    </a:cubicBezTo>
                    <a:cubicBezTo>
                      <a:pt x="8122" y="400089"/>
                      <a:pt x="7225" y="400734"/>
                      <a:pt x="7197" y="401912"/>
                    </a:cubicBezTo>
                    <a:cubicBezTo>
                      <a:pt x="-4859" y="460934"/>
                      <a:pt x="1926" y="521751"/>
                      <a:pt x="1702" y="581559"/>
                    </a:cubicBezTo>
                    <a:cubicBezTo>
                      <a:pt x="1281" y="670316"/>
                      <a:pt x="1758" y="759045"/>
                      <a:pt x="10618" y="847410"/>
                    </a:cubicBezTo>
                    <a:cubicBezTo>
                      <a:pt x="14347" y="913950"/>
                      <a:pt x="22085" y="983463"/>
                      <a:pt x="28842" y="1050564"/>
                    </a:cubicBezTo>
                    <a:cubicBezTo>
                      <a:pt x="32374" y="1084956"/>
                      <a:pt x="33019" y="1120386"/>
                      <a:pt x="42832" y="1153712"/>
                    </a:cubicBezTo>
                    <a:cubicBezTo>
                      <a:pt x="51187" y="1177360"/>
                      <a:pt x="118335" y="1181764"/>
                      <a:pt x="142811" y="1186309"/>
                    </a:cubicBezTo>
                    <a:cubicBezTo>
                      <a:pt x="173792" y="1188861"/>
                      <a:pt x="203735" y="1198988"/>
                      <a:pt x="234996" y="1198764"/>
                    </a:cubicBezTo>
                    <a:cubicBezTo>
                      <a:pt x="237884" y="1199073"/>
                      <a:pt x="240716" y="1199241"/>
                      <a:pt x="243548" y="1199241"/>
                    </a:cubicBezTo>
                    <a:cubicBezTo>
                      <a:pt x="274024" y="1199241"/>
                      <a:pt x="301444" y="1182045"/>
                      <a:pt x="326537" y="1165887"/>
                    </a:cubicBezTo>
                    <a:cubicBezTo>
                      <a:pt x="333322" y="1160921"/>
                      <a:pt x="338452" y="1153908"/>
                      <a:pt x="345826" y="1149813"/>
                    </a:cubicBezTo>
                    <a:cubicBezTo>
                      <a:pt x="356873" y="1145998"/>
                      <a:pt x="368704" y="1145072"/>
                      <a:pt x="380227" y="1143333"/>
                    </a:cubicBezTo>
                    <a:cubicBezTo>
                      <a:pt x="421834" y="1139069"/>
                      <a:pt x="461058" y="1134945"/>
                      <a:pt x="503337" y="1132841"/>
                    </a:cubicBezTo>
                    <a:cubicBezTo>
                      <a:pt x="576233" y="1125323"/>
                      <a:pt x="649129" y="1118114"/>
                      <a:pt x="722305" y="1113710"/>
                    </a:cubicBezTo>
                    <a:cubicBezTo>
                      <a:pt x="774229" y="1110540"/>
                      <a:pt x="829574" y="1107089"/>
                      <a:pt x="882199" y="1102264"/>
                    </a:cubicBezTo>
                    <a:cubicBezTo>
                      <a:pt x="939114" y="1099150"/>
                      <a:pt x="996729" y="1097944"/>
                      <a:pt x="1053588" y="1092783"/>
                    </a:cubicBezTo>
                    <a:cubicBezTo>
                      <a:pt x="1106522" y="1088827"/>
                      <a:pt x="1161250" y="1085994"/>
                      <a:pt x="1215417" y="1082235"/>
                    </a:cubicBezTo>
                    <a:cubicBezTo>
                      <a:pt x="1251837" y="1078813"/>
                      <a:pt x="1291116" y="1082487"/>
                      <a:pt x="1326667" y="1071743"/>
                    </a:cubicBezTo>
                    <a:cubicBezTo>
                      <a:pt x="1345087" y="1066105"/>
                      <a:pt x="1357788" y="1049330"/>
                      <a:pt x="1366087" y="1032723"/>
                    </a:cubicBezTo>
                    <a:cubicBezTo>
                      <a:pt x="1404694" y="959030"/>
                      <a:pt x="1400488" y="872881"/>
                      <a:pt x="1401694" y="791978"/>
                    </a:cubicBezTo>
                    <a:cubicBezTo>
                      <a:pt x="1402815" y="663555"/>
                      <a:pt x="1397152" y="534964"/>
                      <a:pt x="1383806" y="407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14099314" y="6779053"/>
                <a:ext cx="86467" cy="82781"/>
              </a:xfrm>
              <a:custGeom>
                <a:rect b="b" l="l" r="r" t="t"/>
                <a:pathLst>
                  <a:path extrusionOk="0" h="82781" w="86467">
                    <a:moveTo>
                      <a:pt x="45442" y="56301"/>
                    </a:moveTo>
                    <a:cubicBezTo>
                      <a:pt x="56489" y="65698"/>
                      <a:pt x="66722" y="77508"/>
                      <a:pt x="80488" y="82782"/>
                    </a:cubicBezTo>
                    <a:cubicBezTo>
                      <a:pt x="100226" y="81267"/>
                      <a:pt x="65124" y="54337"/>
                      <a:pt x="60975" y="48755"/>
                    </a:cubicBezTo>
                    <a:cubicBezTo>
                      <a:pt x="45302" y="33578"/>
                      <a:pt x="31340" y="16663"/>
                      <a:pt x="15247" y="2020"/>
                    </a:cubicBezTo>
                    <a:cubicBezTo>
                      <a:pt x="6864" y="-4741"/>
                      <a:pt x="-4744" y="6957"/>
                      <a:pt x="2041" y="15260"/>
                    </a:cubicBezTo>
                    <a:cubicBezTo>
                      <a:pt x="16256" y="29118"/>
                      <a:pt x="31060" y="42555"/>
                      <a:pt x="45442" y="56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14293822" y="6691138"/>
                <a:ext cx="16978" cy="128313"/>
              </a:xfrm>
              <a:custGeom>
                <a:rect b="b" l="l" r="r" t="t"/>
                <a:pathLst>
                  <a:path extrusionOk="0" h="128313" w="16978">
                    <a:moveTo>
                      <a:pt x="4520" y="122252"/>
                    </a:moveTo>
                    <a:cubicBezTo>
                      <a:pt x="5109" y="124440"/>
                      <a:pt x="5978" y="128311"/>
                      <a:pt x="8698" y="128311"/>
                    </a:cubicBezTo>
                    <a:cubicBezTo>
                      <a:pt x="9932" y="128367"/>
                      <a:pt x="11081" y="127441"/>
                      <a:pt x="11081" y="126067"/>
                    </a:cubicBezTo>
                    <a:cubicBezTo>
                      <a:pt x="11053" y="112882"/>
                      <a:pt x="11866" y="99754"/>
                      <a:pt x="12819" y="86597"/>
                    </a:cubicBezTo>
                    <a:cubicBezTo>
                      <a:pt x="14389" y="63651"/>
                      <a:pt x="14894" y="40339"/>
                      <a:pt x="16408" y="17308"/>
                    </a:cubicBezTo>
                    <a:cubicBezTo>
                      <a:pt x="17193" y="10520"/>
                      <a:pt x="18707" y="617"/>
                      <a:pt x="8530" y="0"/>
                    </a:cubicBezTo>
                    <a:cubicBezTo>
                      <a:pt x="4044" y="0"/>
                      <a:pt x="-190" y="3871"/>
                      <a:pt x="7" y="8528"/>
                    </a:cubicBezTo>
                    <a:cubicBezTo>
                      <a:pt x="427" y="16719"/>
                      <a:pt x="876" y="24882"/>
                      <a:pt x="1044" y="33102"/>
                    </a:cubicBezTo>
                    <a:cubicBezTo>
                      <a:pt x="2193" y="62781"/>
                      <a:pt x="203" y="92797"/>
                      <a:pt x="4520" y="1222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14432372" y="6731130"/>
                <a:ext cx="82014" cy="83457"/>
              </a:xfrm>
              <a:custGeom>
                <a:rect b="b" l="l" r="r" t="t"/>
                <a:pathLst>
                  <a:path extrusionOk="0" h="83457" w="82014">
                    <a:moveTo>
                      <a:pt x="18434" y="74713"/>
                    </a:moveTo>
                    <a:cubicBezTo>
                      <a:pt x="39294" y="57180"/>
                      <a:pt x="59677" y="36393"/>
                      <a:pt x="79106" y="16785"/>
                    </a:cubicBezTo>
                    <a:cubicBezTo>
                      <a:pt x="88471" y="6770"/>
                      <a:pt x="72966" y="-6751"/>
                      <a:pt x="64443" y="3881"/>
                    </a:cubicBezTo>
                    <a:cubicBezTo>
                      <a:pt x="53144" y="21217"/>
                      <a:pt x="38817" y="36506"/>
                      <a:pt x="24126" y="51037"/>
                    </a:cubicBezTo>
                    <a:cubicBezTo>
                      <a:pt x="16864" y="58442"/>
                      <a:pt x="9126" y="65399"/>
                      <a:pt x="1809" y="72721"/>
                    </a:cubicBezTo>
                    <a:cubicBezTo>
                      <a:pt x="-546" y="75218"/>
                      <a:pt x="-659" y="79173"/>
                      <a:pt x="1809" y="81642"/>
                    </a:cubicBezTo>
                    <a:cubicBezTo>
                      <a:pt x="8117" y="87308"/>
                      <a:pt x="13696" y="78219"/>
                      <a:pt x="18434" y="747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14560948" y="6900403"/>
                <a:ext cx="80606" cy="30111"/>
              </a:xfrm>
              <a:custGeom>
                <a:rect b="b" l="l" r="r" t="t"/>
                <a:pathLst>
                  <a:path extrusionOk="0" h="30111" w="80606">
                    <a:moveTo>
                      <a:pt x="21770" y="27888"/>
                    </a:moveTo>
                    <a:cubicBezTo>
                      <a:pt x="38424" y="23652"/>
                      <a:pt x="55022" y="20426"/>
                      <a:pt x="72265" y="19641"/>
                    </a:cubicBezTo>
                    <a:cubicBezTo>
                      <a:pt x="85050" y="17901"/>
                      <a:pt x="82330" y="-1679"/>
                      <a:pt x="69601" y="116"/>
                    </a:cubicBezTo>
                    <a:cubicBezTo>
                      <a:pt x="63209" y="1350"/>
                      <a:pt x="57405" y="2669"/>
                      <a:pt x="50060" y="4408"/>
                    </a:cubicBezTo>
                    <a:cubicBezTo>
                      <a:pt x="36265" y="7438"/>
                      <a:pt x="22752" y="11618"/>
                      <a:pt x="9406" y="16218"/>
                    </a:cubicBezTo>
                    <a:cubicBezTo>
                      <a:pt x="3182" y="17004"/>
                      <a:pt x="-3715" y="22474"/>
                      <a:pt x="2341" y="28309"/>
                    </a:cubicBezTo>
                    <a:cubicBezTo>
                      <a:pt x="7948" y="32096"/>
                      <a:pt x="15630" y="28898"/>
                      <a:pt x="21770" y="27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14021731" y="7012747"/>
                <a:ext cx="70568" cy="19574"/>
              </a:xfrm>
              <a:custGeom>
                <a:rect b="b" l="l" r="r" t="t"/>
                <a:pathLst>
                  <a:path extrusionOk="0" h="19574" w="70568">
                    <a:moveTo>
                      <a:pt x="10121" y="19337"/>
                    </a:moveTo>
                    <a:cubicBezTo>
                      <a:pt x="18504" y="17317"/>
                      <a:pt x="26999" y="15550"/>
                      <a:pt x="35522" y="14287"/>
                    </a:cubicBezTo>
                    <a:cubicBezTo>
                      <a:pt x="45447" y="12660"/>
                      <a:pt x="55597" y="12745"/>
                      <a:pt x="65578" y="12071"/>
                    </a:cubicBezTo>
                    <a:cubicBezTo>
                      <a:pt x="68410" y="11735"/>
                      <a:pt x="70568" y="9182"/>
                      <a:pt x="70568" y="6349"/>
                    </a:cubicBezTo>
                    <a:cubicBezTo>
                      <a:pt x="70568" y="3543"/>
                      <a:pt x="68410" y="963"/>
                      <a:pt x="65578" y="626"/>
                    </a:cubicBezTo>
                    <a:cubicBezTo>
                      <a:pt x="45952" y="-1141"/>
                      <a:pt x="26354" y="1131"/>
                      <a:pt x="6897" y="3740"/>
                    </a:cubicBezTo>
                    <a:cubicBezTo>
                      <a:pt x="2159" y="4301"/>
                      <a:pt x="-982" y="9238"/>
                      <a:pt x="280" y="13783"/>
                    </a:cubicBezTo>
                    <a:cubicBezTo>
                      <a:pt x="1458" y="18074"/>
                      <a:pt x="5972" y="20347"/>
                      <a:pt x="10121" y="19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8" name="Google Shape;1418;p32"/>
            <p:cNvSpPr/>
            <p:nvPr/>
          </p:nvSpPr>
          <p:spPr>
            <a:xfrm>
              <a:off x="6800757" y="3666430"/>
              <a:ext cx="681499" cy="365324"/>
            </a:xfrm>
            <a:custGeom>
              <a:rect b="b" l="l" r="r" t="t"/>
              <a:pathLst>
                <a:path extrusionOk="0" h="730647" w="1362998">
                  <a:moveTo>
                    <a:pt x="1361525" y="198273"/>
                  </a:moveTo>
                  <a:cubicBezTo>
                    <a:pt x="1364020" y="255023"/>
                    <a:pt x="1362506" y="311885"/>
                    <a:pt x="1362871" y="368691"/>
                  </a:cubicBezTo>
                  <a:cubicBezTo>
                    <a:pt x="1361020" y="444123"/>
                    <a:pt x="1364469" y="527915"/>
                    <a:pt x="1319442" y="592996"/>
                  </a:cubicBezTo>
                  <a:cubicBezTo>
                    <a:pt x="1298863" y="616027"/>
                    <a:pt x="1259471" y="608874"/>
                    <a:pt x="1231042" y="612100"/>
                  </a:cubicBezTo>
                  <a:cubicBezTo>
                    <a:pt x="1165996" y="615887"/>
                    <a:pt x="1100726" y="619954"/>
                    <a:pt x="1035513" y="624555"/>
                  </a:cubicBezTo>
                  <a:cubicBezTo>
                    <a:pt x="981009" y="629520"/>
                    <a:pt x="923029" y="630811"/>
                    <a:pt x="867712" y="633784"/>
                  </a:cubicBezTo>
                  <a:cubicBezTo>
                    <a:pt x="737621" y="644248"/>
                    <a:pt x="606128" y="650868"/>
                    <a:pt x="475841" y="665287"/>
                  </a:cubicBezTo>
                  <a:cubicBezTo>
                    <a:pt x="441328" y="666549"/>
                    <a:pt x="406534" y="670813"/>
                    <a:pt x="372105" y="674039"/>
                  </a:cubicBezTo>
                  <a:cubicBezTo>
                    <a:pt x="363161" y="675077"/>
                    <a:pt x="354077" y="675891"/>
                    <a:pt x="345105" y="677265"/>
                  </a:cubicBezTo>
                  <a:cubicBezTo>
                    <a:pt x="345610" y="674264"/>
                    <a:pt x="345919" y="671458"/>
                    <a:pt x="345975" y="669074"/>
                  </a:cubicBezTo>
                  <a:cubicBezTo>
                    <a:pt x="345834" y="642677"/>
                    <a:pt x="343283" y="616364"/>
                    <a:pt x="342834" y="589967"/>
                  </a:cubicBezTo>
                  <a:cubicBezTo>
                    <a:pt x="341685" y="502472"/>
                    <a:pt x="329153" y="415846"/>
                    <a:pt x="319844" y="328997"/>
                  </a:cubicBezTo>
                  <a:cubicBezTo>
                    <a:pt x="316143" y="285291"/>
                    <a:pt x="310648" y="241922"/>
                    <a:pt x="305069" y="198385"/>
                  </a:cubicBezTo>
                  <a:cubicBezTo>
                    <a:pt x="302882" y="183742"/>
                    <a:pt x="303162" y="167977"/>
                    <a:pt x="297499" y="154231"/>
                  </a:cubicBezTo>
                  <a:cubicBezTo>
                    <a:pt x="296293" y="152268"/>
                    <a:pt x="293434" y="152015"/>
                    <a:pt x="292004" y="153866"/>
                  </a:cubicBezTo>
                  <a:cubicBezTo>
                    <a:pt x="290125" y="157457"/>
                    <a:pt x="291191" y="161974"/>
                    <a:pt x="291163" y="165929"/>
                  </a:cubicBezTo>
                  <a:cubicBezTo>
                    <a:pt x="291835" y="183770"/>
                    <a:pt x="291920" y="201611"/>
                    <a:pt x="293153" y="219397"/>
                  </a:cubicBezTo>
                  <a:cubicBezTo>
                    <a:pt x="297863" y="276595"/>
                    <a:pt x="299966" y="334691"/>
                    <a:pt x="305153" y="392142"/>
                  </a:cubicBezTo>
                  <a:cubicBezTo>
                    <a:pt x="311910" y="447237"/>
                    <a:pt x="316956" y="502387"/>
                    <a:pt x="319452" y="557875"/>
                  </a:cubicBezTo>
                  <a:cubicBezTo>
                    <a:pt x="320153" y="583178"/>
                    <a:pt x="320601" y="608425"/>
                    <a:pt x="322003" y="633700"/>
                  </a:cubicBezTo>
                  <a:cubicBezTo>
                    <a:pt x="321723" y="650419"/>
                    <a:pt x="327414" y="669382"/>
                    <a:pt x="318358" y="684475"/>
                  </a:cubicBezTo>
                  <a:cubicBezTo>
                    <a:pt x="309387" y="689328"/>
                    <a:pt x="303022" y="697799"/>
                    <a:pt x="294667" y="703578"/>
                  </a:cubicBezTo>
                  <a:cubicBezTo>
                    <a:pt x="277985" y="713901"/>
                    <a:pt x="260602" y="724140"/>
                    <a:pt x="241678" y="729639"/>
                  </a:cubicBezTo>
                  <a:cubicBezTo>
                    <a:pt x="205314" y="734155"/>
                    <a:pt x="170043" y="722261"/>
                    <a:pt x="134184" y="718586"/>
                  </a:cubicBezTo>
                  <a:cubicBezTo>
                    <a:pt x="106680" y="714827"/>
                    <a:pt x="81026" y="711601"/>
                    <a:pt x="53999" y="702737"/>
                  </a:cubicBezTo>
                  <a:cubicBezTo>
                    <a:pt x="52457" y="702035"/>
                    <a:pt x="47382" y="700689"/>
                    <a:pt x="47214" y="697463"/>
                  </a:cubicBezTo>
                  <a:cubicBezTo>
                    <a:pt x="41158" y="671851"/>
                    <a:pt x="39196" y="645482"/>
                    <a:pt x="36784" y="619309"/>
                  </a:cubicBezTo>
                  <a:cubicBezTo>
                    <a:pt x="33112" y="575604"/>
                    <a:pt x="27532" y="532095"/>
                    <a:pt x="23271" y="488446"/>
                  </a:cubicBezTo>
                  <a:cubicBezTo>
                    <a:pt x="18112" y="430209"/>
                    <a:pt x="13990" y="371917"/>
                    <a:pt x="8691" y="313708"/>
                  </a:cubicBezTo>
                  <a:cubicBezTo>
                    <a:pt x="4934" y="252330"/>
                    <a:pt x="5075" y="190839"/>
                    <a:pt x="2776" y="129405"/>
                  </a:cubicBezTo>
                  <a:cubicBezTo>
                    <a:pt x="2159" y="112405"/>
                    <a:pt x="1093" y="95630"/>
                    <a:pt x="0" y="78883"/>
                  </a:cubicBezTo>
                  <a:cubicBezTo>
                    <a:pt x="4542" y="79051"/>
                    <a:pt x="9392" y="78602"/>
                    <a:pt x="12224" y="78799"/>
                  </a:cubicBezTo>
                  <a:cubicBezTo>
                    <a:pt x="32803" y="77985"/>
                    <a:pt x="53410" y="78294"/>
                    <a:pt x="73961" y="79500"/>
                  </a:cubicBezTo>
                  <a:cubicBezTo>
                    <a:pt x="207108" y="77733"/>
                    <a:pt x="339498" y="60032"/>
                    <a:pt x="471524" y="43453"/>
                  </a:cubicBezTo>
                  <a:cubicBezTo>
                    <a:pt x="495299" y="40592"/>
                    <a:pt x="519298" y="39021"/>
                    <a:pt x="542933" y="35234"/>
                  </a:cubicBezTo>
                  <a:cubicBezTo>
                    <a:pt x="525663" y="61575"/>
                    <a:pt x="513298" y="91591"/>
                    <a:pt x="502448" y="120681"/>
                  </a:cubicBezTo>
                  <a:cubicBezTo>
                    <a:pt x="483271" y="185313"/>
                    <a:pt x="480019" y="265318"/>
                    <a:pt x="499308" y="330175"/>
                  </a:cubicBezTo>
                  <a:cubicBezTo>
                    <a:pt x="519467" y="387570"/>
                    <a:pt x="556587" y="440897"/>
                    <a:pt x="608371" y="473830"/>
                  </a:cubicBezTo>
                  <a:cubicBezTo>
                    <a:pt x="666324" y="513861"/>
                    <a:pt x="729855" y="540735"/>
                    <a:pt x="801097" y="542699"/>
                  </a:cubicBezTo>
                  <a:cubicBezTo>
                    <a:pt x="810433" y="542951"/>
                    <a:pt x="819825" y="543175"/>
                    <a:pt x="829218" y="543175"/>
                  </a:cubicBezTo>
                  <a:cubicBezTo>
                    <a:pt x="854311" y="543175"/>
                    <a:pt x="879460" y="541492"/>
                    <a:pt x="903431" y="533890"/>
                  </a:cubicBezTo>
                  <a:cubicBezTo>
                    <a:pt x="944057" y="519948"/>
                    <a:pt x="983953" y="501378"/>
                    <a:pt x="1012494" y="468220"/>
                  </a:cubicBezTo>
                  <a:cubicBezTo>
                    <a:pt x="1030186" y="449200"/>
                    <a:pt x="1041148" y="425356"/>
                    <a:pt x="1055335" y="403812"/>
                  </a:cubicBezTo>
                  <a:cubicBezTo>
                    <a:pt x="1068849" y="382380"/>
                    <a:pt x="1082054" y="360331"/>
                    <a:pt x="1089540" y="335954"/>
                  </a:cubicBezTo>
                  <a:cubicBezTo>
                    <a:pt x="1113315" y="255949"/>
                    <a:pt x="1105521" y="165648"/>
                    <a:pt x="1065007" y="92348"/>
                  </a:cubicBezTo>
                  <a:cubicBezTo>
                    <a:pt x="1054802" y="74815"/>
                    <a:pt x="1044288" y="57086"/>
                    <a:pt x="1029849" y="42499"/>
                  </a:cubicBezTo>
                  <a:cubicBezTo>
                    <a:pt x="1017990" y="28641"/>
                    <a:pt x="1001925" y="19777"/>
                    <a:pt x="988102" y="8219"/>
                  </a:cubicBezTo>
                  <a:cubicBezTo>
                    <a:pt x="986280" y="6592"/>
                    <a:pt x="984374" y="4937"/>
                    <a:pt x="982439" y="3282"/>
                  </a:cubicBezTo>
                  <a:cubicBezTo>
                    <a:pt x="1023597" y="3338"/>
                    <a:pt x="1064783" y="5610"/>
                    <a:pt x="1105941" y="5582"/>
                  </a:cubicBezTo>
                  <a:cubicBezTo>
                    <a:pt x="1162856" y="6480"/>
                    <a:pt x="1219771" y="3675"/>
                    <a:pt x="1276686" y="4881"/>
                  </a:cubicBezTo>
                  <a:cubicBezTo>
                    <a:pt x="1298274" y="4657"/>
                    <a:pt x="1319666" y="1431"/>
                    <a:pt x="1341198" y="337"/>
                  </a:cubicBezTo>
                  <a:cubicBezTo>
                    <a:pt x="1343441" y="112"/>
                    <a:pt x="1346077" y="56"/>
                    <a:pt x="1348824" y="0"/>
                  </a:cubicBezTo>
                  <a:cubicBezTo>
                    <a:pt x="1351095" y="22498"/>
                    <a:pt x="1353338" y="44996"/>
                    <a:pt x="1354712" y="67522"/>
                  </a:cubicBezTo>
                  <a:cubicBezTo>
                    <a:pt x="1356899" y="110021"/>
                    <a:pt x="1358525" y="155353"/>
                    <a:pt x="1361525" y="198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7055384" y="3642151"/>
              <a:ext cx="285481" cy="284578"/>
            </a:xfrm>
            <a:custGeom>
              <a:rect b="b" l="l" r="r" t="t"/>
              <a:pathLst>
                <a:path extrusionOk="0" h="569155" w="570962">
                  <a:moveTo>
                    <a:pt x="460009" y="420391"/>
                  </a:moveTo>
                  <a:cubicBezTo>
                    <a:pt x="482046" y="376826"/>
                    <a:pt x="491494" y="327285"/>
                    <a:pt x="490934" y="278643"/>
                  </a:cubicBezTo>
                  <a:cubicBezTo>
                    <a:pt x="490008" y="258081"/>
                    <a:pt x="483532" y="238332"/>
                    <a:pt x="479214" y="218359"/>
                  </a:cubicBezTo>
                  <a:cubicBezTo>
                    <a:pt x="474364" y="199143"/>
                    <a:pt x="465644" y="180769"/>
                    <a:pt x="454598" y="164330"/>
                  </a:cubicBezTo>
                  <a:cubicBezTo>
                    <a:pt x="443860" y="150612"/>
                    <a:pt x="429673" y="140177"/>
                    <a:pt x="416328" y="129237"/>
                  </a:cubicBezTo>
                  <a:cubicBezTo>
                    <a:pt x="398496" y="109740"/>
                    <a:pt x="375450" y="96416"/>
                    <a:pt x="350609" y="87691"/>
                  </a:cubicBezTo>
                  <a:cubicBezTo>
                    <a:pt x="311470" y="70495"/>
                    <a:pt x="267704" y="67129"/>
                    <a:pt x="225565" y="72010"/>
                  </a:cubicBezTo>
                  <a:cubicBezTo>
                    <a:pt x="158473" y="80650"/>
                    <a:pt x="104586" y="119278"/>
                    <a:pt x="75932" y="180656"/>
                  </a:cubicBezTo>
                  <a:cubicBezTo>
                    <a:pt x="30709" y="249665"/>
                    <a:pt x="60288" y="337917"/>
                    <a:pt x="102399" y="401091"/>
                  </a:cubicBezTo>
                  <a:cubicBezTo>
                    <a:pt x="119586" y="423925"/>
                    <a:pt x="139268" y="445441"/>
                    <a:pt x="161052" y="463984"/>
                  </a:cubicBezTo>
                  <a:cubicBezTo>
                    <a:pt x="177538" y="476916"/>
                    <a:pt x="197276" y="484462"/>
                    <a:pt x="216004" y="493467"/>
                  </a:cubicBezTo>
                  <a:cubicBezTo>
                    <a:pt x="234649" y="503369"/>
                    <a:pt x="255817" y="506455"/>
                    <a:pt x="276676" y="507549"/>
                  </a:cubicBezTo>
                  <a:cubicBezTo>
                    <a:pt x="282227" y="508054"/>
                    <a:pt x="287835" y="508306"/>
                    <a:pt x="293554" y="508306"/>
                  </a:cubicBezTo>
                  <a:cubicBezTo>
                    <a:pt x="357366" y="508335"/>
                    <a:pt x="429785" y="477168"/>
                    <a:pt x="460009" y="420391"/>
                  </a:cubicBezTo>
                  <a:close/>
                  <a:moveTo>
                    <a:pt x="495279" y="98155"/>
                  </a:moveTo>
                  <a:cubicBezTo>
                    <a:pt x="572100" y="173335"/>
                    <a:pt x="592315" y="308070"/>
                    <a:pt x="547288" y="404962"/>
                  </a:cubicBezTo>
                  <a:cubicBezTo>
                    <a:pt x="540363" y="418287"/>
                    <a:pt x="531699" y="432285"/>
                    <a:pt x="522952" y="446255"/>
                  </a:cubicBezTo>
                  <a:cubicBezTo>
                    <a:pt x="507251" y="472624"/>
                    <a:pt x="492364" y="499694"/>
                    <a:pt x="467887" y="519135"/>
                  </a:cubicBezTo>
                  <a:cubicBezTo>
                    <a:pt x="452719" y="533273"/>
                    <a:pt x="434019" y="542081"/>
                    <a:pt x="414982" y="549740"/>
                  </a:cubicBezTo>
                  <a:cubicBezTo>
                    <a:pt x="392637" y="560287"/>
                    <a:pt x="368833" y="566908"/>
                    <a:pt x="344105" y="568282"/>
                  </a:cubicBezTo>
                  <a:cubicBezTo>
                    <a:pt x="274265" y="572602"/>
                    <a:pt x="201622" y="561466"/>
                    <a:pt x="142380" y="522248"/>
                  </a:cubicBezTo>
                  <a:cubicBezTo>
                    <a:pt x="111315" y="504099"/>
                    <a:pt x="79773" y="484350"/>
                    <a:pt x="57849" y="455176"/>
                  </a:cubicBezTo>
                  <a:cubicBezTo>
                    <a:pt x="38195" y="427909"/>
                    <a:pt x="19186" y="398987"/>
                    <a:pt x="10074" y="366278"/>
                  </a:cubicBezTo>
                  <a:cubicBezTo>
                    <a:pt x="-4169" y="314466"/>
                    <a:pt x="-1421" y="259848"/>
                    <a:pt x="6709" y="207082"/>
                  </a:cubicBezTo>
                  <a:cubicBezTo>
                    <a:pt x="12149" y="178524"/>
                    <a:pt x="23279" y="151510"/>
                    <a:pt x="36344" y="125646"/>
                  </a:cubicBezTo>
                  <a:cubicBezTo>
                    <a:pt x="47026" y="104719"/>
                    <a:pt x="58578" y="83512"/>
                    <a:pt x="75708" y="67129"/>
                  </a:cubicBezTo>
                  <a:cubicBezTo>
                    <a:pt x="128081" y="20142"/>
                    <a:pt x="185865" y="0"/>
                    <a:pt x="250490" y="0"/>
                  </a:cubicBezTo>
                  <a:cubicBezTo>
                    <a:pt x="267985" y="28"/>
                    <a:pt x="285984" y="1487"/>
                    <a:pt x="304517" y="4292"/>
                  </a:cubicBezTo>
                  <a:cubicBezTo>
                    <a:pt x="351619" y="10800"/>
                    <a:pt x="398917" y="23816"/>
                    <a:pt x="438280" y="51251"/>
                  </a:cubicBezTo>
                  <a:cubicBezTo>
                    <a:pt x="438589" y="51560"/>
                    <a:pt x="438953" y="51812"/>
                    <a:pt x="439346" y="51981"/>
                  </a:cubicBezTo>
                  <a:cubicBezTo>
                    <a:pt x="440804" y="53019"/>
                    <a:pt x="442262" y="54057"/>
                    <a:pt x="443692" y="55123"/>
                  </a:cubicBezTo>
                  <a:cubicBezTo>
                    <a:pt x="457794" y="72375"/>
                    <a:pt x="478373" y="83680"/>
                    <a:pt x="495279" y="981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6858226" y="3613201"/>
              <a:ext cx="49971" cy="30100"/>
            </a:xfrm>
            <a:custGeom>
              <a:rect b="b" l="l" r="r" t="t"/>
              <a:pathLst>
                <a:path extrusionOk="0" h="60200" w="99941">
                  <a:moveTo>
                    <a:pt x="90573" y="13942"/>
                  </a:moveTo>
                  <a:cubicBezTo>
                    <a:pt x="104760" y="18795"/>
                    <a:pt x="100750" y="35767"/>
                    <a:pt x="92255" y="44323"/>
                  </a:cubicBezTo>
                  <a:cubicBezTo>
                    <a:pt x="82554" y="55403"/>
                    <a:pt x="67190" y="58629"/>
                    <a:pt x="53144" y="60200"/>
                  </a:cubicBezTo>
                  <a:cubicBezTo>
                    <a:pt x="-38649" y="60032"/>
                    <a:pt x="3771" y="-28"/>
                    <a:pt x="65592" y="0"/>
                  </a:cubicBezTo>
                  <a:cubicBezTo>
                    <a:pt x="67555" y="0"/>
                    <a:pt x="69573" y="56"/>
                    <a:pt x="71564" y="168"/>
                  </a:cubicBezTo>
                  <a:cubicBezTo>
                    <a:pt x="72377" y="10127"/>
                    <a:pt x="83732" y="10155"/>
                    <a:pt x="90573" y="139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6798659" y="3514654"/>
              <a:ext cx="675346" cy="184583"/>
            </a:xfrm>
            <a:custGeom>
              <a:rect b="b" l="l" r="r" t="t"/>
              <a:pathLst>
                <a:path extrusionOk="0" h="369167" w="1350693">
                  <a:moveTo>
                    <a:pt x="233285" y="250450"/>
                  </a:moveTo>
                  <a:cubicBezTo>
                    <a:pt x="248257" y="229972"/>
                    <a:pt x="243995" y="199536"/>
                    <a:pt x="218650" y="190026"/>
                  </a:cubicBezTo>
                  <a:cubicBezTo>
                    <a:pt x="212594" y="187585"/>
                    <a:pt x="205725" y="183546"/>
                    <a:pt x="199024" y="185061"/>
                  </a:cubicBezTo>
                  <a:cubicBezTo>
                    <a:pt x="164174" y="175663"/>
                    <a:pt x="116540" y="186295"/>
                    <a:pt x="99858" y="221164"/>
                  </a:cubicBezTo>
                  <a:cubicBezTo>
                    <a:pt x="85279" y="253452"/>
                    <a:pt x="123353" y="277689"/>
                    <a:pt x="151642" y="279316"/>
                  </a:cubicBezTo>
                  <a:cubicBezTo>
                    <a:pt x="156296" y="279821"/>
                    <a:pt x="161090" y="280130"/>
                    <a:pt x="165941" y="280130"/>
                  </a:cubicBezTo>
                  <a:cubicBezTo>
                    <a:pt x="191538" y="280130"/>
                    <a:pt x="218426" y="272275"/>
                    <a:pt x="233285" y="250450"/>
                  </a:cubicBezTo>
                  <a:close/>
                  <a:moveTo>
                    <a:pt x="919963" y="99473"/>
                  </a:moveTo>
                  <a:cubicBezTo>
                    <a:pt x="920300" y="85840"/>
                    <a:pt x="920608" y="72263"/>
                    <a:pt x="920356" y="58629"/>
                  </a:cubicBezTo>
                  <a:cubicBezTo>
                    <a:pt x="920580" y="44210"/>
                    <a:pt x="904431" y="40087"/>
                    <a:pt x="892683" y="41040"/>
                  </a:cubicBezTo>
                  <a:cubicBezTo>
                    <a:pt x="844460" y="43172"/>
                    <a:pt x="796573" y="49484"/>
                    <a:pt x="748602" y="54449"/>
                  </a:cubicBezTo>
                  <a:cubicBezTo>
                    <a:pt x="710612" y="57255"/>
                    <a:pt x="673520" y="66147"/>
                    <a:pt x="635810" y="70832"/>
                  </a:cubicBezTo>
                  <a:cubicBezTo>
                    <a:pt x="618287" y="74675"/>
                    <a:pt x="589858" y="71533"/>
                    <a:pt x="580774" y="90132"/>
                  </a:cubicBezTo>
                  <a:cubicBezTo>
                    <a:pt x="578643" y="96135"/>
                    <a:pt x="576316" y="104130"/>
                    <a:pt x="582119" y="108759"/>
                  </a:cubicBezTo>
                  <a:cubicBezTo>
                    <a:pt x="580633" y="119587"/>
                    <a:pt x="579176" y="130471"/>
                    <a:pt x="578166" y="141327"/>
                  </a:cubicBezTo>
                  <a:cubicBezTo>
                    <a:pt x="577998" y="148677"/>
                    <a:pt x="584362" y="154315"/>
                    <a:pt x="591007" y="156027"/>
                  </a:cubicBezTo>
                  <a:cubicBezTo>
                    <a:pt x="595044" y="156952"/>
                    <a:pt x="599110" y="157317"/>
                    <a:pt x="603203" y="157317"/>
                  </a:cubicBezTo>
                  <a:cubicBezTo>
                    <a:pt x="611642" y="157317"/>
                    <a:pt x="620165" y="155858"/>
                    <a:pt x="628576" y="155045"/>
                  </a:cubicBezTo>
                  <a:cubicBezTo>
                    <a:pt x="649184" y="152885"/>
                    <a:pt x="669763" y="151005"/>
                    <a:pt x="690398" y="149238"/>
                  </a:cubicBezTo>
                  <a:cubicBezTo>
                    <a:pt x="731359" y="149827"/>
                    <a:pt x="772658" y="140065"/>
                    <a:pt x="813535" y="137232"/>
                  </a:cubicBezTo>
                  <a:cubicBezTo>
                    <a:pt x="839666" y="135520"/>
                    <a:pt x="868039" y="133164"/>
                    <a:pt x="894478" y="131846"/>
                  </a:cubicBezTo>
                  <a:cubicBezTo>
                    <a:pt x="916431" y="133164"/>
                    <a:pt x="919767" y="117847"/>
                    <a:pt x="919963" y="99473"/>
                  </a:cubicBezTo>
                  <a:close/>
                  <a:moveTo>
                    <a:pt x="1349656" y="269610"/>
                  </a:moveTo>
                  <a:cubicBezTo>
                    <a:pt x="1349992" y="273369"/>
                    <a:pt x="1350357" y="277128"/>
                    <a:pt x="1350693" y="280887"/>
                  </a:cubicBezTo>
                  <a:cubicBezTo>
                    <a:pt x="1342170" y="281476"/>
                    <a:pt x="1332161" y="282318"/>
                    <a:pt x="1322152" y="283019"/>
                  </a:cubicBezTo>
                  <a:cubicBezTo>
                    <a:pt x="1270816" y="289162"/>
                    <a:pt x="1218948" y="284730"/>
                    <a:pt x="1167416" y="288377"/>
                  </a:cubicBezTo>
                  <a:cubicBezTo>
                    <a:pt x="1123987" y="289808"/>
                    <a:pt x="1080530" y="289527"/>
                    <a:pt x="1037101" y="290144"/>
                  </a:cubicBezTo>
                  <a:cubicBezTo>
                    <a:pt x="1014504" y="290930"/>
                    <a:pt x="990420" y="288573"/>
                    <a:pt x="968271" y="294015"/>
                  </a:cubicBezTo>
                  <a:cubicBezTo>
                    <a:pt x="966505" y="293847"/>
                    <a:pt x="964682" y="294184"/>
                    <a:pt x="962944" y="294941"/>
                  </a:cubicBezTo>
                  <a:cubicBezTo>
                    <a:pt x="920384" y="257996"/>
                    <a:pt x="863946" y="244195"/>
                    <a:pt x="809358" y="236789"/>
                  </a:cubicBezTo>
                  <a:cubicBezTo>
                    <a:pt x="722416" y="224811"/>
                    <a:pt x="647389" y="243381"/>
                    <a:pt x="579652" y="300383"/>
                  </a:cubicBezTo>
                  <a:cubicBezTo>
                    <a:pt x="575363" y="304226"/>
                    <a:pt x="571297" y="308266"/>
                    <a:pt x="567428" y="312474"/>
                  </a:cubicBezTo>
                  <a:lnTo>
                    <a:pt x="567400" y="312474"/>
                  </a:lnTo>
                  <a:cubicBezTo>
                    <a:pt x="565073" y="312306"/>
                    <a:pt x="562578" y="312586"/>
                    <a:pt x="560195" y="313315"/>
                  </a:cubicBezTo>
                  <a:cubicBezTo>
                    <a:pt x="488392" y="324452"/>
                    <a:pt x="415721" y="330287"/>
                    <a:pt x="343778" y="340919"/>
                  </a:cubicBezTo>
                  <a:cubicBezTo>
                    <a:pt x="309601" y="343612"/>
                    <a:pt x="275649" y="347567"/>
                    <a:pt x="241640" y="351635"/>
                  </a:cubicBezTo>
                  <a:cubicBezTo>
                    <a:pt x="213295" y="354636"/>
                    <a:pt x="184837" y="354945"/>
                    <a:pt x="156576" y="359181"/>
                  </a:cubicBezTo>
                  <a:cubicBezTo>
                    <a:pt x="122063" y="360415"/>
                    <a:pt x="87886" y="364342"/>
                    <a:pt x="53317" y="363585"/>
                  </a:cubicBezTo>
                  <a:cubicBezTo>
                    <a:pt x="43616" y="364763"/>
                    <a:pt x="17962" y="364651"/>
                    <a:pt x="3271" y="369167"/>
                  </a:cubicBezTo>
                  <a:cubicBezTo>
                    <a:pt x="1813" y="347062"/>
                    <a:pt x="495" y="324957"/>
                    <a:pt x="159" y="302375"/>
                  </a:cubicBezTo>
                  <a:cubicBezTo>
                    <a:pt x="-318" y="292108"/>
                    <a:pt x="439" y="281757"/>
                    <a:pt x="355" y="271518"/>
                  </a:cubicBezTo>
                  <a:cubicBezTo>
                    <a:pt x="1533" y="270985"/>
                    <a:pt x="2570" y="269975"/>
                    <a:pt x="2906" y="268768"/>
                  </a:cubicBezTo>
                  <a:cubicBezTo>
                    <a:pt x="5878" y="264308"/>
                    <a:pt x="8990" y="259904"/>
                    <a:pt x="11794" y="255359"/>
                  </a:cubicBezTo>
                  <a:cubicBezTo>
                    <a:pt x="36775" y="215413"/>
                    <a:pt x="68793" y="178328"/>
                    <a:pt x="109643" y="153390"/>
                  </a:cubicBezTo>
                  <a:cubicBezTo>
                    <a:pt x="135464" y="134482"/>
                    <a:pt x="166025" y="129938"/>
                    <a:pt x="197622" y="131733"/>
                  </a:cubicBezTo>
                  <a:cubicBezTo>
                    <a:pt x="220781" y="132070"/>
                    <a:pt x="240154" y="144469"/>
                    <a:pt x="258995" y="156391"/>
                  </a:cubicBezTo>
                  <a:cubicBezTo>
                    <a:pt x="275985" y="165845"/>
                    <a:pt x="295218" y="170754"/>
                    <a:pt x="314508" y="172213"/>
                  </a:cubicBezTo>
                  <a:cubicBezTo>
                    <a:pt x="348937" y="176280"/>
                    <a:pt x="382077" y="165536"/>
                    <a:pt x="416001" y="162479"/>
                  </a:cubicBezTo>
                  <a:cubicBezTo>
                    <a:pt x="437197" y="161272"/>
                    <a:pt x="460468" y="158130"/>
                    <a:pt x="481607" y="154035"/>
                  </a:cubicBezTo>
                  <a:cubicBezTo>
                    <a:pt x="488813" y="152969"/>
                    <a:pt x="495906" y="150921"/>
                    <a:pt x="501990" y="146853"/>
                  </a:cubicBezTo>
                  <a:cubicBezTo>
                    <a:pt x="523242" y="129714"/>
                    <a:pt x="510682" y="95350"/>
                    <a:pt x="527812" y="75264"/>
                  </a:cubicBezTo>
                  <a:cubicBezTo>
                    <a:pt x="542840" y="61434"/>
                    <a:pt x="564989" y="61827"/>
                    <a:pt x="583437" y="55375"/>
                  </a:cubicBezTo>
                  <a:cubicBezTo>
                    <a:pt x="621035" y="45473"/>
                    <a:pt x="659501" y="39750"/>
                    <a:pt x="697940" y="34224"/>
                  </a:cubicBezTo>
                  <a:cubicBezTo>
                    <a:pt x="765172" y="26453"/>
                    <a:pt x="831199" y="11389"/>
                    <a:pt x="898543" y="4797"/>
                  </a:cubicBezTo>
                  <a:cubicBezTo>
                    <a:pt x="920664" y="2244"/>
                    <a:pt x="942785" y="196"/>
                    <a:pt x="965047" y="0"/>
                  </a:cubicBezTo>
                  <a:cubicBezTo>
                    <a:pt x="985766" y="7602"/>
                    <a:pt x="997233" y="30324"/>
                    <a:pt x="1007971" y="48558"/>
                  </a:cubicBezTo>
                  <a:cubicBezTo>
                    <a:pt x="1014251" y="64604"/>
                    <a:pt x="1031746" y="67466"/>
                    <a:pt x="1047026" y="68616"/>
                  </a:cubicBezTo>
                  <a:cubicBezTo>
                    <a:pt x="1064381" y="70523"/>
                    <a:pt x="1081792" y="71169"/>
                    <a:pt x="1099175" y="72178"/>
                  </a:cubicBezTo>
                  <a:cubicBezTo>
                    <a:pt x="1132791" y="75096"/>
                    <a:pt x="1168706" y="76302"/>
                    <a:pt x="1202575" y="81828"/>
                  </a:cubicBezTo>
                  <a:cubicBezTo>
                    <a:pt x="1231341" y="86205"/>
                    <a:pt x="1262321" y="87046"/>
                    <a:pt x="1286489" y="105140"/>
                  </a:cubicBezTo>
                  <a:cubicBezTo>
                    <a:pt x="1333254" y="142113"/>
                    <a:pt x="1344245" y="207755"/>
                    <a:pt x="1347189" y="264000"/>
                  </a:cubicBezTo>
                  <a:cubicBezTo>
                    <a:pt x="1347469" y="266160"/>
                    <a:pt x="1348338" y="268039"/>
                    <a:pt x="1349656" y="269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7346747" y="3519998"/>
              <a:ext cx="43737" cy="22680"/>
            </a:xfrm>
            <a:custGeom>
              <a:rect b="b" l="l" r="r" t="t"/>
              <a:pathLst>
                <a:path extrusionOk="0" h="45360" w="87474">
                  <a:moveTo>
                    <a:pt x="87475" y="1206"/>
                  </a:moveTo>
                  <a:cubicBezTo>
                    <a:pt x="85961" y="9538"/>
                    <a:pt x="87251" y="23957"/>
                    <a:pt x="86185" y="27575"/>
                  </a:cubicBezTo>
                  <a:cubicBezTo>
                    <a:pt x="85821" y="33298"/>
                    <a:pt x="85148" y="39217"/>
                    <a:pt x="84783" y="45108"/>
                  </a:cubicBezTo>
                  <a:cubicBezTo>
                    <a:pt x="84783" y="45192"/>
                    <a:pt x="84783" y="45276"/>
                    <a:pt x="84755" y="45360"/>
                  </a:cubicBezTo>
                  <a:cubicBezTo>
                    <a:pt x="66475" y="43285"/>
                    <a:pt x="48167" y="41686"/>
                    <a:pt x="29747" y="40872"/>
                  </a:cubicBezTo>
                  <a:cubicBezTo>
                    <a:pt x="21841" y="39946"/>
                    <a:pt x="13710" y="39385"/>
                    <a:pt x="5439" y="38908"/>
                  </a:cubicBezTo>
                  <a:cubicBezTo>
                    <a:pt x="6364" y="35907"/>
                    <a:pt x="5579" y="31951"/>
                    <a:pt x="4514" y="28950"/>
                  </a:cubicBezTo>
                  <a:cubicBezTo>
                    <a:pt x="2383" y="19973"/>
                    <a:pt x="897" y="10828"/>
                    <a:pt x="0" y="1655"/>
                  </a:cubicBezTo>
                  <a:cubicBezTo>
                    <a:pt x="7598" y="1683"/>
                    <a:pt x="15196" y="1739"/>
                    <a:pt x="22710" y="1122"/>
                  </a:cubicBezTo>
                  <a:cubicBezTo>
                    <a:pt x="30083" y="449"/>
                    <a:pt x="37457" y="140"/>
                    <a:pt x="44831" y="56"/>
                  </a:cubicBezTo>
                  <a:cubicBezTo>
                    <a:pt x="44354" y="11529"/>
                    <a:pt x="43765" y="22835"/>
                    <a:pt x="41971" y="34364"/>
                  </a:cubicBezTo>
                  <a:cubicBezTo>
                    <a:pt x="41494" y="38179"/>
                    <a:pt x="44494" y="41714"/>
                    <a:pt x="48364" y="41714"/>
                  </a:cubicBezTo>
                  <a:cubicBezTo>
                    <a:pt x="52233" y="41714"/>
                    <a:pt x="55289" y="38179"/>
                    <a:pt x="54756" y="34364"/>
                  </a:cubicBezTo>
                  <a:cubicBezTo>
                    <a:pt x="52737" y="22975"/>
                    <a:pt x="52261" y="11417"/>
                    <a:pt x="50663" y="0"/>
                  </a:cubicBezTo>
                  <a:cubicBezTo>
                    <a:pt x="62971" y="28"/>
                    <a:pt x="75223" y="589"/>
                    <a:pt x="87475" y="12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7394325" y="3520769"/>
              <a:ext cx="20593" cy="25359"/>
            </a:xfrm>
            <a:custGeom>
              <a:rect b="b" l="l" r="r" t="t"/>
              <a:pathLst>
                <a:path extrusionOk="0" h="50718" w="41186">
                  <a:moveTo>
                    <a:pt x="41186" y="50718"/>
                  </a:moveTo>
                  <a:cubicBezTo>
                    <a:pt x="40093" y="50550"/>
                    <a:pt x="38999" y="50410"/>
                    <a:pt x="37906" y="50270"/>
                  </a:cubicBezTo>
                  <a:cubicBezTo>
                    <a:pt x="27084" y="48699"/>
                    <a:pt x="16233" y="47156"/>
                    <a:pt x="5383" y="45753"/>
                  </a:cubicBezTo>
                  <a:cubicBezTo>
                    <a:pt x="6056" y="43818"/>
                    <a:pt x="6028" y="41573"/>
                    <a:pt x="5047" y="39329"/>
                  </a:cubicBezTo>
                  <a:cubicBezTo>
                    <a:pt x="2804" y="26313"/>
                    <a:pt x="2551" y="12988"/>
                    <a:pt x="0" y="0"/>
                  </a:cubicBezTo>
                  <a:cubicBezTo>
                    <a:pt x="12673" y="617"/>
                    <a:pt x="25289" y="1178"/>
                    <a:pt x="37990" y="1122"/>
                  </a:cubicBezTo>
                  <a:cubicBezTo>
                    <a:pt x="38775" y="15120"/>
                    <a:pt x="37822" y="29174"/>
                    <a:pt x="38186" y="43172"/>
                  </a:cubicBezTo>
                  <a:cubicBezTo>
                    <a:pt x="38186" y="46202"/>
                    <a:pt x="39364" y="48811"/>
                    <a:pt x="41186" y="507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7328551" y="3520853"/>
              <a:ext cx="14827" cy="18276"/>
            </a:xfrm>
            <a:custGeom>
              <a:rect b="b" l="l" r="r" t="t"/>
              <a:pathLst>
                <a:path extrusionOk="0" h="36552" w="29654">
                  <a:moveTo>
                    <a:pt x="29635" y="0"/>
                  </a:moveTo>
                  <a:cubicBezTo>
                    <a:pt x="29635" y="589"/>
                    <a:pt x="29607" y="1122"/>
                    <a:pt x="29523" y="1599"/>
                  </a:cubicBezTo>
                  <a:cubicBezTo>
                    <a:pt x="29719" y="12792"/>
                    <a:pt x="29803" y="23536"/>
                    <a:pt x="28990" y="34757"/>
                  </a:cubicBezTo>
                  <a:cubicBezTo>
                    <a:pt x="28990" y="35374"/>
                    <a:pt x="29074" y="35991"/>
                    <a:pt x="29270" y="36552"/>
                  </a:cubicBezTo>
                  <a:cubicBezTo>
                    <a:pt x="19514" y="36075"/>
                    <a:pt x="9701" y="35542"/>
                    <a:pt x="0" y="34673"/>
                  </a:cubicBezTo>
                  <a:cubicBezTo>
                    <a:pt x="1626" y="23957"/>
                    <a:pt x="3112" y="13157"/>
                    <a:pt x="4374" y="2384"/>
                  </a:cubicBezTo>
                  <a:cubicBezTo>
                    <a:pt x="4374" y="2384"/>
                    <a:pt x="4374" y="2384"/>
                    <a:pt x="4402" y="2384"/>
                  </a:cubicBezTo>
                  <a:cubicBezTo>
                    <a:pt x="12673" y="533"/>
                    <a:pt x="21140" y="56"/>
                    <a:pt x="29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7083593" y="3475184"/>
              <a:ext cx="53887" cy="57254"/>
            </a:xfrm>
            <a:custGeom>
              <a:rect b="b" l="l" r="r" t="t"/>
              <a:pathLst>
                <a:path extrusionOk="0" h="114509" w="107773">
                  <a:moveTo>
                    <a:pt x="106260" y="0"/>
                  </a:moveTo>
                  <a:cubicBezTo>
                    <a:pt x="106428" y="30998"/>
                    <a:pt x="105811" y="62136"/>
                    <a:pt x="107774" y="93077"/>
                  </a:cubicBezTo>
                  <a:cubicBezTo>
                    <a:pt x="74550" y="97874"/>
                    <a:pt x="41410" y="103597"/>
                    <a:pt x="8832" y="111956"/>
                  </a:cubicBezTo>
                  <a:cubicBezTo>
                    <a:pt x="5944" y="112910"/>
                    <a:pt x="2972" y="113752"/>
                    <a:pt x="0" y="114509"/>
                  </a:cubicBezTo>
                  <a:cubicBezTo>
                    <a:pt x="3084" y="89964"/>
                    <a:pt x="-224" y="31923"/>
                    <a:pt x="1009" y="25780"/>
                  </a:cubicBezTo>
                  <a:cubicBezTo>
                    <a:pt x="24700" y="17477"/>
                    <a:pt x="49513" y="13381"/>
                    <a:pt x="73961" y="8107"/>
                  </a:cubicBezTo>
                  <a:cubicBezTo>
                    <a:pt x="84755" y="5498"/>
                    <a:pt x="95493" y="2693"/>
                    <a:pt x="1062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7142260" y="3464440"/>
              <a:ext cx="51685" cy="56034"/>
            </a:xfrm>
            <a:custGeom>
              <a:rect b="b" l="l" r="r" t="t"/>
              <a:pathLst>
                <a:path extrusionOk="0" h="112068" w="103371">
                  <a:moveTo>
                    <a:pt x="101577" y="94031"/>
                  </a:moveTo>
                  <a:cubicBezTo>
                    <a:pt x="101970" y="95490"/>
                    <a:pt x="102615" y="96696"/>
                    <a:pt x="103372" y="97650"/>
                  </a:cubicBezTo>
                  <a:cubicBezTo>
                    <a:pt x="72111" y="102783"/>
                    <a:pt x="40850" y="107973"/>
                    <a:pt x="9448" y="112069"/>
                  </a:cubicBezTo>
                  <a:cubicBezTo>
                    <a:pt x="5691" y="86569"/>
                    <a:pt x="4934" y="60817"/>
                    <a:pt x="2607" y="35206"/>
                  </a:cubicBezTo>
                  <a:cubicBezTo>
                    <a:pt x="1794" y="29904"/>
                    <a:pt x="1682" y="23957"/>
                    <a:pt x="0" y="18739"/>
                  </a:cubicBezTo>
                  <a:cubicBezTo>
                    <a:pt x="12757" y="15653"/>
                    <a:pt x="25570" y="12820"/>
                    <a:pt x="38551" y="10660"/>
                  </a:cubicBezTo>
                  <a:cubicBezTo>
                    <a:pt x="55541" y="7518"/>
                    <a:pt x="72419" y="3787"/>
                    <a:pt x="89269" y="0"/>
                  </a:cubicBezTo>
                  <a:cubicBezTo>
                    <a:pt x="89802" y="31390"/>
                    <a:pt x="97092" y="63005"/>
                    <a:pt x="101577" y="940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7191801" y="3455267"/>
              <a:ext cx="51840" cy="56637"/>
            </a:xfrm>
            <a:custGeom>
              <a:rect b="b" l="l" r="r" t="t"/>
              <a:pathLst>
                <a:path extrusionOk="0" h="113274" w="103680">
                  <a:moveTo>
                    <a:pt x="102334" y="89094"/>
                  </a:moveTo>
                  <a:cubicBezTo>
                    <a:pt x="102895" y="93218"/>
                    <a:pt x="103260" y="97341"/>
                    <a:pt x="103680" y="101465"/>
                  </a:cubicBezTo>
                  <a:cubicBezTo>
                    <a:pt x="76036" y="104635"/>
                    <a:pt x="48504" y="108843"/>
                    <a:pt x="21000" y="113275"/>
                  </a:cubicBezTo>
                  <a:cubicBezTo>
                    <a:pt x="21700" y="111536"/>
                    <a:pt x="21869" y="109488"/>
                    <a:pt x="21280" y="107160"/>
                  </a:cubicBezTo>
                  <a:cubicBezTo>
                    <a:pt x="12729" y="77200"/>
                    <a:pt x="8607" y="46090"/>
                    <a:pt x="0" y="16158"/>
                  </a:cubicBezTo>
                  <a:cubicBezTo>
                    <a:pt x="29046" y="9678"/>
                    <a:pt x="58120" y="3338"/>
                    <a:pt x="87783" y="0"/>
                  </a:cubicBezTo>
                  <a:cubicBezTo>
                    <a:pt x="92914" y="29623"/>
                    <a:pt x="97820" y="59359"/>
                    <a:pt x="102334" y="89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7094387" y="3546591"/>
              <a:ext cx="153067" cy="36714"/>
            </a:xfrm>
            <a:custGeom>
              <a:rect b="b" l="l" r="r" t="t"/>
              <a:pathLst>
                <a:path extrusionOk="0" h="73428" w="306134">
                  <a:moveTo>
                    <a:pt x="306134" y="0"/>
                  </a:moveTo>
                  <a:cubicBezTo>
                    <a:pt x="305854" y="15008"/>
                    <a:pt x="306555" y="30072"/>
                    <a:pt x="304901" y="44996"/>
                  </a:cubicBezTo>
                  <a:cubicBezTo>
                    <a:pt x="254294" y="48418"/>
                    <a:pt x="202342" y="50157"/>
                    <a:pt x="152240" y="59611"/>
                  </a:cubicBezTo>
                  <a:cubicBezTo>
                    <a:pt x="104858" y="63510"/>
                    <a:pt x="57391" y="66259"/>
                    <a:pt x="10318" y="73329"/>
                  </a:cubicBezTo>
                  <a:cubicBezTo>
                    <a:pt x="7766" y="73413"/>
                    <a:pt x="5159" y="73609"/>
                    <a:pt x="2664" y="73020"/>
                  </a:cubicBezTo>
                  <a:cubicBezTo>
                    <a:pt x="1514" y="64464"/>
                    <a:pt x="841" y="55880"/>
                    <a:pt x="0" y="47268"/>
                  </a:cubicBezTo>
                  <a:cubicBezTo>
                    <a:pt x="5327" y="46342"/>
                    <a:pt x="7766" y="41321"/>
                    <a:pt x="9084" y="36580"/>
                  </a:cubicBezTo>
                  <a:cubicBezTo>
                    <a:pt x="29551" y="29932"/>
                    <a:pt x="51644" y="29848"/>
                    <a:pt x="72728" y="26173"/>
                  </a:cubicBezTo>
                  <a:cubicBezTo>
                    <a:pt x="89522" y="23003"/>
                    <a:pt x="106232" y="19833"/>
                    <a:pt x="123222" y="17729"/>
                  </a:cubicBezTo>
                  <a:cubicBezTo>
                    <a:pt x="183950" y="10323"/>
                    <a:pt x="244958" y="2581"/>
                    <a:pt x="30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7093683" y="3688227"/>
              <a:ext cx="195682" cy="196786"/>
            </a:xfrm>
            <a:custGeom>
              <a:rect b="b" l="l" r="r" t="t"/>
              <a:pathLst>
                <a:path extrusionOk="0" h="393572" w="391363">
                  <a:moveTo>
                    <a:pt x="156255" y="304030"/>
                  </a:moveTo>
                  <a:cubicBezTo>
                    <a:pt x="169797" y="309192"/>
                    <a:pt x="176862" y="288854"/>
                    <a:pt x="163040" y="284450"/>
                  </a:cubicBezTo>
                  <a:cubicBezTo>
                    <a:pt x="133601" y="275613"/>
                    <a:pt x="105088" y="253732"/>
                    <a:pt x="100041" y="221809"/>
                  </a:cubicBezTo>
                  <a:cubicBezTo>
                    <a:pt x="98191" y="217068"/>
                    <a:pt x="99340" y="189942"/>
                    <a:pt x="90537" y="196450"/>
                  </a:cubicBezTo>
                  <a:cubicBezTo>
                    <a:pt x="74051" y="245485"/>
                    <a:pt x="112209" y="287928"/>
                    <a:pt x="156255" y="304030"/>
                  </a:cubicBezTo>
                  <a:close/>
                  <a:moveTo>
                    <a:pt x="382512" y="140962"/>
                  </a:moveTo>
                  <a:cubicBezTo>
                    <a:pt x="400400" y="197572"/>
                    <a:pt x="389410" y="259988"/>
                    <a:pt x="365326" y="313568"/>
                  </a:cubicBezTo>
                  <a:cubicBezTo>
                    <a:pt x="338831" y="366643"/>
                    <a:pt x="274879" y="391946"/>
                    <a:pt x="218048" y="393573"/>
                  </a:cubicBezTo>
                  <a:cubicBezTo>
                    <a:pt x="194834" y="392423"/>
                    <a:pt x="170554" y="391946"/>
                    <a:pt x="149526" y="380893"/>
                  </a:cubicBezTo>
                  <a:cubicBezTo>
                    <a:pt x="129564" y="371159"/>
                    <a:pt x="108144" y="363389"/>
                    <a:pt x="91546" y="348128"/>
                  </a:cubicBezTo>
                  <a:cubicBezTo>
                    <a:pt x="70490" y="326865"/>
                    <a:pt x="48425" y="305573"/>
                    <a:pt x="34099" y="279008"/>
                  </a:cubicBezTo>
                  <a:cubicBezTo>
                    <a:pt x="18005" y="249188"/>
                    <a:pt x="2669" y="217265"/>
                    <a:pt x="118" y="183013"/>
                  </a:cubicBezTo>
                  <a:cubicBezTo>
                    <a:pt x="-78" y="164891"/>
                    <a:pt x="-639" y="146461"/>
                    <a:pt x="4688" y="128900"/>
                  </a:cubicBezTo>
                  <a:cubicBezTo>
                    <a:pt x="11192" y="111648"/>
                    <a:pt x="21482" y="96079"/>
                    <a:pt x="30398" y="79893"/>
                  </a:cubicBezTo>
                  <a:cubicBezTo>
                    <a:pt x="61883" y="24181"/>
                    <a:pt x="122050" y="0"/>
                    <a:pt x="183619" y="0"/>
                  </a:cubicBezTo>
                  <a:cubicBezTo>
                    <a:pt x="226263" y="0"/>
                    <a:pt x="269552" y="11614"/>
                    <a:pt x="304458" y="32428"/>
                  </a:cubicBezTo>
                  <a:cubicBezTo>
                    <a:pt x="313626" y="47128"/>
                    <a:pt x="329495" y="57367"/>
                    <a:pt x="342504" y="68728"/>
                  </a:cubicBezTo>
                  <a:cubicBezTo>
                    <a:pt x="364933" y="86261"/>
                    <a:pt x="376905" y="113331"/>
                    <a:pt x="382512" y="1409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0" name="Google Shape;1430;p32"/>
          <p:cNvGrpSpPr/>
          <p:nvPr/>
        </p:nvGrpSpPr>
        <p:grpSpPr>
          <a:xfrm>
            <a:off x="5981285" y="3390141"/>
            <a:ext cx="489840" cy="652516"/>
            <a:chOff x="5981285" y="3390141"/>
            <a:chExt cx="489840" cy="652516"/>
          </a:xfrm>
        </p:grpSpPr>
        <p:grpSp>
          <p:nvGrpSpPr>
            <p:cNvPr id="1431" name="Google Shape;1431;p32"/>
            <p:cNvGrpSpPr/>
            <p:nvPr/>
          </p:nvGrpSpPr>
          <p:grpSpPr>
            <a:xfrm>
              <a:off x="5981285" y="3390141"/>
              <a:ext cx="489840" cy="652516"/>
              <a:chOff x="11962570" y="6780283"/>
              <a:chExt cx="979681" cy="1305033"/>
            </a:xfrm>
          </p:grpSpPr>
          <p:sp>
            <p:nvSpPr>
              <p:cNvPr id="1432" name="Google Shape;1432;p32"/>
              <p:cNvSpPr/>
              <p:nvPr/>
            </p:nvSpPr>
            <p:spPr>
              <a:xfrm>
                <a:off x="11962570" y="7239409"/>
                <a:ext cx="979681" cy="845906"/>
              </a:xfrm>
              <a:custGeom>
                <a:rect b="b" l="l" r="r" t="t"/>
                <a:pathLst>
                  <a:path extrusionOk="0" h="845906" w="979681">
                    <a:moveTo>
                      <a:pt x="946994" y="324201"/>
                    </a:moveTo>
                    <a:cubicBezTo>
                      <a:pt x="928414" y="300267"/>
                      <a:pt x="904059" y="281292"/>
                      <a:pt x="879939" y="263178"/>
                    </a:cubicBezTo>
                    <a:cubicBezTo>
                      <a:pt x="854329" y="246422"/>
                      <a:pt x="824225" y="237809"/>
                      <a:pt x="795218" y="228908"/>
                    </a:cubicBezTo>
                    <a:cubicBezTo>
                      <a:pt x="775750" y="222201"/>
                      <a:pt x="755079" y="222305"/>
                      <a:pt x="734984" y="218781"/>
                    </a:cubicBezTo>
                    <a:cubicBezTo>
                      <a:pt x="724975" y="216537"/>
                      <a:pt x="714313" y="212387"/>
                      <a:pt x="706970" y="204948"/>
                    </a:cubicBezTo>
                    <a:cubicBezTo>
                      <a:pt x="706944" y="191637"/>
                      <a:pt x="706918" y="178326"/>
                      <a:pt x="706944" y="165014"/>
                    </a:cubicBezTo>
                    <a:cubicBezTo>
                      <a:pt x="707258" y="149589"/>
                      <a:pt x="706761" y="134216"/>
                      <a:pt x="704697" y="118921"/>
                    </a:cubicBezTo>
                    <a:cubicBezTo>
                      <a:pt x="703155" y="107489"/>
                      <a:pt x="701927" y="95587"/>
                      <a:pt x="696491" y="85225"/>
                    </a:cubicBezTo>
                    <a:cubicBezTo>
                      <a:pt x="686430" y="67607"/>
                      <a:pt x="666413" y="58394"/>
                      <a:pt x="648931" y="49546"/>
                    </a:cubicBezTo>
                    <a:cubicBezTo>
                      <a:pt x="588409" y="20914"/>
                      <a:pt x="520622" y="13423"/>
                      <a:pt x="454874" y="5149"/>
                    </a:cubicBezTo>
                    <a:cubicBezTo>
                      <a:pt x="417662" y="-19"/>
                      <a:pt x="380162" y="7"/>
                      <a:pt x="342689" y="33"/>
                    </a:cubicBezTo>
                    <a:cubicBezTo>
                      <a:pt x="338037" y="59"/>
                      <a:pt x="333412" y="59"/>
                      <a:pt x="328786" y="59"/>
                    </a:cubicBezTo>
                    <a:cubicBezTo>
                      <a:pt x="287968" y="-71"/>
                      <a:pt x="246914" y="-489"/>
                      <a:pt x="206462" y="5514"/>
                    </a:cubicBezTo>
                    <a:cubicBezTo>
                      <a:pt x="174267" y="9691"/>
                      <a:pt x="142229" y="15354"/>
                      <a:pt x="110740" y="23158"/>
                    </a:cubicBezTo>
                    <a:cubicBezTo>
                      <a:pt x="96054" y="26839"/>
                      <a:pt x="83432" y="35948"/>
                      <a:pt x="70235" y="42995"/>
                    </a:cubicBezTo>
                    <a:cubicBezTo>
                      <a:pt x="57587" y="49598"/>
                      <a:pt x="46194" y="58211"/>
                      <a:pt x="33990" y="65493"/>
                    </a:cubicBezTo>
                    <a:cubicBezTo>
                      <a:pt x="5924" y="79588"/>
                      <a:pt x="2553" y="101747"/>
                      <a:pt x="3285" y="130431"/>
                    </a:cubicBezTo>
                    <a:cubicBezTo>
                      <a:pt x="3572" y="180518"/>
                      <a:pt x="-3875" y="230683"/>
                      <a:pt x="2762" y="280639"/>
                    </a:cubicBezTo>
                    <a:cubicBezTo>
                      <a:pt x="7022" y="316084"/>
                      <a:pt x="7675" y="351920"/>
                      <a:pt x="10341" y="387521"/>
                    </a:cubicBezTo>
                    <a:cubicBezTo>
                      <a:pt x="12300" y="411324"/>
                      <a:pt x="8982" y="435807"/>
                      <a:pt x="15175" y="459062"/>
                    </a:cubicBezTo>
                    <a:cubicBezTo>
                      <a:pt x="22283" y="514656"/>
                      <a:pt x="24373" y="571555"/>
                      <a:pt x="40131" y="625740"/>
                    </a:cubicBezTo>
                    <a:cubicBezTo>
                      <a:pt x="49669" y="667474"/>
                      <a:pt x="77291" y="697020"/>
                      <a:pt x="112230" y="718422"/>
                    </a:cubicBezTo>
                    <a:cubicBezTo>
                      <a:pt x="111968" y="721137"/>
                      <a:pt x="112413" y="724478"/>
                      <a:pt x="112439" y="726122"/>
                    </a:cubicBezTo>
                    <a:cubicBezTo>
                      <a:pt x="113066" y="739251"/>
                      <a:pt x="115052" y="752353"/>
                      <a:pt x="119991" y="764594"/>
                    </a:cubicBezTo>
                    <a:cubicBezTo>
                      <a:pt x="126602" y="778871"/>
                      <a:pt x="154172" y="785083"/>
                      <a:pt x="168231" y="791112"/>
                    </a:cubicBezTo>
                    <a:cubicBezTo>
                      <a:pt x="182290" y="796306"/>
                      <a:pt x="196114" y="802283"/>
                      <a:pt x="210539" y="806485"/>
                    </a:cubicBezTo>
                    <a:cubicBezTo>
                      <a:pt x="224415" y="810531"/>
                      <a:pt x="238735" y="812723"/>
                      <a:pt x="252742" y="816377"/>
                    </a:cubicBezTo>
                    <a:cubicBezTo>
                      <a:pt x="268003" y="820580"/>
                      <a:pt x="283317" y="824573"/>
                      <a:pt x="298865" y="827548"/>
                    </a:cubicBezTo>
                    <a:cubicBezTo>
                      <a:pt x="315354" y="830968"/>
                      <a:pt x="331765" y="835901"/>
                      <a:pt x="348621" y="837571"/>
                    </a:cubicBezTo>
                    <a:cubicBezTo>
                      <a:pt x="362915" y="838746"/>
                      <a:pt x="376869" y="841982"/>
                      <a:pt x="391111" y="843444"/>
                    </a:cubicBezTo>
                    <a:cubicBezTo>
                      <a:pt x="412749" y="845740"/>
                      <a:pt x="434465" y="846028"/>
                      <a:pt x="456207" y="845871"/>
                    </a:cubicBezTo>
                    <a:cubicBezTo>
                      <a:pt x="490936" y="843914"/>
                      <a:pt x="525744" y="836188"/>
                      <a:pt x="558488" y="824547"/>
                    </a:cubicBezTo>
                    <a:cubicBezTo>
                      <a:pt x="565151" y="820214"/>
                      <a:pt x="565204" y="811001"/>
                      <a:pt x="566798" y="803980"/>
                    </a:cubicBezTo>
                    <a:cubicBezTo>
                      <a:pt x="568156" y="796124"/>
                      <a:pt x="569672" y="788659"/>
                      <a:pt x="571658" y="780750"/>
                    </a:cubicBezTo>
                    <a:cubicBezTo>
                      <a:pt x="571658" y="780724"/>
                      <a:pt x="571658" y="780672"/>
                      <a:pt x="571658" y="780646"/>
                    </a:cubicBezTo>
                    <a:cubicBezTo>
                      <a:pt x="579916" y="778323"/>
                      <a:pt x="588043" y="775504"/>
                      <a:pt x="595987" y="771955"/>
                    </a:cubicBezTo>
                    <a:cubicBezTo>
                      <a:pt x="616997" y="764072"/>
                      <a:pt x="625151" y="742513"/>
                      <a:pt x="632076" y="722990"/>
                    </a:cubicBezTo>
                    <a:cubicBezTo>
                      <a:pt x="641065" y="699996"/>
                      <a:pt x="651021" y="677340"/>
                      <a:pt x="657711" y="653537"/>
                    </a:cubicBezTo>
                    <a:cubicBezTo>
                      <a:pt x="657816" y="653197"/>
                      <a:pt x="657894" y="652858"/>
                      <a:pt x="657999" y="652519"/>
                    </a:cubicBezTo>
                    <a:cubicBezTo>
                      <a:pt x="659384" y="650848"/>
                      <a:pt x="660795" y="649308"/>
                      <a:pt x="662310" y="648343"/>
                    </a:cubicBezTo>
                    <a:cubicBezTo>
                      <a:pt x="671483" y="640617"/>
                      <a:pt x="681753" y="634275"/>
                      <a:pt x="692493" y="628924"/>
                    </a:cubicBezTo>
                    <a:cubicBezTo>
                      <a:pt x="713712" y="619450"/>
                      <a:pt x="737048" y="615508"/>
                      <a:pt x="759261" y="608801"/>
                    </a:cubicBezTo>
                    <a:cubicBezTo>
                      <a:pt x="781002" y="604807"/>
                      <a:pt x="802039" y="597134"/>
                      <a:pt x="824251" y="595933"/>
                    </a:cubicBezTo>
                    <a:cubicBezTo>
                      <a:pt x="879573" y="595776"/>
                      <a:pt x="929616" y="559993"/>
                      <a:pt x="955016" y="512072"/>
                    </a:cubicBezTo>
                    <a:cubicBezTo>
                      <a:pt x="968135" y="490278"/>
                      <a:pt x="977960" y="465927"/>
                      <a:pt x="979450" y="440296"/>
                    </a:cubicBezTo>
                    <a:cubicBezTo>
                      <a:pt x="981383" y="399501"/>
                      <a:pt x="971270" y="357479"/>
                      <a:pt x="946994" y="324201"/>
                    </a:cubicBezTo>
                    <a:close/>
                    <a:moveTo>
                      <a:pt x="703887" y="341297"/>
                    </a:moveTo>
                    <a:cubicBezTo>
                      <a:pt x="724557" y="331405"/>
                      <a:pt x="755498" y="331144"/>
                      <a:pt x="776795" y="338426"/>
                    </a:cubicBezTo>
                    <a:cubicBezTo>
                      <a:pt x="796342" y="346099"/>
                      <a:pt x="815784" y="354034"/>
                      <a:pt x="834208" y="364213"/>
                    </a:cubicBezTo>
                    <a:cubicBezTo>
                      <a:pt x="849991" y="372148"/>
                      <a:pt x="864181" y="383945"/>
                      <a:pt x="870792" y="400728"/>
                    </a:cubicBezTo>
                    <a:cubicBezTo>
                      <a:pt x="879259" y="432335"/>
                      <a:pt x="864364" y="455591"/>
                      <a:pt x="837840" y="471799"/>
                    </a:cubicBezTo>
                    <a:cubicBezTo>
                      <a:pt x="811054" y="492914"/>
                      <a:pt x="777109" y="501241"/>
                      <a:pt x="743764" y="505625"/>
                    </a:cubicBezTo>
                    <a:cubicBezTo>
                      <a:pt x="731038" y="507348"/>
                      <a:pt x="717841" y="508157"/>
                      <a:pt x="705115" y="506173"/>
                    </a:cubicBezTo>
                    <a:cubicBezTo>
                      <a:pt x="700829" y="505495"/>
                      <a:pt x="697510" y="502519"/>
                      <a:pt x="693303" y="501684"/>
                    </a:cubicBezTo>
                    <a:cubicBezTo>
                      <a:pt x="693225" y="501658"/>
                      <a:pt x="693146" y="501658"/>
                      <a:pt x="693094" y="501658"/>
                    </a:cubicBezTo>
                    <a:cubicBezTo>
                      <a:pt x="692415" y="500953"/>
                      <a:pt x="691735" y="500249"/>
                      <a:pt x="691056" y="499570"/>
                    </a:cubicBezTo>
                    <a:cubicBezTo>
                      <a:pt x="690690" y="499126"/>
                      <a:pt x="690350" y="498657"/>
                      <a:pt x="690010" y="498187"/>
                    </a:cubicBezTo>
                    <a:cubicBezTo>
                      <a:pt x="697354" y="446221"/>
                      <a:pt x="701273" y="393785"/>
                      <a:pt x="703887" y="3412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12212044" y="6780283"/>
                <a:ext cx="67025" cy="404759"/>
              </a:xfrm>
              <a:custGeom>
                <a:rect b="b" l="l" r="r" t="t"/>
                <a:pathLst>
                  <a:path extrusionOk="0" h="404759" w="67025">
                    <a:moveTo>
                      <a:pt x="1544" y="394456"/>
                    </a:moveTo>
                    <a:cubicBezTo>
                      <a:pt x="2720" y="397980"/>
                      <a:pt x="3164" y="402652"/>
                      <a:pt x="7057" y="404192"/>
                    </a:cubicBezTo>
                    <a:cubicBezTo>
                      <a:pt x="11866" y="406489"/>
                      <a:pt x="17745" y="401399"/>
                      <a:pt x="16047" y="396335"/>
                    </a:cubicBezTo>
                    <a:cubicBezTo>
                      <a:pt x="14610" y="392107"/>
                      <a:pt x="13355" y="387801"/>
                      <a:pt x="13042" y="383337"/>
                    </a:cubicBezTo>
                    <a:cubicBezTo>
                      <a:pt x="12571" y="367207"/>
                      <a:pt x="17772" y="351469"/>
                      <a:pt x="23625" y="336618"/>
                    </a:cubicBezTo>
                    <a:cubicBezTo>
                      <a:pt x="37658" y="300469"/>
                      <a:pt x="66430" y="268704"/>
                      <a:pt x="67004" y="228327"/>
                    </a:cubicBezTo>
                    <a:cubicBezTo>
                      <a:pt x="68233" y="156211"/>
                      <a:pt x="16334" y="174664"/>
                      <a:pt x="21117" y="114007"/>
                    </a:cubicBezTo>
                    <a:cubicBezTo>
                      <a:pt x="23782" y="74465"/>
                      <a:pt x="39122" y="34661"/>
                      <a:pt x="64731" y="4359"/>
                    </a:cubicBezTo>
                    <a:cubicBezTo>
                      <a:pt x="65254" y="4568"/>
                      <a:pt x="65959" y="4359"/>
                      <a:pt x="66038" y="3654"/>
                    </a:cubicBezTo>
                    <a:cubicBezTo>
                      <a:pt x="66064" y="3497"/>
                      <a:pt x="66064" y="3341"/>
                      <a:pt x="66090" y="3210"/>
                    </a:cubicBezTo>
                    <a:cubicBezTo>
                      <a:pt x="67475" y="2401"/>
                      <a:pt x="66874" y="157"/>
                      <a:pt x="65358" y="0"/>
                    </a:cubicBezTo>
                    <a:cubicBezTo>
                      <a:pt x="59086" y="679"/>
                      <a:pt x="55062" y="7047"/>
                      <a:pt x="51247" y="11563"/>
                    </a:cubicBezTo>
                    <a:cubicBezTo>
                      <a:pt x="25742" y="45937"/>
                      <a:pt x="9540" y="88533"/>
                      <a:pt x="11134" y="131677"/>
                    </a:cubicBezTo>
                    <a:cubicBezTo>
                      <a:pt x="11787" y="145380"/>
                      <a:pt x="18738" y="158273"/>
                      <a:pt x="28068" y="168087"/>
                    </a:cubicBezTo>
                    <a:cubicBezTo>
                      <a:pt x="39252" y="178997"/>
                      <a:pt x="50855" y="190481"/>
                      <a:pt x="52867" y="206898"/>
                    </a:cubicBezTo>
                    <a:cubicBezTo>
                      <a:pt x="60027" y="239602"/>
                      <a:pt x="44348" y="270453"/>
                      <a:pt x="28146" y="297937"/>
                    </a:cubicBezTo>
                    <a:cubicBezTo>
                      <a:pt x="12911" y="326647"/>
                      <a:pt x="-5486" y="361126"/>
                      <a:pt x="1544" y="3944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12350717" y="6818117"/>
                <a:ext cx="61606" cy="338066"/>
              </a:xfrm>
              <a:custGeom>
                <a:rect b="b" l="l" r="r" t="t"/>
                <a:pathLst>
                  <a:path extrusionOk="0" h="338066" w="61606">
                    <a:moveTo>
                      <a:pt x="48043" y="157528"/>
                    </a:moveTo>
                    <a:cubicBezTo>
                      <a:pt x="55569" y="195034"/>
                      <a:pt x="30169" y="227295"/>
                      <a:pt x="16998" y="260312"/>
                    </a:cubicBezTo>
                    <a:cubicBezTo>
                      <a:pt x="7721" y="283750"/>
                      <a:pt x="3305" y="310555"/>
                      <a:pt x="14489" y="334150"/>
                    </a:cubicBezTo>
                    <a:cubicBezTo>
                      <a:pt x="15770" y="337412"/>
                      <a:pt x="19794" y="338926"/>
                      <a:pt x="22956" y="337569"/>
                    </a:cubicBezTo>
                    <a:cubicBezTo>
                      <a:pt x="31867" y="333106"/>
                      <a:pt x="22355" y="321282"/>
                      <a:pt x="21911" y="314027"/>
                    </a:cubicBezTo>
                    <a:cubicBezTo>
                      <a:pt x="19141" y="299149"/>
                      <a:pt x="22616" y="283802"/>
                      <a:pt x="27451" y="269734"/>
                    </a:cubicBezTo>
                    <a:cubicBezTo>
                      <a:pt x="35081" y="247209"/>
                      <a:pt x="49036" y="227347"/>
                      <a:pt x="56039" y="204587"/>
                    </a:cubicBezTo>
                    <a:cubicBezTo>
                      <a:pt x="65081" y="178017"/>
                      <a:pt x="64950" y="143721"/>
                      <a:pt x="41667" y="124407"/>
                    </a:cubicBezTo>
                    <a:cubicBezTo>
                      <a:pt x="30770" y="115245"/>
                      <a:pt x="15299" y="109608"/>
                      <a:pt x="10648" y="94913"/>
                    </a:cubicBezTo>
                    <a:cubicBezTo>
                      <a:pt x="3253" y="63488"/>
                      <a:pt x="19245" y="29558"/>
                      <a:pt x="36440" y="3770"/>
                    </a:cubicBezTo>
                    <a:cubicBezTo>
                      <a:pt x="38008" y="4423"/>
                      <a:pt x="38531" y="2726"/>
                      <a:pt x="38452" y="1369"/>
                    </a:cubicBezTo>
                    <a:cubicBezTo>
                      <a:pt x="38452" y="-40"/>
                      <a:pt x="36545" y="-275"/>
                      <a:pt x="35552" y="273"/>
                    </a:cubicBezTo>
                    <a:cubicBezTo>
                      <a:pt x="13078" y="22171"/>
                      <a:pt x="-9108" y="72806"/>
                      <a:pt x="3827" y="103422"/>
                    </a:cubicBezTo>
                    <a:cubicBezTo>
                      <a:pt x="14594" y="126312"/>
                      <a:pt x="43940" y="129418"/>
                      <a:pt x="48043" y="157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12508251" y="6813359"/>
                <a:ext cx="63133" cy="344180"/>
              </a:xfrm>
              <a:custGeom>
                <a:rect b="b" l="l" r="r" t="t"/>
                <a:pathLst>
                  <a:path extrusionOk="0" h="344180" w="63133">
                    <a:moveTo>
                      <a:pt x="48451" y="129661"/>
                    </a:moveTo>
                    <a:cubicBezTo>
                      <a:pt x="58486" y="165445"/>
                      <a:pt x="32145" y="197966"/>
                      <a:pt x="20777" y="230252"/>
                    </a:cubicBezTo>
                    <a:cubicBezTo>
                      <a:pt x="12598" y="254212"/>
                      <a:pt x="3818" y="279034"/>
                      <a:pt x="3190" y="304560"/>
                    </a:cubicBezTo>
                    <a:cubicBezTo>
                      <a:pt x="4366" y="315940"/>
                      <a:pt x="6222" y="327241"/>
                      <a:pt x="6901" y="338700"/>
                    </a:cubicBezTo>
                    <a:cubicBezTo>
                      <a:pt x="7189" y="342145"/>
                      <a:pt x="10769" y="344572"/>
                      <a:pt x="14087" y="344128"/>
                    </a:cubicBezTo>
                    <a:cubicBezTo>
                      <a:pt x="17093" y="343711"/>
                      <a:pt x="19732" y="340944"/>
                      <a:pt x="19575" y="337812"/>
                    </a:cubicBezTo>
                    <a:cubicBezTo>
                      <a:pt x="19235" y="326537"/>
                      <a:pt x="18007" y="315314"/>
                      <a:pt x="16413" y="304169"/>
                    </a:cubicBezTo>
                    <a:cubicBezTo>
                      <a:pt x="16831" y="282349"/>
                      <a:pt x="24331" y="261233"/>
                      <a:pt x="30603" y="240536"/>
                    </a:cubicBezTo>
                    <a:cubicBezTo>
                      <a:pt x="42963" y="202220"/>
                      <a:pt x="85585" y="145504"/>
                      <a:pt x="47929" y="110138"/>
                    </a:cubicBezTo>
                    <a:cubicBezTo>
                      <a:pt x="20777" y="92181"/>
                      <a:pt x="-155" y="99228"/>
                      <a:pt x="11161" y="57128"/>
                    </a:cubicBezTo>
                    <a:cubicBezTo>
                      <a:pt x="17459" y="37422"/>
                      <a:pt x="26030" y="16542"/>
                      <a:pt x="41866" y="2552"/>
                    </a:cubicBezTo>
                    <a:cubicBezTo>
                      <a:pt x="42153" y="2473"/>
                      <a:pt x="42467" y="2369"/>
                      <a:pt x="42754" y="2291"/>
                    </a:cubicBezTo>
                    <a:cubicBezTo>
                      <a:pt x="44192" y="1873"/>
                      <a:pt x="43591" y="-345"/>
                      <a:pt x="42153" y="46"/>
                    </a:cubicBezTo>
                    <a:cubicBezTo>
                      <a:pt x="21692" y="9390"/>
                      <a:pt x="-912" y="60025"/>
                      <a:pt x="28" y="82315"/>
                    </a:cubicBezTo>
                    <a:cubicBezTo>
                      <a:pt x="629" y="110477"/>
                      <a:pt x="40507" y="106484"/>
                      <a:pt x="48451" y="1296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6" name="Google Shape;1436;p32"/>
            <p:cNvSpPr/>
            <p:nvPr/>
          </p:nvSpPr>
          <p:spPr>
            <a:xfrm>
              <a:off x="6025039" y="3671420"/>
              <a:ext cx="258276" cy="72528"/>
            </a:xfrm>
            <a:custGeom>
              <a:rect b="b" l="l" r="r" t="t"/>
              <a:pathLst>
                <a:path extrusionOk="0" h="145055" w="516553">
                  <a:moveTo>
                    <a:pt x="515247" y="76802"/>
                  </a:moveTo>
                  <a:cubicBezTo>
                    <a:pt x="515586" y="77480"/>
                    <a:pt x="516031" y="78081"/>
                    <a:pt x="516553" y="78629"/>
                  </a:cubicBezTo>
                  <a:cubicBezTo>
                    <a:pt x="489742" y="101858"/>
                    <a:pt x="456528" y="117753"/>
                    <a:pt x="423340" y="129838"/>
                  </a:cubicBezTo>
                  <a:cubicBezTo>
                    <a:pt x="401755" y="135945"/>
                    <a:pt x="379177" y="138790"/>
                    <a:pt x="357069" y="142549"/>
                  </a:cubicBezTo>
                  <a:cubicBezTo>
                    <a:pt x="333916" y="145811"/>
                    <a:pt x="310423" y="145133"/>
                    <a:pt x="287113" y="144637"/>
                  </a:cubicBezTo>
                  <a:cubicBezTo>
                    <a:pt x="236417" y="143019"/>
                    <a:pt x="185695" y="139704"/>
                    <a:pt x="135913" y="129394"/>
                  </a:cubicBezTo>
                  <a:cubicBezTo>
                    <a:pt x="92612" y="120572"/>
                    <a:pt x="50618" y="106530"/>
                    <a:pt x="9982" y="88599"/>
                  </a:cubicBezTo>
                  <a:cubicBezTo>
                    <a:pt x="6664" y="86563"/>
                    <a:pt x="3319" y="84580"/>
                    <a:pt x="0" y="82622"/>
                  </a:cubicBezTo>
                  <a:cubicBezTo>
                    <a:pt x="2561" y="80508"/>
                    <a:pt x="5017" y="78289"/>
                    <a:pt x="7631" y="76227"/>
                  </a:cubicBezTo>
                  <a:cubicBezTo>
                    <a:pt x="24015" y="64534"/>
                    <a:pt x="40217" y="52476"/>
                    <a:pt x="57203" y="41671"/>
                  </a:cubicBezTo>
                  <a:cubicBezTo>
                    <a:pt x="85766" y="26924"/>
                    <a:pt x="115556" y="14500"/>
                    <a:pt x="147254" y="7792"/>
                  </a:cubicBezTo>
                  <a:cubicBezTo>
                    <a:pt x="187629" y="-560"/>
                    <a:pt x="228917" y="-142"/>
                    <a:pt x="269919" y="92"/>
                  </a:cubicBezTo>
                  <a:cubicBezTo>
                    <a:pt x="311887" y="275"/>
                    <a:pt x="353306" y="5052"/>
                    <a:pt x="394307" y="14448"/>
                  </a:cubicBezTo>
                  <a:cubicBezTo>
                    <a:pt x="413332" y="17841"/>
                    <a:pt x="431911" y="22539"/>
                    <a:pt x="449786" y="30030"/>
                  </a:cubicBezTo>
                  <a:cubicBezTo>
                    <a:pt x="470352" y="37651"/>
                    <a:pt x="490474" y="48744"/>
                    <a:pt x="505029" y="65448"/>
                  </a:cubicBezTo>
                  <a:cubicBezTo>
                    <a:pt x="508635" y="69389"/>
                    <a:pt x="511850" y="72312"/>
                    <a:pt x="515247" y="768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5987341" y="3626468"/>
              <a:ext cx="340635" cy="382353"/>
            </a:xfrm>
            <a:custGeom>
              <a:rect b="b" l="l" r="r" t="t"/>
              <a:pathLst>
                <a:path extrusionOk="0" h="764707" w="681270">
                  <a:moveTo>
                    <a:pt x="647924" y="97616"/>
                  </a:moveTo>
                  <a:cubicBezTo>
                    <a:pt x="648107" y="91717"/>
                    <a:pt x="640241" y="88533"/>
                    <a:pt x="636295" y="92813"/>
                  </a:cubicBezTo>
                  <a:cubicBezTo>
                    <a:pt x="632794" y="96728"/>
                    <a:pt x="634701" y="102523"/>
                    <a:pt x="633917" y="107325"/>
                  </a:cubicBezTo>
                  <a:cubicBezTo>
                    <a:pt x="632585" y="125804"/>
                    <a:pt x="619179" y="139872"/>
                    <a:pt x="607655" y="153210"/>
                  </a:cubicBezTo>
                  <a:cubicBezTo>
                    <a:pt x="605851" y="155219"/>
                    <a:pt x="603970" y="157177"/>
                    <a:pt x="602062" y="159108"/>
                  </a:cubicBezTo>
                  <a:cubicBezTo>
                    <a:pt x="598613" y="153497"/>
                    <a:pt x="591296" y="147833"/>
                    <a:pt x="588395" y="143918"/>
                  </a:cubicBezTo>
                  <a:cubicBezTo>
                    <a:pt x="575852" y="129850"/>
                    <a:pt x="559049" y="119932"/>
                    <a:pt x="542089" y="111997"/>
                  </a:cubicBezTo>
                  <a:cubicBezTo>
                    <a:pt x="531871" y="107664"/>
                    <a:pt x="521366" y="104036"/>
                    <a:pt x="510992" y="100147"/>
                  </a:cubicBezTo>
                  <a:cubicBezTo>
                    <a:pt x="495077" y="94588"/>
                    <a:pt x="478170" y="92709"/>
                    <a:pt x="461837" y="88637"/>
                  </a:cubicBezTo>
                  <a:cubicBezTo>
                    <a:pt x="423136" y="80677"/>
                    <a:pt x="383546" y="76422"/>
                    <a:pt x="344034" y="76396"/>
                  </a:cubicBezTo>
                  <a:cubicBezTo>
                    <a:pt x="304026" y="76187"/>
                    <a:pt x="263756" y="75952"/>
                    <a:pt x="224349" y="83704"/>
                  </a:cubicBezTo>
                  <a:cubicBezTo>
                    <a:pt x="201405" y="87854"/>
                    <a:pt x="179584" y="95841"/>
                    <a:pt x="158339" y="105237"/>
                  </a:cubicBezTo>
                  <a:cubicBezTo>
                    <a:pt x="136597" y="113537"/>
                    <a:pt x="116972" y="125883"/>
                    <a:pt x="99098" y="140681"/>
                  </a:cubicBezTo>
                  <a:cubicBezTo>
                    <a:pt x="91049" y="147154"/>
                    <a:pt x="74455" y="157281"/>
                    <a:pt x="68079" y="168087"/>
                  </a:cubicBezTo>
                  <a:cubicBezTo>
                    <a:pt x="45579" y="154228"/>
                    <a:pt x="26372" y="138776"/>
                    <a:pt x="30867" y="107403"/>
                  </a:cubicBezTo>
                  <a:cubicBezTo>
                    <a:pt x="30710" y="105863"/>
                    <a:pt x="32539" y="99156"/>
                    <a:pt x="29612" y="99678"/>
                  </a:cubicBezTo>
                  <a:cubicBezTo>
                    <a:pt x="26921" y="101713"/>
                    <a:pt x="26738" y="105968"/>
                    <a:pt x="25771" y="109048"/>
                  </a:cubicBezTo>
                  <a:cubicBezTo>
                    <a:pt x="16755" y="141726"/>
                    <a:pt x="39255" y="162841"/>
                    <a:pt x="64525" y="178945"/>
                  </a:cubicBezTo>
                  <a:cubicBezTo>
                    <a:pt x="75343" y="186853"/>
                    <a:pt x="87260" y="193169"/>
                    <a:pt x="99829" y="197894"/>
                  </a:cubicBezTo>
                  <a:cubicBezTo>
                    <a:pt x="124263" y="207316"/>
                    <a:pt x="148566" y="217260"/>
                    <a:pt x="173992" y="223838"/>
                  </a:cubicBezTo>
                  <a:cubicBezTo>
                    <a:pt x="244314" y="243178"/>
                    <a:pt x="317640" y="247772"/>
                    <a:pt x="390288" y="248450"/>
                  </a:cubicBezTo>
                  <a:cubicBezTo>
                    <a:pt x="416890" y="249051"/>
                    <a:pt x="443231" y="245083"/>
                    <a:pt x="469259" y="239942"/>
                  </a:cubicBezTo>
                  <a:cubicBezTo>
                    <a:pt x="501140" y="235504"/>
                    <a:pt x="531793" y="223472"/>
                    <a:pt x="559415" y="207107"/>
                  </a:cubicBezTo>
                  <a:cubicBezTo>
                    <a:pt x="581470" y="194631"/>
                    <a:pt x="602716" y="180380"/>
                    <a:pt x="619127" y="160805"/>
                  </a:cubicBezTo>
                  <a:cubicBezTo>
                    <a:pt x="628822" y="149712"/>
                    <a:pt x="638699" y="138359"/>
                    <a:pt x="644004" y="124421"/>
                  </a:cubicBezTo>
                  <a:cubicBezTo>
                    <a:pt x="647271" y="115912"/>
                    <a:pt x="647924" y="106699"/>
                    <a:pt x="647924" y="97616"/>
                  </a:cubicBezTo>
                  <a:close/>
                  <a:moveTo>
                    <a:pt x="681164" y="191708"/>
                  </a:moveTo>
                  <a:cubicBezTo>
                    <a:pt x="681216" y="224386"/>
                    <a:pt x="681269" y="257063"/>
                    <a:pt x="679857" y="289715"/>
                  </a:cubicBezTo>
                  <a:cubicBezTo>
                    <a:pt x="675938" y="390646"/>
                    <a:pt x="668203" y="491419"/>
                    <a:pt x="643900" y="589844"/>
                  </a:cubicBezTo>
                  <a:cubicBezTo>
                    <a:pt x="640999" y="603912"/>
                    <a:pt x="637602" y="617850"/>
                    <a:pt x="633630" y="631657"/>
                  </a:cubicBezTo>
                  <a:cubicBezTo>
                    <a:pt x="633604" y="631709"/>
                    <a:pt x="633551" y="631736"/>
                    <a:pt x="633525" y="631762"/>
                  </a:cubicBezTo>
                  <a:cubicBezTo>
                    <a:pt x="633525" y="631814"/>
                    <a:pt x="633499" y="631866"/>
                    <a:pt x="633499" y="631892"/>
                  </a:cubicBezTo>
                  <a:cubicBezTo>
                    <a:pt x="633525" y="631944"/>
                    <a:pt x="633525" y="631997"/>
                    <a:pt x="633525" y="632049"/>
                  </a:cubicBezTo>
                  <a:cubicBezTo>
                    <a:pt x="633656" y="633275"/>
                    <a:pt x="633264" y="634528"/>
                    <a:pt x="632977" y="635755"/>
                  </a:cubicBezTo>
                  <a:cubicBezTo>
                    <a:pt x="632715" y="636773"/>
                    <a:pt x="632454" y="637791"/>
                    <a:pt x="632114" y="638783"/>
                  </a:cubicBezTo>
                  <a:cubicBezTo>
                    <a:pt x="631801" y="639775"/>
                    <a:pt x="631461" y="640740"/>
                    <a:pt x="631121" y="641706"/>
                  </a:cubicBezTo>
                  <a:cubicBezTo>
                    <a:pt x="631017" y="641967"/>
                    <a:pt x="630938" y="642228"/>
                    <a:pt x="630834" y="642489"/>
                  </a:cubicBezTo>
                  <a:cubicBezTo>
                    <a:pt x="630781" y="642646"/>
                    <a:pt x="630729" y="642776"/>
                    <a:pt x="630703" y="642907"/>
                  </a:cubicBezTo>
                  <a:cubicBezTo>
                    <a:pt x="630599" y="643168"/>
                    <a:pt x="630494" y="643402"/>
                    <a:pt x="630363" y="643663"/>
                  </a:cubicBezTo>
                  <a:cubicBezTo>
                    <a:pt x="630363" y="643690"/>
                    <a:pt x="630363" y="643690"/>
                    <a:pt x="630337" y="643716"/>
                  </a:cubicBezTo>
                  <a:cubicBezTo>
                    <a:pt x="630207" y="643951"/>
                    <a:pt x="630076" y="644186"/>
                    <a:pt x="629945" y="644420"/>
                  </a:cubicBezTo>
                  <a:cubicBezTo>
                    <a:pt x="629867" y="644551"/>
                    <a:pt x="629788" y="644655"/>
                    <a:pt x="629684" y="644760"/>
                  </a:cubicBezTo>
                  <a:cubicBezTo>
                    <a:pt x="629684" y="644786"/>
                    <a:pt x="629684" y="644786"/>
                    <a:pt x="629658" y="644786"/>
                  </a:cubicBezTo>
                  <a:cubicBezTo>
                    <a:pt x="624405" y="661516"/>
                    <a:pt x="618290" y="677959"/>
                    <a:pt x="611235" y="694037"/>
                  </a:cubicBezTo>
                  <a:cubicBezTo>
                    <a:pt x="605120" y="708132"/>
                    <a:pt x="601513" y="723844"/>
                    <a:pt x="592210" y="736268"/>
                  </a:cubicBezTo>
                  <a:cubicBezTo>
                    <a:pt x="581627" y="747282"/>
                    <a:pt x="565791" y="750910"/>
                    <a:pt x="551601" y="755191"/>
                  </a:cubicBezTo>
                  <a:cubicBezTo>
                    <a:pt x="532943" y="760567"/>
                    <a:pt x="513501" y="761951"/>
                    <a:pt x="494189" y="762812"/>
                  </a:cubicBezTo>
                  <a:cubicBezTo>
                    <a:pt x="465182" y="764430"/>
                    <a:pt x="436123" y="765396"/>
                    <a:pt x="407117" y="764117"/>
                  </a:cubicBezTo>
                  <a:cubicBezTo>
                    <a:pt x="351142" y="761246"/>
                    <a:pt x="295794" y="752894"/>
                    <a:pt x="241126" y="740470"/>
                  </a:cubicBezTo>
                  <a:cubicBezTo>
                    <a:pt x="171065" y="726010"/>
                    <a:pt x="67635" y="696439"/>
                    <a:pt x="44194" y="620251"/>
                  </a:cubicBezTo>
                  <a:cubicBezTo>
                    <a:pt x="21747" y="548919"/>
                    <a:pt x="19081" y="473227"/>
                    <a:pt x="11529" y="399285"/>
                  </a:cubicBezTo>
                  <a:cubicBezTo>
                    <a:pt x="8288" y="371383"/>
                    <a:pt x="9020" y="343378"/>
                    <a:pt x="7348" y="315398"/>
                  </a:cubicBezTo>
                  <a:cubicBezTo>
                    <a:pt x="6512" y="296527"/>
                    <a:pt x="2853" y="277944"/>
                    <a:pt x="1546" y="259125"/>
                  </a:cubicBezTo>
                  <a:cubicBezTo>
                    <a:pt x="-1354" y="222715"/>
                    <a:pt x="135" y="186070"/>
                    <a:pt x="3454" y="149738"/>
                  </a:cubicBezTo>
                  <a:cubicBezTo>
                    <a:pt x="3715" y="130502"/>
                    <a:pt x="1912" y="111057"/>
                    <a:pt x="6067" y="92056"/>
                  </a:cubicBezTo>
                  <a:cubicBezTo>
                    <a:pt x="8079" y="71359"/>
                    <a:pt x="29482" y="64494"/>
                    <a:pt x="44220" y="54002"/>
                  </a:cubicBezTo>
                  <a:cubicBezTo>
                    <a:pt x="53183" y="47633"/>
                    <a:pt x="62931" y="42596"/>
                    <a:pt x="72417" y="37115"/>
                  </a:cubicBezTo>
                  <a:cubicBezTo>
                    <a:pt x="84307" y="30224"/>
                    <a:pt x="96301" y="23203"/>
                    <a:pt x="110073" y="20959"/>
                  </a:cubicBezTo>
                  <a:cubicBezTo>
                    <a:pt x="168112" y="7334"/>
                    <a:pt x="227511" y="0"/>
                    <a:pt x="287170" y="0"/>
                  </a:cubicBezTo>
                  <a:cubicBezTo>
                    <a:pt x="293599" y="0"/>
                    <a:pt x="300027" y="78"/>
                    <a:pt x="306430" y="261"/>
                  </a:cubicBezTo>
                  <a:cubicBezTo>
                    <a:pt x="316151" y="339"/>
                    <a:pt x="325872" y="339"/>
                    <a:pt x="335619" y="313"/>
                  </a:cubicBezTo>
                  <a:cubicBezTo>
                    <a:pt x="359164" y="261"/>
                    <a:pt x="382709" y="235"/>
                    <a:pt x="406228" y="1697"/>
                  </a:cubicBezTo>
                  <a:cubicBezTo>
                    <a:pt x="433798" y="4228"/>
                    <a:pt x="461367" y="7308"/>
                    <a:pt x="488753" y="11406"/>
                  </a:cubicBezTo>
                  <a:cubicBezTo>
                    <a:pt x="539816" y="18949"/>
                    <a:pt x="591609" y="28110"/>
                    <a:pt x="637968" y="51783"/>
                  </a:cubicBezTo>
                  <a:cubicBezTo>
                    <a:pt x="653908" y="60710"/>
                    <a:pt x="673664" y="70184"/>
                    <a:pt x="676382" y="90386"/>
                  </a:cubicBezTo>
                  <a:cubicBezTo>
                    <a:pt x="683176" y="123038"/>
                    <a:pt x="680772" y="158221"/>
                    <a:pt x="681164" y="1917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6313211" y="3728404"/>
              <a:ext cx="151111" cy="206298"/>
            </a:xfrm>
            <a:custGeom>
              <a:rect b="b" l="l" r="r" t="t"/>
              <a:pathLst>
                <a:path extrusionOk="0" h="412596" w="302223">
                  <a:moveTo>
                    <a:pt x="254135" y="94431"/>
                  </a:moveTo>
                  <a:cubicBezTo>
                    <a:pt x="289962" y="127553"/>
                    <a:pt x="305197" y="177927"/>
                    <a:pt x="301747" y="225795"/>
                  </a:cubicBezTo>
                  <a:cubicBezTo>
                    <a:pt x="298925" y="255002"/>
                    <a:pt x="284239" y="281572"/>
                    <a:pt x="268142" y="305610"/>
                  </a:cubicBezTo>
                  <a:cubicBezTo>
                    <a:pt x="258211" y="320540"/>
                    <a:pt x="244910" y="332885"/>
                    <a:pt x="229884" y="342595"/>
                  </a:cubicBezTo>
                  <a:cubicBezTo>
                    <a:pt x="214309" y="353792"/>
                    <a:pt x="195782" y="360734"/>
                    <a:pt x="176627" y="363606"/>
                  </a:cubicBezTo>
                  <a:cubicBezTo>
                    <a:pt x="164240" y="365145"/>
                    <a:pt x="151697" y="364911"/>
                    <a:pt x="139415" y="367312"/>
                  </a:cubicBezTo>
                  <a:cubicBezTo>
                    <a:pt x="110513" y="373863"/>
                    <a:pt x="81611" y="380466"/>
                    <a:pt x="53153" y="388897"/>
                  </a:cubicBezTo>
                  <a:cubicBezTo>
                    <a:pt x="33972" y="392916"/>
                    <a:pt x="16045" y="401268"/>
                    <a:pt x="78" y="412544"/>
                  </a:cubicBezTo>
                  <a:cubicBezTo>
                    <a:pt x="52" y="412570"/>
                    <a:pt x="26" y="412596"/>
                    <a:pt x="0" y="412596"/>
                  </a:cubicBezTo>
                  <a:cubicBezTo>
                    <a:pt x="3868" y="396805"/>
                    <a:pt x="7265" y="380910"/>
                    <a:pt x="10793" y="365041"/>
                  </a:cubicBezTo>
                  <a:cubicBezTo>
                    <a:pt x="16071" y="341942"/>
                    <a:pt x="20435" y="318713"/>
                    <a:pt x="24042" y="295379"/>
                  </a:cubicBezTo>
                  <a:cubicBezTo>
                    <a:pt x="28379" y="299894"/>
                    <a:pt x="37709" y="302139"/>
                    <a:pt x="42674" y="302791"/>
                  </a:cubicBezTo>
                  <a:cubicBezTo>
                    <a:pt x="57883" y="304331"/>
                    <a:pt x="73301" y="303183"/>
                    <a:pt x="88353" y="300782"/>
                  </a:cubicBezTo>
                  <a:cubicBezTo>
                    <a:pt x="112969" y="297102"/>
                    <a:pt x="137403" y="291020"/>
                    <a:pt x="159772" y="279954"/>
                  </a:cubicBezTo>
                  <a:cubicBezTo>
                    <a:pt x="178430" y="267817"/>
                    <a:pt x="200041" y="256072"/>
                    <a:pt x="212506" y="237018"/>
                  </a:cubicBezTo>
                  <a:cubicBezTo>
                    <a:pt x="228551" y="211048"/>
                    <a:pt x="226017" y="175421"/>
                    <a:pt x="203648" y="153888"/>
                  </a:cubicBezTo>
                  <a:cubicBezTo>
                    <a:pt x="188125" y="138959"/>
                    <a:pt x="167820" y="130241"/>
                    <a:pt x="148457" y="121367"/>
                  </a:cubicBezTo>
                  <a:cubicBezTo>
                    <a:pt x="134894" y="115912"/>
                    <a:pt x="121488" y="109491"/>
                    <a:pt x="107220" y="106020"/>
                  </a:cubicBezTo>
                  <a:cubicBezTo>
                    <a:pt x="97029" y="103984"/>
                    <a:pt x="86523" y="103854"/>
                    <a:pt x="76149" y="104428"/>
                  </a:cubicBezTo>
                  <a:cubicBezTo>
                    <a:pt x="67604" y="104898"/>
                    <a:pt x="50435" y="106803"/>
                    <a:pt x="40505" y="113146"/>
                  </a:cubicBezTo>
                  <a:cubicBezTo>
                    <a:pt x="41210" y="97903"/>
                    <a:pt x="41837" y="82660"/>
                    <a:pt x="42412" y="67444"/>
                  </a:cubicBezTo>
                  <a:cubicBezTo>
                    <a:pt x="43013" y="44971"/>
                    <a:pt x="43118" y="22499"/>
                    <a:pt x="43118" y="0"/>
                  </a:cubicBezTo>
                  <a:cubicBezTo>
                    <a:pt x="47952" y="4046"/>
                    <a:pt x="53701" y="7178"/>
                    <a:pt x="59320" y="9266"/>
                  </a:cubicBezTo>
                  <a:cubicBezTo>
                    <a:pt x="74921" y="15269"/>
                    <a:pt x="91881" y="15164"/>
                    <a:pt x="108135" y="18244"/>
                  </a:cubicBezTo>
                  <a:cubicBezTo>
                    <a:pt x="137664" y="25474"/>
                    <a:pt x="166514" y="35523"/>
                    <a:pt x="194188" y="48077"/>
                  </a:cubicBezTo>
                  <a:cubicBezTo>
                    <a:pt x="216557" y="60031"/>
                    <a:pt x="235215" y="77858"/>
                    <a:pt x="254135" y="94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6040850" y="3981017"/>
              <a:ext cx="218778" cy="54885"/>
            </a:xfrm>
            <a:custGeom>
              <a:rect b="b" l="l" r="r" t="t"/>
              <a:pathLst>
                <a:path extrusionOk="0" h="109769" w="437555">
                  <a:moveTo>
                    <a:pt x="437556" y="61701"/>
                  </a:moveTo>
                  <a:cubicBezTo>
                    <a:pt x="435256" y="71202"/>
                    <a:pt x="434368" y="81016"/>
                    <a:pt x="431676" y="90412"/>
                  </a:cubicBezTo>
                  <a:cubicBezTo>
                    <a:pt x="400893" y="100278"/>
                    <a:pt x="368855" y="108082"/>
                    <a:pt x="336399" y="109648"/>
                  </a:cubicBezTo>
                  <a:cubicBezTo>
                    <a:pt x="304753" y="110300"/>
                    <a:pt x="273185" y="108369"/>
                    <a:pt x="242036" y="102705"/>
                  </a:cubicBezTo>
                  <a:cubicBezTo>
                    <a:pt x="220189" y="101244"/>
                    <a:pt x="199179" y="95058"/>
                    <a:pt x="177803" y="90830"/>
                  </a:cubicBezTo>
                  <a:cubicBezTo>
                    <a:pt x="151592" y="85009"/>
                    <a:pt x="124441" y="77727"/>
                    <a:pt x="98022" y="71985"/>
                  </a:cubicBezTo>
                  <a:cubicBezTo>
                    <a:pt x="82551" y="67966"/>
                    <a:pt x="68754" y="61701"/>
                    <a:pt x="53074" y="56299"/>
                  </a:cubicBezTo>
                  <a:cubicBezTo>
                    <a:pt x="41210" y="52253"/>
                    <a:pt x="29007" y="47999"/>
                    <a:pt x="17090" y="42178"/>
                  </a:cubicBezTo>
                  <a:cubicBezTo>
                    <a:pt x="8258" y="38263"/>
                    <a:pt x="6533" y="27118"/>
                    <a:pt x="3685" y="18531"/>
                  </a:cubicBezTo>
                  <a:cubicBezTo>
                    <a:pt x="2169" y="12424"/>
                    <a:pt x="1228" y="6186"/>
                    <a:pt x="0" y="0"/>
                  </a:cubicBezTo>
                  <a:cubicBezTo>
                    <a:pt x="39956" y="22707"/>
                    <a:pt x="88170" y="35601"/>
                    <a:pt x="129589" y="44266"/>
                  </a:cubicBezTo>
                  <a:cubicBezTo>
                    <a:pt x="195468" y="59065"/>
                    <a:pt x="262680" y="69192"/>
                    <a:pt x="330336" y="69192"/>
                  </a:cubicBezTo>
                  <a:cubicBezTo>
                    <a:pt x="330676" y="69192"/>
                    <a:pt x="331042" y="69192"/>
                    <a:pt x="331381" y="69192"/>
                  </a:cubicBezTo>
                  <a:cubicBezTo>
                    <a:pt x="366607" y="68174"/>
                    <a:pt x="402957" y="68827"/>
                    <a:pt x="437556" y="6170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0" name="Google Shape;1440;p32"/>
          <p:cNvGrpSpPr/>
          <p:nvPr/>
        </p:nvGrpSpPr>
        <p:grpSpPr>
          <a:xfrm>
            <a:off x="5191631" y="3455813"/>
            <a:ext cx="354475" cy="586842"/>
            <a:chOff x="5191631" y="3455813"/>
            <a:chExt cx="354475" cy="586842"/>
          </a:xfrm>
        </p:grpSpPr>
        <p:sp>
          <p:nvSpPr>
            <p:cNvPr id="1441" name="Google Shape;1441;p32"/>
            <p:cNvSpPr/>
            <p:nvPr/>
          </p:nvSpPr>
          <p:spPr>
            <a:xfrm>
              <a:off x="5191631" y="3455813"/>
              <a:ext cx="354475" cy="586842"/>
            </a:xfrm>
            <a:custGeom>
              <a:rect b="b" l="l" r="r" t="t"/>
              <a:pathLst>
                <a:path extrusionOk="0" h="1173684" w="708950">
                  <a:moveTo>
                    <a:pt x="695484" y="0"/>
                  </a:moveTo>
                  <a:cubicBezTo>
                    <a:pt x="681690" y="915"/>
                    <a:pt x="669115" y="8991"/>
                    <a:pt x="657104" y="15399"/>
                  </a:cubicBezTo>
                  <a:cubicBezTo>
                    <a:pt x="608072" y="44671"/>
                    <a:pt x="566877" y="84977"/>
                    <a:pt x="529247" y="127535"/>
                  </a:cubicBezTo>
                  <a:cubicBezTo>
                    <a:pt x="479558" y="182770"/>
                    <a:pt x="436110" y="243404"/>
                    <a:pt x="396299" y="306080"/>
                  </a:cubicBezTo>
                  <a:cubicBezTo>
                    <a:pt x="364463" y="354366"/>
                    <a:pt x="333402" y="403404"/>
                    <a:pt x="308136" y="455516"/>
                  </a:cubicBezTo>
                  <a:cubicBezTo>
                    <a:pt x="296218" y="479906"/>
                    <a:pt x="280594" y="503850"/>
                    <a:pt x="269614" y="528897"/>
                  </a:cubicBezTo>
                  <a:cubicBezTo>
                    <a:pt x="257579" y="559014"/>
                    <a:pt x="242025" y="587559"/>
                    <a:pt x="229334" y="617371"/>
                  </a:cubicBezTo>
                  <a:cubicBezTo>
                    <a:pt x="227574" y="623380"/>
                    <a:pt x="218143" y="643404"/>
                    <a:pt x="218096" y="653005"/>
                  </a:cubicBezTo>
                  <a:cubicBezTo>
                    <a:pt x="213920" y="654390"/>
                    <a:pt x="208571" y="659695"/>
                    <a:pt x="206953" y="661948"/>
                  </a:cubicBezTo>
                  <a:cubicBezTo>
                    <a:pt x="202284" y="667817"/>
                    <a:pt x="200712" y="675211"/>
                    <a:pt x="199234" y="682394"/>
                  </a:cubicBezTo>
                  <a:cubicBezTo>
                    <a:pt x="197874" y="686338"/>
                    <a:pt x="194214" y="688779"/>
                    <a:pt x="191375" y="691596"/>
                  </a:cubicBezTo>
                  <a:cubicBezTo>
                    <a:pt x="181710" y="699413"/>
                    <a:pt x="177088" y="711127"/>
                    <a:pt x="171059" y="721620"/>
                  </a:cubicBezTo>
                  <a:cubicBezTo>
                    <a:pt x="165311" y="730446"/>
                    <a:pt x="159634" y="739272"/>
                    <a:pt x="154402" y="748427"/>
                  </a:cubicBezTo>
                  <a:cubicBezTo>
                    <a:pt x="150461" y="754319"/>
                    <a:pt x="150484" y="760634"/>
                    <a:pt x="153042" y="766737"/>
                  </a:cubicBezTo>
                  <a:cubicBezTo>
                    <a:pt x="127752" y="765258"/>
                    <a:pt x="104151" y="782418"/>
                    <a:pt x="86134" y="798639"/>
                  </a:cubicBezTo>
                  <a:cubicBezTo>
                    <a:pt x="69547" y="816455"/>
                    <a:pt x="51319" y="833240"/>
                    <a:pt x="39073" y="854554"/>
                  </a:cubicBezTo>
                  <a:cubicBezTo>
                    <a:pt x="18827" y="890164"/>
                    <a:pt x="2827" y="929343"/>
                    <a:pt x="1325" y="970751"/>
                  </a:cubicBezTo>
                  <a:cubicBezTo>
                    <a:pt x="-1560" y="1022582"/>
                    <a:pt x="-3578" y="1086784"/>
                    <a:pt x="38838" y="1123169"/>
                  </a:cubicBezTo>
                  <a:cubicBezTo>
                    <a:pt x="39776" y="1126010"/>
                    <a:pt x="42756" y="1128568"/>
                    <a:pt x="45149" y="1130329"/>
                  </a:cubicBezTo>
                  <a:cubicBezTo>
                    <a:pt x="50404" y="1134249"/>
                    <a:pt x="55729" y="1138075"/>
                    <a:pt x="61078" y="1141855"/>
                  </a:cubicBezTo>
                  <a:cubicBezTo>
                    <a:pt x="74122" y="1150751"/>
                    <a:pt x="84820" y="1162559"/>
                    <a:pt x="97042" y="1172559"/>
                  </a:cubicBezTo>
                  <a:cubicBezTo>
                    <a:pt x="100913" y="1175446"/>
                    <a:pt x="106966" y="1172418"/>
                    <a:pt x="106849" y="1167559"/>
                  </a:cubicBezTo>
                  <a:cubicBezTo>
                    <a:pt x="105981" y="1161972"/>
                    <a:pt x="101875" y="1157230"/>
                    <a:pt x="99834" y="1151949"/>
                  </a:cubicBezTo>
                  <a:cubicBezTo>
                    <a:pt x="92679" y="1139625"/>
                    <a:pt x="94086" y="1125024"/>
                    <a:pt x="94743" y="1111362"/>
                  </a:cubicBezTo>
                  <a:cubicBezTo>
                    <a:pt x="95611" y="1100564"/>
                    <a:pt x="97371" y="1090047"/>
                    <a:pt x="101406" y="1079906"/>
                  </a:cubicBezTo>
                  <a:cubicBezTo>
                    <a:pt x="106450" y="1068427"/>
                    <a:pt x="113699" y="1058146"/>
                    <a:pt x="120761" y="1047864"/>
                  </a:cubicBezTo>
                  <a:cubicBezTo>
                    <a:pt x="133054" y="1029601"/>
                    <a:pt x="143306" y="1011174"/>
                    <a:pt x="156420" y="993240"/>
                  </a:cubicBezTo>
                  <a:cubicBezTo>
                    <a:pt x="178097" y="961808"/>
                    <a:pt x="196818" y="927911"/>
                    <a:pt x="209064" y="891667"/>
                  </a:cubicBezTo>
                  <a:cubicBezTo>
                    <a:pt x="214061" y="876244"/>
                    <a:pt x="219480" y="860657"/>
                    <a:pt x="220466" y="844366"/>
                  </a:cubicBezTo>
                  <a:cubicBezTo>
                    <a:pt x="220489" y="829460"/>
                    <a:pt x="220606" y="813732"/>
                    <a:pt x="216172" y="799390"/>
                  </a:cubicBezTo>
                  <a:cubicBezTo>
                    <a:pt x="221709" y="797793"/>
                    <a:pt x="226589" y="794390"/>
                    <a:pt x="229615" y="789085"/>
                  </a:cubicBezTo>
                  <a:cubicBezTo>
                    <a:pt x="231398" y="785563"/>
                    <a:pt x="237498" y="779648"/>
                    <a:pt x="239281" y="774554"/>
                  </a:cubicBezTo>
                  <a:cubicBezTo>
                    <a:pt x="247234" y="770657"/>
                    <a:pt x="255233" y="751995"/>
                    <a:pt x="259362" y="747441"/>
                  </a:cubicBezTo>
                  <a:cubicBezTo>
                    <a:pt x="272523" y="736244"/>
                    <a:pt x="275714" y="733427"/>
                    <a:pt x="278130" y="715822"/>
                  </a:cubicBezTo>
                  <a:cubicBezTo>
                    <a:pt x="281462" y="709343"/>
                    <a:pt x="288969" y="706009"/>
                    <a:pt x="292160" y="699249"/>
                  </a:cubicBezTo>
                  <a:cubicBezTo>
                    <a:pt x="295139" y="694319"/>
                    <a:pt x="298001" y="687089"/>
                    <a:pt x="294975" y="681855"/>
                  </a:cubicBezTo>
                  <a:cubicBezTo>
                    <a:pt x="299198" y="678545"/>
                    <a:pt x="302998" y="671878"/>
                    <a:pt x="306259" y="668615"/>
                  </a:cubicBezTo>
                  <a:cubicBezTo>
                    <a:pt x="314916" y="657934"/>
                    <a:pt x="323502" y="647160"/>
                    <a:pt x="332112" y="636455"/>
                  </a:cubicBezTo>
                  <a:cubicBezTo>
                    <a:pt x="368311" y="595024"/>
                    <a:pt x="402140" y="551690"/>
                    <a:pt x="436533" y="508756"/>
                  </a:cubicBezTo>
                  <a:cubicBezTo>
                    <a:pt x="455723" y="486972"/>
                    <a:pt x="471863" y="462817"/>
                    <a:pt x="489834" y="440070"/>
                  </a:cubicBezTo>
                  <a:cubicBezTo>
                    <a:pt x="504168" y="423028"/>
                    <a:pt x="516273" y="404343"/>
                    <a:pt x="529247" y="386268"/>
                  </a:cubicBezTo>
                  <a:cubicBezTo>
                    <a:pt x="537927" y="374437"/>
                    <a:pt x="546607" y="362559"/>
                    <a:pt x="554630" y="350258"/>
                  </a:cubicBezTo>
                  <a:cubicBezTo>
                    <a:pt x="573398" y="318709"/>
                    <a:pt x="596202" y="289789"/>
                    <a:pt x="613914" y="257629"/>
                  </a:cubicBezTo>
                  <a:cubicBezTo>
                    <a:pt x="635685" y="220516"/>
                    <a:pt x="659028" y="184272"/>
                    <a:pt x="676576" y="144859"/>
                  </a:cubicBezTo>
                  <a:cubicBezTo>
                    <a:pt x="692693" y="108451"/>
                    <a:pt x="707731" y="70000"/>
                    <a:pt x="708950" y="29765"/>
                  </a:cubicBezTo>
                  <a:cubicBezTo>
                    <a:pt x="708810" y="19108"/>
                    <a:pt x="707731" y="3310"/>
                    <a:pt x="695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304210" y="3461916"/>
              <a:ext cx="235825" cy="331901"/>
            </a:xfrm>
            <a:custGeom>
              <a:rect b="b" l="l" r="r" t="t"/>
              <a:pathLst>
                <a:path extrusionOk="0" h="663802" w="471651">
                  <a:moveTo>
                    <a:pt x="468168" y="0"/>
                  </a:moveTo>
                  <a:cubicBezTo>
                    <a:pt x="485060" y="39836"/>
                    <a:pt x="436145" y="140164"/>
                    <a:pt x="415055" y="177606"/>
                  </a:cubicBezTo>
                  <a:cubicBezTo>
                    <a:pt x="395865" y="208803"/>
                    <a:pt x="378199" y="240916"/>
                    <a:pt x="358563" y="271831"/>
                  </a:cubicBezTo>
                  <a:cubicBezTo>
                    <a:pt x="343455" y="292324"/>
                    <a:pt x="330012" y="314953"/>
                    <a:pt x="316054" y="336432"/>
                  </a:cubicBezTo>
                  <a:cubicBezTo>
                    <a:pt x="300265" y="358920"/>
                    <a:pt x="283561" y="382160"/>
                    <a:pt x="267562" y="404671"/>
                  </a:cubicBezTo>
                  <a:cubicBezTo>
                    <a:pt x="254213" y="421408"/>
                    <a:pt x="241052" y="438263"/>
                    <a:pt x="228688" y="455751"/>
                  </a:cubicBezTo>
                  <a:cubicBezTo>
                    <a:pt x="197088" y="495704"/>
                    <a:pt x="164643" y="535000"/>
                    <a:pt x="133042" y="574977"/>
                  </a:cubicBezTo>
                  <a:cubicBezTo>
                    <a:pt x="114227" y="597535"/>
                    <a:pt x="94638" y="619390"/>
                    <a:pt x="76644" y="642629"/>
                  </a:cubicBezTo>
                  <a:cubicBezTo>
                    <a:pt x="72069" y="648169"/>
                    <a:pt x="67846" y="654014"/>
                    <a:pt x="62920" y="659296"/>
                  </a:cubicBezTo>
                  <a:cubicBezTo>
                    <a:pt x="61934" y="660352"/>
                    <a:pt x="60926" y="661432"/>
                    <a:pt x="60152" y="662676"/>
                  </a:cubicBezTo>
                  <a:cubicBezTo>
                    <a:pt x="59917" y="663028"/>
                    <a:pt x="59753" y="663404"/>
                    <a:pt x="59612" y="663803"/>
                  </a:cubicBezTo>
                  <a:cubicBezTo>
                    <a:pt x="57618" y="663592"/>
                    <a:pt x="55577" y="663639"/>
                    <a:pt x="53630" y="663709"/>
                  </a:cubicBezTo>
                  <a:cubicBezTo>
                    <a:pt x="43401" y="664038"/>
                    <a:pt x="33947" y="662582"/>
                    <a:pt x="24093" y="659155"/>
                  </a:cubicBezTo>
                  <a:cubicBezTo>
                    <a:pt x="18416" y="657207"/>
                    <a:pt x="12082" y="654155"/>
                    <a:pt x="8023" y="649437"/>
                  </a:cubicBezTo>
                  <a:cubicBezTo>
                    <a:pt x="5044" y="646009"/>
                    <a:pt x="3050" y="641948"/>
                    <a:pt x="938" y="637958"/>
                  </a:cubicBezTo>
                  <a:cubicBezTo>
                    <a:pt x="727" y="637465"/>
                    <a:pt x="399" y="636948"/>
                    <a:pt x="0" y="636479"/>
                  </a:cubicBezTo>
                  <a:cubicBezTo>
                    <a:pt x="6639" y="620845"/>
                    <a:pt x="13185" y="605117"/>
                    <a:pt x="20833" y="589953"/>
                  </a:cubicBezTo>
                  <a:cubicBezTo>
                    <a:pt x="34627" y="564554"/>
                    <a:pt x="46451" y="538240"/>
                    <a:pt x="58392" y="511925"/>
                  </a:cubicBezTo>
                  <a:cubicBezTo>
                    <a:pt x="67471" y="493685"/>
                    <a:pt x="78192" y="476338"/>
                    <a:pt x="87764" y="458380"/>
                  </a:cubicBezTo>
                  <a:cubicBezTo>
                    <a:pt x="118262" y="395399"/>
                    <a:pt x="157159" y="336690"/>
                    <a:pt x="195305" y="278122"/>
                  </a:cubicBezTo>
                  <a:cubicBezTo>
                    <a:pt x="253486" y="190188"/>
                    <a:pt x="368604" y="35469"/>
                    <a:pt x="468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5272688" y="3783782"/>
              <a:ext cx="60988" cy="66175"/>
            </a:xfrm>
            <a:custGeom>
              <a:rect b="b" l="l" r="r" t="t"/>
              <a:pathLst>
                <a:path extrusionOk="0" h="132351" w="121976">
                  <a:moveTo>
                    <a:pt x="121976" y="32019"/>
                  </a:moveTo>
                  <a:cubicBezTo>
                    <a:pt x="119912" y="40634"/>
                    <a:pt x="111325" y="44718"/>
                    <a:pt x="106680" y="51620"/>
                  </a:cubicBezTo>
                  <a:cubicBezTo>
                    <a:pt x="101941" y="57981"/>
                    <a:pt x="104616" y="67113"/>
                    <a:pt x="99454" y="73146"/>
                  </a:cubicBezTo>
                  <a:cubicBezTo>
                    <a:pt x="95865" y="77019"/>
                    <a:pt x="91314" y="79789"/>
                    <a:pt x="87912" y="83850"/>
                  </a:cubicBezTo>
                  <a:cubicBezTo>
                    <a:pt x="83971" y="88146"/>
                    <a:pt x="82352" y="93873"/>
                    <a:pt x="79279" y="98756"/>
                  </a:cubicBezTo>
                  <a:cubicBezTo>
                    <a:pt x="79326" y="96268"/>
                    <a:pt x="77637" y="94014"/>
                    <a:pt x="75220" y="93333"/>
                  </a:cubicBezTo>
                  <a:cubicBezTo>
                    <a:pt x="60933" y="91972"/>
                    <a:pt x="47749" y="85047"/>
                    <a:pt x="38388" y="74108"/>
                  </a:cubicBezTo>
                  <a:cubicBezTo>
                    <a:pt x="36019" y="71009"/>
                    <a:pt x="31960" y="73192"/>
                    <a:pt x="33063" y="76855"/>
                  </a:cubicBezTo>
                  <a:cubicBezTo>
                    <a:pt x="37919" y="89155"/>
                    <a:pt x="54247" y="100939"/>
                    <a:pt x="67127" y="103333"/>
                  </a:cubicBezTo>
                  <a:cubicBezTo>
                    <a:pt x="69778" y="104038"/>
                    <a:pt x="73414" y="104648"/>
                    <a:pt x="75994" y="103615"/>
                  </a:cubicBezTo>
                  <a:cubicBezTo>
                    <a:pt x="73531" y="106526"/>
                    <a:pt x="70129" y="109531"/>
                    <a:pt x="69238" y="112629"/>
                  </a:cubicBezTo>
                  <a:cubicBezTo>
                    <a:pt x="69050" y="112793"/>
                    <a:pt x="68863" y="112981"/>
                    <a:pt x="68722" y="113193"/>
                  </a:cubicBezTo>
                  <a:cubicBezTo>
                    <a:pt x="64640" y="118404"/>
                    <a:pt x="60323" y="123404"/>
                    <a:pt x="56077" y="128451"/>
                  </a:cubicBezTo>
                  <a:cubicBezTo>
                    <a:pt x="53238" y="132465"/>
                    <a:pt x="47913" y="132465"/>
                    <a:pt x="43455" y="132301"/>
                  </a:cubicBezTo>
                  <a:cubicBezTo>
                    <a:pt x="27080" y="131362"/>
                    <a:pt x="12559" y="121033"/>
                    <a:pt x="2471" y="108615"/>
                  </a:cubicBezTo>
                  <a:cubicBezTo>
                    <a:pt x="-4262" y="100164"/>
                    <a:pt x="4488" y="91291"/>
                    <a:pt x="8312" y="83639"/>
                  </a:cubicBezTo>
                  <a:cubicBezTo>
                    <a:pt x="15890" y="72700"/>
                    <a:pt x="20887" y="60329"/>
                    <a:pt x="27596" y="48897"/>
                  </a:cubicBezTo>
                  <a:cubicBezTo>
                    <a:pt x="31397" y="42770"/>
                    <a:pt x="38060" y="38404"/>
                    <a:pt x="41367" y="31925"/>
                  </a:cubicBezTo>
                  <a:cubicBezTo>
                    <a:pt x="42071" y="40258"/>
                    <a:pt x="54083" y="51080"/>
                    <a:pt x="59408" y="54437"/>
                  </a:cubicBezTo>
                  <a:cubicBezTo>
                    <a:pt x="63725" y="57559"/>
                    <a:pt x="67854" y="50469"/>
                    <a:pt x="63021" y="48263"/>
                  </a:cubicBezTo>
                  <a:cubicBezTo>
                    <a:pt x="54951" y="43944"/>
                    <a:pt x="45309" y="37606"/>
                    <a:pt x="44206" y="27746"/>
                  </a:cubicBezTo>
                  <a:cubicBezTo>
                    <a:pt x="44840" y="27254"/>
                    <a:pt x="44159" y="25916"/>
                    <a:pt x="43362" y="26174"/>
                  </a:cubicBezTo>
                  <a:cubicBezTo>
                    <a:pt x="43244" y="26315"/>
                    <a:pt x="43127" y="26432"/>
                    <a:pt x="43010" y="26573"/>
                  </a:cubicBezTo>
                  <a:cubicBezTo>
                    <a:pt x="43901" y="21385"/>
                    <a:pt x="44183" y="16221"/>
                    <a:pt x="46881" y="11361"/>
                  </a:cubicBezTo>
                  <a:cubicBezTo>
                    <a:pt x="49180" y="7160"/>
                    <a:pt x="52300" y="2770"/>
                    <a:pt x="56476" y="235"/>
                  </a:cubicBezTo>
                  <a:cubicBezTo>
                    <a:pt x="56710" y="798"/>
                    <a:pt x="57015" y="1268"/>
                    <a:pt x="57414" y="1620"/>
                  </a:cubicBezTo>
                  <a:cubicBezTo>
                    <a:pt x="58048" y="2089"/>
                    <a:pt x="58869" y="1901"/>
                    <a:pt x="59267" y="1268"/>
                  </a:cubicBezTo>
                  <a:cubicBezTo>
                    <a:pt x="59525" y="869"/>
                    <a:pt x="59737" y="446"/>
                    <a:pt x="59948" y="0"/>
                  </a:cubicBezTo>
                  <a:cubicBezTo>
                    <a:pt x="60417" y="1455"/>
                    <a:pt x="60980" y="2864"/>
                    <a:pt x="61426" y="4155"/>
                  </a:cubicBezTo>
                  <a:cubicBezTo>
                    <a:pt x="70927" y="26197"/>
                    <a:pt x="100581" y="31080"/>
                    <a:pt x="121976" y="320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5197678" y="3840824"/>
              <a:ext cx="87329" cy="173838"/>
            </a:xfrm>
            <a:custGeom>
              <a:rect b="b" l="l" r="r" t="t"/>
              <a:pathLst>
                <a:path extrusionOk="0" h="347676" w="174659">
                  <a:moveTo>
                    <a:pt x="174660" y="25916"/>
                  </a:moveTo>
                  <a:cubicBezTo>
                    <a:pt x="174636" y="25962"/>
                    <a:pt x="174636" y="25986"/>
                    <a:pt x="174613" y="26033"/>
                  </a:cubicBezTo>
                  <a:cubicBezTo>
                    <a:pt x="172549" y="37746"/>
                    <a:pt x="171024" y="49577"/>
                    <a:pt x="167035" y="60822"/>
                  </a:cubicBezTo>
                  <a:cubicBezTo>
                    <a:pt x="161006" y="77512"/>
                    <a:pt x="152913" y="94225"/>
                    <a:pt x="143130" y="109272"/>
                  </a:cubicBezTo>
                  <a:cubicBezTo>
                    <a:pt x="127974" y="130094"/>
                    <a:pt x="112491" y="150704"/>
                    <a:pt x="98227" y="172183"/>
                  </a:cubicBezTo>
                  <a:cubicBezTo>
                    <a:pt x="79084" y="203451"/>
                    <a:pt x="58697" y="235094"/>
                    <a:pt x="51542" y="271596"/>
                  </a:cubicBezTo>
                  <a:cubicBezTo>
                    <a:pt x="47178" y="286995"/>
                    <a:pt x="41008" y="301972"/>
                    <a:pt x="40398" y="318169"/>
                  </a:cubicBezTo>
                  <a:cubicBezTo>
                    <a:pt x="39530" y="327840"/>
                    <a:pt x="38545" y="337864"/>
                    <a:pt x="39131" y="347676"/>
                  </a:cubicBezTo>
                  <a:cubicBezTo>
                    <a:pt x="34862" y="344507"/>
                    <a:pt x="30944" y="340892"/>
                    <a:pt x="27425" y="336878"/>
                  </a:cubicBezTo>
                  <a:cubicBezTo>
                    <a:pt x="141" y="306690"/>
                    <a:pt x="141" y="263850"/>
                    <a:pt x="0" y="225305"/>
                  </a:cubicBezTo>
                  <a:cubicBezTo>
                    <a:pt x="633" y="175657"/>
                    <a:pt x="8352" y="146056"/>
                    <a:pt x="30615" y="101526"/>
                  </a:cubicBezTo>
                  <a:cubicBezTo>
                    <a:pt x="41900" y="77488"/>
                    <a:pt x="60410" y="58615"/>
                    <a:pt x="77864" y="39014"/>
                  </a:cubicBezTo>
                  <a:cubicBezTo>
                    <a:pt x="94990" y="20493"/>
                    <a:pt x="116972" y="3357"/>
                    <a:pt x="142543" y="0"/>
                  </a:cubicBezTo>
                  <a:cubicBezTo>
                    <a:pt x="144443" y="3357"/>
                    <a:pt x="147071" y="6620"/>
                    <a:pt x="150144" y="9695"/>
                  </a:cubicBezTo>
                  <a:cubicBezTo>
                    <a:pt x="149605" y="9953"/>
                    <a:pt x="149112" y="10211"/>
                    <a:pt x="148596" y="10446"/>
                  </a:cubicBezTo>
                  <a:cubicBezTo>
                    <a:pt x="98251" y="42300"/>
                    <a:pt x="34439" y="136948"/>
                    <a:pt x="24844" y="195822"/>
                  </a:cubicBezTo>
                  <a:cubicBezTo>
                    <a:pt x="23225" y="204507"/>
                    <a:pt x="22217" y="213286"/>
                    <a:pt x="20551" y="221972"/>
                  </a:cubicBezTo>
                  <a:cubicBezTo>
                    <a:pt x="19941" y="225117"/>
                    <a:pt x="22522" y="228192"/>
                    <a:pt x="25571" y="228592"/>
                  </a:cubicBezTo>
                  <a:cubicBezTo>
                    <a:pt x="34955" y="229507"/>
                    <a:pt x="32891" y="213451"/>
                    <a:pt x="34744" y="207136"/>
                  </a:cubicBezTo>
                  <a:cubicBezTo>
                    <a:pt x="36387" y="195446"/>
                    <a:pt x="38498" y="183779"/>
                    <a:pt x="42416" y="172606"/>
                  </a:cubicBezTo>
                  <a:cubicBezTo>
                    <a:pt x="63037" y="117394"/>
                    <a:pt x="105781" y="52606"/>
                    <a:pt x="152185" y="15915"/>
                  </a:cubicBezTo>
                  <a:cubicBezTo>
                    <a:pt x="153006" y="15376"/>
                    <a:pt x="154015" y="14742"/>
                    <a:pt x="155094" y="14131"/>
                  </a:cubicBezTo>
                  <a:cubicBezTo>
                    <a:pt x="161053" y="18944"/>
                    <a:pt x="167950" y="23052"/>
                    <a:pt x="174660" y="259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5223241" y="3854580"/>
              <a:ext cx="74467" cy="173497"/>
            </a:xfrm>
            <a:custGeom>
              <a:rect b="b" l="l" r="r" t="t"/>
              <a:pathLst>
                <a:path extrusionOk="0" h="346995" w="148933">
                  <a:moveTo>
                    <a:pt x="147768" y="7042"/>
                  </a:moveTo>
                  <a:cubicBezTo>
                    <a:pt x="149082" y="19225"/>
                    <a:pt x="149176" y="31479"/>
                    <a:pt x="148589" y="43709"/>
                  </a:cubicBezTo>
                  <a:cubicBezTo>
                    <a:pt x="147510" y="58850"/>
                    <a:pt x="142513" y="72653"/>
                    <a:pt x="137469" y="86948"/>
                  </a:cubicBezTo>
                  <a:cubicBezTo>
                    <a:pt x="131323" y="105728"/>
                    <a:pt x="122736" y="122723"/>
                    <a:pt x="113775" y="140399"/>
                  </a:cubicBezTo>
                  <a:cubicBezTo>
                    <a:pt x="95218" y="175516"/>
                    <a:pt x="70139" y="206667"/>
                    <a:pt x="49705" y="240704"/>
                  </a:cubicBezTo>
                  <a:cubicBezTo>
                    <a:pt x="41447" y="252770"/>
                    <a:pt x="31711" y="265986"/>
                    <a:pt x="26222" y="280070"/>
                  </a:cubicBezTo>
                  <a:cubicBezTo>
                    <a:pt x="19043" y="301268"/>
                    <a:pt x="16955" y="324930"/>
                    <a:pt x="20709" y="346995"/>
                  </a:cubicBezTo>
                  <a:cubicBezTo>
                    <a:pt x="14937" y="341620"/>
                    <a:pt x="8556" y="336995"/>
                    <a:pt x="2128" y="332441"/>
                  </a:cubicBezTo>
                  <a:cubicBezTo>
                    <a:pt x="1776" y="330446"/>
                    <a:pt x="1260" y="328427"/>
                    <a:pt x="1119" y="326667"/>
                  </a:cubicBezTo>
                  <a:cubicBezTo>
                    <a:pt x="-968" y="314906"/>
                    <a:pt x="298" y="302911"/>
                    <a:pt x="1424" y="291127"/>
                  </a:cubicBezTo>
                  <a:cubicBezTo>
                    <a:pt x="2011" y="276643"/>
                    <a:pt x="7501" y="263240"/>
                    <a:pt x="11465" y="249484"/>
                  </a:cubicBezTo>
                  <a:cubicBezTo>
                    <a:pt x="13389" y="241948"/>
                    <a:pt x="14914" y="234272"/>
                    <a:pt x="17424" y="226878"/>
                  </a:cubicBezTo>
                  <a:cubicBezTo>
                    <a:pt x="22843" y="210704"/>
                    <a:pt x="30257" y="195305"/>
                    <a:pt x="39172" y="180775"/>
                  </a:cubicBezTo>
                  <a:cubicBezTo>
                    <a:pt x="47453" y="166714"/>
                    <a:pt x="55078" y="152254"/>
                    <a:pt x="64555" y="138920"/>
                  </a:cubicBezTo>
                  <a:cubicBezTo>
                    <a:pt x="75934" y="121549"/>
                    <a:pt x="88438" y="104601"/>
                    <a:pt x="100074" y="87371"/>
                  </a:cubicBezTo>
                  <a:cubicBezTo>
                    <a:pt x="112555" y="65986"/>
                    <a:pt x="123159" y="42535"/>
                    <a:pt x="126560" y="17840"/>
                  </a:cubicBezTo>
                  <a:cubicBezTo>
                    <a:pt x="127264" y="11925"/>
                    <a:pt x="127405" y="5962"/>
                    <a:pt x="127593" y="0"/>
                  </a:cubicBezTo>
                  <a:cubicBezTo>
                    <a:pt x="133153" y="1995"/>
                    <a:pt x="138384" y="3028"/>
                    <a:pt x="142560" y="2793"/>
                  </a:cubicBezTo>
                  <a:cubicBezTo>
                    <a:pt x="144155" y="2934"/>
                    <a:pt x="145751" y="2958"/>
                    <a:pt x="147346" y="2840"/>
                  </a:cubicBezTo>
                  <a:cubicBezTo>
                    <a:pt x="147463" y="4296"/>
                    <a:pt x="147745" y="5798"/>
                    <a:pt x="147768" y="70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32"/>
          <p:cNvGrpSpPr/>
          <p:nvPr/>
        </p:nvGrpSpPr>
        <p:grpSpPr>
          <a:xfrm>
            <a:off x="4193778" y="3455798"/>
            <a:ext cx="639144" cy="587329"/>
            <a:chOff x="4193778" y="3455798"/>
            <a:chExt cx="639144" cy="587329"/>
          </a:xfrm>
        </p:grpSpPr>
        <p:sp>
          <p:nvSpPr>
            <p:cNvPr id="1447" name="Google Shape;1447;p32"/>
            <p:cNvSpPr/>
            <p:nvPr/>
          </p:nvSpPr>
          <p:spPr>
            <a:xfrm>
              <a:off x="4193778" y="3455798"/>
              <a:ext cx="639144" cy="587329"/>
            </a:xfrm>
            <a:custGeom>
              <a:rect b="b" l="l" r="r" t="t"/>
              <a:pathLst>
                <a:path extrusionOk="0" h="1174658" w="1278288">
                  <a:moveTo>
                    <a:pt x="1278149" y="529143"/>
                  </a:moveTo>
                  <a:cubicBezTo>
                    <a:pt x="1277739" y="516408"/>
                    <a:pt x="1274620" y="504032"/>
                    <a:pt x="1271604" y="491732"/>
                  </a:cubicBezTo>
                  <a:cubicBezTo>
                    <a:pt x="1270504" y="483473"/>
                    <a:pt x="1269456" y="475213"/>
                    <a:pt x="1267360" y="467133"/>
                  </a:cubicBezTo>
                  <a:cubicBezTo>
                    <a:pt x="1266005" y="461021"/>
                    <a:pt x="1266132" y="454654"/>
                    <a:pt x="1264522" y="448619"/>
                  </a:cubicBezTo>
                  <a:cubicBezTo>
                    <a:pt x="1263985" y="446855"/>
                    <a:pt x="1262809" y="445423"/>
                    <a:pt x="1261275" y="444579"/>
                  </a:cubicBezTo>
                  <a:cubicBezTo>
                    <a:pt x="1251637" y="398321"/>
                    <a:pt x="1230417" y="355822"/>
                    <a:pt x="1207510" y="314858"/>
                  </a:cubicBezTo>
                  <a:cubicBezTo>
                    <a:pt x="1194727" y="291716"/>
                    <a:pt x="1183273" y="267577"/>
                    <a:pt x="1166093" y="247273"/>
                  </a:cubicBezTo>
                  <a:cubicBezTo>
                    <a:pt x="1131605" y="206002"/>
                    <a:pt x="1093792" y="166776"/>
                    <a:pt x="1051276" y="133713"/>
                  </a:cubicBezTo>
                  <a:cubicBezTo>
                    <a:pt x="1015484" y="107988"/>
                    <a:pt x="975703" y="87250"/>
                    <a:pt x="936127" y="67970"/>
                  </a:cubicBezTo>
                  <a:cubicBezTo>
                    <a:pt x="902099" y="52243"/>
                    <a:pt x="866000" y="41580"/>
                    <a:pt x="829645" y="32682"/>
                  </a:cubicBezTo>
                  <a:cubicBezTo>
                    <a:pt x="777797" y="19385"/>
                    <a:pt x="725259" y="8236"/>
                    <a:pt x="671775" y="4451"/>
                  </a:cubicBezTo>
                  <a:cubicBezTo>
                    <a:pt x="630665" y="1408"/>
                    <a:pt x="589428" y="-586"/>
                    <a:pt x="548215" y="155"/>
                  </a:cubicBezTo>
                  <a:cubicBezTo>
                    <a:pt x="506824" y="1868"/>
                    <a:pt x="465791" y="8312"/>
                    <a:pt x="425243" y="16572"/>
                  </a:cubicBezTo>
                  <a:cubicBezTo>
                    <a:pt x="285142" y="43217"/>
                    <a:pt x="154858" y="125479"/>
                    <a:pt x="78390" y="246915"/>
                  </a:cubicBezTo>
                  <a:cubicBezTo>
                    <a:pt x="35209" y="315829"/>
                    <a:pt x="6524" y="376049"/>
                    <a:pt x="1334" y="458592"/>
                  </a:cubicBezTo>
                  <a:cubicBezTo>
                    <a:pt x="-2398" y="500861"/>
                    <a:pt x="1846" y="543692"/>
                    <a:pt x="12251" y="584760"/>
                  </a:cubicBezTo>
                  <a:cubicBezTo>
                    <a:pt x="17287" y="602582"/>
                    <a:pt x="25775" y="619050"/>
                    <a:pt x="33241" y="635902"/>
                  </a:cubicBezTo>
                  <a:cubicBezTo>
                    <a:pt x="41064" y="654210"/>
                    <a:pt x="47046" y="673337"/>
                    <a:pt x="56557" y="690905"/>
                  </a:cubicBezTo>
                  <a:cubicBezTo>
                    <a:pt x="72535" y="720209"/>
                    <a:pt x="91735" y="747723"/>
                    <a:pt x="112316" y="773985"/>
                  </a:cubicBezTo>
                  <a:cubicBezTo>
                    <a:pt x="160482" y="829065"/>
                    <a:pt x="222122" y="871027"/>
                    <a:pt x="286062" y="905803"/>
                  </a:cubicBezTo>
                  <a:cubicBezTo>
                    <a:pt x="346960" y="939327"/>
                    <a:pt x="412332" y="964770"/>
                    <a:pt x="480644" y="977837"/>
                  </a:cubicBezTo>
                  <a:cubicBezTo>
                    <a:pt x="477832" y="998140"/>
                    <a:pt x="466097" y="1016142"/>
                    <a:pt x="455385" y="1033249"/>
                  </a:cubicBezTo>
                  <a:cubicBezTo>
                    <a:pt x="438128" y="1063909"/>
                    <a:pt x="415426" y="1090938"/>
                    <a:pt x="392698" y="1117659"/>
                  </a:cubicBezTo>
                  <a:cubicBezTo>
                    <a:pt x="377997" y="1131058"/>
                    <a:pt x="363169" y="1144458"/>
                    <a:pt x="346832" y="1155888"/>
                  </a:cubicBezTo>
                  <a:cubicBezTo>
                    <a:pt x="342230" y="1158547"/>
                    <a:pt x="341106" y="1165145"/>
                    <a:pt x="344966" y="1168929"/>
                  </a:cubicBezTo>
                  <a:cubicBezTo>
                    <a:pt x="352329" y="1175117"/>
                    <a:pt x="362990" y="1174273"/>
                    <a:pt x="372040" y="1174555"/>
                  </a:cubicBezTo>
                  <a:cubicBezTo>
                    <a:pt x="388863" y="1175347"/>
                    <a:pt x="405327" y="1171461"/>
                    <a:pt x="421638" y="1167676"/>
                  </a:cubicBezTo>
                  <a:cubicBezTo>
                    <a:pt x="446335" y="1162050"/>
                    <a:pt x="470827" y="1154635"/>
                    <a:pt x="493734" y="1143767"/>
                  </a:cubicBezTo>
                  <a:cubicBezTo>
                    <a:pt x="523237" y="1130624"/>
                    <a:pt x="548650" y="1110525"/>
                    <a:pt x="574497" y="1091449"/>
                  </a:cubicBezTo>
                  <a:cubicBezTo>
                    <a:pt x="604537" y="1070302"/>
                    <a:pt x="634756" y="1048311"/>
                    <a:pt x="655158" y="1017088"/>
                  </a:cubicBezTo>
                  <a:cubicBezTo>
                    <a:pt x="682309" y="1014199"/>
                    <a:pt x="712170" y="1017216"/>
                    <a:pt x="740190" y="1012613"/>
                  </a:cubicBezTo>
                  <a:cubicBezTo>
                    <a:pt x="803900" y="1002948"/>
                    <a:pt x="865974" y="984332"/>
                    <a:pt x="924750" y="957968"/>
                  </a:cubicBezTo>
                  <a:cubicBezTo>
                    <a:pt x="972661" y="937742"/>
                    <a:pt x="1018475" y="912682"/>
                    <a:pt x="1059330" y="880335"/>
                  </a:cubicBezTo>
                  <a:cubicBezTo>
                    <a:pt x="1106601" y="842848"/>
                    <a:pt x="1146970" y="797382"/>
                    <a:pt x="1181765" y="748235"/>
                  </a:cubicBezTo>
                  <a:cubicBezTo>
                    <a:pt x="1192503" y="731972"/>
                    <a:pt x="1203777" y="716041"/>
                    <a:pt x="1214796" y="699957"/>
                  </a:cubicBezTo>
                  <a:cubicBezTo>
                    <a:pt x="1226556" y="679577"/>
                    <a:pt x="1238419" y="659120"/>
                    <a:pt x="1248032" y="637615"/>
                  </a:cubicBezTo>
                  <a:cubicBezTo>
                    <a:pt x="1258974" y="615266"/>
                    <a:pt x="1267232" y="591689"/>
                    <a:pt x="1272498" y="567320"/>
                  </a:cubicBezTo>
                  <a:cubicBezTo>
                    <a:pt x="1275669" y="554841"/>
                    <a:pt x="1279018" y="542158"/>
                    <a:pt x="1278149" y="529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4200809" y="3462866"/>
              <a:ext cx="623232" cy="573226"/>
            </a:xfrm>
            <a:custGeom>
              <a:rect b="b" l="l" r="r" t="t"/>
              <a:pathLst>
                <a:path extrusionOk="0" h="1146453" w="1246465">
                  <a:moveTo>
                    <a:pt x="1244886" y="490842"/>
                  </a:moveTo>
                  <a:cubicBezTo>
                    <a:pt x="1245500" y="512731"/>
                    <a:pt x="1248926" y="535361"/>
                    <a:pt x="1243224" y="556764"/>
                  </a:cubicBezTo>
                  <a:cubicBezTo>
                    <a:pt x="1235912" y="587756"/>
                    <a:pt x="1222644" y="617240"/>
                    <a:pt x="1207432" y="645368"/>
                  </a:cubicBezTo>
                  <a:cubicBezTo>
                    <a:pt x="1196694" y="665160"/>
                    <a:pt x="1185599" y="684594"/>
                    <a:pt x="1172074" y="702647"/>
                  </a:cubicBezTo>
                  <a:cubicBezTo>
                    <a:pt x="1137432" y="755579"/>
                    <a:pt x="1096297" y="805186"/>
                    <a:pt x="1047747" y="846202"/>
                  </a:cubicBezTo>
                  <a:cubicBezTo>
                    <a:pt x="1007225" y="880033"/>
                    <a:pt x="961360" y="906908"/>
                    <a:pt x="912810" y="927518"/>
                  </a:cubicBezTo>
                  <a:cubicBezTo>
                    <a:pt x="847668" y="957027"/>
                    <a:pt x="778333" y="979069"/>
                    <a:pt x="706979" y="986434"/>
                  </a:cubicBezTo>
                  <a:cubicBezTo>
                    <a:pt x="694937" y="987277"/>
                    <a:pt x="681029" y="987917"/>
                    <a:pt x="668221" y="987738"/>
                  </a:cubicBezTo>
                  <a:cubicBezTo>
                    <a:pt x="656767" y="988633"/>
                    <a:pt x="638181" y="984925"/>
                    <a:pt x="630076" y="994309"/>
                  </a:cubicBezTo>
                  <a:cubicBezTo>
                    <a:pt x="620949" y="1007197"/>
                    <a:pt x="611004" y="1019625"/>
                    <a:pt x="599295" y="1030262"/>
                  </a:cubicBezTo>
                  <a:cubicBezTo>
                    <a:pt x="580197" y="1046270"/>
                    <a:pt x="559591" y="1060385"/>
                    <a:pt x="539701" y="1075344"/>
                  </a:cubicBezTo>
                  <a:cubicBezTo>
                    <a:pt x="522725" y="1087541"/>
                    <a:pt x="505903" y="1100557"/>
                    <a:pt x="487188" y="1110351"/>
                  </a:cubicBezTo>
                  <a:cubicBezTo>
                    <a:pt x="466224" y="1121474"/>
                    <a:pt x="443982" y="1129631"/>
                    <a:pt x="421100" y="1135922"/>
                  </a:cubicBezTo>
                  <a:cubicBezTo>
                    <a:pt x="400878" y="1140678"/>
                    <a:pt x="380502" y="1146866"/>
                    <a:pt x="359512" y="1146431"/>
                  </a:cubicBezTo>
                  <a:cubicBezTo>
                    <a:pt x="356470" y="1146406"/>
                    <a:pt x="353427" y="1146380"/>
                    <a:pt x="350411" y="1146252"/>
                  </a:cubicBezTo>
                  <a:cubicBezTo>
                    <a:pt x="363577" y="1136177"/>
                    <a:pt x="375925" y="1125029"/>
                    <a:pt x="388197" y="1113880"/>
                  </a:cubicBezTo>
                  <a:cubicBezTo>
                    <a:pt x="399651" y="1101733"/>
                    <a:pt x="409468" y="1088181"/>
                    <a:pt x="419924" y="1075165"/>
                  </a:cubicBezTo>
                  <a:cubicBezTo>
                    <a:pt x="434165" y="1058748"/>
                    <a:pt x="445260" y="1040158"/>
                    <a:pt x="456381" y="1021568"/>
                  </a:cubicBezTo>
                  <a:cubicBezTo>
                    <a:pt x="465278" y="1007274"/>
                    <a:pt x="498361" y="954163"/>
                    <a:pt x="467758" y="949432"/>
                  </a:cubicBezTo>
                  <a:cubicBezTo>
                    <a:pt x="401849" y="937261"/>
                    <a:pt x="338829" y="912150"/>
                    <a:pt x="280104" y="880109"/>
                  </a:cubicBezTo>
                  <a:cubicBezTo>
                    <a:pt x="222683" y="849603"/>
                    <a:pt x="168611" y="812039"/>
                    <a:pt x="122439" y="765909"/>
                  </a:cubicBezTo>
                  <a:cubicBezTo>
                    <a:pt x="105003" y="748035"/>
                    <a:pt x="91146" y="726990"/>
                    <a:pt x="76881" y="706585"/>
                  </a:cubicBezTo>
                  <a:cubicBezTo>
                    <a:pt x="59112" y="680962"/>
                    <a:pt x="45665" y="653013"/>
                    <a:pt x="35131" y="623607"/>
                  </a:cubicBezTo>
                  <a:cubicBezTo>
                    <a:pt x="27641" y="605093"/>
                    <a:pt x="17747" y="587577"/>
                    <a:pt x="12148" y="568348"/>
                  </a:cubicBezTo>
                  <a:cubicBezTo>
                    <a:pt x="668" y="525005"/>
                    <a:pt x="-2783" y="479412"/>
                    <a:pt x="2254" y="434842"/>
                  </a:cubicBezTo>
                  <a:cubicBezTo>
                    <a:pt x="4861" y="412518"/>
                    <a:pt x="8006" y="390195"/>
                    <a:pt x="14014" y="368459"/>
                  </a:cubicBezTo>
                  <a:cubicBezTo>
                    <a:pt x="25212" y="331535"/>
                    <a:pt x="42469" y="296502"/>
                    <a:pt x="62282" y="263439"/>
                  </a:cubicBezTo>
                  <a:cubicBezTo>
                    <a:pt x="106818" y="183095"/>
                    <a:pt x="175872" y="117736"/>
                    <a:pt x="255586" y="72731"/>
                  </a:cubicBezTo>
                  <a:cubicBezTo>
                    <a:pt x="341028" y="26575"/>
                    <a:pt x="438281" y="5862"/>
                    <a:pt x="534613" y="32"/>
                  </a:cubicBezTo>
                  <a:cubicBezTo>
                    <a:pt x="607527" y="-377"/>
                    <a:pt x="681080" y="2973"/>
                    <a:pt x="752665" y="18085"/>
                  </a:cubicBezTo>
                  <a:cubicBezTo>
                    <a:pt x="797048" y="28339"/>
                    <a:pt x="843808" y="38286"/>
                    <a:pt x="886912" y="54396"/>
                  </a:cubicBezTo>
                  <a:cubicBezTo>
                    <a:pt x="932879" y="72015"/>
                    <a:pt x="976009" y="96588"/>
                    <a:pt x="1017682" y="122645"/>
                  </a:cubicBezTo>
                  <a:cubicBezTo>
                    <a:pt x="1051608" y="146094"/>
                    <a:pt x="1080753" y="175526"/>
                    <a:pt x="1109003" y="205367"/>
                  </a:cubicBezTo>
                  <a:cubicBezTo>
                    <a:pt x="1125365" y="221912"/>
                    <a:pt x="1140603" y="239607"/>
                    <a:pt x="1154076" y="258606"/>
                  </a:cubicBezTo>
                  <a:cubicBezTo>
                    <a:pt x="1162896" y="272261"/>
                    <a:pt x="1170208" y="286734"/>
                    <a:pt x="1178133" y="300901"/>
                  </a:cubicBezTo>
                  <a:cubicBezTo>
                    <a:pt x="1205106" y="348181"/>
                    <a:pt x="1230160" y="398070"/>
                    <a:pt x="1238980" y="452460"/>
                  </a:cubicBezTo>
                  <a:cubicBezTo>
                    <a:pt x="1241665" y="465143"/>
                    <a:pt x="1243915" y="477903"/>
                    <a:pt x="1244886" y="4908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9" name="Google Shape;1449;p32"/>
          <p:cNvGrpSpPr/>
          <p:nvPr/>
        </p:nvGrpSpPr>
        <p:grpSpPr>
          <a:xfrm>
            <a:off x="8029698" y="2425113"/>
            <a:ext cx="599958" cy="586630"/>
            <a:chOff x="8029698" y="2425113"/>
            <a:chExt cx="599958" cy="586630"/>
          </a:xfrm>
        </p:grpSpPr>
        <p:grpSp>
          <p:nvGrpSpPr>
            <p:cNvPr id="1450" name="Google Shape;1450;p32"/>
            <p:cNvGrpSpPr/>
            <p:nvPr/>
          </p:nvGrpSpPr>
          <p:grpSpPr>
            <a:xfrm>
              <a:off x="8029698" y="2425113"/>
              <a:ext cx="599958" cy="586630"/>
              <a:chOff x="16059395" y="4850225"/>
              <a:chExt cx="1199916" cy="1173260"/>
            </a:xfrm>
          </p:grpSpPr>
          <p:sp>
            <p:nvSpPr>
              <p:cNvPr id="1451" name="Google Shape;1451;p32"/>
              <p:cNvSpPr/>
              <p:nvPr/>
            </p:nvSpPr>
            <p:spPr>
              <a:xfrm>
                <a:off x="16160845" y="4850225"/>
                <a:ext cx="1098466" cy="921235"/>
              </a:xfrm>
              <a:custGeom>
                <a:rect b="b" l="l" r="r" t="t"/>
                <a:pathLst>
                  <a:path extrusionOk="0" h="921235" w="1098466">
                    <a:moveTo>
                      <a:pt x="1080648" y="428265"/>
                    </a:moveTo>
                    <a:cubicBezTo>
                      <a:pt x="1062961" y="397470"/>
                      <a:pt x="1032916" y="372196"/>
                      <a:pt x="996583" y="369004"/>
                    </a:cubicBezTo>
                    <a:cubicBezTo>
                      <a:pt x="1025621" y="333816"/>
                      <a:pt x="1027445" y="282644"/>
                      <a:pt x="1008198" y="242368"/>
                    </a:cubicBezTo>
                    <a:cubicBezTo>
                      <a:pt x="999343" y="221270"/>
                      <a:pt x="988904" y="200580"/>
                      <a:pt x="972730" y="184067"/>
                    </a:cubicBezTo>
                    <a:cubicBezTo>
                      <a:pt x="950124" y="158216"/>
                      <a:pt x="917559" y="133254"/>
                      <a:pt x="881274" y="139134"/>
                    </a:cubicBezTo>
                    <a:cubicBezTo>
                      <a:pt x="878274" y="97731"/>
                      <a:pt x="844558" y="74568"/>
                      <a:pt x="811705" y="55559"/>
                    </a:cubicBezTo>
                    <a:cubicBezTo>
                      <a:pt x="778108" y="33909"/>
                      <a:pt x="738415" y="22916"/>
                      <a:pt x="698483" y="23972"/>
                    </a:cubicBezTo>
                    <a:cubicBezTo>
                      <a:pt x="671006" y="24260"/>
                      <a:pt x="643912" y="35709"/>
                      <a:pt x="624282" y="54887"/>
                    </a:cubicBezTo>
                    <a:cubicBezTo>
                      <a:pt x="606620" y="8754"/>
                      <a:pt x="555817" y="-463"/>
                      <a:pt x="511613" y="17"/>
                    </a:cubicBezTo>
                    <a:cubicBezTo>
                      <a:pt x="474272" y="-79"/>
                      <a:pt x="436716" y="14323"/>
                      <a:pt x="410270" y="40941"/>
                    </a:cubicBezTo>
                    <a:cubicBezTo>
                      <a:pt x="402735" y="47590"/>
                      <a:pt x="395487" y="54815"/>
                      <a:pt x="391000" y="63935"/>
                    </a:cubicBezTo>
                    <a:cubicBezTo>
                      <a:pt x="375161" y="43581"/>
                      <a:pt x="349796" y="33813"/>
                      <a:pt x="324478" y="33765"/>
                    </a:cubicBezTo>
                    <a:cubicBezTo>
                      <a:pt x="296881" y="31796"/>
                      <a:pt x="269355" y="40269"/>
                      <a:pt x="246077" y="54839"/>
                    </a:cubicBezTo>
                    <a:cubicBezTo>
                      <a:pt x="229663" y="64511"/>
                      <a:pt x="219752" y="82081"/>
                      <a:pt x="218288" y="100923"/>
                    </a:cubicBezTo>
                    <a:cubicBezTo>
                      <a:pt x="216752" y="112036"/>
                      <a:pt x="217568" y="123629"/>
                      <a:pt x="222296" y="133926"/>
                    </a:cubicBezTo>
                    <a:cubicBezTo>
                      <a:pt x="198658" y="132174"/>
                      <a:pt x="175548" y="139542"/>
                      <a:pt x="153518" y="147295"/>
                    </a:cubicBezTo>
                    <a:cubicBezTo>
                      <a:pt x="115122" y="161120"/>
                      <a:pt x="80277" y="184883"/>
                      <a:pt x="55487" y="217502"/>
                    </a:cubicBezTo>
                    <a:cubicBezTo>
                      <a:pt x="19347" y="263946"/>
                      <a:pt x="10563" y="339865"/>
                      <a:pt x="73821" y="367060"/>
                    </a:cubicBezTo>
                    <a:cubicBezTo>
                      <a:pt x="57023" y="375844"/>
                      <a:pt x="45816" y="391854"/>
                      <a:pt x="35473" y="407191"/>
                    </a:cubicBezTo>
                    <a:cubicBezTo>
                      <a:pt x="13179" y="438418"/>
                      <a:pt x="1372" y="476390"/>
                      <a:pt x="124" y="514649"/>
                    </a:cubicBezTo>
                    <a:cubicBezTo>
                      <a:pt x="-2299" y="578447"/>
                      <a:pt x="30794" y="645845"/>
                      <a:pt x="91628" y="671072"/>
                    </a:cubicBezTo>
                    <a:cubicBezTo>
                      <a:pt x="114882" y="681105"/>
                      <a:pt x="140175" y="683145"/>
                      <a:pt x="165205" y="684657"/>
                    </a:cubicBezTo>
                    <a:cubicBezTo>
                      <a:pt x="155894" y="728653"/>
                      <a:pt x="172068" y="776178"/>
                      <a:pt x="203769" y="807572"/>
                    </a:cubicBezTo>
                    <a:cubicBezTo>
                      <a:pt x="230191" y="833639"/>
                      <a:pt x="265276" y="849120"/>
                      <a:pt x="301104" y="857233"/>
                    </a:cubicBezTo>
                    <a:cubicBezTo>
                      <a:pt x="352436" y="867626"/>
                      <a:pt x="411110" y="869618"/>
                      <a:pt x="455722" y="838127"/>
                    </a:cubicBezTo>
                    <a:cubicBezTo>
                      <a:pt x="471608" y="899309"/>
                      <a:pt x="562128" y="922135"/>
                      <a:pt x="617659" y="921199"/>
                    </a:cubicBezTo>
                    <a:cubicBezTo>
                      <a:pt x="680461" y="922183"/>
                      <a:pt x="764765" y="903389"/>
                      <a:pt x="784083" y="834599"/>
                    </a:cubicBezTo>
                    <a:cubicBezTo>
                      <a:pt x="802202" y="851593"/>
                      <a:pt x="827231" y="856753"/>
                      <a:pt x="851373" y="857185"/>
                    </a:cubicBezTo>
                    <a:cubicBezTo>
                      <a:pt x="877315" y="857761"/>
                      <a:pt x="903736" y="855649"/>
                      <a:pt x="928454" y="847440"/>
                    </a:cubicBezTo>
                    <a:cubicBezTo>
                      <a:pt x="977673" y="832415"/>
                      <a:pt x="1007886" y="800420"/>
                      <a:pt x="1013022" y="748263"/>
                    </a:cubicBezTo>
                    <a:cubicBezTo>
                      <a:pt x="1016453" y="717036"/>
                      <a:pt x="1007550" y="686145"/>
                      <a:pt x="998575" y="656550"/>
                    </a:cubicBezTo>
                    <a:cubicBezTo>
                      <a:pt x="1042755" y="639677"/>
                      <a:pt x="1081008" y="601993"/>
                      <a:pt x="1092574" y="555357"/>
                    </a:cubicBezTo>
                    <a:cubicBezTo>
                      <a:pt x="1103493" y="513809"/>
                      <a:pt x="1099078" y="467077"/>
                      <a:pt x="1080648" y="4282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16265169" y="5713152"/>
                <a:ext cx="198115" cy="169277"/>
              </a:xfrm>
              <a:custGeom>
                <a:rect b="b" l="l" r="r" t="t"/>
                <a:pathLst>
                  <a:path extrusionOk="0" h="169277" w="198115">
                    <a:moveTo>
                      <a:pt x="162801" y="41567"/>
                    </a:moveTo>
                    <a:cubicBezTo>
                      <a:pt x="157450" y="31246"/>
                      <a:pt x="153658" y="19773"/>
                      <a:pt x="145139" y="11420"/>
                    </a:cubicBezTo>
                    <a:cubicBezTo>
                      <a:pt x="132804" y="-2021"/>
                      <a:pt x="111494" y="-2477"/>
                      <a:pt x="95560" y="4267"/>
                    </a:cubicBezTo>
                    <a:cubicBezTo>
                      <a:pt x="90448" y="6884"/>
                      <a:pt x="83105" y="11180"/>
                      <a:pt x="83777" y="17781"/>
                    </a:cubicBezTo>
                    <a:cubicBezTo>
                      <a:pt x="58963" y="9524"/>
                      <a:pt x="27454" y="14204"/>
                      <a:pt x="10608" y="35590"/>
                    </a:cubicBezTo>
                    <a:cubicBezTo>
                      <a:pt x="-7847" y="60433"/>
                      <a:pt x="-2831" y="104189"/>
                      <a:pt x="30454" y="113117"/>
                    </a:cubicBezTo>
                    <a:cubicBezTo>
                      <a:pt x="20015" y="148089"/>
                      <a:pt x="44828" y="165682"/>
                      <a:pt x="76769" y="169139"/>
                    </a:cubicBezTo>
                    <a:cubicBezTo>
                      <a:pt x="99711" y="170795"/>
                      <a:pt x="123925" y="157474"/>
                      <a:pt x="134052" y="136688"/>
                    </a:cubicBezTo>
                    <a:cubicBezTo>
                      <a:pt x="178136" y="158242"/>
                      <a:pt x="217156" y="95740"/>
                      <a:pt x="188071" y="60913"/>
                    </a:cubicBezTo>
                    <a:cubicBezTo>
                      <a:pt x="181904" y="51864"/>
                      <a:pt x="172904" y="45167"/>
                      <a:pt x="162801" y="41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16059395" y="5858265"/>
                <a:ext cx="171163" cy="165220"/>
              </a:xfrm>
              <a:custGeom>
                <a:rect b="b" l="l" r="r" t="t"/>
                <a:pathLst>
                  <a:path extrusionOk="0" h="165220" w="171163">
                    <a:moveTo>
                      <a:pt x="149282" y="65837"/>
                    </a:moveTo>
                    <a:cubicBezTo>
                      <a:pt x="166416" y="41859"/>
                      <a:pt x="145586" y="17857"/>
                      <a:pt x="119092" y="20497"/>
                    </a:cubicBezTo>
                    <a:cubicBezTo>
                      <a:pt x="111509" y="-5281"/>
                      <a:pt x="80792" y="-4945"/>
                      <a:pt x="63874" y="11520"/>
                    </a:cubicBezTo>
                    <a:cubicBezTo>
                      <a:pt x="53698" y="20113"/>
                      <a:pt x="50771" y="34178"/>
                      <a:pt x="50675" y="46923"/>
                    </a:cubicBezTo>
                    <a:cubicBezTo>
                      <a:pt x="20270" y="38043"/>
                      <a:pt x="-5312" y="66773"/>
                      <a:pt x="951" y="96320"/>
                    </a:cubicBezTo>
                    <a:cubicBezTo>
                      <a:pt x="6999" y="115186"/>
                      <a:pt x="29725" y="125531"/>
                      <a:pt x="48515" y="123706"/>
                    </a:cubicBezTo>
                    <a:cubicBezTo>
                      <a:pt x="43307" y="143556"/>
                      <a:pt x="56650" y="162518"/>
                      <a:pt x="76976" y="164702"/>
                    </a:cubicBezTo>
                    <a:cubicBezTo>
                      <a:pt x="96246" y="168159"/>
                      <a:pt x="113165" y="153757"/>
                      <a:pt x="122644" y="138276"/>
                    </a:cubicBezTo>
                    <a:cubicBezTo>
                      <a:pt x="145562" y="154141"/>
                      <a:pt x="170448" y="130739"/>
                      <a:pt x="170856" y="106665"/>
                    </a:cubicBezTo>
                    <a:cubicBezTo>
                      <a:pt x="172535" y="89455"/>
                      <a:pt x="167616" y="71238"/>
                      <a:pt x="149282" y="658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32"/>
            <p:cNvGrpSpPr/>
            <p:nvPr/>
          </p:nvGrpSpPr>
          <p:grpSpPr>
            <a:xfrm>
              <a:off x="8035622" y="2430300"/>
              <a:ext cx="588234" cy="575400"/>
              <a:chOff x="8035622" y="2430300"/>
              <a:chExt cx="588234" cy="575400"/>
            </a:xfrm>
          </p:grpSpPr>
          <p:sp>
            <p:nvSpPr>
              <p:cNvPr id="1455" name="Google Shape;1455;p32"/>
              <p:cNvSpPr/>
              <p:nvPr/>
            </p:nvSpPr>
            <p:spPr>
              <a:xfrm>
                <a:off x="8086006" y="2430300"/>
                <a:ext cx="537849" cy="449467"/>
              </a:xfrm>
              <a:custGeom>
                <a:rect b="b" l="l" r="r" t="t"/>
                <a:pathLst>
                  <a:path extrusionOk="0" h="898935" w="1075699">
                    <a:moveTo>
                      <a:pt x="1066673" y="441052"/>
                    </a:moveTo>
                    <a:cubicBezTo>
                      <a:pt x="1085463" y="502090"/>
                      <a:pt x="1076488" y="568768"/>
                      <a:pt x="1024844" y="610796"/>
                    </a:cubicBezTo>
                    <a:cubicBezTo>
                      <a:pt x="1016325" y="617685"/>
                      <a:pt x="1007206" y="623901"/>
                      <a:pt x="997367" y="628798"/>
                    </a:cubicBezTo>
                    <a:cubicBezTo>
                      <a:pt x="990528" y="632446"/>
                      <a:pt x="981960" y="633718"/>
                      <a:pt x="976633" y="639695"/>
                    </a:cubicBezTo>
                    <a:cubicBezTo>
                      <a:pt x="973249" y="644087"/>
                      <a:pt x="975985" y="649632"/>
                      <a:pt x="977257" y="654264"/>
                    </a:cubicBezTo>
                    <a:cubicBezTo>
                      <a:pt x="983328" y="673370"/>
                      <a:pt x="988056" y="692620"/>
                      <a:pt x="990264" y="712757"/>
                    </a:cubicBezTo>
                    <a:cubicBezTo>
                      <a:pt x="992375" y="741296"/>
                      <a:pt x="985776" y="771467"/>
                      <a:pt x="967274" y="793861"/>
                    </a:cubicBezTo>
                    <a:cubicBezTo>
                      <a:pt x="938237" y="824416"/>
                      <a:pt x="893865" y="834017"/>
                      <a:pt x="853116" y="834953"/>
                    </a:cubicBezTo>
                    <a:cubicBezTo>
                      <a:pt x="827247" y="835529"/>
                      <a:pt x="799241" y="833033"/>
                      <a:pt x="779611" y="814311"/>
                    </a:cubicBezTo>
                    <a:cubicBezTo>
                      <a:pt x="775196" y="810327"/>
                      <a:pt x="767396" y="805118"/>
                      <a:pt x="763653" y="812823"/>
                    </a:cubicBezTo>
                    <a:cubicBezTo>
                      <a:pt x="762381" y="817023"/>
                      <a:pt x="761397" y="821368"/>
                      <a:pt x="759885" y="825520"/>
                    </a:cubicBezTo>
                    <a:cubicBezTo>
                      <a:pt x="738863" y="888430"/>
                      <a:pt x="650983" y="901727"/>
                      <a:pt x="593365" y="898487"/>
                    </a:cubicBezTo>
                    <a:cubicBezTo>
                      <a:pt x="546809" y="897263"/>
                      <a:pt x="464137" y="874413"/>
                      <a:pt x="455689" y="820768"/>
                    </a:cubicBezTo>
                    <a:cubicBezTo>
                      <a:pt x="456289" y="814863"/>
                      <a:pt x="452498" y="807854"/>
                      <a:pt x="445874" y="811143"/>
                    </a:cubicBezTo>
                    <a:cubicBezTo>
                      <a:pt x="442083" y="813735"/>
                      <a:pt x="438963" y="817335"/>
                      <a:pt x="435147" y="819927"/>
                    </a:cubicBezTo>
                    <a:cubicBezTo>
                      <a:pt x="406806" y="838313"/>
                      <a:pt x="371745" y="843714"/>
                      <a:pt x="338460" y="841337"/>
                    </a:cubicBezTo>
                    <a:cubicBezTo>
                      <a:pt x="307815" y="839753"/>
                      <a:pt x="277314" y="833801"/>
                      <a:pt x="249237" y="821128"/>
                    </a:cubicBezTo>
                    <a:cubicBezTo>
                      <a:pt x="194282" y="798397"/>
                      <a:pt x="156317" y="744632"/>
                      <a:pt x="163877" y="684099"/>
                    </a:cubicBezTo>
                    <a:cubicBezTo>
                      <a:pt x="164405" y="679850"/>
                      <a:pt x="165557" y="675770"/>
                      <a:pt x="166876" y="671690"/>
                    </a:cubicBezTo>
                    <a:cubicBezTo>
                      <a:pt x="168724" y="660241"/>
                      <a:pt x="152406" y="663721"/>
                      <a:pt x="145470" y="662305"/>
                    </a:cubicBezTo>
                    <a:cubicBezTo>
                      <a:pt x="122793" y="660817"/>
                      <a:pt x="98507" y="657624"/>
                      <a:pt x="77869" y="647063"/>
                    </a:cubicBezTo>
                    <a:cubicBezTo>
                      <a:pt x="39424" y="628006"/>
                      <a:pt x="12955" y="589722"/>
                      <a:pt x="4292" y="548126"/>
                    </a:cubicBezTo>
                    <a:cubicBezTo>
                      <a:pt x="-6483" y="500026"/>
                      <a:pt x="3236" y="447341"/>
                      <a:pt x="31145" y="406585"/>
                    </a:cubicBezTo>
                    <a:cubicBezTo>
                      <a:pt x="42832" y="390504"/>
                      <a:pt x="56031" y="366285"/>
                      <a:pt x="77965" y="363933"/>
                    </a:cubicBezTo>
                    <a:cubicBezTo>
                      <a:pt x="81180" y="363741"/>
                      <a:pt x="84036" y="360789"/>
                      <a:pt x="83532" y="357476"/>
                    </a:cubicBezTo>
                    <a:cubicBezTo>
                      <a:pt x="82956" y="353396"/>
                      <a:pt x="78325" y="352292"/>
                      <a:pt x="75229" y="350636"/>
                    </a:cubicBezTo>
                    <a:cubicBezTo>
                      <a:pt x="61406" y="343747"/>
                      <a:pt x="46600" y="336475"/>
                      <a:pt x="37792" y="323273"/>
                    </a:cubicBezTo>
                    <a:cubicBezTo>
                      <a:pt x="20034" y="296055"/>
                      <a:pt x="26898" y="259835"/>
                      <a:pt x="41176" y="232521"/>
                    </a:cubicBezTo>
                    <a:cubicBezTo>
                      <a:pt x="72853" y="175924"/>
                      <a:pt x="136855" y="142296"/>
                      <a:pt x="199897" y="134904"/>
                    </a:cubicBezTo>
                    <a:cubicBezTo>
                      <a:pt x="206089" y="134856"/>
                      <a:pt x="211344" y="134784"/>
                      <a:pt x="217656" y="135648"/>
                    </a:cubicBezTo>
                    <a:cubicBezTo>
                      <a:pt x="219360" y="135840"/>
                      <a:pt x="221015" y="135912"/>
                      <a:pt x="222575" y="135144"/>
                    </a:cubicBezTo>
                    <a:cubicBezTo>
                      <a:pt x="227039" y="133200"/>
                      <a:pt x="226511" y="128015"/>
                      <a:pt x="223919" y="124679"/>
                    </a:cubicBezTo>
                    <a:cubicBezTo>
                      <a:pt x="214152" y="108837"/>
                      <a:pt x="215520" y="88291"/>
                      <a:pt x="222599" y="71658"/>
                    </a:cubicBezTo>
                    <a:cubicBezTo>
                      <a:pt x="228407" y="59537"/>
                      <a:pt x="239782" y="52288"/>
                      <a:pt x="251493" y="46288"/>
                    </a:cubicBezTo>
                    <a:cubicBezTo>
                      <a:pt x="277050" y="32702"/>
                      <a:pt x="306711" y="29222"/>
                      <a:pt x="335077" y="34214"/>
                    </a:cubicBezTo>
                    <a:cubicBezTo>
                      <a:pt x="351803" y="37215"/>
                      <a:pt x="366274" y="47128"/>
                      <a:pt x="378225" y="58865"/>
                    </a:cubicBezTo>
                    <a:cubicBezTo>
                      <a:pt x="378321" y="60617"/>
                      <a:pt x="379353" y="62297"/>
                      <a:pt x="380912" y="63161"/>
                    </a:cubicBezTo>
                    <a:cubicBezTo>
                      <a:pt x="383168" y="64481"/>
                      <a:pt x="386456" y="64001"/>
                      <a:pt x="388016" y="61793"/>
                    </a:cubicBezTo>
                    <a:cubicBezTo>
                      <a:pt x="390728" y="57401"/>
                      <a:pt x="393367" y="52960"/>
                      <a:pt x="396919" y="49120"/>
                    </a:cubicBezTo>
                    <a:cubicBezTo>
                      <a:pt x="409662" y="36423"/>
                      <a:pt x="422813" y="23557"/>
                      <a:pt x="439155" y="15565"/>
                    </a:cubicBezTo>
                    <a:cubicBezTo>
                      <a:pt x="466920" y="875"/>
                      <a:pt x="499101" y="-2461"/>
                      <a:pt x="529963" y="1595"/>
                    </a:cubicBezTo>
                    <a:cubicBezTo>
                      <a:pt x="554824" y="4980"/>
                      <a:pt x="581126" y="12516"/>
                      <a:pt x="595428" y="34838"/>
                    </a:cubicBezTo>
                    <a:cubicBezTo>
                      <a:pt x="599004" y="40095"/>
                      <a:pt x="601620" y="45688"/>
                      <a:pt x="603588" y="51760"/>
                    </a:cubicBezTo>
                    <a:cubicBezTo>
                      <a:pt x="604932" y="57905"/>
                      <a:pt x="611483" y="63017"/>
                      <a:pt x="616618" y="57161"/>
                    </a:cubicBezTo>
                    <a:cubicBezTo>
                      <a:pt x="648128" y="20245"/>
                      <a:pt x="698307" y="19501"/>
                      <a:pt x="742031" y="30830"/>
                    </a:cubicBezTo>
                    <a:cubicBezTo>
                      <a:pt x="776012" y="40599"/>
                      <a:pt x="807041" y="59945"/>
                      <a:pt x="834254" y="82195"/>
                    </a:cubicBezTo>
                    <a:cubicBezTo>
                      <a:pt x="845797" y="92756"/>
                      <a:pt x="854076" y="107109"/>
                      <a:pt x="857484" y="122375"/>
                    </a:cubicBezTo>
                    <a:cubicBezTo>
                      <a:pt x="859308" y="128663"/>
                      <a:pt x="856500" y="136920"/>
                      <a:pt x="861732" y="141792"/>
                    </a:cubicBezTo>
                    <a:cubicBezTo>
                      <a:pt x="863483" y="143161"/>
                      <a:pt x="866099" y="143449"/>
                      <a:pt x="868163" y="142585"/>
                    </a:cubicBezTo>
                    <a:cubicBezTo>
                      <a:pt x="875434" y="138048"/>
                      <a:pt x="884601" y="139824"/>
                      <a:pt x="892569" y="141312"/>
                    </a:cubicBezTo>
                    <a:cubicBezTo>
                      <a:pt x="921486" y="147073"/>
                      <a:pt x="942796" y="169635"/>
                      <a:pt x="961034" y="191333"/>
                    </a:cubicBezTo>
                    <a:cubicBezTo>
                      <a:pt x="974689" y="208063"/>
                      <a:pt x="982728" y="228536"/>
                      <a:pt x="990768" y="248362"/>
                    </a:cubicBezTo>
                    <a:cubicBezTo>
                      <a:pt x="1004374" y="283526"/>
                      <a:pt x="998807" y="325722"/>
                      <a:pt x="973897" y="354548"/>
                    </a:cubicBezTo>
                    <a:cubicBezTo>
                      <a:pt x="968498" y="360045"/>
                      <a:pt x="967154" y="367797"/>
                      <a:pt x="976753" y="368998"/>
                    </a:cubicBezTo>
                    <a:cubicBezTo>
                      <a:pt x="991751" y="371038"/>
                      <a:pt x="1007182" y="373198"/>
                      <a:pt x="1020141" y="381623"/>
                    </a:cubicBezTo>
                    <a:cubicBezTo>
                      <a:pt x="1041547" y="395232"/>
                      <a:pt x="1059209" y="416522"/>
                      <a:pt x="1066673" y="4410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8137775" y="2862604"/>
                <a:ext cx="88003" cy="72651"/>
              </a:xfrm>
              <a:custGeom>
                <a:rect b="b" l="l" r="r" t="t"/>
                <a:pathLst>
                  <a:path extrusionOk="0" h="145301" w="176006">
                    <a:moveTo>
                      <a:pt x="175984" y="74707"/>
                    </a:moveTo>
                    <a:cubicBezTo>
                      <a:pt x="176848" y="100438"/>
                      <a:pt x="152299" y="128496"/>
                      <a:pt x="126381" y="112271"/>
                    </a:cubicBezTo>
                    <a:cubicBezTo>
                      <a:pt x="115894" y="105382"/>
                      <a:pt x="114238" y="119231"/>
                      <a:pt x="109559" y="125376"/>
                    </a:cubicBezTo>
                    <a:cubicBezTo>
                      <a:pt x="101159" y="136513"/>
                      <a:pt x="87553" y="143930"/>
                      <a:pt x="73706" y="145298"/>
                    </a:cubicBezTo>
                    <a:cubicBezTo>
                      <a:pt x="57964" y="145466"/>
                      <a:pt x="37637" y="140473"/>
                      <a:pt x="30582" y="124896"/>
                    </a:cubicBezTo>
                    <a:cubicBezTo>
                      <a:pt x="27270" y="115799"/>
                      <a:pt x="32262" y="106462"/>
                      <a:pt x="31710" y="97293"/>
                    </a:cubicBezTo>
                    <a:cubicBezTo>
                      <a:pt x="31014" y="92565"/>
                      <a:pt x="26382" y="91029"/>
                      <a:pt x="22375" y="89997"/>
                    </a:cubicBezTo>
                    <a:cubicBezTo>
                      <a:pt x="249" y="84236"/>
                      <a:pt x="-3639" y="57569"/>
                      <a:pt x="2817" y="38656"/>
                    </a:cubicBezTo>
                    <a:cubicBezTo>
                      <a:pt x="7112" y="26151"/>
                      <a:pt x="18295" y="17102"/>
                      <a:pt x="30558" y="12925"/>
                    </a:cubicBezTo>
                    <a:cubicBezTo>
                      <a:pt x="42749" y="8677"/>
                      <a:pt x="55996" y="8245"/>
                      <a:pt x="68595" y="10741"/>
                    </a:cubicBezTo>
                    <a:cubicBezTo>
                      <a:pt x="72698" y="11485"/>
                      <a:pt x="76586" y="13309"/>
                      <a:pt x="80665" y="14029"/>
                    </a:cubicBezTo>
                    <a:cubicBezTo>
                      <a:pt x="82873" y="14077"/>
                      <a:pt x="83785" y="11053"/>
                      <a:pt x="81961" y="9853"/>
                    </a:cubicBezTo>
                    <a:cubicBezTo>
                      <a:pt x="83449" y="9205"/>
                      <a:pt x="84193" y="7693"/>
                      <a:pt x="85177" y="6493"/>
                    </a:cubicBezTo>
                    <a:cubicBezTo>
                      <a:pt x="87241" y="4405"/>
                      <a:pt x="89953" y="3156"/>
                      <a:pt x="92640" y="2076"/>
                    </a:cubicBezTo>
                    <a:cubicBezTo>
                      <a:pt x="104255" y="-1404"/>
                      <a:pt x="119062" y="-1356"/>
                      <a:pt x="127269" y="8893"/>
                    </a:cubicBezTo>
                    <a:cubicBezTo>
                      <a:pt x="132885" y="15086"/>
                      <a:pt x="136076" y="22958"/>
                      <a:pt x="139484" y="30495"/>
                    </a:cubicBezTo>
                    <a:cubicBezTo>
                      <a:pt x="141356" y="34551"/>
                      <a:pt x="143588" y="39184"/>
                      <a:pt x="148003" y="40936"/>
                    </a:cubicBezTo>
                    <a:cubicBezTo>
                      <a:pt x="162594" y="45040"/>
                      <a:pt x="174305" y="59778"/>
                      <a:pt x="175984" y="747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8035622" y="2933186"/>
                <a:ext cx="73679" cy="72514"/>
              </a:xfrm>
              <a:custGeom>
                <a:rect b="b" l="l" r="r" t="t"/>
                <a:pathLst>
                  <a:path extrusionOk="0" h="145028" w="147357">
                    <a:moveTo>
                      <a:pt x="147321" y="94239"/>
                    </a:moveTo>
                    <a:cubicBezTo>
                      <a:pt x="148113" y="108832"/>
                      <a:pt x="135898" y="129930"/>
                      <a:pt x="119028" y="121337"/>
                    </a:cubicBezTo>
                    <a:cubicBezTo>
                      <a:pt x="115068" y="118817"/>
                      <a:pt x="110772" y="113800"/>
                      <a:pt x="105709" y="116753"/>
                    </a:cubicBezTo>
                    <a:cubicBezTo>
                      <a:pt x="102397" y="118673"/>
                      <a:pt x="101749" y="122825"/>
                      <a:pt x="99637" y="125754"/>
                    </a:cubicBezTo>
                    <a:cubicBezTo>
                      <a:pt x="93086" y="134346"/>
                      <a:pt x="84063" y="144451"/>
                      <a:pt x="72400" y="144955"/>
                    </a:cubicBezTo>
                    <a:cubicBezTo>
                      <a:pt x="60977" y="145843"/>
                      <a:pt x="48186" y="138643"/>
                      <a:pt x="47634" y="126234"/>
                    </a:cubicBezTo>
                    <a:cubicBezTo>
                      <a:pt x="46506" y="118385"/>
                      <a:pt x="55769" y="103479"/>
                      <a:pt x="43339" y="101655"/>
                    </a:cubicBezTo>
                    <a:cubicBezTo>
                      <a:pt x="39931" y="101895"/>
                      <a:pt x="36859" y="103888"/>
                      <a:pt x="33380" y="103888"/>
                    </a:cubicBezTo>
                    <a:cubicBezTo>
                      <a:pt x="22461" y="104055"/>
                      <a:pt x="11230" y="99351"/>
                      <a:pt x="3934" y="91166"/>
                    </a:cubicBezTo>
                    <a:cubicBezTo>
                      <a:pt x="-5257" y="80125"/>
                      <a:pt x="2926" y="57707"/>
                      <a:pt x="15405" y="52043"/>
                    </a:cubicBezTo>
                    <a:cubicBezTo>
                      <a:pt x="23324" y="47890"/>
                      <a:pt x="33356" y="47866"/>
                      <a:pt x="41203" y="52163"/>
                    </a:cubicBezTo>
                    <a:cubicBezTo>
                      <a:pt x="42715" y="53171"/>
                      <a:pt x="44418" y="53843"/>
                      <a:pt x="46242" y="53555"/>
                    </a:cubicBezTo>
                    <a:cubicBezTo>
                      <a:pt x="51594" y="52739"/>
                      <a:pt x="51786" y="47266"/>
                      <a:pt x="50130" y="43162"/>
                    </a:cubicBezTo>
                    <a:cubicBezTo>
                      <a:pt x="49050" y="37569"/>
                      <a:pt x="49410" y="31785"/>
                      <a:pt x="50466" y="26216"/>
                    </a:cubicBezTo>
                    <a:cubicBezTo>
                      <a:pt x="53634" y="1470"/>
                      <a:pt x="91598" y="-12067"/>
                      <a:pt x="102877" y="14503"/>
                    </a:cubicBezTo>
                    <a:cubicBezTo>
                      <a:pt x="99181" y="18392"/>
                      <a:pt x="102709" y="25352"/>
                      <a:pt x="108061" y="24392"/>
                    </a:cubicBezTo>
                    <a:cubicBezTo>
                      <a:pt x="115572" y="23216"/>
                      <a:pt x="123851" y="26048"/>
                      <a:pt x="128843" y="31833"/>
                    </a:cubicBezTo>
                    <a:cubicBezTo>
                      <a:pt x="133930" y="36801"/>
                      <a:pt x="131290" y="44962"/>
                      <a:pt x="128003" y="50243"/>
                    </a:cubicBezTo>
                    <a:cubicBezTo>
                      <a:pt x="125267" y="54083"/>
                      <a:pt x="121355" y="59051"/>
                      <a:pt x="124067" y="63900"/>
                    </a:cubicBezTo>
                    <a:cubicBezTo>
                      <a:pt x="125723" y="66732"/>
                      <a:pt x="129059" y="67596"/>
                      <a:pt x="131986" y="68484"/>
                    </a:cubicBezTo>
                    <a:cubicBezTo>
                      <a:pt x="145233" y="71893"/>
                      <a:pt x="147609" y="82813"/>
                      <a:pt x="147273" y="95055"/>
                    </a:cubicBezTo>
                    <a:cubicBezTo>
                      <a:pt x="147297" y="94791"/>
                      <a:pt x="147297" y="94527"/>
                      <a:pt x="147321" y="942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58" name="Google Shape;1458;p32"/>
          <p:cNvSpPr/>
          <p:nvPr/>
        </p:nvSpPr>
        <p:spPr>
          <a:xfrm>
            <a:off x="6721865" y="2553153"/>
            <a:ext cx="225613" cy="325885"/>
          </a:xfrm>
          <a:custGeom>
            <a:rect b="b" l="l" r="r" t="t"/>
            <a:pathLst>
              <a:path extrusionOk="0" h="651769" w="451225">
                <a:moveTo>
                  <a:pt x="1912" y="648187"/>
                </a:moveTo>
                <a:cubicBezTo>
                  <a:pt x="-1176" y="644225"/>
                  <a:pt x="-466" y="638093"/>
                  <a:pt x="3623" y="635048"/>
                </a:cubicBezTo>
                <a:cubicBezTo>
                  <a:pt x="15893" y="625747"/>
                  <a:pt x="28245" y="616529"/>
                  <a:pt x="41474" y="608604"/>
                </a:cubicBezTo>
                <a:cubicBezTo>
                  <a:pt x="83373" y="581742"/>
                  <a:pt x="127025" y="557883"/>
                  <a:pt x="170092" y="532940"/>
                </a:cubicBezTo>
                <a:cubicBezTo>
                  <a:pt x="147390" y="523346"/>
                  <a:pt x="123060" y="518216"/>
                  <a:pt x="100400" y="508456"/>
                </a:cubicBezTo>
                <a:cubicBezTo>
                  <a:pt x="76112" y="497110"/>
                  <a:pt x="53117" y="485890"/>
                  <a:pt x="29706" y="473377"/>
                </a:cubicBezTo>
                <a:cubicBezTo>
                  <a:pt x="1453" y="456609"/>
                  <a:pt x="46691" y="439508"/>
                  <a:pt x="60128" y="432542"/>
                </a:cubicBezTo>
                <a:cubicBezTo>
                  <a:pt x="88840" y="419278"/>
                  <a:pt x="118177" y="407557"/>
                  <a:pt x="146847" y="394251"/>
                </a:cubicBezTo>
                <a:cubicBezTo>
                  <a:pt x="127484" y="389955"/>
                  <a:pt x="107536" y="387619"/>
                  <a:pt x="88882" y="380654"/>
                </a:cubicBezTo>
                <a:cubicBezTo>
                  <a:pt x="67974" y="371602"/>
                  <a:pt x="47066" y="361592"/>
                  <a:pt x="27828" y="349412"/>
                </a:cubicBezTo>
                <a:cubicBezTo>
                  <a:pt x="14015" y="332394"/>
                  <a:pt x="43853" y="319464"/>
                  <a:pt x="55162" y="311455"/>
                </a:cubicBezTo>
                <a:cubicBezTo>
                  <a:pt x="93806" y="286220"/>
                  <a:pt x="136539" y="268660"/>
                  <a:pt x="177604" y="247930"/>
                </a:cubicBezTo>
                <a:cubicBezTo>
                  <a:pt x="151939" y="231203"/>
                  <a:pt x="126190" y="214519"/>
                  <a:pt x="100066" y="198502"/>
                </a:cubicBezTo>
                <a:cubicBezTo>
                  <a:pt x="80994" y="187824"/>
                  <a:pt x="61422" y="177146"/>
                  <a:pt x="46148" y="161171"/>
                </a:cubicBezTo>
                <a:cubicBezTo>
                  <a:pt x="38219" y="153788"/>
                  <a:pt x="43603" y="142818"/>
                  <a:pt x="51073" y="137437"/>
                </a:cubicBezTo>
                <a:cubicBezTo>
                  <a:pt x="70144" y="122004"/>
                  <a:pt x="94349" y="115122"/>
                  <a:pt x="115882" y="103860"/>
                </a:cubicBezTo>
                <a:cubicBezTo>
                  <a:pt x="132784" y="95351"/>
                  <a:pt x="149727" y="86884"/>
                  <a:pt x="166879" y="78792"/>
                </a:cubicBezTo>
                <a:cubicBezTo>
                  <a:pt x="145846" y="73828"/>
                  <a:pt x="125814" y="65403"/>
                  <a:pt x="105950" y="56935"/>
                </a:cubicBezTo>
                <a:cubicBezTo>
                  <a:pt x="92178" y="51513"/>
                  <a:pt x="77864" y="47384"/>
                  <a:pt x="65261" y="39417"/>
                </a:cubicBezTo>
                <a:cubicBezTo>
                  <a:pt x="57583" y="34912"/>
                  <a:pt x="51699" y="32243"/>
                  <a:pt x="44354" y="28572"/>
                </a:cubicBezTo>
                <a:cubicBezTo>
                  <a:pt x="40932" y="26778"/>
                  <a:pt x="38219" y="23066"/>
                  <a:pt x="38470" y="19104"/>
                </a:cubicBezTo>
                <a:cubicBezTo>
                  <a:pt x="38970" y="8217"/>
                  <a:pt x="51866" y="9969"/>
                  <a:pt x="59586" y="8759"/>
                </a:cubicBezTo>
                <a:cubicBezTo>
                  <a:pt x="77113" y="6423"/>
                  <a:pt x="94515" y="3837"/>
                  <a:pt x="112126" y="2127"/>
                </a:cubicBezTo>
                <a:cubicBezTo>
                  <a:pt x="150770" y="-2211"/>
                  <a:pt x="190165" y="375"/>
                  <a:pt x="228308" y="7258"/>
                </a:cubicBezTo>
                <a:cubicBezTo>
                  <a:pt x="249466" y="7967"/>
                  <a:pt x="270874" y="9010"/>
                  <a:pt x="291865" y="9969"/>
                </a:cubicBezTo>
                <a:cubicBezTo>
                  <a:pt x="301631" y="10011"/>
                  <a:pt x="311354" y="11512"/>
                  <a:pt x="321119" y="10928"/>
                </a:cubicBezTo>
                <a:cubicBezTo>
                  <a:pt x="332637" y="10511"/>
                  <a:pt x="342194" y="7299"/>
                  <a:pt x="353253" y="5756"/>
                </a:cubicBezTo>
                <a:cubicBezTo>
                  <a:pt x="372950" y="2628"/>
                  <a:pt x="392940" y="1960"/>
                  <a:pt x="412846" y="3379"/>
                </a:cubicBezTo>
                <a:cubicBezTo>
                  <a:pt x="423989" y="3963"/>
                  <a:pt x="435214" y="4922"/>
                  <a:pt x="446357" y="3379"/>
                </a:cubicBezTo>
                <a:cubicBezTo>
                  <a:pt x="451824" y="2711"/>
                  <a:pt x="453326" y="11137"/>
                  <a:pt x="447525" y="12013"/>
                </a:cubicBezTo>
                <a:cubicBezTo>
                  <a:pt x="414474" y="15475"/>
                  <a:pt x="380713" y="11220"/>
                  <a:pt x="347953" y="18812"/>
                </a:cubicBezTo>
                <a:cubicBezTo>
                  <a:pt x="321912" y="26236"/>
                  <a:pt x="294703" y="22691"/>
                  <a:pt x="268037" y="22399"/>
                </a:cubicBezTo>
                <a:cubicBezTo>
                  <a:pt x="253263" y="22315"/>
                  <a:pt x="238532" y="22941"/>
                  <a:pt x="223801" y="21231"/>
                </a:cubicBezTo>
                <a:cubicBezTo>
                  <a:pt x="212742" y="19229"/>
                  <a:pt x="202810" y="17477"/>
                  <a:pt x="191709" y="16768"/>
                </a:cubicBezTo>
                <a:cubicBezTo>
                  <a:pt x="152481" y="13931"/>
                  <a:pt x="113211" y="17727"/>
                  <a:pt x="74359" y="23191"/>
                </a:cubicBezTo>
                <a:cubicBezTo>
                  <a:pt x="87838" y="31700"/>
                  <a:pt x="103363" y="35579"/>
                  <a:pt x="117844" y="41961"/>
                </a:cubicBezTo>
                <a:cubicBezTo>
                  <a:pt x="129195" y="47008"/>
                  <a:pt x="140754" y="51638"/>
                  <a:pt x="152189" y="55684"/>
                </a:cubicBezTo>
                <a:cubicBezTo>
                  <a:pt x="167129" y="62024"/>
                  <a:pt x="183905" y="62108"/>
                  <a:pt x="198803" y="67905"/>
                </a:cubicBezTo>
                <a:cubicBezTo>
                  <a:pt x="205397" y="71826"/>
                  <a:pt x="204229" y="81920"/>
                  <a:pt x="197051" y="84339"/>
                </a:cubicBezTo>
                <a:cubicBezTo>
                  <a:pt x="186952" y="89261"/>
                  <a:pt x="174933" y="94976"/>
                  <a:pt x="165460" y="99814"/>
                </a:cubicBezTo>
                <a:cubicBezTo>
                  <a:pt x="147390" y="108740"/>
                  <a:pt x="130864" y="117416"/>
                  <a:pt x="113003" y="125967"/>
                </a:cubicBezTo>
                <a:cubicBezTo>
                  <a:pt x="96226" y="134101"/>
                  <a:pt x="77990" y="139982"/>
                  <a:pt x="63175" y="151619"/>
                </a:cubicBezTo>
                <a:cubicBezTo>
                  <a:pt x="78616" y="166218"/>
                  <a:pt x="97979" y="175394"/>
                  <a:pt x="116049" y="186114"/>
                </a:cubicBezTo>
                <a:cubicBezTo>
                  <a:pt x="140754" y="202673"/>
                  <a:pt x="166712" y="217481"/>
                  <a:pt x="190958" y="234582"/>
                </a:cubicBezTo>
                <a:cubicBezTo>
                  <a:pt x="204938" y="244968"/>
                  <a:pt x="203352" y="256147"/>
                  <a:pt x="187703" y="263404"/>
                </a:cubicBezTo>
                <a:cubicBezTo>
                  <a:pt x="173681" y="271580"/>
                  <a:pt x="158657" y="277711"/>
                  <a:pt x="143968" y="284593"/>
                </a:cubicBezTo>
                <a:cubicBezTo>
                  <a:pt x="110415" y="300527"/>
                  <a:pt x="77280" y="317920"/>
                  <a:pt x="46774" y="339193"/>
                </a:cubicBezTo>
                <a:cubicBezTo>
                  <a:pt x="63091" y="347744"/>
                  <a:pt x="79075" y="356503"/>
                  <a:pt x="96101" y="363385"/>
                </a:cubicBezTo>
                <a:cubicBezTo>
                  <a:pt x="111751" y="369058"/>
                  <a:pt x="130530" y="371686"/>
                  <a:pt x="146138" y="375064"/>
                </a:cubicBezTo>
                <a:cubicBezTo>
                  <a:pt x="157739" y="378234"/>
                  <a:pt x="190624" y="380570"/>
                  <a:pt x="177771" y="399298"/>
                </a:cubicBezTo>
                <a:cubicBezTo>
                  <a:pt x="167964" y="405805"/>
                  <a:pt x="156195" y="409351"/>
                  <a:pt x="145595" y="414648"/>
                </a:cubicBezTo>
                <a:cubicBezTo>
                  <a:pt x="112502" y="430581"/>
                  <a:pt x="77405" y="442427"/>
                  <a:pt x="45439" y="460655"/>
                </a:cubicBezTo>
                <a:cubicBezTo>
                  <a:pt x="71062" y="472835"/>
                  <a:pt x="95434" y="487100"/>
                  <a:pt x="122184" y="496693"/>
                </a:cubicBezTo>
                <a:cubicBezTo>
                  <a:pt x="136206" y="503576"/>
                  <a:pt x="213159" y="517132"/>
                  <a:pt x="192669" y="540740"/>
                </a:cubicBezTo>
                <a:cubicBezTo>
                  <a:pt x="153775" y="565683"/>
                  <a:pt x="111709" y="585746"/>
                  <a:pt x="72982" y="611106"/>
                </a:cubicBezTo>
                <a:cubicBezTo>
                  <a:pt x="62298" y="617863"/>
                  <a:pt x="51365" y="624203"/>
                  <a:pt x="40723" y="631044"/>
                </a:cubicBezTo>
                <a:cubicBezTo>
                  <a:pt x="31959" y="637050"/>
                  <a:pt x="23530" y="643516"/>
                  <a:pt x="14975" y="649814"/>
                </a:cubicBezTo>
                <a:cubicBezTo>
                  <a:pt x="10968" y="652901"/>
                  <a:pt x="5084" y="652317"/>
                  <a:pt x="1912" y="6481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9" name="Google Shape;1459;p32"/>
          <p:cNvGrpSpPr/>
          <p:nvPr/>
        </p:nvGrpSpPr>
        <p:grpSpPr>
          <a:xfrm>
            <a:off x="6721885" y="2529839"/>
            <a:ext cx="1043268" cy="377677"/>
            <a:chOff x="6721885" y="2529839"/>
            <a:chExt cx="1043268" cy="377677"/>
          </a:xfrm>
        </p:grpSpPr>
        <p:sp>
          <p:nvSpPr>
            <p:cNvPr id="1460" name="Google Shape;1460;p32"/>
            <p:cNvSpPr/>
            <p:nvPr/>
          </p:nvSpPr>
          <p:spPr>
            <a:xfrm>
              <a:off x="6721885" y="2529839"/>
              <a:ext cx="1043268" cy="377677"/>
            </a:xfrm>
            <a:custGeom>
              <a:rect b="b" l="l" r="r" t="t"/>
              <a:pathLst>
                <a:path extrusionOk="0" h="755354" w="2086535">
                  <a:moveTo>
                    <a:pt x="1970071" y="106732"/>
                  </a:moveTo>
                  <a:cubicBezTo>
                    <a:pt x="1978959" y="100058"/>
                    <a:pt x="1987890" y="93468"/>
                    <a:pt x="1996904" y="86919"/>
                  </a:cubicBezTo>
                  <a:cubicBezTo>
                    <a:pt x="2005292" y="80830"/>
                    <a:pt x="2013931" y="75073"/>
                    <a:pt x="2022361" y="68984"/>
                  </a:cubicBezTo>
                  <a:cubicBezTo>
                    <a:pt x="2026367" y="66064"/>
                    <a:pt x="2030415" y="63061"/>
                    <a:pt x="2034254" y="59891"/>
                  </a:cubicBezTo>
                  <a:cubicBezTo>
                    <a:pt x="2038177" y="56637"/>
                    <a:pt x="2042058" y="53300"/>
                    <a:pt x="2045897" y="49922"/>
                  </a:cubicBezTo>
                  <a:cubicBezTo>
                    <a:pt x="2049486" y="46752"/>
                    <a:pt x="2053117" y="43498"/>
                    <a:pt x="2056956" y="40537"/>
                  </a:cubicBezTo>
                  <a:cubicBezTo>
                    <a:pt x="2060670" y="37659"/>
                    <a:pt x="2064426" y="34864"/>
                    <a:pt x="2068182" y="32111"/>
                  </a:cubicBezTo>
                  <a:cubicBezTo>
                    <a:pt x="2073023" y="28524"/>
                    <a:pt x="2077780" y="24979"/>
                    <a:pt x="2081870" y="20557"/>
                  </a:cubicBezTo>
                  <a:cubicBezTo>
                    <a:pt x="2085250" y="16887"/>
                    <a:pt x="2087880" y="11506"/>
                    <a:pt x="2085793" y="6542"/>
                  </a:cubicBezTo>
                  <a:cubicBezTo>
                    <a:pt x="2084750" y="4082"/>
                    <a:pt x="2082913" y="1913"/>
                    <a:pt x="2080410" y="870"/>
                  </a:cubicBezTo>
                  <a:cubicBezTo>
                    <a:pt x="2077947" y="-173"/>
                    <a:pt x="2075276" y="-90"/>
                    <a:pt x="2072647" y="161"/>
                  </a:cubicBezTo>
                  <a:cubicBezTo>
                    <a:pt x="2068516" y="536"/>
                    <a:pt x="2064343" y="870"/>
                    <a:pt x="2060211" y="1162"/>
                  </a:cubicBezTo>
                  <a:cubicBezTo>
                    <a:pt x="2056414" y="1412"/>
                    <a:pt x="2052658" y="1662"/>
                    <a:pt x="2048860" y="1746"/>
                  </a:cubicBezTo>
                  <a:cubicBezTo>
                    <a:pt x="2039137" y="1996"/>
                    <a:pt x="2029455" y="1954"/>
                    <a:pt x="2019773" y="2038"/>
                  </a:cubicBezTo>
                  <a:cubicBezTo>
                    <a:pt x="2009257" y="2163"/>
                    <a:pt x="1998699" y="2371"/>
                    <a:pt x="1988182" y="2413"/>
                  </a:cubicBezTo>
                  <a:cubicBezTo>
                    <a:pt x="1967191" y="2497"/>
                    <a:pt x="1946200" y="2288"/>
                    <a:pt x="1925209" y="1913"/>
                  </a:cubicBezTo>
                  <a:cubicBezTo>
                    <a:pt x="1914776" y="1746"/>
                    <a:pt x="1904301" y="1495"/>
                    <a:pt x="1893868" y="1454"/>
                  </a:cubicBezTo>
                  <a:cubicBezTo>
                    <a:pt x="1883060" y="1412"/>
                    <a:pt x="1872293" y="1412"/>
                    <a:pt x="1861484" y="1412"/>
                  </a:cubicBezTo>
                  <a:cubicBezTo>
                    <a:pt x="1839116" y="1454"/>
                    <a:pt x="1816706" y="1579"/>
                    <a:pt x="1794338" y="2038"/>
                  </a:cubicBezTo>
                  <a:cubicBezTo>
                    <a:pt x="1772512" y="2455"/>
                    <a:pt x="1750686" y="3080"/>
                    <a:pt x="1728860" y="3372"/>
                  </a:cubicBezTo>
                  <a:cubicBezTo>
                    <a:pt x="1705198" y="3706"/>
                    <a:pt x="1681536" y="3831"/>
                    <a:pt x="1657916" y="3831"/>
                  </a:cubicBezTo>
                  <a:cubicBezTo>
                    <a:pt x="1614515" y="3873"/>
                    <a:pt x="1571114" y="3831"/>
                    <a:pt x="1527755" y="4582"/>
                  </a:cubicBezTo>
                  <a:cubicBezTo>
                    <a:pt x="1503842" y="4957"/>
                    <a:pt x="1479930" y="5541"/>
                    <a:pt x="1456017" y="6209"/>
                  </a:cubicBezTo>
                  <a:cubicBezTo>
                    <a:pt x="1434484" y="6793"/>
                    <a:pt x="1412950" y="7377"/>
                    <a:pt x="1391417" y="7836"/>
                  </a:cubicBezTo>
                  <a:cubicBezTo>
                    <a:pt x="1345720" y="8795"/>
                    <a:pt x="1300024" y="9379"/>
                    <a:pt x="1254327" y="10380"/>
                  </a:cubicBezTo>
                  <a:cubicBezTo>
                    <a:pt x="1165814" y="12299"/>
                    <a:pt x="1077426" y="18555"/>
                    <a:pt x="988954" y="22184"/>
                  </a:cubicBezTo>
                  <a:cubicBezTo>
                    <a:pt x="967045" y="23102"/>
                    <a:pt x="945136" y="23936"/>
                    <a:pt x="923269" y="24979"/>
                  </a:cubicBezTo>
                  <a:cubicBezTo>
                    <a:pt x="899356" y="26105"/>
                    <a:pt x="875486" y="27314"/>
                    <a:pt x="851573" y="28566"/>
                  </a:cubicBezTo>
                  <a:cubicBezTo>
                    <a:pt x="807629" y="30860"/>
                    <a:pt x="763686" y="32862"/>
                    <a:pt x="719742" y="34864"/>
                  </a:cubicBezTo>
                  <a:cubicBezTo>
                    <a:pt x="697791" y="35865"/>
                    <a:pt x="675840" y="36866"/>
                    <a:pt x="653889" y="37909"/>
                  </a:cubicBezTo>
                  <a:cubicBezTo>
                    <a:pt x="632523" y="38910"/>
                    <a:pt x="611156" y="40078"/>
                    <a:pt x="589789" y="40996"/>
                  </a:cubicBezTo>
                  <a:cubicBezTo>
                    <a:pt x="545220" y="42914"/>
                    <a:pt x="500566" y="44291"/>
                    <a:pt x="455955" y="46210"/>
                  </a:cubicBezTo>
                  <a:cubicBezTo>
                    <a:pt x="433503" y="47169"/>
                    <a:pt x="411052" y="48128"/>
                    <a:pt x="388642" y="49338"/>
                  </a:cubicBezTo>
                  <a:cubicBezTo>
                    <a:pt x="387932" y="49380"/>
                    <a:pt x="387223" y="49421"/>
                    <a:pt x="386555" y="49463"/>
                  </a:cubicBezTo>
                  <a:cubicBezTo>
                    <a:pt x="381046" y="49588"/>
                    <a:pt x="375496" y="49880"/>
                    <a:pt x="370029" y="50381"/>
                  </a:cubicBezTo>
                  <a:cubicBezTo>
                    <a:pt x="353921" y="51298"/>
                    <a:pt x="337854" y="52216"/>
                    <a:pt x="321745" y="52758"/>
                  </a:cubicBezTo>
                  <a:cubicBezTo>
                    <a:pt x="300713" y="53426"/>
                    <a:pt x="279638" y="52967"/>
                    <a:pt x="258563" y="52758"/>
                  </a:cubicBezTo>
                  <a:cubicBezTo>
                    <a:pt x="248214" y="52633"/>
                    <a:pt x="237823" y="52508"/>
                    <a:pt x="227473" y="52216"/>
                  </a:cubicBezTo>
                  <a:cubicBezTo>
                    <a:pt x="223509" y="52132"/>
                    <a:pt x="219544" y="51924"/>
                    <a:pt x="215580" y="51840"/>
                  </a:cubicBezTo>
                  <a:cubicBezTo>
                    <a:pt x="181443" y="46585"/>
                    <a:pt x="146472" y="44958"/>
                    <a:pt x="112126" y="48796"/>
                  </a:cubicBezTo>
                  <a:cubicBezTo>
                    <a:pt x="94515" y="50506"/>
                    <a:pt x="77113" y="53092"/>
                    <a:pt x="59586" y="55428"/>
                  </a:cubicBezTo>
                  <a:cubicBezTo>
                    <a:pt x="51866" y="56637"/>
                    <a:pt x="38970" y="54885"/>
                    <a:pt x="38470" y="65772"/>
                  </a:cubicBezTo>
                  <a:cubicBezTo>
                    <a:pt x="38219" y="69734"/>
                    <a:pt x="40932" y="73447"/>
                    <a:pt x="44354" y="75240"/>
                  </a:cubicBezTo>
                  <a:cubicBezTo>
                    <a:pt x="51699" y="78911"/>
                    <a:pt x="57583" y="81580"/>
                    <a:pt x="65261" y="86085"/>
                  </a:cubicBezTo>
                  <a:cubicBezTo>
                    <a:pt x="77864" y="94052"/>
                    <a:pt x="92178" y="98181"/>
                    <a:pt x="105950" y="103604"/>
                  </a:cubicBezTo>
                  <a:cubicBezTo>
                    <a:pt x="125814" y="112071"/>
                    <a:pt x="145846" y="120497"/>
                    <a:pt x="166879" y="125460"/>
                  </a:cubicBezTo>
                  <a:cubicBezTo>
                    <a:pt x="149727" y="133552"/>
                    <a:pt x="132784" y="142019"/>
                    <a:pt x="115882" y="150528"/>
                  </a:cubicBezTo>
                  <a:cubicBezTo>
                    <a:pt x="94349" y="161790"/>
                    <a:pt x="70144" y="168673"/>
                    <a:pt x="51073" y="184106"/>
                  </a:cubicBezTo>
                  <a:cubicBezTo>
                    <a:pt x="43603" y="189486"/>
                    <a:pt x="38219" y="200456"/>
                    <a:pt x="46148" y="207839"/>
                  </a:cubicBezTo>
                  <a:cubicBezTo>
                    <a:pt x="61422" y="223814"/>
                    <a:pt x="80994" y="234492"/>
                    <a:pt x="100066" y="245170"/>
                  </a:cubicBezTo>
                  <a:cubicBezTo>
                    <a:pt x="126190" y="261187"/>
                    <a:pt x="151939" y="277872"/>
                    <a:pt x="177604" y="294598"/>
                  </a:cubicBezTo>
                  <a:cubicBezTo>
                    <a:pt x="136539" y="315328"/>
                    <a:pt x="93806" y="332888"/>
                    <a:pt x="55162" y="358124"/>
                  </a:cubicBezTo>
                  <a:cubicBezTo>
                    <a:pt x="43853" y="366132"/>
                    <a:pt x="14015" y="379062"/>
                    <a:pt x="27828" y="396080"/>
                  </a:cubicBezTo>
                  <a:cubicBezTo>
                    <a:pt x="47066" y="408260"/>
                    <a:pt x="67974" y="418271"/>
                    <a:pt x="88882" y="427322"/>
                  </a:cubicBezTo>
                  <a:cubicBezTo>
                    <a:pt x="107536" y="434288"/>
                    <a:pt x="127484" y="436623"/>
                    <a:pt x="146847" y="440920"/>
                  </a:cubicBezTo>
                  <a:cubicBezTo>
                    <a:pt x="118177" y="454225"/>
                    <a:pt x="88840" y="465946"/>
                    <a:pt x="60128" y="479210"/>
                  </a:cubicBezTo>
                  <a:cubicBezTo>
                    <a:pt x="46691" y="486176"/>
                    <a:pt x="1453" y="503277"/>
                    <a:pt x="29706" y="520045"/>
                  </a:cubicBezTo>
                  <a:cubicBezTo>
                    <a:pt x="53117" y="532558"/>
                    <a:pt x="76112" y="543779"/>
                    <a:pt x="100400" y="555124"/>
                  </a:cubicBezTo>
                  <a:cubicBezTo>
                    <a:pt x="123060" y="564884"/>
                    <a:pt x="147390" y="570015"/>
                    <a:pt x="170092" y="579608"/>
                  </a:cubicBezTo>
                  <a:cubicBezTo>
                    <a:pt x="127025" y="604551"/>
                    <a:pt x="83373" y="628410"/>
                    <a:pt x="41474" y="655272"/>
                  </a:cubicBezTo>
                  <a:cubicBezTo>
                    <a:pt x="28245" y="663197"/>
                    <a:pt x="15893" y="672415"/>
                    <a:pt x="3623" y="681717"/>
                  </a:cubicBezTo>
                  <a:cubicBezTo>
                    <a:pt x="-466" y="684761"/>
                    <a:pt x="-1176" y="690893"/>
                    <a:pt x="1912" y="694856"/>
                  </a:cubicBezTo>
                  <a:cubicBezTo>
                    <a:pt x="4875" y="698693"/>
                    <a:pt x="10175" y="699444"/>
                    <a:pt x="14140" y="697024"/>
                  </a:cubicBezTo>
                  <a:cubicBezTo>
                    <a:pt x="15141" y="697400"/>
                    <a:pt x="16185" y="697608"/>
                    <a:pt x="17270" y="697567"/>
                  </a:cubicBezTo>
                  <a:cubicBezTo>
                    <a:pt x="25074" y="697275"/>
                    <a:pt x="32919" y="696983"/>
                    <a:pt x="40723" y="696482"/>
                  </a:cubicBezTo>
                  <a:cubicBezTo>
                    <a:pt x="48736" y="695982"/>
                    <a:pt x="56748" y="695398"/>
                    <a:pt x="64761" y="694814"/>
                  </a:cubicBezTo>
                  <a:cubicBezTo>
                    <a:pt x="77489" y="693938"/>
                    <a:pt x="90551" y="693229"/>
                    <a:pt x="103571" y="693062"/>
                  </a:cubicBezTo>
                  <a:cubicBezTo>
                    <a:pt x="116007" y="692895"/>
                    <a:pt x="128402" y="692812"/>
                    <a:pt x="140796" y="692770"/>
                  </a:cubicBezTo>
                  <a:cubicBezTo>
                    <a:pt x="154275" y="692728"/>
                    <a:pt x="167755" y="692645"/>
                    <a:pt x="181234" y="692311"/>
                  </a:cubicBezTo>
                  <a:cubicBezTo>
                    <a:pt x="195131" y="691936"/>
                    <a:pt x="209028" y="691477"/>
                    <a:pt x="222924" y="691018"/>
                  </a:cubicBezTo>
                  <a:cubicBezTo>
                    <a:pt x="244082" y="690267"/>
                    <a:pt x="265199" y="689600"/>
                    <a:pt x="286315" y="689433"/>
                  </a:cubicBezTo>
                  <a:cubicBezTo>
                    <a:pt x="308183" y="689266"/>
                    <a:pt x="330092" y="689433"/>
                    <a:pt x="351959" y="689141"/>
                  </a:cubicBezTo>
                  <a:cubicBezTo>
                    <a:pt x="373952" y="688849"/>
                    <a:pt x="395986" y="688223"/>
                    <a:pt x="418021" y="687431"/>
                  </a:cubicBezTo>
                  <a:cubicBezTo>
                    <a:pt x="430040" y="687014"/>
                    <a:pt x="442017" y="686680"/>
                    <a:pt x="454035" y="686347"/>
                  </a:cubicBezTo>
                  <a:cubicBezTo>
                    <a:pt x="460128" y="686180"/>
                    <a:pt x="466179" y="686221"/>
                    <a:pt x="472231" y="686180"/>
                  </a:cubicBezTo>
                  <a:cubicBezTo>
                    <a:pt x="476988" y="686138"/>
                    <a:pt x="481745" y="686180"/>
                    <a:pt x="486545" y="686180"/>
                  </a:cubicBezTo>
                  <a:cubicBezTo>
                    <a:pt x="509497" y="686263"/>
                    <a:pt x="532408" y="686722"/>
                    <a:pt x="555319" y="687389"/>
                  </a:cubicBezTo>
                  <a:cubicBezTo>
                    <a:pt x="577437" y="688057"/>
                    <a:pt x="599596" y="688974"/>
                    <a:pt x="621756" y="689642"/>
                  </a:cubicBezTo>
                  <a:cubicBezTo>
                    <a:pt x="632606" y="689934"/>
                    <a:pt x="643415" y="690184"/>
                    <a:pt x="654265" y="690392"/>
                  </a:cubicBezTo>
                  <a:cubicBezTo>
                    <a:pt x="665366" y="690643"/>
                    <a:pt x="676508" y="690768"/>
                    <a:pt x="687609" y="691102"/>
                  </a:cubicBezTo>
                  <a:cubicBezTo>
                    <a:pt x="698459" y="691435"/>
                    <a:pt x="709351" y="691727"/>
                    <a:pt x="720243" y="692269"/>
                  </a:cubicBezTo>
                  <a:cubicBezTo>
                    <a:pt x="731302" y="692812"/>
                    <a:pt x="742361" y="693479"/>
                    <a:pt x="753420" y="694230"/>
                  </a:cubicBezTo>
                  <a:cubicBezTo>
                    <a:pt x="762184" y="694939"/>
                    <a:pt x="770989" y="695606"/>
                    <a:pt x="779753" y="696482"/>
                  </a:cubicBezTo>
                  <a:cubicBezTo>
                    <a:pt x="790269" y="697525"/>
                    <a:pt x="800785" y="698609"/>
                    <a:pt x="811302" y="699694"/>
                  </a:cubicBezTo>
                  <a:cubicBezTo>
                    <a:pt x="828954" y="701529"/>
                    <a:pt x="846607" y="703365"/>
                    <a:pt x="864301" y="704908"/>
                  </a:cubicBezTo>
                  <a:cubicBezTo>
                    <a:pt x="902444" y="708203"/>
                    <a:pt x="940671" y="710914"/>
                    <a:pt x="978855" y="713709"/>
                  </a:cubicBezTo>
                  <a:cubicBezTo>
                    <a:pt x="1000180" y="715252"/>
                    <a:pt x="1021505" y="716754"/>
                    <a:pt x="1042789" y="718464"/>
                  </a:cubicBezTo>
                  <a:cubicBezTo>
                    <a:pt x="1066325" y="720383"/>
                    <a:pt x="1089862" y="722385"/>
                    <a:pt x="1113357" y="724470"/>
                  </a:cubicBezTo>
                  <a:cubicBezTo>
                    <a:pt x="1124833" y="725513"/>
                    <a:pt x="1136310" y="726556"/>
                    <a:pt x="1147828" y="727599"/>
                  </a:cubicBezTo>
                  <a:cubicBezTo>
                    <a:pt x="1157468" y="728433"/>
                    <a:pt x="1167150" y="729350"/>
                    <a:pt x="1176831" y="730018"/>
                  </a:cubicBezTo>
                  <a:cubicBezTo>
                    <a:pt x="1187849" y="730810"/>
                    <a:pt x="1198824" y="731644"/>
                    <a:pt x="1209841" y="732270"/>
                  </a:cubicBezTo>
                  <a:cubicBezTo>
                    <a:pt x="1216435" y="732646"/>
                    <a:pt x="1223028" y="733104"/>
                    <a:pt x="1229622" y="733396"/>
                  </a:cubicBezTo>
                  <a:cubicBezTo>
                    <a:pt x="1235339" y="733647"/>
                    <a:pt x="1241098" y="733855"/>
                    <a:pt x="1246816" y="734105"/>
                  </a:cubicBezTo>
                  <a:cubicBezTo>
                    <a:pt x="1267765" y="734981"/>
                    <a:pt x="1288756" y="735440"/>
                    <a:pt x="1309706" y="735899"/>
                  </a:cubicBezTo>
                  <a:cubicBezTo>
                    <a:pt x="1333493" y="736400"/>
                    <a:pt x="1357280" y="736984"/>
                    <a:pt x="1381067" y="737734"/>
                  </a:cubicBezTo>
                  <a:cubicBezTo>
                    <a:pt x="1425595" y="739111"/>
                    <a:pt x="1470081" y="742197"/>
                    <a:pt x="1514567" y="744909"/>
                  </a:cubicBezTo>
                  <a:cubicBezTo>
                    <a:pt x="1557342" y="747536"/>
                    <a:pt x="1600159" y="749205"/>
                    <a:pt x="1642976" y="750873"/>
                  </a:cubicBezTo>
                  <a:cubicBezTo>
                    <a:pt x="1665303" y="751749"/>
                    <a:pt x="1687629" y="752708"/>
                    <a:pt x="1709914" y="753584"/>
                  </a:cubicBezTo>
                  <a:cubicBezTo>
                    <a:pt x="1732366" y="754460"/>
                    <a:pt x="1754859" y="755253"/>
                    <a:pt x="1777353" y="755336"/>
                  </a:cubicBezTo>
                  <a:cubicBezTo>
                    <a:pt x="1783905" y="755336"/>
                    <a:pt x="1790457" y="755378"/>
                    <a:pt x="1796925" y="755336"/>
                  </a:cubicBezTo>
                  <a:cubicBezTo>
                    <a:pt x="1813576" y="755336"/>
                    <a:pt x="1830227" y="755253"/>
                    <a:pt x="1846878" y="755086"/>
                  </a:cubicBezTo>
                  <a:cubicBezTo>
                    <a:pt x="1868036" y="754877"/>
                    <a:pt x="1889194" y="754210"/>
                    <a:pt x="1910352" y="753710"/>
                  </a:cubicBezTo>
                  <a:cubicBezTo>
                    <a:pt x="1921578" y="753459"/>
                    <a:pt x="1932804" y="753167"/>
                    <a:pt x="1944030" y="753126"/>
                  </a:cubicBezTo>
                  <a:cubicBezTo>
                    <a:pt x="1955965" y="753126"/>
                    <a:pt x="1967859" y="753126"/>
                    <a:pt x="1979752" y="753126"/>
                  </a:cubicBezTo>
                  <a:cubicBezTo>
                    <a:pt x="1990310" y="753167"/>
                    <a:pt x="2000869" y="753209"/>
                    <a:pt x="2011427" y="753334"/>
                  </a:cubicBezTo>
                  <a:cubicBezTo>
                    <a:pt x="2016393" y="753376"/>
                    <a:pt x="2021442" y="753501"/>
                    <a:pt x="2026409" y="753251"/>
                  </a:cubicBezTo>
                  <a:cubicBezTo>
                    <a:pt x="2029705" y="753126"/>
                    <a:pt x="2032960" y="752917"/>
                    <a:pt x="2036049" y="751624"/>
                  </a:cubicBezTo>
                  <a:cubicBezTo>
                    <a:pt x="2038219" y="750706"/>
                    <a:pt x="2039721" y="749080"/>
                    <a:pt x="2040848" y="747036"/>
                  </a:cubicBezTo>
                  <a:cubicBezTo>
                    <a:pt x="2042392" y="744199"/>
                    <a:pt x="2042684" y="740445"/>
                    <a:pt x="2040848" y="737651"/>
                  </a:cubicBezTo>
                  <a:cubicBezTo>
                    <a:pt x="2040222" y="736733"/>
                    <a:pt x="2039679" y="735732"/>
                    <a:pt x="2038886" y="734981"/>
                  </a:cubicBezTo>
                  <a:cubicBezTo>
                    <a:pt x="2038260" y="734439"/>
                    <a:pt x="2037634" y="733897"/>
                    <a:pt x="2037050" y="733355"/>
                  </a:cubicBezTo>
                  <a:cubicBezTo>
                    <a:pt x="2035756" y="732312"/>
                    <a:pt x="2034421" y="731311"/>
                    <a:pt x="2033086" y="730351"/>
                  </a:cubicBezTo>
                  <a:cubicBezTo>
                    <a:pt x="2030123" y="728224"/>
                    <a:pt x="2027076" y="726139"/>
                    <a:pt x="2023946" y="724303"/>
                  </a:cubicBezTo>
                  <a:cubicBezTo>
                    <a:pt x="2016894" y="720257"/>
                    <a:pt x="2009591" y="716545"/>
                    <a:pt x="2002121" y="713375"/>
                  </a:cubicBezTo>
                  <a:cubicBezTo>
                    <a:pt x="1993607" y="709746"/>
                    <a:pt x="1985052" y="706368"/>
                    <a:pt x="1976372" y="703073"/>
                  </a:cubicBezTo>
                  <a:cubicBezTo>
                    <a:pt x="1968693" y="700153"/>
                    <a:pt x="1960973" y="697275"/>
                    <a:pt x="1953336" y="694272"/>
                  </a:cubicBezTo>
                  <a:cubicBezTo>
                    <a:pt x="1936810" y="687765"/>
                    <a:pt x="1920535" y="680590"/>
                    <a:pt x="1904343" y="673291"/>
                  </a:cubicBezTo>
                  <a:cubicBezTo>
                    <a:pt x="1900295" y="671497"/>
                    <a:pt x="1896247" y="669704"/>
                    <a:pt x="1892199" y="667910"/>
                  </a:cubicBezTo>
                  <a:cubicBezTo>
                    <a:pt x="1888986" y="666492"/>
                    <a:pt x="1885730" y="665116"/>
                    <a:pt x="1882434" y="663864"/>
                  </a:cubicBezTo>
                  <a:cubicBezTo>
                    <a:pt x="1878093" y="662238"/>
                    <a:pt x="1873753" y="660611"/>
                    <a:pt x="1869413" y="659109"/>
                  </a:cubicBezTo>
                  <a:cubicBezTo>
                    <a:pt x="1868412" y="658776"/>
                    <a:pt x="1867452" y="658400"/>
                    <a:pt x="1866450" y="658066"/>
                  </a:cubicBezTo>
                  <a:cubicBezTo>
                    <a:pt x="1877426" y="654855"/>
                    <a:pt x="1888485" y="651852"/>
                    <a:pt x="1899502" y="648682"/>
                  </a:cubicBezTo>
                  <a:cubicBezTo>
                    <a:pt x="1916570" y="643760"/>
                    <a:pt x="1933597" y="638671"/>
                    <a:pt x="1950498" y="633165"/>
                  </a:cubicBezTo>
                  <a:cubicBezTo>
                    <a:pt x="1960723" y="629870"/>
                    <a:pt x="1971030" y="626658"/>
                    <a:pt x="1981046" y="622821"/>
                  </a:cubicBezTo>
                  <a:cubicBezTo>
                    <a:pt x="1983884" y="621736"/>
                    <a:pt x="1986721" y="620694"/>
                    <a:pt x="1989518" y="619484"/>
                  </a:cubicBezTo>
                  <a:cubicBezTo>
                    <a:pt x="1991145" y="618817"/>
                    <a:pt x="1992731" y="618108"/>
                    <a:pt x="1994317" y="617357"/>
                  </a:cubicBezTo>
                  <a:cubicBezTo>
                    <a:pt x="1996111" y="616522"/>
                    <a:pt x="1998031" y="615647"/>
                    <a:pt x="1999700" y="614562"/>
                  </a:cubicBezTo>
                  <a:cubicBezTo>
                    <a:pt x="2002329" y="612852"/>
                    <a:pt x="2005167" y="610975"/>
                    <a:pt x="2006795" y="608222"/>
                  </a:cubicBezTo>
                  <a:cubicBezTo>
                    <a:pt x="2008130" y="605928"/>
                    <a:pt x="2009090" y="603384"/>
                    <a:pt x="2008714" y="600714"/>
                  </a:cubicBezTo>
                  <a:cubicBezTo>
                    <a:pt x="2008172" y="596835"/>
                    <a:pt x="2005292" y="593957"/>
                    <a:pt x="2002747" y="591246"/>
                  </a:cubicBezTo>
                  <a:cubicBezTo>
                    <a:pt x="1999992" y="588326"/>
                    <a:pt x="1997113" y="585490"/>
                    <a:pt x="1994150" y="582737"/>
                  </a:cubicBezTo>
                  <a:cubicBezTo>
                    <a:pt x="1986596" y="575646"/>
                    <a:pt x="1978459" y="569222"/>
                    <a:pt x="1969862" y="563383"/>
                  </a:cubicBezTo>
                  <a:cubicBezTo>
                    <a:pt x="1961349" y="557585"/>
                    <a:pt x="1952501" y="552371"/>
                    <a:pt x="1943654" y="547116"/>
                  </a:cubicBezTo>
                  <a:cubicBezTo>
                    <a:pt x="1934682" y="541777"/>
                    <a:pt x="1925668" y="536563"/>
                    <a:pt x="1916612" y="531349"/>
                  </a:cubicBezTo>
                  <a:cubicBezTo>
                    <a:pt x="1907222" y="525968"/>
                    <a:pt x="1897958" y="520379"/>
                    <a:pt x="1888735" y="514706"/>
                  </a:cubicBezTo>
                  <a:cubicBezTo>
                    <a:pt x="1879930" y="509284"/>
                    <a:pt x="1871083" y="503986"/>
                    <a:pt x="1862402" y="498356"/>
                  </a:cubicBezTo>
                  <a:cubicBezTo>
                    <a:pt x="1860900" y="497313"/>
                    <a:pt x="1859398" y="496312"/>
                    <a:pt x="1857937" y="495269"/>
                  </a:cubicBezTo>
                  <a:cubicBezTo>
                    <a:pt x="1859648" y="494810"/>
                    <a:pt x="1861359" y="494351"/>
                    <a:pt x="1863070" y="493892"/>
                  </a:cubicBezTo>
                  <a:cubicBezTo>
                    <a:pt x="1869330" y="492182"/>
                    <a:pt x="1875631" y="490556"/>
                    <a:pt x="1881891" y="488762"/>
                  </a:cubicBezTo>
                  <a:cubicBezTo>
                    <a:pt x="1895287" y="484966"/>
                    <a:pt x="1908683" y="481045"/>
                    <a:pt x="1922037" y="477041"/>
                  </a:cubicBezTo>
                  <a:cubicBezTo>
                    <a:pt x="1935934" y="472912"/>
                    <a:pt x="1949664" y="468324"/>
                    <a:pt x="1963435" y="463819"/>
                  </a:cubicBezTo>
                  <a:cubicBezTo>
                    <a:pt x="1976330" y="459606"/>
                    <a:pt x="1989351" y="455769"/>
                    <a:pt x="2002329" y="451723"/>
                  </a:cubicBezTo>
                  <a:cubicBezTo>
                    <a:pt x="2007337" y="450179"/>
                    <a:pt x="2012303" y="448636"/>
                    <a:pt x="2017269" y="447051"/>
                  </a:cubicBezTo>
                  <a:cubicBezTo>
                    <a:pt x="2020483" y="446008"/>
                    <a:pt x="2023696" y="444966"/>
                    <a:pt x="2026909" y="443881"/>
                  </a:cubicBezTo>
                  <a:cubicBezTo>
                    <a:pt x="2029205" y="443089"/>
                    <a:pt x="2031500" y="442296"/>
                    <a:pt x="2033712" y="441378"/>
                  </a:cubicBezTo>
                  <a:cubicBezTo>
                    <a:pt x="2036216" y="440294"/>
                    <a:pt x="2038260" y="439293"/>
                    <a:pt x="2040681" y="438000"/>
                  </a:cubicBezTo>
                  <a:cubicBezTo>
                    <a:pt x="2042267" y="437166"/>
                    <a:pt x="2043686" y="435914"/>
                    <a:pt x="2044854" y="434580"/>
                  </a:cubicBezTo>
                  <a:cubicBezTo>
                    <a:pt x="2045814" y="433495"/>
                    <a:pt x="2046648" y="432536"/>
                    <a:pt x="2047233" y="431201"/>
                  </a:cubicBezTo>
                  <a:cubicBezTo>
                    <a:pt x="2047817" y="429866"/>
                    <a:pt x="2047900" y="428532"/>
                    <a:pt x="2048067" y="427072"/>
                  </a:cubicBezTo>
                  <a:cubicBezTo>
                    <a:pt x="2048193" y="425820"/>
                    <a:pt x="2048151" y="424569"/>
                    <a:pt x="2047817" y="423318"/>
                  </a:cubicBezTo>
                  <a:cubicBezTo>
                    <a:pt x="2047107" y="420773"/>
                    <a:pt x="2045313" y="418646"/>
                    <a:pt x="2043560" y="416769"/>
                  </a:cubicBezTo>
                  <a:cubicBezTo>
                    <a:pt x="2042183" y="415267"/>
                    <a:pt x="2040723" y="413766"/>
                    <a:pt x="2039220" y="412306"/>
                  </a:cubicBezTo>
                  <a:cubicBezTo>
                    <a:pt x="2035673" y="408844"/>
                    <a:pt x="2031875" y="405591"/>
                    <a:pt x="2028120" y="402379"/>
                  </a:cubicBezTo>
                  <a:cubicBezTo>
                    <a:pt x="2024364" y="399209"/>
                    <a:pt x="2020608" y="395997"/>
                    <a:pt x="2016852" y="392827"/>
                  </a:cubicBezTo>
                  <a:cubicBezTo>
                    <a:pt x="2009048" y="386237"/>
                    <a:pt x="2001077" y="379771"/>
                    <a:pt x="1992606" y="374057"/>
                  </a:cubicBezTo>
                  <a:cubicBezTo>
                    <a:pt x="1987848" y="370845"/>
                    <a:pt x="1983091" y="367634"/>
                    <a:pt x="1978083" y="364797"/>
                  </a:cubicBezTo>
                  <a:cubicBezTo>
                    <a:pt x="1973075" y="361961"/>
                    <a:pt x="1968067" y="359166"/>
                    <a:pt x="1963018" y="356455"/>
                  </a:cubicBezTo>
                  <a:cubicBezTo>
                    <a:pt x="1953837" y="351450"/>
                    <a:pt x="1944698" y="346444"/>
                    <a:pt x="1935600" y="341272"/>
                  </a:cubicBezTo>
                  <a:cubicBezTo>
                    <a:pt x="1926169" y="335892"/>
                    <a:pt x="1916862" y="330427"/>
                    <a:pt x="1907598" y="324755"/>
                  </a:cubicBezTo>
                  <a:cubicBezTo>
                    <a:pt x="1903049" y="321960"/>
                    <a:pt x="1898584" y="319040"/>
                    <a:pt x="1894077" y="316204"/>
                  </a:cubicBezTo>
                  <a:cubicBezTo>
                    <a:pt x="1893117" y="315620"/>
                    <a:pt x="1892199" y="315036"/>
                    <a:pt x="1891239" y="314452"/>
                  </a:cubicBezTo>
                  <a:cubicBezTo>
                    <a:pt x="1892241" y="313952"/>
                    <a:pt x="1893284" y="313409"/>
                    <a:pt x="1894285" y="312909"/>
                  </a:cubicBezTo>
                  <a:cubicBezTo>
                    <a:pt x="1909392" y="305651"/>
                    <a:pt x="1924875" y="299228"/>
                    <a:pt x="1940316" y="292763"/>
                  </a:cubicBezTo>
                  <a:cubicBezTo>
                    <a:pt x="1954671" y="286756"/>
                    <a:pt x="1969069" y="280958"/>
                    <a:pt x="1983425" y="274952"/>
                  </a:cubicBezTo>
                  <a:cubicBezTo>
                    <a:pt x="1993106" y="270906"/>
                    <a:pt x="2002747" y="266610"/>
                    <a:pt x="2012345" y="262272"/>
                  </a:cubicBezTo>
                  <a:cubicBezTo>
                    <a:pt x="2022235" y="257809"/>
                    <a:pt x="2032168" y="253471"/>
                    <a:pt x="2041724" y="248299"/>
                  </a:cubicBezTo>
                  <a:cubicBezTo>
                    <a:pt x="2046982" y="245462"/>
                    <a:pt x="2052157" y="242626"/>
                    <a:pt x="2057290" y="239623"/>
                  </a:cubicBezTo>
                  <a:cubicBezTo>
                    <a:pt x="2058792" y="238747"/>
                    <a:pt x="2060295" y="237913"/>
                    <a:pt x="2061755" y="236953"/>
                  </a:cubicBezTo>
                  <a:cubicBezTo>
                    <a:pt x="2063425" y="235869"/>
                    <a:pt x="2065386" y="234743"/>
                    <a:pt x="2066930" y="233450"/>
                  </a:cubicBezTo>
                  <a:cubicBezTo>
                    <a:pt x="2069351" y="231448"/>
                    <a:pt x="2071980" y="229237"/>
                    <a:pt x="2073232" y="226234"/>
                  </a:cubicBezTo>
                  <a:cubicBezTo>
                    <a:pt x="2074025" y="224357"/>
                    <a:pt x="2074817" y="222605"/>
                    <a:pt x="2074817" y="220519"/>
                  </a:cubicBezTo>
                  <a:cubicBezTo>
                    <a:pt x="2074817" y="219143"/>
                    <a:pt x="2074567" y="217683"/>
                    <a:pt x="2074233" y="216390"/>
                  </a:cubicBezTo>
                  <a:cubicBezTo>
                    <a:pt x="2073566" y="214054"/>
                    <a:pt x="2071980" y="212177"/>
                    <a:pt x="2070060" y="210676"/>
                  </a:cubicBezTo>
                  <a:cubicBezTo>
                    <a:pt x="2067264" y="208465"/>
                    <a:pt x="2064343" y="206421"/>
                    <a:pt x="2061380" y="204419"/>
                  </a:cubicBezTo>
                  <a:cubicBezTo>
                    <a:pt x="2053033" y="198746"/>
                    <a:pt x="2044478" y="193449"/>
                    <a:pt x="2035590" y="188694"/>
                  </a:cubicBezTo>
                  <a:cubicBezTo>
                    <a:pt x="2026617" y="183897"/>
                    <a:pt x="2017436" y="179643"/>
                    <a:pt x="2008213" y="175346"/>
                  </a:cubicBezTo>
                  <a:cubicBezTo>
                    <a:pt x="1989100" y="166462"/>
                    <a:pt x="1970279" y="156994"/>
                    <a:pt x="1951458" y="147567"/>
                  </a:cubicBezTo>
                  <a:cubicBezTo>
                    <a:pt x="1946659" y="145148"/>
                    <a:pt x="1940733" y="142145"/>
                    <a:pt x="1934724" y="139350"/>
                  </a:cubicBezTo>
                  <a:cubicBezTo>
                    <a:pt x="1932554" y="138349"/>
                    <a:pt x="1930342" y="137348"/>
                    <a:pt x="1928130" y="136388"/>
                  </a:cubicBezTo>
                  <a:cubicBezTo>
                    <a:pt x="1934139" y="132468"/>
                    <a:pt x="1940190" y="128589"/>
                    <a:pt x="1946075" y="124459"/>
                  </a:cubicBezTo>
                  <a:cubicBezTo>
                    <a:pt x="1954171" y="118661"/>
                    <a:pt x="1962100" y="112697"/>
                    <a:pt x="1970071" y="1067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6742226" y="2539789"/>
              <a:ext cx="1006029" cy="358383"/>
            </a:xfrm>
            <a:custGeom>
              <a:rect b="b" l="l" r="r" t="t"/>
              <a:pathLst>
                <a:path extrusionOk="0" h="716767" w="2012059">
                  <a:moveTo>
                    <a:pt x="1994282" y="189734"/>
                  </a:moveTo>
                  <a:cubicBezTo>
                    <a:pt x="1989191" y="186731"/>
                    <a:pt x="1983933" y="183978"/>
                    <a:pt x="1978674" y="181225"/>
                  </a:cubicBezTo>
                  <a:cubicBezTo>
                    <a:pt x="1972123" y="178013"/>
                    <a:pt x="1965529" y="174968"/>
                    <a:pt x="1958935" y="171923"/>
                  </a:cubicBezTo>
                  <a:cubicBezTo>
                    <a:pt x="1951924" y="168628"/>
                    <a:pt x="1944913" y="165250"/>
                    <a:pt x="1937986" y="161871"/>
                  </a:cubicBezTo>
                  <a:cubicBezTo>
                    <a:pt x="1924214" y="155156"/>
                    <a:pt x="1910526" y="148273"/>
                    <a:pt x="1897923" y="141933"/>
                  </a:cubicBezTo>
                  <a:cubicBezTo>
                    <a:pt x="1891413" y="138680"/>
                    <a:pt x="1884820" y="135551"/>
                    <a:pt x="1878142" y="132673"/>
                  </a:cubicBezTo>
                  <a:cubicBezTo>
                    <a:pt x="1874595" y="131172"/>
                    <a:pt x="1870923" y="129795"/>
                    <a:pt x="1867501" y="128002"/>
                  </a:cubicBezTo>
                  <a:cubicBezTo>
                    <a:pt x="1865372" y="126876"/>
                    <a:pt x="1863244" y="125708"/>
                    <a:pt x="1861742" y="123747"/>
                  </a:cubicBezTo>
                  <a:cubicBezTo>
                    <a:pt x="1860615" y="122287"/>
                    <a:pt x="1860073" y="120619"/>
                    <a:pt x="1859780" y="118784"/>
                  </a:cubicBezTo>
                  <a:cubicBezTo>
                    <a:pt x="1859280" y="115280"/>
                    <a:pt x="1860991" y="111818"/>
                    <a:pt x="1863661" y="109649"/>
                  </a:cubicBezTo>
                  <a:cubicBezTo>
                    <a:pt x="1865748" y="107980"/>
                    <a:pt x="1868085" y="106562"/>
                    <a:pt x="1870297" y="105061"/>
                  </a:cubicBezTo>
                  <a:cubicBezTo>
                    <a:pt x="1876515" y="100931"/>
                    <a:pt x="1882816" y="96927"/>
                    <a:pt x="1889076" y="92839"/>
                  </a:cubicBezTo>
                  <a:cubicBezTo>
                    <a:pt x="1900678" y="84914"/>
                    <a:pt x="1911862" y="76405"/>
                    <a:pt x="1923129" y="68021"/>
                  </a:cubicBezTo>
                  <a:cubicBezTo>
                    <a:pt x="1928513" y="63976"/>
                    <a:pt x="1933938" y="59930"/>
                    <a:pt x="1939405" y="55925"/>
                  </a:cubicBezTo>
                  <a:cubicBezTo>
                    <a:pt x="1945581" y="51462"/>
                    <a:pt x="1951841" y="47083"/>
                    <a:pt x="1958142" y="42703"/>
                  </a:cubicBezTo>
                  <a:cubicBezTo>
                    <a:pt x="1964110" y="38532"/>
                    <a:pt x="1970036" y="34277"/>
                    <a:pt x="1975920" y="29939"/>
                  </a:cubicBezTo>
                  <a:cubicBezTo>
                    <a:pt x="1981888" y="25476"/>
                    <a:pt x="1987563" y="20554"/>
                    <a:pt x="1993197" y="15591"/>
                  </a:cubicBezTo>
                  <a:cubicBezTo>
                    <a:pt x="1998288" y="11128"/>
                    <a:pt x="2003463" y="6706"/>
                    <a:pt x="2008888" y="2619"/>
                  </a:cubicBezTo>
                  <a:cubicBezTo>
                    <a:pt x="2009932" y="1826"/>
                    <a:pt x="2010975" y="1034"/>
                    <a:pt x="2012060" y="241"/>
                  </a:cubicBezTo>
                  <a:cubicBezTo>
                    <a:pt x="2010140" y="325"/>
                    <a:pt x="2008262" y="408"/>
                    <a:pt x="2006384" y="450"/>
                  </a:cubicBezTo>
                  <a:cubicBezTo>
                    <a:pt x="1996536" y="700"/>
                    <a:pt x="1986645" y="617"/>
                    <a:pt x="1976755" y="700"/>
                  </a:cubicBezTo>
                  <a:cubicBezTo>
                    <a:pt x="1966238" y="825"/>
                    <a:pt x="1955680" y="992"/>
                    <a:pt x="1945164" y="1034"/>
                  </a:cubicBezTo>
                  <a:cubicBezTo>
                    <a:pt x="1934856" y="1075"/>
                    <a:pt x="1924507" y="1034"/>
                    <a:pt x="1914157" y="950"/>
                  </a:cubicBezTo>
                  <a:cubicBezTo>
                    <a:pt x="1893124" y="784"/>
                    <a:pt x="1872091" y="116"/>
                    <a:pt x="1851058" y="33"/>
                  </a:cubicBezTo>
                  <a:cubicBezTo>
                    <a:pt x="1828022" y="-51"/>
                    <a:pt x="1805028" y="33"/>
                    <a:pt x="1781992" y="200"/>
                  </a:cubicBezTo>
                  <a:cubicBezTo>
                    <a:pt x="1759499" y="366"/>
                    <a:pt x="1737005" y="950"/>
                    <a:pt x="1714512" y="1451"/>
                  </a:cubicBezTo>
                  <a:cubicBezTo>
                    <a:pt x="1692269" y="1910"/>
                    <a:pt x="1670026" y="2243"/>
                    <a:pt x="1647741" y="2327"/>
                  </a:cubicBezTo>
                  <a:cubicBezTo>
                    <a:pt x="1630881" y="2410"/>
                    <a:pt x="1614063" y="2369"/>
                    <a:pt x="1597203" y="2369"/>
                  </a:cubicBezTo>
                  <a:cubicBezTo>
                    <a:pt x="1570579" y="2369"/>
                    <a:pt x="1543954" y="2369"/>
                    <a:pt x="1517329" y="2661"/>
                  </a:cubicBezTo>
                  <a:cubicBezTo>
                    <a:pt x="1494001" y="2952"/>
                    <a:pt x="1470673" y="3286"/>
                    <a:pt x="1447386" y="3828"/>
                  </a:cubicBezTo>
                  <a:cubicBezTo>
                    <a:pt x="1424809" y="4371"/>
                    <a:pt x="1402274" y="5038"/>
                    <a:pt x="1379697" y="5622"/>
                  </a:cubicBezTo>
                  <a:cubicBezTo>
                    <a:pt x="1334877" y="6790"/>
                    <a:pt x="1290057" y="7416"/>
                    <a:pt x="1245237" y="8125"/>
                  </a:cubicBezTo>
                  <a:cubicBezTo>
                    <a:pt x="1202003" y="8792"/>
                    <a:pt x="1158810" y="10210"/>
                    <a:pt x="1115618" y="12254"/>
                  </a:cubicBezTo>
                  <a:cubicBezTo>
                    <a:pt x="1069546" y="14423"/>
                    <a:pt x="1023516" y="16842"/>
                    <a:pt x="977444" y="19011"/>
                  </a:cubicBezTo>
                  <a:cubicBezTo>
                    <a:pt x="956369" y="20054"/>
                    <a:pt x="935294" y="20888"/>
                    <a:pt x="914262" y="21722"/>
                  </a:cubicBezTo>
                  <a:cubicBezTo>
                    <a:pt x="890266" y="22682"/>
                    <a:pt x="866228" y="23766"/>
                    <a:pt x="842232" y="24934"/>
                  </a:cubicBezTo>
                  <a:cubicBezTo>
                    <a:pt x="821450" y="25935"/>
                    <a:pt x="800667" y="27061"/>
                    <a:pt x="779885" y="28062"/>
                  </a:cubicBezTo>
                  <a:cubicBezTo>
                    <a:pt x="756181" y="29189"/>
                    <a:pt x="732478" y="30231"/>
                    <a:pt x="708732" y="31232"/>
                  </a:cubicBezTo>
                  <a:cubicBezTo>
                    <a:pt x="665498" y="33026"/>
                    <a:pt x="622264" y="34903"/>
                    <a:pt x="579030" y="36822"/>
                  </a:cubicBezTo>
                  <a:cubicBezTo>
                    <a:pt x="555743" y="37864"/>
                    <a:pt x="532457" y="38782"/>
                    <a:pt x="509170" y="39533"/>
                  </a:cubicBezTo>
                  <a:cubicBezTo>
                    <a:pt x="488138" y="40200"/>
                    <a:pt x="467105" y="40826"/>
                    <a:pt x="446072" y="41535"/>
                  </a:cubicBezTo>
                  <a:cubicBezTo>
                    <a:pt x="423829" y="42328"/>
                    <a:pt x="401586" y="42995"/>
                    <a:pt x="379343" y="43871"/>
                  </a:cubicBezTo>
                  <a:cubicBezTo>
                    <a:pt x="357308" y="44747"/>
                    <a:pt x="335316" y="45706"/>
                    <a:pt x="313281" y="46707"/>
                  </a:cubicBezTo>
                  <a:cubicBezTo>
                    <a:pt x="309150" y="46874"/>
                    <a:pt x="305060" y="47041"/>
                    <a:pt x="300928" y="47208"/>
                  </a:cubicBezTo>
                  <a:cubicBezTo>
                    <a:pt x="276849" y="52505"/>
                    <a:pt x="251810" y="49502"/>
                    <a:pt x="227272" y="49210"/>
                  </a:cubicBezTo>
                  <a:cubicBezTo>
                    <a:pt x="212499" y="49126"/>
                    <a:pt x="197726" y="49752"/>
                    <a:pt x="183036" y="48042"/>
                  </a:cubicBezTo>
                  <a:cubicBezTo>
                    <a:pt x="171977" y="46040"/>
                    <a:pt x="162045" y="44288"/>
                    <a:pt x="150944" y="43579"/>
                  </a:cubicBezTo>
                  <a:cubicBezTo>
                    <a:pt x="111716" y="40743"/>
                    <a:pt x="72447" y="44538"/>
                    <a:pt x="33594" y="50002"/>
                  </a:cubicBezTo>
                  <a:cubicBezTo>
                    <a:pt x="47074" y="58511"/>
                    <a:pt x="62598" y="62390"/>
                    <a:pt x="77079" y="68772"/>
                  </a:cubicBezTo>
                  <a:cubicBezTo>
                    <a:pt x="88430" y="73861"/>
                    <a:pt x="99948" y="78449"/>
                    <a:pt x="111424" y="82537"/>
                  </a:cubicBezTo>
                  <a:cubicBezTo>
                    <a:pt x="126364" y="88877"/>
                    <a:pt x="143140" y="88960"/>
                    <a:pt x="158039" y="94758"/>
                  </a:cubicBezTo>
                  <a:cubicBezTo>
                    <a:pt x="164632" y="98679"/>
                    <a:pt x="163464" y="108815"/>
                    <a:pt x="156286" y="111192"/>
                  </a:cubicBezTo>
                  <a:cubicBezTo>
                    <a:pt x="146187" y="116114"/>
                    <a:pt x="134168" y="121829"/>
                    <a:pt x="124695" y="126667"/>
                  </a:cubicBezTo>
                  <a:cubicBezTo>
                    <a:pt x="106625" y="135593"/>
                    <a:pt x="90099" y="144311"/>
                    <a:pt x="72238" y="152820"/>
                  </a:cubicBezTo>
                  <a:cubicBezTo>
                    <a:pt x="55462" y="160953"/>
                    <a:pt x="37225" y="166835"/>
                    <a:pt x="22410" y="178472"/>
                  </a:cubicBezTo>
                  <a:cubicBezTo>
                    <a:pt x="37851" y="193112"/>
                    <a:pt x="57256" y="202247"/>
                    <a:pt x="75326" y="213009"/>
                  </a:cubicBezTo>
                  <a:cubicBezTo>
                    <a:pt x="100031" y="229568"/>
                    <a:pt x="125988" y="244375"/>
                    <a:pt x="150235" y="261477"/>
                  </a:cubicBezTo>
                  <a:cubicBezTo>
                    <a:pt x="164215" y="271863"/>
                    <a:pt x="162629" y="283041"/>
                    <a:pt x="146980" y="290299"/>
                  </a:cubicBezTo>
                  <a:cubicBezTo>
                    <a:pt x="132958" y="298474"/>
                    <a:pt x="117934" y="304647"/>
                    <a:pt x="103245" y="311488"/>
                  </a:cubicBezTo>
                  <a:cubicBezTo>
                    <a:pt x="69692" y="327463"/>
                    <a:pt x="36557" y="344815"/>
                    <a:pt x="6051" y="366087"/>
                  </a:cubicBezTo>
                  <a:cubicBezTo>
                    <a:pt x="22368" y="374638"/>
                    <a:pt x="38352" y="383397"/>
                    <a:pt x="55378" y="390280"/>
                  </a:cubicBezTo>
                  <a:cubicBezTo>
                    <a:pt x="71028" y="395952"/>
                    <a:pt x="89807" y="398580"/>
                    <a:pt x="105456" y="401959"/>
                  </a:cubicBezTo>
                  <a:cubicBezTo>
                    <a:pt x="117058" y="405129"/>
                    <a:pt x="149943" y="407506"/>
                    <a:pt x="137089" y="426193"/>
                  </a:cubicBezTo>
                  <a:cubicBezTo>
                    <a:pt x="127282" y="432700"/>
                    <a:pt x="115514" y="436245"/>
                    <a:pt x="104914" y="441542"/>
                  </a:cubicBezTo>
                  <a:cubicBezTo>
                    <a:pt x="71821" y="457518"/>
                    <a:pt x="36724" y="469322"/>
                    <a:pt x="4757" y="487550"/>
                  </a:cubicBezTo>
                  <a:cubicBezTo>
                    <a:pt x="30381" y="499729"/>
                    <a:pt x="54752" y="513994"/>
                    <a:pt x="81461" y="523546"/>
                  </a:cubicBezTo>
                  <a:cubicBezTo>
                    <a:pt x="95482" y="530428"/>
                    <a:pt x="172478" y="544026"/>
                    <a:pt x="151987" y="567593"/>
                  </a:cubicBezTo>
                  <a:cubicBezTo>
                    <a:pt x="113093" y="592536"/>
                    <a:pt x="71028" y="612599"/>
                    <a:pt x="32300" y="637959"/>
                  </a:cubicBezTo>
                  <a:cubicBezTo>
                    <a:pt x="21617" y="644716"/>
                    <a:pt x="10683" y="651098"/>
                    <a:pt x="42" y="657897"/>
                  </a:cubicBezTo>
                  <a:cubicBezTo>
                    <a:pt x="42" y="657897"/>
                    <a:pt x="0" y="657897"/>
                    <a:pt x="0" y="657939"/>
                  </a:cubicBezTo>
                  <a:cubicBezTo>
                    <a:pt x="459" y="657939"/>
                    <a:pt x="876" y="657897"/>
                    <a:pt x="1294" y="657855"/>
                  </a:cubicBezTo>
                  <a:cubicBezTo>
                    <a:pt x="21909" y="656353"/>
                    <a:pt x="42525" y="654810"/>
                    <a:pt x="63182" y="654518"/>
                  </a:cubicBezTo>
                  <a:cubicBezTo>
                    <a:pt x="84674" y="654226"/>
                    <a:pt x="106124" y="654351"/>
                    <a:pt x="127616" y="653976"/>
                  </a:cubicBezTo>
                  <a:cubicBezTo>
                    <a:pt x="170892" y="653183"/>
                    <a:pt x="214084" y="650848"/>
                    <a:pt x="257360" y="650764"/>
                  </a:cubicBezTo>
                  <a:cubicBezTo>
                    <a:pt x="280396" y="650723"/>
                    <a:pt x="303432" y="650681"/>
                    <a:pt x="326468" y="650305"/>
                  </a:cubicBezTo>
                  <a:cubicBezTo>
                    <a:pt x="348294" y="649972"/>
                    <a:pt x="370120" y="649054"/>
                    <a:pt x="391946" y="648262"/>
                  </a:cubicBezTo>
                  <a:cubicBezTo>
                    <a:pt x="413813" y="647469"/>
                    <a:pt x="435722" y="647261"/>
                    <a:pt x="457590" y="647552"/>
                  </a:cubicBezTo>
                  <a:cubicBezTo>
                    <a:pt x="479749" y="647803"/>
                    <a:pt x="501951" y="648220"/>
                    <a:pt x="524110" y="649012"/>
                  </a:cubicBezTo>
                  <a:cubicBezTo>
                    <a:pt x="547355" y="649847"/>
                    <a:pt x="570600" y="650681"/>
                    <a:pt x="593803" y="651265"/>
                  </a:cubicBezTo>
                  <a:cubicBezTo>
                    <a:pt x="616213" y="651849"/>
                    <a:pt x="638581" y="652141"/>
                    <a:pt x="660949" y="652850"/>
                  </a:cubicBezTo>
                  <a:cubicBezTo>
                    <a:pt x="683192" y="653517"/>
                    <a:pt x="705435" y="654894"/>
                    <a:pt x="727637" y="656729"/>
                  </a:cubicBezTo>
                  <a:cubicBezTo>
                    <a:pt x="750422" y="658648"/>
                    <a:pt x="773166" y="661192"/>
                    <a:pt x="795910" y="663486"/>
                  </a:cubicBezTo>
                  <a:cubicBezTo>
                    <a:pt x="839019" y="667866"/>
                    <a:pt x="882253" y="670911"/>
                    <a:pt x="925446" y="674081"/>
                  </a:cubicBezTo>
                  <a:cubicBezTo>
                    <a:pt x="970057" y="677334"/>
                    <a:pt x="1014710" y="680504"/>
                    <a:pt x="1059238" y="684550"/>
                  </a:cubicBezTo>
                  <a:cubicBezTo>
                    <a:pt x="1076599" y="686135"/>
                    <a:pt x="1093959" y="687804"/>
                    <a:pt x="1111361" y="689263"/>
                  </a:cubicBezTo>
                  <a:cubicBezTo>
                    <a:pt x="1120208" y="690014"/>
                    <a:pt x="1129014" y="690765"/>
                    <a:pt x="1137861" y="691516"/>
                  </a:cubicBezTo>
                  <a:cubicBezTo>
                    <a:pt x="1146625" y="692267"/>
                    <a:pt x="1155430" y="692767"/>
                    <a:pt x="1164152" y="693393"/>
                  </a:cubicBezTo>
                  <a:cubicBezTo>
                    <a:pt x="1174293" y="693977"/>
                    <a:pt x="1184392" y="694602"/>
                    <a:pt x="1194533" y="695019"/>
                  </a:cubicBezTo>
                  <a:cubicBezTo>
                    <a:pt x="1206510" y="695520"/>
                    <a:pt x="1218445" y="695979"/>
                    <a:pt x="1230380" y="696313"/>
                  </a:cubicBezTo>
                  <a:cubicBezTo>
                    <a:pt x="1251872" y="696938"/>
                    <a:pt x="1273364" y="697314"/>
                    <a:pt x="1294856" y="697814"/>
                  </a:cubicBezTo>
                  <a:cubicBezTo>
                    <a:pt x="1318268" y="698398"/>
                    <a:pt x="1341679" y="699065"/>
                    <a:pt x="1365133" y="700067"/>
                  </a:cubicBezTo>
                  <a:cubicBezTo>
                    <a:pt x="1386207" y="700942"/>
                    <a:pt x="1407282" y="702152"/>
                    <a:pt x="1428315" y="703487"/>
                  </a:cubicBezTo>
                  <a:cubicBezTo>
                    <a:pt x="1451768" y="704947"/>
                    <a:pt x="1475263" y="706365"/>
                    <a:pt x="1498716" y="707658"/>
                  </a:cubicBezTo>
                  <a:cubicBezTo>
                    <a:pt x="1520542" y="708868"/>
                    <a:pt x="1542368" y="709785"/>
                    <a:pt x="1564194" y="710703"/>
                  </a:cubicBezTo>
                  <a:cubicBezTo>
                    <a:pt x="1585519" y="711579"/>
                    <a:pt x="1606802" y="712371"/>
                    <a:pt x="1628085" y="713247"/>
                  </a:cubicBezTo>
                  <a:cubicBezTo>
                    <a:pt x="1650787" y="714165"/>
                    <a:pt x="1673489" y="715208"/>
                    <a:pt x="1696191" y="715875"/>
                  </a:cubicBezTo>
                  <a:cubicBezTo>
                    <a:pt x="1740886" y="717210"/>
                    <a:pt x="1785581" y="716834"/>
                    <a:pt x="1830276" y="716125"/>
                  </a:cubicBezTo>
                  <a:cubicBezTo>
                    <a:pt x="1841919" y="715958"/>
                    <a:pt x="1853521" y="715541"/>
                    <a:pt x="1865122" y="715249"/>
                  </a:cubicBezTo>
                  <a:cubicBezTo>
                    <a:pt x="1876098" y="714957"/>
                    <a:pt x="1887031" y="714749"/>
                    <a:pt x="1898007" y="714582"/>
                  </a:cubicBezTo>
                  <a:cubicBezTo>
                    <a:pt x="1908440" y="714415"/>
                    <a:pt x="1918914" y="714457"/>
                    <a:pt x="1929347" y="714498"/>
                  </a:cubicBezTo>
                  <a:cubicBezTo>
                    <a:pt x="1940657" y="714540"/>
                    <a:pt x="1952008" y="714582"/>
                    <a:pt x="1963317" y="714665"/>
                  </a:cubicBezTo>
                  <a:cubicBezTo>
                    <a:pt x="1963359" y="714665"/>
                    <a:pt x="1963401" y="714665"/>
                    <a:pt x="1963442" y="714665"/>
                  </a:cubicBezTo>
                  <a:cubicBezTo>
                    <a:pt x="1961022" y="713539"/>
                    <a:pt x="1958643" y="712413"/>
                    <a:pt x="1956223" y="711287"/>
                  </a:cubicBezTo>
                  <a:cubicBezTo>
                    <a:pt x="1953886" y="710202"/>
                    <a:pt x="1951507" y="709243"/>
                    <a:pt x="1949128" y="708242"/>
                  </a:cubicBezTo>
                  <a:cubicBezTo>
                    <a:pt x="1944413" y="706240"/>
                    <a:pt x="1939613" y="704321"/>
                    <a:pt x="1934814" y="702486"/>
                  </a:cubicBezTo>
                  <a:cubicBezTo>
                    <a:pt x="1923839" y="698315"/>
                    <a:pt x="1912863" y="694185"/>
                    <a:pt x="1901930" y="689847"/>
                  </a:cubicBezTo>
                  <a:cubicBezTo>
                    <a:pt x="1892540" y="686135"/>
                    <a:pt x="1883275" y="682131"/>
                    <a:pt x="1874094" y="678043"/>
                  </a:cubicBezTo>
                  <a:cubicBezTo>
                    <a:pt x="1868795" y="675707"/>
                    <a:pt x="1863494" y="673330"/>
                    <a:pt x="1858236" y="670952"/>
                  </a:cubicBezTo>
                  <a:cubicBezTo>
                    <a:pt x="1853354" y="668742"/>
                    <a:pt x="1848513" y="666489"/>
                    <a:pt x="1843588" y="664445"/>
                  </a:cubicBezTo>
                  <a:cubicBezTo>
                    <a:pt x="1838622" y="662360"/>
                    <a:pt x="1833656" y="660358"/>
                    <a:pt x="1828607" y="658481"/>
                  </a:cubicBezTo>
                  <a:cubicBezTo>
                    <a:pt x="1823515" y="656562"/>
                    <a:pt x="1818382" y="654852"/>
                    <a:pt x="1813249" y="653017"/>
                  </a:cubicBezTo>
                  <a:cubicBezTo>
                    <a:pt x="1810787" y="652141"/>
                    <a:pt x="1808409" y="651056"/>
                    <a:pt x="1806030" y="649930"/>
                  </a:cubicBezTo>
                  <a:cubicBezTo>
                    <a:pt x="1804694" y="649263"/>
                    <a:pt x="1803317" y="648595"/>
                    <a:pt x="1802149" y="647678"/>
                  </a:cubicBezTo>
                  <a:cubicBezTo>
                    <a:pt x="1800730" y="646635"/>
                    <a:pt x="1799311" y="645676"/>
                    <a:pt x="1798226" y="644299"/>
                  </a:cubicBezTo>
                  <a:cubicBezTo>
                    <a:pt x="1797350" y="643173"/>
                    <a:pt x="1796431" y="642130"/>
                    <a:pt x="1795889" y="640837"/>
                  </a:cubicBezTo>
                  <a:cubicBezTo>
                    <a:pt x="1794971" y="638626"/>
                    <a:pt x="1794679" y="635915"/>
                    <a:pt x="1795305" y="633579"/>
                  </a:cubicBezTo>
                  <a:cubicBezTo>
                    <a:pt x="1796014" y="631035"/>
                    <a:pt x="1797850" y="628491"/>
                    <a:pt x="1800146" y="627156"/>
                  </a:cubicBezTo>
                  <a:cubicBezTo>
                    <a:pt x="1801564" y="626322"/>
                    <a:pt x="1802775" y="625779"/>
                    <a:pt x="1804319" y="625195"/>
                  </a:cubicBezTo>
                  <a:cubicBezTo>
                    <a:pt x="1805529" y="624737"/>
                    <a:pt x="1806781" y="624361"/>
                    <a:pt x="1808033" y="623986"/>
                  </a:cubicBezTo>
                  <a:cubicBezTo>
                    <a:pt x="1810412" y="623235"/>
                    <a:pt x="1812832" y="622526"/>
                    <a:pt x="1815211" y="621817"/>
                  </a:cubicBezTo>
                  <a:cubicBezTo>
                    <a:pt x="1820135" y="620315"/>
                    <a:pt x="1825101" y="618939"/>
                    <a:pt x="1830067" y="617521"/>
                  </a:cubicBezTo>
                  <a:cubicBezTo>
                    <a:pt x="1840792" y="614476"/>
                    <a:pt x="1851517" y="611473"/>
                    <a:pt x="1862243" y="608386"/>
                  </a:cubicBezTo>
                  <a:cubicBezTo>
                    <a:pt x="1883401" y="602254"/>
                    <a:pt x="1904433" y="595664"/>
                    <a:pt x="1925341" y="588573"/>
                  </a:cubicBezTo>
                  <a:cubicBezTo>
                    <a:pt x="1928930" y="587322"/>
                    <a:pt x="1932477" y="586071"/>
                    <a:pt x="1936024" y="584694"/>
                  </a:cubicBezTo>
                  <a:cubicBezTo>
                    <a:pt x="1939321" y="583443"/>
                    <a:pt x="1942618" y="582108"/>
                    <a:pt x="1945831" y="580607"/>
                  </a:cubicBezTo>
                  <a:cubicBezTo>
                    <a:pt x="1942576" y="577270"/>
                    <a:pt x="1939154" y="574058"/>
                    <a:pt x="1935732" y="570930"/>
                  </a:cubicBezTo>
                  <a:cubicBezTo>
                    <a:pt x="1932936" y="568594"/>
                    <a:pt x="1930140" y="566216"/>
                    <a:pt x="1927219" y="564047"/>
                  </a:cubicBezTo>
                  <a:cubicBezTo>
                    <a:pt x="1925299" y="562629"/>
                    <a:pt x="1923422" y="561211"/>
                    <a:pt x="1921544" y="559793"/>
                  </a:cubicBezTo>
                  <a:cubicBezTo>
                    <a:pt x="1919666" y="558375"/>
                    <a:pt x="1917662" y="557123"/>
                    <a:pt x="1915701" y="555789"/>
                  </a:cubicBezTo>
                  <a:cubicBezTo>
                    <a:pt x="1898132" y="544485"/>
                    <a:pt x="1880020" y="534057"/>
                    <a:pt x="1862034" y="523504"/>
                  </a:cubicBezTo>
                  <a:cubicBezTo>
                    <a:pt x="1852895" y="518124"/>
                    <a:pt x="1843881" y="512409"/>
                    <a:pt x="1834866" y="506820"/>
                  </a:cubicBezTo>
                  <a:cubicBezTo>
                    <a:pt x="1826145" y="501398"/>
                    <a:pt x="1817423" y="496017"/>
                    <a:pt x="1808993" y="490177"/>
                  </a:cubicBezTo>
                  <a:cubicBezTo>
                    <a:pt x="1807073" y="488843"/>
                    <a:pt x="1805195" y="487508"/>
                    <a:pt x="1803317" y="486173"/>
                  </a:cubicBezTo>
                  <a:cubicBezTo>
                    <a:pt x="1802274" y="485422"/>
                    <a:pt x="1801231" y="484671"/>
                    <a:pt x="1800187" y="483962"/>
                  </a:cubicBezTo>
                  <a:cubicBezTo>
                    <a:pt x="1799269" y="483253"/>
                    <a:pt x="1798309" y="482586"/>
                    <a:pt x="1797350" y="481877"/>
                  </a:cubicBezTo>
                  <a:cubicBezTo>
                    <a:pt x="1796473" y="481168"/>
                    <a:pt x="1795680" y="480500"/>
                    <a:pt x="1794846" y="479750"/>
                  </a:cubicBezTo>
                  <a:cubicBezTo>
                    <a:pt x="1794011" y="478832"/>
                    <a:pt x="1793135" y="477956"/>
                    <a:pt x="1792467" y="476872"/>
                  </a:cubicBezTo>
                  <a:cubicBezTo>
                    <a:pt x="1791883" y="475912"/>
                    <a:pt x="1791382" y="474786"/>
                    <a:pt x="1791090" y="473660"/>
                  </a:cubicBezTo>
                  <a:cubicBezTo>
                    <a:pt x="1790339" y="470907"/>
                    <a:pt x="1791048" y="468237"/>
                    <a:pt x="1792425" y="465818"/>
                  </a:cubicBezTo>
                  <a:cubicBezTo>
                    <a:pt x="1794971" y="461522"/>
                    <a:pt x="1800354" y="460563"/>
                    <a:pt x="1804778" y="459311"/>
                  </a:cubicBezTo>
                  <a:cubicBezTo>
                    <a:pt x="1809869" y="457893"/>
                    <a:pt x="1814960" y="456517"/>
                    <a:pt x="1820093" y="455140"/>
                  </a:cubicBezTo>
                  <a:cubicBezTo>
                    <a:pt x="1830818" y="452262"/>
                    <a:pt x="1841460" y="449301"/>
                    <a:pt x="1852102" y="446172"/>
                  </a:cubicBezTo>
                  <a:cubicBezTo>
                    <a:pt x="1862117" y="443253"/>
                    <a:pt x="1872133" y="440375"/>
                    <a:pt x="1882065" y="437246"/>
                  </a:cubicBezTo>
                  <a:cubicBezTo>
                    <a:pt x="1898675" y="432032"/>
                    <a:pt x="1915117" y="426527"/>
                    <a:pt x="1931726" y="421354"/>
                  </a:cubicBezTo>
                  <a:cubicBezTo>
                    <a:pt x="1940031" y="418768"/>
                    <a:pt x="1948377" y="416224"/>
                    <a:pt x="1956682" y="413596"/>
                  </a:cubicBezTo>
                  <a:cubicBezTo>
                    <a:pt x="1964653" y="411093"/>
                    <a:pt x="1972707" y="408674"/>
                    <a:pt x="1980093" y="406172"/>
                  </a:cubicBezTo>
                  <a:cubicBezTo>
                    <a:pt x="1980260" y="406088"/>
                    <a:pt x="1980469" y="406046"/>
                    <a:pt x="1980636" y="405963"/>
                  </a:cubicBezTo>
                  <a:lnTo>
                    <a:pt x="1980636" y="405963"/>
                  </a:lnTo>
                  <a:cubicBezTo>
                    <a:pt x="1981846" y="405504"/>
                    <a:pt x="1983056" y="405087"/>
                    <a:pt x="1984267" y="404587"/>
                  </a:cubicBezTo>
                  <a:cubicBezTo>
                    <a:pt x="1982722" y="403085"/>
                    <a:pt x="1981137" y="401667"/>
                    <a:pt x="1979509" y="400249"/>
                  </a:cubicBezTo>
                  <a:cubicBezTo>
                    <a:pt x="1973834" y="395327"/>
                    <a:pt x="1968158" y="390488"/>
                    <a:pt x="1962399" y="385650"/>
                  </a:cubicBezTo>
                  <a:cubicBezTo>
                    <a:pt x="1956097" y="380311"/>
                    <a:pt x="1949546" y="375347"/>
                    <a:pt x="1943870" y="371134"/>
                  </a:cubicBezTo>
                  <a:cubicBezTo>
                    <a:pt x="1941491" y="369508"/>
                    <a:pt x="1939113" y="367923"/>
                    <a:pt x="1936734" y="366338"/>
                  </a:cubicBezTo>
                  <a:cubicBezTo>
                    <a:pt x="1934480" y="364836"/>
                    <a:pt x="1932143" y="363501"/>
                    <a:pt x="1929848" y="362083"/>
                  </a:cubicBezTo>
                  <a:cubicBezTo>
                    <a:pt x="1925466" y="359414"/>
                    <a:pt x="1920918" y="356911"/>
                    <a:pt x="1916369" y="354450"/>
                  </a:cubicBezTo>
                  <a:cubicBezTo>
                    <a:pt x="1907063" y="349403"/>
                    <a:pt x="1897756" y="344440"/>
                    <a:pt x="1888575" y="339184"/>
                  </a:cubicBezTo>
                  <a:cubicBezTo>
                    <a:pt x="1879144" y="333803"/>
                    <a:pt x="1869754" y="328464"/>
                    <a:pt x="1860532" y="322792"/>
                  </a:cubicBezTo>
                  <a:cubicBezTo>
                    <a:pt x="1851601" y="317286"/>
                    <a:pt x="1842754" y="311571"/>
                    <a:pt x="1833781" y="306107"/>
                  </a:cubicBezTo>
                  <a:cubicBezTo>
                    <a:pt x="1829316" y="303396"/>
                    <a:pt x="1824058" y="299725"/>
                    <a:pt x="1824058" y="293844"/>
                  </a:cubicBezTo>
                  <a:cubicBezTo>
                    <a:pt x="1824058" y="291550"/>
                    <a:pt x="1824726" y="289173"/>
                    <a:pt x="1826145" y="287379"/>
                  </a:cubicBezTo>
                  <a:cubicBezTo>
                    <a:pt x="1827730" y="285335"/>
                    <a:pt x="1830067" y="284084"/>
                    <a:pt x="1832279" y="282833"/>
                  </a:cubicBezTo>
                  <a:cubicBezTo>
                    <a:pt x="1841251" y="277744"/>
                    <a:pt x="1850641" y="273406"/>
                    <a:pt x="1859989" y="269151"/>
                  </a:cubicBezTo>
                  <a:cubicBezTo>
                    <a:pt x="1870631" y="264313"/>
                    <a:pt x="1881481" y="259892"/>
                    <a:pt x="1892290" y="255387"/>
                  </a:cubicBezTo>
                  <a:cubicBezTo>
                    <a:pt x="1901721" y="251466"/>
                    <a:pt x="1911152" y="247545"/>
                    <a:pt x="1920584" y="243708"/>
                  </a:cubicBezTo>
                  <a:cubicBezTo>
                    <a:pt x="1931184" y="239370"/>
                    <a:pt x="1941658" y="234948"/>
                    <a:pt x="1952133" y="230402"/>
                  </a:cubicBezTo>
                  <a:cubicBezTo>
                    <a:pt x="1962858" y="225730"/>
                    <a:pt x="1973500" y="220808"/>
                    <a:pt x="1983348" y="216179"/>
                  </a:cubicBezTo>
                  <a:cubicBezTo>
                    <a:pt x="1987856" y="213884"/>
                    <a:pt x="1992321" y="211590"/>
                    <a:pt x="1996786" y="209171"/>
                  </a:cubicBezTo>
                  <a:cubicBezTo>
                    <a:pt x="2001711" y="206502"/>
                    <a:pt x="2006635" y="203749"/>
                    <a:pt x="2011392" y="200745"/>
                  </a:cubicBezTo>
                  <a:cubicBezTo>
                    <a:pt x="2010349" y="199995"/>
                    <a:pt x="2009264" y="199244"/>
                    <a:pt x="2008179" y="198535"/>
                  </a:cubicBezTo>
                  <a:cubicBezTo>
                    <a:pt x="2003672" y="195490"/>
                    <a:pt x="1998998" y="192570"/>
                    <a:pt x="1994282" y="189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32"/>
          <p:cNvGrpSpPr/>
          <p:nvPr/>
        </p:nvGrpSpPr>
        <p:grpSpPr>
          <a:xfrm>
            <a:off x="7926499" y="1314388"/>
            <a:ext cx="696079" cy="597702"/>
            <a:chOff x="7926499" y="1314388"/>
            <a:chExt cx="696079" cy="597702"/>
          </a:xfrm>
        </p:grpSpPr>
        <p:sp>
          <p:nvSpPr>
            <p:cNvPr id="1463" name="Google Shape;1463;p32"/>
            <p:cNvSpPr/>
            <p:nvPr/>
          </p:nvSpPr>
          <p:spPr>
            <a:xfrm>
              <a:off x="7926499" y="1314388"/>
              <a:ext cx="696079" cy="597702"/>
            </a:xfrm>
            <a:custGeom>
              <a:rect b="b" l="l" r="r" t="t"/>
              <a:pathLst>
                <a:path extrusionOk="0" h="1195404" w="1392159">
                  <a:moveTo>
                    <a:pt x="1388261" y="541053"/>
                  </a:moveTo>
                  <a:cubicBezTo>
                    <a:pt x="1385700" y="485969"/>
                    <a:pt x="1379268" y="428851"/>
                    <a:pt x="1364094" y="375298"/>
                  </a:cubicBezTo>
                  <a:cubicBezTo>
                    <a:pt x="1337894" y="280000"/>
                    <a:pt x="1298524" y="177907"/>
                    <a:pt x="1217084" y="116640"/>
                  </a:cubicBezTo>
                  <a:cubicBezTo>
                    <a:pt x="1181167" y="94946"/>
                    <a:pt x="1142744" y="76483"/>
                    <a:pt x="1103124" y="62614"/>
                  </a:cubicBezTo>
                  <a:cubicBezTo>
                    <a:pt x="1069044" y="52616"/>
                    <a:pt x="1033879" y="46601"/>
                    <a:pt x="999159" y="39360"/>
                  </a:cubicBezTo>
                  <a:cubicBezTo>
                    <a:pt x="992755" y="38052"/>
                    <a:pt x="986324" y="36965"/>
                    <a:pt x="979892" y="36046"/>
                  </a:cubicBezTo>
                  <a:cubicBezTo>
                    <a:pt x="978166" y="29391"/>
                    <a:pt x="973822" y="24099"/>
                    <a:pt x="966193" y="25297"/>
                  </a:cubicBezTo>
                  <a:cubicBezTo>
                    <a:pt x="941636" y="-4808"/>
                    <a:pt x="874201" y="-7787"/>
                    <a:pt x="843936" y="14993"/>
                  </a:cubicBezTo>
                  <a:cubicBezTo>
                    <a:pt x="838590" y="18557"/>
                    <a:pt x="835026" y="23570"/>
                    <a:pt x="833021" y="29224"/>
                  </a:cubicBezTo>
                  <a:cubicBezTo>
                    <a:pt x="804789" y="30588"/>
                    <a:pt x="776640" y="34125"/>
                    <a:pt x="748853" y="39527"/>
                  </a:cubicBezTo>
                  <a:cubicBezTo>
                    <a:pt x="702272" y="48216"/>
                    <a:pt x="657111" y="65148"/>
                    <a:pt x="614150" y="84893"/>
                  </a:cubicBezTo>
                  <a:cubicBezTo>
                    <a:pt x="577703" y="105195"/>
                    <a:pt x="540311" y="125051"/>
                    <a:pt x="507846" y="151451"/>
                  </a:cubicBezTo>
                  <a:cubicBezTo>
                    <a:pt x="485655" y="172143"/>
                    <a:pt x="464718" y="194505"/>
                    <a:pt x="446035" y="218483"/>
                  </a:cubicBezTo>
                  <a:cubicBezTo>
                    <a:pt x="428717" y="242795"/>
                    <a:pt x="412958" y="268165"/>
                    <a:pt x="396754" y="293228"/>
                  </a:cubicBezTo>
                  <a:cubicBezTo>
                    <a:pt x="363899" y="350179"/>
                    <a:pt x="340845" y="412643"/>
                    <a:pt x="320464" y="474996"/>
                  </a:cubicBezTo>
                  <a:cubicBezTo>
                    <a:pt x="307378" y="520640"/>
                    <a:pt x="289782" y="565087"/>
                    <a:pt x="279174" y="611399"/>
                  </a:cubicBezTo>
                  <a:cubicBezTo>
                    <a:pt x="275359" y="628331"/>
                    <a:pt x="272380" y="645541"/>
                    <a:pt x="271071" y="662863"/>
                  </a:cubicBezTo>
                  <a:cubicBezTo>
                    <a:pt x="271044" y="667737"/>
                    <a:pt x="269763" y="673279"/>
                    <a:pt x="272129" y="677762"/>
                  </a:cubicBezTo>
                  <a:cubicBezTo>
                    <a:pt x="272157" y="677790"/>
                    <a:pt x="272213" y="677818"/>
                    <a:pt x="272241" y="677846"/>
                  </a:cubicBezTo>
                  <a:cubicBezTo>
                    <a:pt x="254783" y="681104"/>
                    <a:pt x="239191" y="691102"/>
                    <a:pt x="225994" y="702770"/>
                  </a:cubicBezTo>
                  <a:cubicBezTo>
                    <a:pt x="211098" y="715692"/>
                    <a:pt x="195785" y="728140"/>
                    <a:pt x="181529" y="741731"/>
                  </a:cubicBezTo>
                  <a:cubicBezTo>
                    <a:pt x="125398" y="797623"/>
                    <a:pt x="71829" y="856968"/>
                    <a:pt x="30232" y="924668"/>
                  </a:cubicBezTo>
                  <a:cubicBezTo>
                    <a:pt x="-112546" y="1160574"/>
                    <a:pt x="290422" y="1069230"/>
                    <a:pt x="406276" y="1105712"/>
                  </a:cubicBezTo>
                  <a:cubicBezTo>
                    <a:pt x="446007" y="1114652"/>
                    <a:pt x="484319" y="1130497"/>
                    <a:pt x="519262" y="1151829"/>
                  </a:cubicBezTo>
                  <a:cubicBezTo>
                    <a:pt x="554566" y="1171769"/>
                    <a:pt x="581657" y="1196192"/>
                    <a:pt x="624953" y="1195385"/>
                  </a:cubicBezTo>
                  <a:cubicBezTo>
                    <a:pt x="695868" y="1196220"/>
                    <a:pt x="762524" y="1162468"/>
                    <a:pt x="819211" y="1122393"/>
                  </a:cubicBezTo>
                  <a:cubicBezTo>
                    <a:pt x="865375" y="1086107"/>
                    <a:pt x="904048" y="1041549"/>
                    <a:pt x="943139" y="998021"/>
                  </a:cubicBezTo>
                  <a:cubicBezTo>
                    <a:pt x="966360" y="968975"/>
                    <a:pt x="993312" y="943243"/>
                    <a:pt x="1016839" y="914448"/>
                  </a:cubicBezTo>
                  <a:cubicBezTo>
                    <a:pt x="1033879" y="895678"/>
                    <a:pt x="1048301" y="873455"/>
                    <a:pt x="1054399" y="848642"/>
                  </a:cubicBezTo>
                  <a:cubicBezTo>
                    <a:pt x="1054650" y="847611"/>
                    <a:pt x="1054761" y="846609"/>
                    <a:pt x="1054845" y="845606"/>
                  </a:cubicBezTo>
                  <a:cubicBezTo>
                    <a:pt x="1114010" y="847333"/>
                    <a:pt x="1171645" y="833770"/>
                    <a:pt x="1226913" y="813580"/>
                  </a:cubicBezTo>
                  <a:cubicBezTo>
                    <a:pt x="1251581" y="806423"/>
                    <a:pt x="1273995" y="794225"/>
                    <a:pt x="1295796" y="780914"/>
                  </a:cubicBezTo>
                  <a:cubicBezTo>
                    <a:pt x="1328093" y="762534"/>
                    <a:pt x="1359388" y="740227"/>
                    <a:pt x="1384419" y="712629"/>
                  </a:cubicBezTo>
                  <a:cubicBezTo>
                    <a:pt x="1385839" y="710540"/>
                    <a:pt x="1386507" y="708507"/>
                    <a:pt x="1386619" y="706586"/>
                  </a:cubicBezTo>
                  <a:cubicBezTo>
                    <a:pt x="1386841" y="705527"/>
                    <a:pt x="1386953" y="704441"/>
                    <a:pt x="1386869" y="703355"/>
                  </a:cubicBezTo>
                  <a:cubicBezTo>
                    <a:pt x="1387203" y="688818"/>
                    <a:pt x="1388707" y="675674"/>
                    <a:pt x="1390071" y="660218"/>
                  </a:cubicBezTo>
                  <a:cubicBezTo>
                    <a:pt x="1394415" y="620199"/>
                    <a:pt x="1391073" y="581323"/>
                    <a:pt x="1388261" y="541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7936668" y="1636072"/>
              <a:ext cx="506715" cy="265643"/>
            </a:xfrm>
            <a:custGeom>
              <a:rect b="b" l="l" r="r" t="t"/>
              <a:pathLst>
                <a:path extrusionOk="0" h="531285" w="1013429">
                  <a:moveTo>
                    <a:pt x="1000288" y="185585"/>
                  </a:moveTo>
                  <a:cubicBezTo>
                    <a:pt x="1005076" y="190096"/>
                    <a:pt x="1009420" y="195081"/>
                    <a:pt x="1013429" y="200233"/>
                  </a:cubicBezTo>
                  <a:cubicBezTo>
                    <a:pt x="1008278" y="223793"/>
                    <a:pt x="992937" y="243900"/>
                    <a:pt x="977039" y="261528"/>
                  </a:cubicBezTo>
                  <a:cubicBezTo>
                    <a:pt x="952593" y="291020"/>
                    <a:pt x="924917" y="317671"/>
                    <a:pt x="901167" y="347747"/>
                  </a:cubicBezTo>
                  <a:cubicBezTo>
                    <a:pt x="868591" y="383199"/>
                    <a:pt x="836294" y="420154"/>
                    <a:pt x="799514" y="451567"/>
                  </a:cubicBezTo>
                  <a:cubicBezTo>
                    <a:pt x="771365" y="474431"/>
                    <a:pt x="739847" y="493730"/>
                    <a:pt x="706686" y="508378"/>
                  </a:cubicBezTo>
                  <a:cubicBezTo>
                    <a:pt x="660606" y="526452"/>
                    <a:pt x="605700" y="543078"/>
                    <a:pt x="558535" y="520019"/>
                  </a:cubicBezTo>
                  <a:cubicBezTo>
                    <a:pt x="492547" y="477021"/>
                    <a:pt x="425335" y="442043"/>
                    <a:pt x="345566" y="434134"/>
                  </a:cubicBezTo>
                  <a:cubicBezTo>
                    <a:pt x="242714" y="423579"/>
                    <a:pt x="136828" y="443379"/>
                    <a:pt x="36622" y="411214"/>
                  </a:cubicBezTo>
                  <a:cubicBezTo>
                    <a:pt x="-39082" y="383533"/>
                    <a:pt x="21504" y="297202"/>
                    <a:pt x="50182" y="254566"/>
                  </a:cubicBezTo>
                  <a:cubicBezTo>
                    <a:pt x="103278" y="180739"/>
                    <a:pt x="164504" y="111090"/>
                    <a:pt x="234139" y="52580"/>
                  </a:cubicBezTo>
                  <a:cubicBezTo>
                    <a:pt x="238622" y="49600"/>
                    <a:pt x="243745" y="47038"/>
                    <a:pt x="248951" y="44615"/>
                  </a:cubicBezTo>
                  <a:cubicBezTo>
                    <a:pt x="249926" y="45924"/>
                    <a:pt x="251903" y="46258"/>
                    <a:pt x="253322" y="47149"/>
                  </a:cubicBezTo>
                  <a:cubicBezTo>
                    <a:pt x="254937" y="47818"/>
                    <a:pt x="256190" y="45116"/>
                    <a:pt x="254325" y="44531"/>
                  </a:cubicBezTo>
                  <a:cubicBezTo>
                    <a:pt x="280942" y="32946"/>
                    <a:pt x="309092" y="25650"/>
                    <a:pt x="337408" y="19496"/>
                  </a:cubicBezTo>
                  <a:cubicBezTo>
                    <a:pt x="368452" y="13007"/>
                    <a:pt x="399386" y="5237"/>
                    <a:pt x="430987" y="1951"/>
                  </a:cubicBezTo>
                  <a:cubicBezTo>
                    <a:pt x="529522" y="-5290"/>
                    <a:pt x="629756" y="7576"/>
                    <a:pt x="722779" y="41357"/>
                  </a:cubicBezTo>
                  <a:cubicBezTo>
                    <a:pt x="802019" y="69623"/>
                    <a:pt x="881371" y="102317"/>
                    <a:pt x="949864" y="151582"/>
                  </a:cubicBezTo>
                  <a:cubicBezTo>
                    <a:pt x="950755" y="155620"/>
                    <a:pt x="954096" y="159017"/>
                    <a:pt x="958301" y="160298"/>
                  </a:cubicBezTo>
                  <a:cubicBezTo>
                    <a:pt x="961948" y="162470"/>
                    <a:pt x="965623" y="164448"/>
                    <a:pt x="969382" y="166313"/>
                  </a:cubicBezTo>
                  <a:cubicBezTo>
                    <a:pt x="976566" y="171995"/>
                    <a:pt x="983638" y="177898"/>
                    <a:pt x="990543" y="184053"/>
                  </a:cubicBezTo>
                  <a:cubicBezTo>
                    <a:pt x="993271" y="186309"/>
                    <a:pt x="997030" y="186699"/>
                    <a:pt x="1000288" y="1855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8064735" y="1338872"/>
              <a:ext cx="400784" cy="392164"/>
            </a:xfrm>
            <a:custGeom>
              <a:rect b="b" l="l" r="r" t="t"/>
              <a:pathLst>
                <a:path extrusionOk="0" h="784328" w="801567">
                  <a:moveTo>
                    <a:pt x="783912" y="337581"/>
                  </a:moveTo>
                  <a:cubicBezTo>
                    <a:pt x="797193" y="411268"/>
                    <a:pt x="801704" y="486460"/>
                    <a:pt x="801565" y="561623"/>
                  </a:cubicBezTo>
                  <a:cubicBezTo>
                    <a:pt x="797611" y="625397"/>
                    <a:pt x="792042" y="688418"/>
                    <a:pt x="786669" y="752331"/>
                  </a:cubicBezTo>
                  <a:cubicBezTo>
                    <a:pt x="785416" y="762105"/>
                    <a:pt x="783940" y="771908"/>
                    <a:pt x="782938" y="781767"/>
                  </a:cubicBezTo>
                  <a:cubicBezTo>
                    <a:pt x="782910" y="782296"/>
                    <a:pt x="782938" y="782825"/>
                    <a:pt x="782994" y="783326"/>
                  </a:cubicBezTo>
                  <a:cubicBezTo>
                    <a:pt x="781072" y="783605"/>
                    <a:pt x="779123" y="783883"/>
                    <a:pt x="777202" y="784162"/>
                  </a:cubicBezTo>
                  <a:cubicBezTo>
                    <a:pt x="776618" y="784189"/>
                    <a:pt x="776061" y="784273"/>
                    <a:pt x="775504" y="784329"/>
                  </a:cubicBezTo>
                  <a:cubicBezTo>
                    <a:pt x="772525" y="778843"/>
                    <a:pt x="767764" y="773997"/>
                    <a:pt x="763364" y="769680"/>
                  </a:cubicBezTo>
                  <a:cubicBezTo>
                    <a:pt x="752951" y="757650"/>
                    <a:pt x="739503" y="749434"/>
                    <a:pt x="725109" y="743029"/>
                  </a:cubicBezTo>
                  <a:cubicBezTo>
                    <a:pt x="711187" y="731834"/>
                    <a:pt x="696458" y="721641"/>
                    <a:pt x="681201" y="712284"/>
                  </a:cubicBezTo>
                  <a:cubicBezTo>
                    <a:pt x="640049" y="685940"/>
                    <a:pt x="596252" y="664023"/>
                    <a:pt x="551008" y="645531"/>
                  </a:cubicBezTo>
                  <a:cubicBezTo>
                    <a:pt x="483489" y="618100"/>
                    <a:pt x="414105" y="593482"/>
                    <a:pt x="341825" y="582398"/>
                  </a:cubicBezTo>
                  <a:cubicBezTo>
                    <a:pt x="260803" y="571899"/>
                    <a:pt x="177358" y="569616"/>
                    <a:pt x="98034" y="592090"/>
                  </a:cubicBezTo>
                  <a:cubicBezTo>
                    <a:pt x="79407" y="596907"/>
                    <a:pt x="21411" y="609077"/>
                    <a:pt x="0" y="626678"/>
                  </a:cubicBezTo>
                  <a:cubicBezTo>
                    <a:pt x="585" y="624840"/>
                    <a:pt x="835" y="622862"/>
                    <a:pt x="1420" y="621024"/>
                  </a:cubicBezTo>
                  <a:cubicBezTo>
                    <a:pt x="13559" y="567806"/>
                    <a:pt x="31212" y="517957"/>
                    <a:pt x="49922" y="466353"/>
                  </a:cubicBezTo>
                  <a:cubicBezTo>
                    <a:pt x="72781" y="396537"/>
                    <a:pt x="97589" y="327166"/>
                    <a:pt x="133060" y="262306"/>
                  </a:cubicBezTo>
                  <a:cubicBezTo>
                    <a:pt x="164940" y="210480"/>
                    <a:pt x="198714" y="159350"/>
                    <a:pt x="244487" y="118607"/>
                  </a:cubicBezTo>
                  <a:cubicBezTo>
                    <a:pt x="320275" y="60877"/>
                    <a:pt x="411460" y="18603"/>
                    <a:pt x="506181" y="5152"/>
                  </a:cubicBezTo>
                  <a:cubicBezTo>
                    <a:pt x="522525" y="2562"/>
                    <a:pt x="538980" y="863"/>
                    <a:pt x="555518" y="0"/>
                  </a:cubicBezTo>
                  <a:cubicBezTo>
                    <a:pt x="556799" y="5486"/>
                    <a:pt x="559333" y="10722"/>
                    <a:pt x="562980" y="14983"/>
                  </a:cubicBezTo>
                  <a:cubicBezTo>
                    <a:pt x="580354" y="33780"/>
                    <a:pt x="607529" y="36008"/>
                    <a:pt x="631529" y="38097"/>
                  </a:cubicBezTo>
                  <a:cubicBezTo>
                    <a:pt x="642388" y="39378"/>
                    <a:pt x="654249" y="38821"/>
                    <a:pt x="665191" y="35869"/>
                  </a:cubicBezTo>
                  <a:cubicBezTo>
                    <a:pt x="665386" y="36231"/>
                    <a:pt x="665609" y="36593"/>
                    <a:pt x="665776" y="36927"/>
                  </a:cubicBezTo>
                  <a:cubicBezTo>
                    <a:pt x="674435" y="49765"/>
                    <a:pt x="684124" y="61824"/>
                    <a:pt x="692700" y="74746"/>
                  </a:cubicBezTo>
                  <a:cubicBezTo>
                    <a:pt x="716227" y="112174"/>
                    <a:pt x="735995" y="152304"/>
                    <a:pt x="751726" y="193743"/>
                  </a:cubicBezTo>
                  <a:cubicBezTo>
                    <a:pt x="768293" y="240250"/>
                    <a:pt x="775977" y="289097"/>
                    <a:pt x="783912" y="337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8352447" y="1323939"/>
              <a:ext cx="53975" cy="23650"/>
            </a:xfrm>
            <a:custGeom>
              <a:rect b="b" l="l" r="r" t="t"/>
              <a:pathLst>
                <a:path extrusionOk="0" h="47300" w="107950">
                  <a:moveTo>
                    <a:pt x="105918" y="16194"/>
                  </a:moveTo>
                  <a:cubicBezTo>
                    <a:pt x="105500" y="19146"/>
                    <a:pt x="107839" y="21541"/>
                    <a:pt x="107951" y="24353"/>
                  </a:cubicBezTo>
                  <a:cubicBezTo>
                    <a:pt x="104192" y="39893"/>
                    <a:pt x="88544" y="46159"/>
                    <a:pt x="73843" y="47301"/>
                  </a:cubicBezTo>
                  <a:cubicBezTo>
                    <a:pt x="51513" y="46966"/>
                    <a:pt x="26956" y="46855"/>
                    <a:pt x="7438" y="34713"/>
                  </a:cubicBezTo>
                  <a:cubicBezTo>
                    <a:pt x="-3810" y="26999"/>
                    <a:pt x="-2000" y="13214"/>
                    <a:pt x="10835" y="8452"/>
                  </a:cubicBezTo>
                  <a:cubicBezTo>
                    <a:pt x="37063" y="-4359"/>
                    <a:pt x="83171" y="-3245"/>
                    <a:pt x="105918" y="161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8402413" y="1342131"/>
              <a:ext cx="209696" cy="386859"/>
            </a:xfrm>
            <a:custGeom>
              <a:rect b="b" l="l" r="r" t="t"/>
              <a:pathLst>
                <a:path extrusionOk="0" h="773718" w="419393">
                  <a:moveTo>
                    <a:pt x="419228" y="553046"/>
                  </a:moveTo>
                  <a:cubicBezTo>
                    <a:pt x="420063" y="576689"/>
                    <a:pt x="417558" y="599943"/>
                    <a:pt x="415469" y="623586"/>
                  </a:cubicBezTo>
                  <a:cubicBezTo>
                    <a:pt x="414857" y="631301"/>
                    <a:pt x="414133" y="639015"/>
                    <a:pt x="414077" y="646757"/>
                  </a:cubicBezTo>
                  <a:cubicBezTo>
                    <a:pt x="381529" y="679952"/>
                    <a:pt x="341380" y="704208"/>
                    <a:pt x="300869" y="726431"/>
                  </a:cubicBezTo>
                  <a:cubicBezTo>
                    <a:pt x="265648" y="741247"/>
                    <a:pt x="229090" y="753528"/>
                    <a:pt x="192198" y="763470"/>
                  </a:cubicBezTo>
                  <a:cubicBezTo>
                    <a:pt x="171177" y="767369"/>
                    <a:pt x="150100" y="770655"/>
                    <a:pt x="128968" y="773718"/>
                  </a:cubicBezTo>
                  <a:cubicBezTo>
                    <a:pt x="129524" y="770878"/>
                    <a:pt x="129803" y="767954"/>
                    <a:pt x="129970" y="765419"/>
                  </a:cubicBezTo>
                  <a:cubicBezTo>
                    <a:pt x="131195" y="755589"/>
                    <a:pt x="132643" y="745786"/>
                    <a:pt x="133562" y="735956"/>
                  </a:cubicBezTo>
                  <a:cubicBezTo>
                    <a:pt x="136513" y="698221"/>
                    <a:pt x="138685" y="660319"/>
                    <a:pt x="142276" y="622584"/>
                  </a:cubicBezTo>
                  <a:cubicBezTo>
                    <a:pt x="147901" y="570813"/>
                    <a:pt x="148430" y="519154"/>
                    <a:pt x="144030" y="467244"/>
                  </a:cubicBezTo>
                  <a:cubicBezTo>
                    <a:pt x="141636" y="428507"/>
                    <a:pt x="139269" y="388878"/>
                    <a:pt x="131835" y="350642"/>
                  </a:cubicBezTo>
                  <a:cubicBezTo>
                    <a:pt x="119417" y="277177"/>
                    <a:pt x="108253" y="201791"/>
                    <a:pt x="72670" y="135289"/>
                  </a:cubicBezTo>
                  <a:cubicBezTo>
                    <a:pt x="53180" y="95437"/>
                    <a:pt x="29875" y="58538"/>
                    <a:pt x="0" y="25816"/>
                  </a:cubicBezTo>
                  <a:cubicBezTo>
                    <a:pt x="11499" y="20747"/>
                    <a:pt x="21105" y="12393"/>
                    <a:pt x="26089" y="0"/>
                  </a:cubicBezTo>
                  <a:cubicBezTo>
                    <a:pt x="34247" y="1170"/>
                    <a:pt x="42377" y="2590"/>
                    <a:pt x="50451" y="4372"/>
                  </a:cubicBezTo>
                  <a:cubicBezTo>
                    <a:pt x="85032" y="11752"/>
                    <a:pt x="120420" y="17127"/>
                    <a:pt x="153998" y="28517"/>
                  </a:cubicBezTo>
                  <a:cubicBezTo>
                    <a:pt x="188217" y="41550"/>
                    <a:pt x="221489" y="57814"/>
                    <a:pt x="252923" y="76556"/>
                  </a:cubicBezTo>
                  <a:cubicBezTo>
                    <a:pt x="297527" y="108303"/>
                    <a:pt x="326094" y="156760"/>
                    <a:pt x="349733" y="205161"/>
                  </a:cubicBezTo>
                  <a:cubicBezTo>
                    <a:pt x="378800" y="266818"/>
                    <a:pt x="396536" y="333654"/>
                    <a:pt x="408119" y="400686"/>
                  </a:cubicBezTo>
                  <a:cubicBezTo>
                    <a:pt x="414189" y="451760"/>
                    <a:pt x="416834" y="500997"/>
                    <a:pt x="419228" y="5530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32"/>
          <p:cNvGrpSpPr/>
          <p:nvPr/>
        </p:nvGrpSpPr>
        <p:grpSpPr>
          <a:xfrm>
            <a:off x="6930705" y="1353252"/>
            <a:ext cx="904297" cy="519017"/>
            <a:chOff x="6930705" y="1353252"/>
            <a:chExt cx="904297" cy="519017"/>
          </a:xfrm>
        </p:grpSpPr>
        <p:sp>
          <p:nvSpPr>
            <p:cNvPr id="1469" name="Google Shape;1469;p32"/>
            <p:cNvSpPr/>
            <p:nvPr/>
          </p:nvSpPr>
          <p:spPr>
            <a:xfrm>
              <a:off x="6930705" y="1353252"/>
              <a:ext cx="904297" cy="519017"/>
            </a:xfrm>
            <a:custGeom>
              <a:rect b="b" l="l" r="r" t="t"/>
              <a:pathLst>
                <a:path extrusionOk="0" h="1038033" w="1808594">
                  <a:moveTo>
                    <a:pt x="1780223" y="6219"/>
                  </a:moveTo>
                  <a:cubicBezTo>
                    <a:pt x="1767381" y="-1565"/>
                    <a:pt x="1751972" y="-1131"/>
                    <a:pt x="1737901" y="2562"/>
                  </a:cubicBezTo>
                  <a:cubicBezTo>
                    <a:pt x="1720646" y="6292"/>
                    <a:pt x="1701221" y="8899"/>
                    <a:pt x="1688705" y="22621"/>
                  </a:cubicBezTo>
                  <a:cubicBezTo>
                    <a:pt x="1668015" y="47532"/>
                    <a:pt x="1646673" y="72406"/>
                    <a:pt x="1629165" y="99634"/>
                  </a:cubicBezTo>
                  <a:cubicBezTo>
                    <a:pt x="1616396" y="125486"/>
                    <a:pt x="1601131" y="149853"/>
                    <a:pt x="1585938" y="174257"/>
                  </a:cubicBezTo>
                  <a:cubicBezTo>
                    <a:pt x="1557579" y="225961"/>
                    <a:pt x="1526036" y="276072"/>
                    <a:pt x="1502343" y="330165"/>
                  </a:cubicBezTo>
                  <a:cubicBezTo>
                    <a:pt x="1489682" y="357973"/>
                    <a:pt x="1475539" y="383788"/>
                    <a:pt x="1462625" y="411849"/>
                  </a:cubicBezTo>
                  <a:cubicBezTo>
                    <a:pt x="1450507" y="438896"/>
                    <a:pt x="1440813" y="466920"/>
                    <a:pt x="1430286" y="494619"/>
                  </a:cubicBezTo>
                  <a:cubicBezTo>
                    <a:pt x="1420520" y="521702"/>
                    <a:pt x="1408438" y="548206"/>
                    <a:pt x="1401854" y="576302"/>
                  </a:cubicBezTo>
                  <a:cubicBezTo>
                    <a:pt x="1401854" y="576411"/>
                    <a:pt x="1401818" y="576520"/>
                    <a:pt x="1401818" y="576628"/>
                  </a:cubicBezTo>
                  <a:cubicBezTo>
                    <a:pt x="1383334" y="570038"/>
                    <a:pt x="1362571" y="568916"/>
                    <a:pt x="1343508" y="564680"/>
                  </a:cubicBezTo>
                  <a:cubicBezTo>
                    <a:pt x="1313774" y="561168"/>
                    <a:pt x="1283931" y="558633"/>
                    <a:pt x="1254197" y="555013"/>
                  </a:cubicBezTo>
                  <a:cubicBezTo>
                    <a:pt x="1215709" y="551754"/>
                    <a:pt x="1177076" y="551754"/>
                    <a:pt x="1138552" y="548640"/>
                  </a:cubicBezTo>
                  <a:cubicBezTo>
                    <a:pt x="1044683" y="544585"/>
                    <a:pt x="945353" y="545961"/>
                    <a:pt x="861612" y="594008"/>
                  </a:cubicBezTo>
                  <a:cubicBezTo>
                    <a:pt x="839185" y="607115"/>
                    <a:pt x="806087" y="632206"/>
                    <a:pt x="801927" y="660520"/>
                  </a:cubicBezTo>
                  <a:cubicBezTo>
                    <a:pt x="783190" y="651541"/>
                    <a:pt x="763258" y="644119"/>
                    <a:pt x="743038" y="639122"/>
                  </a:cubicBezTo>
                  <a:cubicBezTo>
                    <a:pt x="722419" y="635212"/>
                    <a:pt x="701186" y="637782"/>
                    <a:pt x="680459" y="639484"/>
                  </a:cubicBezTo>
                  <a:cubicBezTo>
                    <a:pt x="662264" y="640968"/>
                    <a:pt x="645733" y="649658"/>
                    <a:pt x="631300" y="660376"/>
                  </a:cubicBezTo>
                  <a:cubicBezTo>
                    <a:pt x="631264" y="660412"/>
                    <a:pt x="631191" y="660448"/>
                    <a:pt x="631155" y="660520"/>
                  </a:cubicBezTo>
                  <a:cubicBezTo>
                    <a:pt x="631879" y="652482"/>
                    <a:pt x="629419" y="644046"/>
                    <a:pt x="627827" y="636189"/>
                  </a:cubicBezTo>
                  <a:cubicBezTo>
                    <a:pt x="623812" y="614899"/>
                    <a:pt x="605328" y="601394"/>
                    <a:pt x="587205" y="592089"/>
                  </a:cubicBezTo>
                  <a:cubicBezTo>
                    <a:pt x="556928" y="576411"/>
                    <a:pt x="522745" y="570654"/>
                    <a:pt x="489430" y="564970"/>
                  </a:cubicBezTo>
                  <a:cubicBezTo>
                    <a:pt x="462228" y="560082"/>
                    <a:pt x="434664" y="558380"/>
                    <a:pt x="407064" y="557583"/>
                  </a:cubicBezTo>
                  <a:cubicBezTo>
                    <a:pt x="350562" y="552876"/>
                    <a:pt x="294024" y="554542"/>
                    <a:pt x="237630" y="559104"/>
                  </a:cubicBezTo>
                  <a:cubicBezTo>
                    <a:pt x="240814" y="556533"/>
                    <a:pt x="243961" y="553999"/>
                    <a:pt x="247108" y="551500"/>
                  </a:cubicBezTo>
                  <a:cubicBezTo>
                    <a:pt x="273984" y="531514"/>
                    <a:pt x="299269" y="509572"/>
                    <a:pt x="326796" y="490491"/>
                  </a:cubicBezTo>
                  <a:cubicBezTo>
                    <a:pt x="347089" y="474415"/>
                    <a:pt x="368142" y="459244"/>
                    <a:pt x="388254" y="443023"/>
                  </a:cubicBezTo>
                  <a:cubicBezTo>
                    <a:pt x="407968" y="425282"/>
                    <a:pt x="425802" y="405296"/>
                    <a:pt x="441501" y="383933"/>
                  </a:cubicBezTo>
                  <a:cubicBezTo>
                    <a:pt x="451701" y="369233"/>
                    <a:pt x="459768" y="353229"/>
                    <a:pt x="467437" y="337153"/>
                  </a:cubicBezTo>
                  <a:cubicBezTo>
                    <a:pt x="477203" y="318000"/>
                    <a:pt x="488815" y="300838"/>
                    <a:pt x="501294" y="283168"/>
                  </a:cubicBezTo>
                  <a:cubicBezTo>
                    <a:pt x="519887" y="255180"/>
                    <a:pt x="548030" y="236715"/>
                    <a:pt x="575557" y="218502"/>
                  </a:cubicBezTo>
                  <a:cubicBezTo>
                    <a:pt x="609307" y="197321"/>
                    <a:pt x="644214" y="177986"/>
                    <a:pt x="678976" y="158471"/>
                  </a:cubicBezTo>
                  <a:cubicBezTo>
                    <a:pt x="708818" y="141164"/>
                    <a:pt x="737793" y="121612"/>
                    <a:pt x="770348" y="109663"/>
                  </a:cubicBezTo>
                  <a:cubicBezTo>
                    <a:pt x="796429" y="100032"/>
                    <a:pt x="799431" y="111075"/>
                    <a:pt x="819326" y="122879"/>
                  </a:cubicBezTo>
                  <a:cubicBezTo>
                    <a:pt x="850507" y="134103"/>
                    <a:pt x="885378" y="109265"/>
                    <a:pt x="892396" y="78344"/>
                  </a:cubicBezTo>
                  <a:cubicBezTo>
                    <a:pt x="896592" y="56330"/>
                    <a:pt x="882484" y="35040"/>
                    <a:pt x="864506" y="23526"/>
                  </a:cubicBezTo>
                  <a:cubicBezTo>
                    <a:pt x="819182" y="-12681"/>
                    <a:pt x="710229" y="50537"/>
                    <a:pt x="666532" y="76172"/>
                  </a:cubicBezTo>
                  <a:cubicBezTo>
                    <a:pt x="580694" y="128708"/>
                    <a:pt x="495615" y="183200"/>
                    <a:pt x="415673" y="244391"/>
                  </a:cubicBezTo>
                  <a:cubicBezTo>
                    <a:pt x="325096" y="318036"/>
                    <a:pt x="235677" y="393673"/>
                    <a:pt x="152081" y="475284"/>
                  </a:cubicBezTo>
                  <a:cubicBezTo>
                    <a:pt x="132910" y="494691"/>
                    <a:pt x="113413" y="513736"/>
                    <a:pt x="94639" y="533505"/>
                  </a:cubicBezTo>
                  <a:cubicBezTo>
                    <a:pt x="88092" y="540566"/>
                    <a:pt x="55862" y="570545"/>
                    <a:pt x="44829" y="590423"/>
                  </a:cubicBezTo>
                  <a:cubicBezTo>
                    <a:pt x="33362" y="594840"/>
                    <a:pt x="22872" y="600996"/>
                    <a:pt x="15167" y="610554"/>
                  </a:cubicBezTo>
                  <a:cubicBezTo>
                    <a:pt x="1928" y="629310"/>
                    <a:pt x="-5488" y="667436"/>
                    <a:pt x="4894" y="688509"/>
                  </a:cubicBezTo>
                  <a:cubicBezTo>
                    <a:pt x="18278" y="703788"/>
                    <a:pt x="41031" y="700095"/>
                    <a:pt x="59081" y="705454"/>
                  </a:cubicBezTo>
                  <a:cubicBezTo>
                    <a:pt x="62337" y="717583"/>
                    <a:pt x="59298" y="730654"/>
                    <a:pt x="60817" y="743109"/>
                  </a:cubicBezTo>
                  <a:cubicBezTo>
                    <a:pt x="61866" y="761032"/>
                    <a:pt x="65086" y="778701"/>
                    <a:pt x="68233" y="796334"/>
                  </a:cubicBezTo>
                  <a:cubicBezTo>
                    <a:pt x="76082" y="842643"/>
                    <a:pt x="88779" y="890111"/>
                    <a:pt x="116379" y="928780"/>
                  </a:cubicBezTo>
                  <a:cubicBezTo>
                    <a:pt x="177909" y="1012419"/>
                    <a:pt x="258502" y="1035591"/>
                    <a:pt x="358556" y="1036243"/>
                  </a:cubicBezTo>
                  <a:cubicBezTo>
                    <a:pt x="391618" y="1037655"/>
                    <a:pt x="425151" y="1031464"/>
                    <a:pt x="454234" y="1015207"/>
                  </a:cubicBezTo>
                  <a:cubicBezTo>
                    <a:pt x="476480" y="1001955"/>
                    <a:pt x="499160" y="988558"/>
                    <a:pt x="516379" y="968789"/>
                  </a:cubicBezTo>
                  <a:cubicBezTo>
                    <a:pt x="566550" y="912523"/>
                    <a:pt x="594078" y="841593"/>
                    <a:pt x="622908" y="773089"/>
                  </a:cubicBezTo>
                  <a:cubicBezTo>
                    <a:pt x="626778" y="763096"/>
                    <a:pt x="630793" y="753754"/>
                    <a:pt x="639366" y="746657"/>
                  </a:cubicBezTo>
                  <a:cubicBezTo>
                    <a:pt x="639692" y="746440"/>
                    <a:pt x="639945" y="746151"/>
                    <a:pt x="640198" y="745897"/>
                  </a:cubicBezTo>
                  <a:cubicBezTo>
                    <a:pt x="644756" y="744485"/>
                    <a:pt x="649386" y="743290"/>
                    <a:pt x="654053" y="742276"/>
                  </a:cubicBezTo>
                  <a:cubicBezTo>
                    <a:pt x="683823" y="736483"/>
                    <a:pt x="714751" y="735361"/>
                    <a:pt x="744087" y="743073"/>
                  </a:cubicBezTo>
                  <a:cubicBezTo>
                    <a:pt x="744883" y="743688"/>
                    <a:pt x="745859" y="744195"/>
                    <a:pt x="746981" y="744521"/>
                  </a:cubicBezTo>
                  <a:cubicBezTo>
                    <a:pt x="762752" y="749590"/>
                    <a:pt x="782249" y="751799"/>
                    <a:pt x="791509" y="767332"/>
                  </a:cubicBezTo>
                  <a:cubicBezTo>
                    <a:pt x="821171" y="824974"/>
                    <a:pt x="837449" y="889495"/>
                    <a:pt x="872826" y="944421"/>
                  </a:cubicBezTo>
                  <a:cubicBezTo>
                    <a:pt x="907009" y="1001375"/>
                    <a:pt x="953275" y="1033310"/>
                    <a:pt x="1020303" y="1037510"/>
                  </a:cubicBezTo>
                  <a:cubicBezTo>
                    <a:pt x="1050507" y="1038198"/>
                    <a:pt x="1081001" y="1038778"/>
                    <a:pt x="1111097" y="1035338"/>
                  </a:cubicBezTo>
                  <a:cubicBezTo>
                    <a:pt x="1170637" y="1025634"/>
                    <a:pt x="1232457" y="1006662"/>
                    <a:pt x="1274128" y="960606"/>
                  </a:cubicBezTo>
                  <a:cubicBezTo>
                    <a:pt x="1309252" y="921394"/>
                    <a:pt x="1328387" y="871247"/>
                    <a:pt x="1340686" y="820738"/>
                  </a:cubicBezTo>
                  <a:cubicBezTo>
                    <a:pt x="1350381" y="787680"/>
                    <a:pt x="1358628" y="754587"/>
                    <a:pt x="1362607" y="720154"/>
                  </a:cubicBezTo>
                  <a:cubicBezTo>
                    <a:pt x="1391726" y="720588"/>
                    <a:pt x="1434555" y="727974"/>
                    <a:pt x="1448698" y="700059"/>
                  </a:cubicBezTo>
                  <a:cubicBezTo>
                    <a:pt x="1452316" y="698647"/>
                    <a:pt x="1455426" y="694881"/>
                    <a:pt x="1457633" y="691550"/>
                  </a:cubicBezTo>
                  <a:cubicBezTo>
                    <a:pt x="1462263" y="685359"/>
                    <a:pt x="1467978" y="680072"/>
                    <a:pt x="1472500" y="673772"/>
                  </a:cubicBezTo>
                  <a:cubicBezTo>
                    <a:pt x="1502958" y="635574"/>
                    <a:pt x="1524300" y="591401"/>
                    <a:pt x="1548499" y="549256"/>
                  </a:cubicBezTo>
                  <a:cubicBezTo>
                    <a:pt x="1563547" y="524309"/>
                    <a:pt x="1579500" y="499760"/>
                    <a:pt x="1590062" y="472424"/>
                  </a:cubicBezTo>
                  <a:cubicBezTo>
                    <a:pt x="1602288" y="445703"/>
                    <a:pt x="1616106" y="419742"/>
                    <a:pt x="1624643" y="391501"/>
                  </a:cubicBezTo>
                  <a:cubicBezTo>
                    <a:pt x="1641608" y="344685"/>
                    <a:pt x="1643960" y="294574"/>
                    <a:pt x="1656295" y="246708"/>
                  </a:cubicBezTo>
                  <a:cubicBezTo>
                    <a:pt x="1665012" y="216945"/>
                    <a:pt x="1676370" y="189464"/>
                    <a:pt x="1691057" y="161910"/>
                  </a:cubicBezTo>
                  <a:cubicBezTo>
                    <a:pt x="1702451" y="139317"/>
                    <a:pt x="1705417" y="118932"/>
                    <a:pt x="1735766" y="120236"/>
                  </a:cubicBezTo>
                  <a:cubicBezTo>
                    <a:pt x="1766260" y="117557"/>
                    <a:pt x="1797116" y="95905"/>
                    <a:pt x="1805001" y="65454"/>
                  </a:cubicBezTo>
                  <a:cubicBezTo>
                    <a:pt x="1813502" y="36561"/>
                    <a:pt x="1807569" y="19797"/>
                    <a:pt x="1780223" y="6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6939576" y="1635508"/>
              <a:ext cx="709095" cy="227926"/>
            </a:xfrm>
            <a:custGeom>
              <a:rect b="b" l="l" r="r" t="t"/>
              <a:pathLst>
                <a:path extrusionOk="0" h="455851" w="1418189">
                  <a:moveTo>
                    <a:pt x="99724" y="106183"/>
                  </a:moveTo>
                  <a:cubicBezTo>
                    <a:pt x="115423" y="97457"/>
                    <a:pt x="118317" y="77471"/>
                    <a:pt x="104065" y="65776"/>
                  </a:cubicBezTo>
                  <a:cubicBezTo>
                    <a:pt x="104174" y="61504"/>
                    <a:pt x="98675" y="61142"/>
                    <a:pt x="95673" y="59911"/>
                  </a:cubicBezTo>
                  <a:cubicBezTo>
                    <a:pt x="78853" y="55312"/>
                    <a:pt x="59753" y="54805"/>
                    <a:pt x="43873" y="62771"/>
                  </a:cubicBezTo>
                  <a:cubicBezTo>
                    <a:pt x="16925" y="78919"/>
                    <a:pt x="44163" y="107414"/>
                    <a:pt x="66228" y="109515"/>
                  </a:cubicBezTo>
                  <a:cubicBezTo>
                    <a:pt x="77370" y="111651"/>
                    <a:pt x="89451" y="111578"/>
                    <a:pt x="99724" y="106183"/>
                  </a:cubicBezTo>
                  <a:close/>
                  <a:moveTo>
                    <a:pt x="529639" y="228528"/>
                  </a:moveTo>
                  <a:cubicBezTo>
                    <a:pt x="551379" y="176969"/>
                    <a:pt x="567331" y="103142"/>
                    <a:pt x="509238" y="69687"/>
                  </a:cubicBezTo>
                  <a:cubicBezTo>
                    <a:pt x="470822" y="41481"/>
                    <a:pt x="423218" y="41988"/>
                    <a:pt x="377713" y="40540"/>
                  </a:cubicBezTo>
                  <a:cubicBezTo>
                    <a:pt x="352175" y="38512"/>
                    <a:pt x="326601" y="38983"/>
                    <a:pt x="301026" y="38910"/>
                  </a:cubicBezTo>
                  <a:cubicBezTo>
                    <a:pt x="275054" y="38440"/>
                    <a:pt x="248395" y="40540"/>
                    <a:pt x="224051" y="50098"/>
                  </a:cubicBezTo>
                  <a:cubicBezTo>
                    <a:pt x="200538" y="61757"/>
                    <a:pt x="177894" y="76964"/>
                    <a:pt x="159771" y="96045"/>
                  </a:cubicBezTo>
                  <a:cubicBezTo>
                    <a:pt x="140636" y="115525"/>
                    <a:pt x="131303" y="141848"/>
                    <a:pt x="124901" y="167881"/>
                  </a:cubicBezTo>
                  <a:cubicBezTo>
                    <a:pt x="116509" y="220309"/>
                    <a:pt x="126203" y="275742"/>
                    <a:pt x="148485" y="323644"/>
                  </a:cubicBezTo>
                  <a:cubicBezTo>
                    <a:pt x="155901" y="335194"/>
                    <a:pt x="163172" y="347034"/>
                    <a:pt x="172179" y="357426"/>
                  </a:cubicBezTo>
                  <a:cubicBezTo>
                    <a:pt x="182307" y="367636"/>
                    <a:pt x="193267" y="377158"/>
                    <a:pt x="204336" y="386391"/>
                  </a:cubicBezTo>
                  <a:cubicBezTo>
                    <a:pt x="234396" y="406812"/>
                    <a:pt x="271799" y="415321"/>
                    <a:pt x="307827" y="416045"/>
                  </a:cubicBezTo>
                  <a:cubicBezTo>
                    <a:pt x="360350" y="419557"/>
                    <a:pt x="414284" y="397941"/>
                    <a:pt x="448286" y="357462"/>
                  </a:cubicBezTo>
                  <a:cubicBezTo>
                    <a:pt x="484387" y="320856"/>
                    <a:pt x="509961" y="275851"/>
                    <a:pt x="529639" y="228528"/>
                  </a:cubicBezTo>
                  <a:close/>
                  <a:moveTo>
                    <a:pt x="1274041" y="240150"/>
                  </a:moveTo>
                  <a:cubicBezTo>
                    <a:pt x="1312384" y="141486"/>
                    <a:pt x="1296866" y="69904"/>
                    <a:pt x="1185345" y="44305"/>
                  </a:cubicBezTo>
                  <a:cubicBezTo>
                    <a:pt x="1147942" y="35724"/>
                    <a:pt x="1109599" y="28845"/>
                    <a:pt x="1071147" y="29171"/>
                  </a:cubicBezTo>
                  <a:cubicBezTo>
                    <a:pt x="1029729" y="30691"/>
                    <a:pt x="988022" y="33371"/>
                    <a:pt x="948051" y="45247"/>
                  </a:cubicBezTo>
                  <a:cubicBezTo>
                    <a:pt x="924141" y="53140"/>
                    <a:pt x="900556" y="63749"/>
                    <a:pt x="882650" y="81925"/>
                  </a:cubicBezTo>
                  <a:cubicBezTo>
                    <a:pt x="877369" y="87464"/>
                    <a:pt x="867349" y="94018"/>
                    <a:pt x="870062" y="102744"/>
                  </a:cubicBezTo>
                  <a:cubicBezTo>
                    <a:pt x="850276" y="131384"/>
                    <a:pt x="851505" y="168931"/>
                    <a:pt x="856063" y="202060"/>
                  </a:cubicBezTo>
                  <a:cubicBezTo>
                    <a:pt x="864962" y="241454"/>
                    <a:pt x="879648" y="279435"/>
                    <a:pt x="897951" y="315425"/>
                  </a:cubicBezTo>
                  <a:cubicBezTo>
                    <a:pt x="914121" y="345296"/>
                    <a:pt x="936403" y="372379"/>
                    <a:pt x="962411" y="394103"/>
                  </a:cubicBezTo>
                  <a:cubicBezTo>
                    <a:pt x="990988" y="413329"/>
                    <a:pt x="1027197" y="418471"/>
                    <a:pt x="1060766" y="422128"/>
                  </a:cubicBezTo>
                  <a:cubicBezTo>
                    <a:pt x="1110757" y="424481"/>
                    <a:pt x="1165124" y="410578"/>
                    <a:pt x="1199489" y="372234"/>
                  </a:cubicBezTo>
                  <a:cubicBezTo>
                    <a:pt x="1236096" y="335846"/>
                    <a:pt x="1257546" y="288378"/>
                    <a:pt x="1274041" y="240150"/>
                  </a:cubicBezTo>
                  <a:close/>
                  <a:moveTo>
                    <a:pt x="1362556" y="104916"/>
                  </a:moveTo>
                  <a:cubicBezTo>
                    <a:pt x="1376989" y="99232"/>
                    <a:pt x="1384079" y="80513"/>
                    <a:pt x="1377061" y="66645"/>
                  </a:cubicBezTo>
                  <a:cubicBezTo>
                    <a:pt x="1373516" y="57593"/>
                    <a:pt x="1361977" y="43690"/>
                    <a:pt x="1351451" y="50316"/>
                  </a:cubicBezTo>
                  <a:cubicBezTo>
                    <a:pt x="1304462" y="41698"/>
                    <a:pt x="1286846" y="87609"/>
                    <a:pt x="1335209" y="104047"/>
                  </a:cubicBezTo>
                  <a:cubicBezTo>
                    <a:pt x="1343891" y="106727"/>
                    <a:pt x="1353802" y="107849"/>
                    <a:pt x="1362556" y="104916"/>
                  </a:cubicBezTo>
                  <a:close/>
                  <a:moveTo>
                    <a:pt x="1418190" y="114185"/>
                  </a:moveTo>
                  <a:cubicBezTo>
                    <a:pt x="1417539" y="123237"/>
                    <a:pt x="1414392" y="134135"/>
                    <a:pt x="1404516" y="136561"/>
                  </a:cubicBezTo>
                  <a:cubicBezTo>
                    <a:pt x="1390373" y="139567"/>
                    <a:pt x="1375578" y="139639"/>
                    <a:pt x="1361145" y="138698"/>
                  </a:cubicBezTo>
                  <a:cubicBezTo>
                    <a:pt x="1346350" y="138480"/>
                    <a:pt x="1328481" y="133158"/>
                    <a:pt x="1327287" y="154013"/>
                  </a:cubicBezTo>
                  <a:cubicBezTo>
                    <a:pt x="1323525" y="188917"/>
                    <a:pt x="1314193" y="222916"/>
                    <a:pt x="1304571" y="256588"/>
                  </a:cubicBezTo>
                  <a:cubicBezTo>
                    <a:pt x="1291042" y="311442"/>
                    <a:pt x="1267892" y="367962"/>
                    <a:pt x="1222205" y="403662"/>
                  </a:cubicBezTo>
                  <a:cubicBezTo>
                    <a:pt x="1184621" y="432881"/>
                    <a:pt x="1138537" y="445156"/>
                    <a:pt x="1092272" y="453157"/>
                  </a:cubicBezTo>
                  <a:cubicBezTo>
                    <a:pt x="1063913" y="456778"/>
                    <a:pt x="1034974" y="455728"/>
                    <a:pt x="1006361" y="455656"/>
                  </a:cubicBezTo>
                  <a:cubicBezTo>
                    <a:pt x="886448" y="451601"/>
                    <a:pt x="851578" y="339865"/>
                    <a:pt x="812041" y="246269"/>
                  </a:cubicBezTo>
                  <a:cubicBezTo>
                    <a:pt x="802708" y="222698"/>
                    <a:pt x="797138" y="205029"/>
                    <a:pt x="787407" y="191850"/>
                  </a:cubicBezTo>
                  <a:cubicBezTo>
                    <a:pt x="792290" y="178091"/>
                    <a:pt x="761580" y="170017"/>
                    <a:pt x="751777" y="167301"/>
                  </a:cubicBezTo>
                  <a:cubicBezTo>
                    <a:pt x="749606" y="166903"/>
                    <a:pt x="747436" y="166432"/>
                    <a:pt x="745302" y="165962"/>
                  </a:cubicBezTo>
                  <a:cubicBezTo>
                    <a:pt x="742553" y="165237"/>
                    <a:pt x="739695" y="164550"/>
                    <a:pt x="736620" y="163898"/>
                  </a:cubicBezTo>
                  <a:cubicBezTo>
                    <a:pt x="727071" y="161508"/>
                    <a:pt x="717521" y="158974"/>
                    <a:pt x="707682" y="157815"/>
                  </a:cubicBezTo>
                  <a:cubicBezTo>
                    <a:pt x="691513" y="156584"/>
                    <a:pt x="675090" y="157199"/>
                    <a:pt x="659030" y="159408"/>
                  </a:cubicBezTo>
                  <a:cubicBezTo>
                    <a:pt x="646695" y="161725"/>
                    <a:pt x="633564" y="164296"/>
                    <a:pt x="621627" y="169112"/>
                  </a:cubicBezTo>
                  <a:cubicBezTo>
                    <a:pt x="620542" y="168243"/>
                    <a:pt x="619203" y="167627"/>
                    <a:pt x="617684" y="167482"/>
                  </a:cubicBezTo>
                  <a:cubicBezTo>
                    <a:pt x="612945" y="167012"/>
                    <a:pt x="609039" y="170415"/>
                    <a:pt x="605747" y="173420"/>
                  </a:cubicBezTo>
                  <a:cubicBezTo>
                    <a:pt x="593340" y="184608"/>
                    <a:pt x="589975" y="201626"/>
                    <a:pt x="582777" y="216036"/>
                  </a:cubicBezTo>
                  <a:cubicBezTo>
                    <a:pt x="572613" y="237580"/>
                    <a:pt x="565269" y="260318"/>
                    <a:pt x="555141" y="281861"/>
                  </a:cubicBezTo>
                  <a:cubicBezTo>
                    <a:pt x="527541" y="335484"/>
                    <a:pt x="498313" y="394828"/>
                    <a:pt x="443801" y="425604"/>
                  </a:cubicBezTo>
                  <a:cubicBezTo>
                    <a:pt x="404047" y="454352"/>
                    <a:pt x="358758" y="456706"/>
                    <a:pt x="311372" y="453266"/>
                  </a:cubicBezTo>
                  <a:cubicBezTo>
                    <a:pt x="253821" y="449283"/>
                    <a:pt x="195185" y="436104"/>
                    <a:pt x="151198" y="395733"/>
                  </a:cubicBezTo>
                  <a:cubicBezTo>
                    <a:pt x="129929" y="376145"/>
                    <a:pt x="109998" y="354348"/>
                    <a:pt x="97011" y="328025"/>
                  </a:cubicBezTo>
                  <a:cubicBezTo>
                    <a:pt x="74982" y="279833"/>
                    <a:pt x="64890" y="226754"/>
                    <a:pt x="60296" y="174144"/>
                  </a:cubicBezTo>
                  <a:cubicBezTo>
                    <a:pt x="58741" y="144382"/>
                    <a:pt x="68145" y="123599"/>
                    <a:pt x="29006" y="120775"/>
                  </a:cubicBezTo>
                  <a:cubicBezTo>
                    <a:pt x="21772" y="119472"/>
                    <a:pt x="14320" y="118892"/>
                    <a:pt x="7230" y="116865"/>
                  </a:cubicBezTo>
                  <a:cubicBezTo>
                    <a:pt x="4915" y="115742"/>
                    <a:pt x="1262" y="115199"/>
                    <a:pt x="972" y="112121"/>
                  </a:cubicBezTo>
                  <a:cubicBezTo>
                    <a:pt x="-1704" y="95249"/>
                    <a:pt x="1298" y="77507"/>
                    <a:pt x="8098" y="61938"/>
                  </a:cubicBezTo>
                  <a:cubicBezTo>
                    <a:pt x="13271" y="51438"/>
                    <a:pt x="24087" y="45681"/>
                    <a:pt x="34758" y="42133"/>
                  </a:cubicBezTo>
                  <a:cubicBezTo>
                    <a:pt x="65396" y="32248"/>
                    <a:pt x="96831" y="26672"/>
                    <a:pt x="129061" y="21712"/>
                  </a:cubicBezTo>
                  <a:cubicBezTo>
                    <a:pt x="186178" y="15267"/>
                    <a:pt x="242933" y="8895"/>
                    <a:pt x="300556" y="7845"/>
                  </a:cubicBezTo>
                  <a:cubicBezTo>
                    <a:pt x="341106" y="6722"/>
                    <a:pt x="381511" y="10741"/>
                    <a:pt x="421989" y="11972"/>
                  </a:cubicBezTo>
                  <a:cubicBezTo>
                    <a:pt x="468181" y="17005"/>
                    <a:pt x="582307" y="27034"/>
                    <a:pt x="597825" y="77833"/>
                  </a:cubicBezTo>
                  <a:cubicBezTo>
                    <a:pt x="599706" y="81200"/>
                    <a:pt x="602419" y="97856"/>
                    <a:pt x="607158" y="101802"/>
                  </a:cubicBezTo>
                  <a:cubicBezTo>
                    <a:pt x="606362" y="103070"/>
                    <a:pt x="606543" y="104120"/>
                    <a:pt x="608894" y="104373"/>
                  </a:cubicBezTo>
                  <a:cubicBezTo>
                    <a:pt x="614067" y="102889"/>
                    <a:pt x="618697" y="99992"/>
                    <a:pt x="623616" y="97928"/>
                  </a:cubicBezTo>
                  <a:cubicBezTo>
                    <a:pt x="646080" y="85944"/>
                    <a:pt x="671690" y="86161"/>
                    <a:pt x="696541" y="86342"/>
                  </a:cubicBezTo>
                  <a:cubicBezTo>
                    <a:pt x="724756" y="85582"/>
                    <a:pt x="751162" y="98254"/>
                    <a:pt x="776085" y="110202"/>
                  </a:cubicBezTo>
                  <a:cubicBezTo>
                    <a:pt x="780136" y="112484"/>
                    <a:pt x="783934" y="111144"/>
                    <a:pt x="786213" y="108465"/>
                  </a:cubicBezTo>
                  <a:cubicBezTo>
                    <a:pt x="788926" y="109913"/>
                    <a:pt x="793086" y="108754"/>
                    <a:pt x="793448" y="104952"/>
                  </a:cubicBezTo>
                  <a:cubicBezTo>
                    <a:pt x="810160" y="50967"/>
                    <a:pt x="889921" y="22110"/>
                    <a:pt x="940563" y="10596"/>
                  </a:cubicBezTo>
                  <a:cubicBezTo>
                    <a:pt x="1003251" y="-2474"/>
                    <a:pt x="1068036" y="-1062"/>
                    <a:pt x="1131664" y="2305"/>
                  </a:cubicBezTo>
                  <a:cubicBezTo>
                    <a:pt x="1172359" y="5563"/>
                    <a:pt x="1212728" y="4695"/>
                    <a:pt x="1253386" y="10053"/>
                  </a:cubicBezTo>
                  <a:cubicBezTo>
                    <a:pt x="1295347" y="14724"/>
                    <a:pt x="1337560" y="17729"/>
                    <a:pt x="1378544" y="28483"/>
                  </a:cubicBezTo>
                  <a:cubicBezTo>
                    <a:pt x="1413849" y="39924"/>
                    <a:pt x="1417358" y="82033"/>
                    <a:pt x="1418190" y="1141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962001" y="1368331"/>
              <a:ext cx="406465" cy="277417"/>
            </a:xfrm>
            <a:custGeom>
              <a:rect b="b" l="l" r="r" t="t"/>
              <a:pathLst>
                <a:path extrusionOk="0" h="554833" w="812929">
                  <a:moveTo>
                    <a:pt x="791354" y="7380"/>
                  </a:moveTo>
                  <a:cubicBezTo>
                    <a:pt x="804557" y="15816"/>
                    <a:pt x="817326" y="31929"/>
                    <a:pt x="811466" y="48294"/>
                  </a:cubicBezTo>
                  <a:cubicBezTo>
                    <a:pt x="804702" y="66905"/>
                    <a:pt x="785169" y="80953"/>
                    <a:pt x="765093" y="77188"/>
                  </a:cubicBezTo>
                  <a:cubicBezTo>
                    <a:pt x="755760" y="72843"/>
                    <a:pt x="749321" y="63574"/>
                    <a:pt x="739157" y="60677"/>
                  </a:cubicBezTo>
                  <a:cubicBezTo>
                    <a:pt x="712353" y="52639"/>
                    <a:pt x="686236" y="69403"/>
                    <a:pt x="662940" y="80845"/>
                  </a:cubicBezTo>
                  <a:cubicBezTo>
                    <a:pt x="616386" y="107276"/>
                    <a:pt x="570302" y="134504"/>
                    <a:pt x="523711" y="160899"/>
                  </a:cubicBezTo>
                  <a:cubicBezTo>
                    <a:pt x="485983" y="184325"/>
                    <a:pt x="446554" y="208222"/>
                    <a:pt x="421920" y="246312"/>
                  </a:cubicBezTo>
                  <a:cubicBezTo>
                    <a:pt x="411575" y="261120"/>
                    <a:pt x="401519" y="276110"/>
                    <a:pt x="392874" y="291969"/>
                  </a:cubicBezTo>
                  <a:cubicBezTo>
                    <a:pt x="384011" y="309023"/>
                    <a:pt x="376234" y="326619"/>
                    <a:pt x="365346" y="342514"/>
                  </a:cubicBezTo>
                  <a:cubicBezTo>
                    <a:pt x="350660" y="362718"/>
                    <a:pt x="334237" y="380858"/>
                    <a:pt x="315862" y="398129"/>
                  </a:cubicBezTo>
                  <a:cubicBezTo>
                    <a:pt x="293832" y="415798"/>
                    <a:pt x="271188" y="432670"/>
                    <a:pt x="248725" y="449796"/>
                  </a:cubicBezTo>
                  <a:cubicBezTo>
                    <a:pt x="227998" y="463917"/>
                    <a:pt x="209224" y="480500"/>
                    <a:pt x="189220" y="495562"/>
                  </a:cubicBezTo>
                  <a:cubicBezTo>
                    <a:pt x="175873" y="505737"/>
                    <a:pt x="162597" y="516056"/>
                    <a:pt x="149864" y="526954"/>
                  </a:cubicBezTo>
                  <a:cubicBezTo>
                    <a:pt x="148490" y="528221"/>
                    <a:pt x="147694" y="529778"/>
                    <a:pt x="147405" y="531444"/>
                  </a:cubicBezTo>
                  <a:cubicBezTo>
                    <a:pt x="139049" y="532240"/>
                    <a:pt x="130656" y="533109"/>
                    <a:pt x="122301" y="534015"/>
                  </a:cubicBezTo>
                  <a:cubicBezTo>
                    <a:pt x="89383" y="537382"/>
                    <a:pt x="56574" y="541618"/>
                    <a:pt x="24381" y="549403"/>
                  </a:cubicBezTo>
                  <a:cubicBezTo>
                    <a:pt x="16640" y="551104"/>
                    <a:pt x="8284" y="552734"/>
                    <a:pt x="0" y="554834"/>
                  </a:cubicBezTo>
                  <a:cubicBezTo>
                    <a:pt x="18412" y="534304"/>
                    <a:pt x="40514" y="516997"/>
                    <a:pt x="59360" y="496830"/>
                  </a:cubicBezTo>
                  <a:cubicBezTo>
                    <a:pt x="156375" y="399903"/>
                    <a:pt x="260662" y="310471"/>
                    <a:pt x="367661" y="224732"/>
                  </a:cubicBezTo>
                  <a:cubicBezTo>
                    <a:pt x="445469" y="165714"/>
                    <a:pt x="528522" y="112635"/>
                    <a:pt x="611937" y="61655"/>
                  </a:cubicBezTo>
                  <a:cubicBezTo>
                    <a:pt x="647892" y="40148"/>
                    <a:pt x="754168" y="-21006"/>
                    <a:pt x="791354" y="73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7635485" y="1360483"/>
              <a:ext cx="192629" cy="327663"/>
            </a:xfrm>
            <a:custGeom>
              <a:rect b="b" l="l" r="r" t="t"/>
              <a:pathLst>
                <a:path extrusionOk="0" h="655326" w="385258">
                  <a:moveTo>
                    <a:pt x="383939" y="19708"/>
                  </a:moveTo>
                  <a:cubicBezTo>
                    <a:pt x="388931" y="38681"/>
                    <a:pt x="379309" y="63990"/>
                    <a:pt x="362669" y="74743"/>
                  </a:cubicBezTo>
                  <a:cubicBezTo>
                    <a:pt x="327003" y="102406"/>
                    <a:pt x="299186" y="72679"/>
                    <a:pt x="276469" y="117721"/>
                  </a:cubicBezTo>
                  <a:cubicBezTo>
                    <a:pt x="258274" y="154327"/>
                    <a:pt x="239754" y="190969"/>
                    <a:pt x="229047" y="230652"/>
                  </a:cubicBezTo>
                  <a:cubicBezTo>
                    <a:pt x="217073" y="279713"/>
                    <a:pt x="214252" y="330511"/>
                    <a:pt x="196274" y="378269"/>
                  </a:cubicBezTo>
                  <a:cubicBezTo>
                    <a:pt x="189257" y="399088"/>
                    <a:pt x="179960" y="418929"/>
                    <a:pt x="170157" y="438554"/>
                  </a:cubicBezTo>
                  <a:cubicBezTo>
                    <a:pt x="158618" y="466361"/>
                    <a:pt x="144909" y="492937"/>
                    <a:pt x="128450" y="518173"/>
                  </a:cubicBezTo>
                  <a:cubicBezTo>
                    <a:pt x="103780" y="559558"/>
                    <a:pt x="83596" y="603840"/>
                    <a:pt x="54079" y="642147"/>
                  </a:cubicBezTo>
                  <a:cubicBezTo>
                    <a:pt x="50859" y="646745"/>
                    <a:pt x="47314" y="651054"/>
                    <a:pt x="43697" y="655327"/>
                  </a:cubicBezTo>
                  <a:cubicBezTo>
                    <a:pt x="42901" y="626216"/>
                    <a:pt x="36209" y="590407"/>
                    <a:pt x="13637" y="573571"/>
                  </a:cubicBezTo>
                  <a:cubicBezTo>
                    <a:pt x="9369" y="570203"/>
                    <a:pt x="4775" y="567488"/>
                    <a:pt x="0" y="565243"/>
                  </a:cubicBezTo>
                  <a:cubicBezTo>
                    <a:pt x="72" y="565062"/>
                    <a:pt x="181" y="564881"/>
                    <a:pt x="253" y="564700"/>
                  </a:cubicBezTo>
                  <a:cubicBezTo>
                    <a:pt x="7633" y="547031"/>
                    <a:pt x="15844" y="529760"/>
                    <a:pt x="22970" y="512018"/>
                  </a:cubicBezTo>
                  <a:cubicBezTo>
                    <a:pt x="44457" y="462994"/>
                    <a:pt x="61132" y="411941"/>
                    <a:pt x="87140" y="364981"/>
                  </a:cubicBezTo>
                  <a:cubicBezTo>
                    <a:pt x="100561" y="339165"/>
                    <a:pt x="112570" y="312661"/>
                    <a:pt x="125122" y="286411"/>
                  </a:cubicBezTo>
                  <a:cubicBezTo>
                    <a:pt x="148273" y="244410"/>
                    <a:pt x="171785" y="202591"/>
                    <a:pt x="195912" y="161170"/>
                  </a:cubicBezTo>
                  <a:cubicBezTo>
                    <a:pt x="211937" y="137309"/>
                    <a:pt x="225032" y="111747"/>
                    <a:pt x="239175" y="86800"/>
                  </a:cubicBezTo>
                  <a:cubicBezTo>
                    <a:pt x="252342" y="69348"/>
                    <a:pt x="265545" y="51897"/>
                    <a:pt x="279291" y="34915"/>
                  </a:cubicBezTo>
                  <a:cubicBezTo>
                    <a:pt x="297196" y="9824"/>
                    <a:pt x="305010" y="7977"/>
                    <a:pt x="334527" y="1858"/>
                  </a:cubicBezTo>
                  <a:cubicBezTo>
                    <a:pt x="344149" y="-278"/>
                    <a:pt x="354458" y="-1509"/>
                    <a:pt x="363429" y="3524"/>
                  </a:cubicBezTo>
                  <a:cubicBezTo>
                    <a:pt x="370881" y="7941"/>
                    <a:pt x="379671" y="11743"/>
                    <a:pt x="383939" y="197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6963935" y="1669481"/>
              <a:ext cx="23965" cy="12854"/>
            </a:xfrm>
            <a:custGeom>
              <a:rect b="b" l="l" r="r" t="t"/>
              <a:pathLst>
                <a:path extrusionOk="0" h="25709" w="47930">
                  <a:moveTo>
                    <a:pt x="47929" y="16148"/>
                  </a:moveTo>
                  <a:cubicBezTo>
                    <a:pt x="48038" y="23317"/>
                    <a:pt x="40694" y="25345"/>
                    <a:pt x="34654" y="25707"/>
                  </a:cubicBezTo>
                  <a:cubicBezTo>
                    <a:pt x="22174" y="25780"/>
                    <a:pt x="5860" y="24078"/>
                    <a:pt x="0" y="11260"/>
                  </a:cubicBezTo>
                  <a:cubicBezTo>
                    <a:pt x="8103" y="-435"/>
                    <a:pt x="25972" y="181"/>
                    <a:pt x="38850" y="0"/>
                  </a:cubicBezTo>
                  <a:cubicBezTo>
                    <a:pt x="36643" y="7422"/>
                    <a:pt x="45433" y="10391"/>
                    <a:pt x="47929" y="161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7600821" y="1665427"/>
              <a:ext cx="19754" cy="14685"/>
            </a:xfrm>
            <a:custGeom>
              <a:rect b="b" l="l" r="r" t="t"/>
              <a:pathLst>
                <a:path extrusionOk="0" h="29371" w="39509">
                  <a:moveTo>
                    <a:pt x="34276" y="6952"/>
                  </a:moveTo>
                  <a:cubicBezTo>
                    <a:pt x="40860" y="13614"/>
                    <a:pt x="42741" y="27807"/>
                    <a:pt x="30912" y="29364"/>
                  </a:cubicBezTo>
                  <a:cubicBezTo>
                    <a:pt x="-1933" y="29907"/>
                    <a:pt x="-15823" y="1702"/>
                    <a:pt x="25884" y="0"/>
                  </a:cubicBezTo>
                  <a:cubicBezTo>
                    <a:pt x="26825" y="4091"/>
                    <a:pt x="30840" y="5467"/>
                    <a:pt x="34276" y="6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3"/>
          <p:cNvGrpSpPr/>
          <p:nvPr/>
        </p:nvGrpSpPr>
        <p:grpSpPr>
          <a:xfrm>
            <a:off x="5927912" y="3582092"/>
            <a:ext cx="1157924" cy="385853"/>
            <a:chOff x="5927912" y="3582092"/>
            <a:chExt cx="1157924" cy="385853"/>
          </a:xfrm>
        </p:grpSpPr>
        <p:grpSp>
          <p:nvGrpSpPr>
            <p:cNvPr id="1480" name="Google Shape;1480;p33"/>
            <p:cNvGrpSpPr/>
            <p:nvPr/>
          </p:nvGrpSpPr>
          <p:grpSpPr>
            <a:xfrm>
              <a:off x="5927912" y="3582092"/>
              <a:ext cx="1157924" cy="385853"/>
              <a:chOff x="11855824" y="7164184"/>
              <a:chExt cx="2315847" cy="771706"/>
            </a:xfrm>
          </p:grpSpPr>
          <p:sp>
            <p:nvSpPr>
              <p:cNvPr id="1481" name="Google Shape;1481;p33"/>
              <p:cNvSpPr/>
              <p:nvPr/>
            </p:nvSpPr>
            <p:spPr>
              <a:xfrm>
                <a:off x="11855824" y="7164184"/>
                <a:ext cx="481112" cy="728902"/>
              </a:xfrm>
              <a:custGeom>
                <a:rect b="b" l="l" r="r" t="t"/>
                <a:pathLst>
                  <a:path extrusionOk="0" h="728902" w="481112">
                    <a:moveTo>
                      <a:pt x="430199" y="350960"/>
                    </a:moveTo>
                    <a:cubicBezTo>
                      <a:pt x="401250" y="348964"/>
                      <a:pt x="372764" y="348779"/>
                      <a:pt x="343723" y="345715"/>
                    </a:cubicBezTo>
                    <a:cubicBezTo>
                      <a:pt x="324315" y="343812"/>
                      <a:pt x="304815" y="342558"/>
                      <a:pt x="285362" y="341351"/>
                    </a:cubicBezTo>
                    <a:cubicBezTo>
                      <a:pt x="269289" y="338938"/>
                      <a:pt x="255208" y="349568"/>
                      <a:pt x="249697" y="364236"/>
                    </a:cubicBezTo>
                    <a:cubicBezTo>
                      <a:pt x="244324" y="379137"/>
                      <a:pt x="236218" y="396637"/>
                      <a:pt x="241683" y="412420"/>
                    </a:cubicBezTo>
                    <a:cubicBezTo>
                      <a:pt x="263314" y="444868"/>
                      <a:pt x="338257" y="430617"/>
                      <a:pt x="373598" y="438601"/>
                    </a:cubicBezTo>
                    <a:cubicBezTo>
                      <a:pt x="375312" y="460511"/>
                      <a:pt x="367530" y="482003"/>
                      <a:pt x="364103" y="503496"/>
                    </a:cubicBezTo>
                    <a:cubicBezTo>
                      <a:pt x="358313" y="536407"/>
                      <a:pt x="341268" y="568576"/>
                      <a:pt x="311995" y="586262"/>
                    </a:cubicBezTo>
                    <a:cubicBezTo>
                      <a:pt x="287075" y="598935"/>
                      <a:pt x="260118" y="590394"/>
                      <a:pt x="236913" y="578139"/>
                    </a:cubicBezTo>
                    <a:cubicBezTo>
                      <a:pt x="218339" y="569737"/>
                      <a:pt x="204305" y="554975"/>
                      <a:pt x="193698" y="537800"/>
                    </a:cubicBezTo>
                    <a:cubicBezTo>
                      <a:pt x="177857" y="515147"/>
                      <a:pt x="163915" y="489245"/>
                      <a:pt x="155161" y="462693"/>
                    </a:cubicBezTo>
                    <a:cubicBezTo>
                      <a:pt x="147426" y="439715"/>
                      <a:pt x="137189" y="418408"/>
                      <a:pt x="133669" y="393806"/>
                    </a:cubicBezTo>
                    <a:cubicBezTo>
                      <a:pt x="129269" y="337127"/>
                      <a:pt x="128481" y="277571"/>
                      <a:pt x="151594" y="224373"/>
                    </a:cubicBezTo>
                    <a:cubicBezTo>
                      <a:pt x="165304" y="195593"/>
                      <a:pt x="184712" y="170248"/>
                      <a:pt x="211206" y="152051"/>
                    </a:cubicBezTo>
                    <a:cubicBezTo>
                      <a:pt x="244694" y="131998"/>
                      <a:pt x="284389" y="120161"/>
                      <a:pt x="323852" y="123642"/>
                    </a:cubicBezTo>
                    <a:cubicBezTo>
                      <a:pt x="342750" y="125128"/>
                      <a:pt x="360675" y="131812"/>
                      <a:pt x="377860" y="139611"/>
                    </a:cubicBezTo>
                    <a:cubicBezTo>
                      <a:pt x="393561" y="146527"/>
                      <a:pt x="410097" y="157947"/>
                      <a:pt x="427976" y="153119"/>
                    </a:cubicBezTo>
                    <a:cubicBezTo>
                      <a:pt x="457620" y="144763"/>
                      <a:pt x="488329" y="78151"/>
                      <a:pt x="476842" y="49974"/>
                    </a:cubicBezTo>
                    <a:cubicBezTo>
                      <a:pt x="470589" y="37859"/>
                      <a:pt x="461094" y="27043"/>
                      <a:pt x="449514" y="20033"/>
                    </a:cubicBezTo>
                    <a:cubicBezTo>
                      <a:pt x="441455" y="15066"/>
                      <a:pt x="428763" y="6247"/>
                      <a:pt x="420056" y="13813"/>
                    </a:cubicBezTo>
                    <a:cubicBezTo>
                      <a:pt x="400000" y="4483"/>
                      <a:pt x="377674" y="1790"/>
                      <a:pt x="355812" y="676"/>
                    </a:cubicBezTo>
                    <a:cubicBezTo>
                      <a:pt x="326585" y="-577"/>
                      <a:pt x="296849" y="-531"/>
                      <a:pt x="267946" y="4715"/>
                    </a:cubicBezTo>
                    <a:cubicBezTo>
                      <a:pt x="221303" y="15113"/>
                      <a:pt x="180404" y="42129"/>
                      <a:pt x="139690" y="66035"/>
                    </a:cubicBezTo>
                    <a:cubicBezTo>
                      <a:pt x="109537" y="90406"/>
                      <a:pt x="83645" y="120300"/>
                      <a:pt x="61875" y="152330"/>
                    </a:cubicBezTo>
                    <a:cubicBezTo>
                      <a:pt x="43024" y="185891"/>
                      <a:pt x="29499" y="222609"/>
                      <a:pt x="17225" y="259049"/>
                    </a:cubicBezTo>
                    <a:cubicBezTo>
                      <a:pt x="6664" y="292889"/>
                      <a:pt x="3653" y="328400"/>
                      <a:pt x="1245" y="363586"/>
                    </a:cubicBezTo>
                    <a:cubicBezTo>
                      <a:pt x="-2322" y="406386"/>
                      <a:pt x="1986" y="449185"/>
                      <a:pt x="11481" y="491009"/>
                    </a:cubicBezTo>
                    <a:cubicBezTo>
                      <a:pt x="20513" y="538496"/>
                      <a:pt x="44645" y="581156"/>
                      <a:pt x="68221" y="622795"/>
                    </a:cubicBezTo>
                    <a:cubicBezTo>
                      <a:pt x="83784" y="649068"/>
                      <a:pt x="108472" y="667868"/>
                      <a:pt x="132743" y="685554"/>
                    </a:cubicBezTo>
                    <a:cubicBezTo>
                      <a:pt x="163822" y="710203"/>
                      <a:pt x="200275" y="727518"/>
                      <a:pt x="240433" y="728678"/>
                    </a:cubicBezTo>
                    <a:cubicBezTo>
                      <a:pt x="305418" y="731324"/>
                      <a:pt x="402686" y="710807"/>
                      <a:pt x="437981" y="650647"/>
                    </a:cubicBezTo>
                    <a:cubicBezTo>
                      <a:pt x="450487" y="628226"/>
                      <a:pt x="455072" y="602556"/>
                      <a:pt x="460260" y="577675"/>
                    </a:cubicBezTo>
                    <a:cubicBezTo>
                      <a:pt x="473739" y="512223"/>
                      <a:pt x="477768" y="445285"/>
                      <a:pt x="480825" y="378626"/>
                    </a:cubicBezTo>
                    <a:cubicBezTo>
                      <a:pt x="484670" y="350496"/>
                      <a:pt x="449005" y="353188"/>
                      <a:pt x="430199" y="3509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33"/>
              <p:cNvSpPr/>
              <p:nvPr/>
            </p:nvSpPr>
            <p:spPr>
              <a:xfrm>
                <a:off x="12378805" y="7218534"/>
                <a:ext cx="444470" cy="717356"/>
              </a:xfrm>
              <a:custGeom>
                <a:rect b="b" l="l" r="r" t="t"/>
                <a:pathLst>
                  <a:path extrusionOk="0" h="717356" w="444470">
                    <a:moveTo>
                      <a:pt x="222647" y="4211"/>
                    </a:moveTo>
                    <a:cubicBezTo>
                      <a:pt x="174059" y="-1962"/>
                      <a:pt x="119218" y="-4980"/>
                      <a:pt x="75957" y="21758"/>
                    </a:cubicBezTo>
                    <a:cubicBezTo>
                      <a:pt x="67712" y="27143"/>
                      <a:pt x="55993" y="35963"/>
                      <a:pt x="58819" y="47103"/>
                    </a:cubicBezTo>
                    <a:cubicBezTo>
                      <a:pt x="52149" y="52767"/>
                      <a:pt x="51639" y="62793"/>
                      <a:pt x="49509" y="70824"/>
                    </a:cubicBezTo>
                    <a:cubicBezTo>
                      <a:pt x="46220" y="87117"/>
                      <a:pt x="44553" y="103736"/>
                      <a:pt x="42329" y="120261"/>
                    </a:cubicBezTo>
                    <a:cubicBezTo>
                      <a:pt x="38578" y="150202"/>
                      <a:pt x="34965" y="180189"/>
                      <a:pt x="32000" y="210223"/>
                    </a:cubicBezTo>
                    <a:cubicBezTo>
                      <a:pt x="27786" y="251583"/>
                      <a:pt x="25609" y="292850"/>
                      <a:pt x="22366" y="334349"/>
                    </a:cubicBezTo>
                    <a:cubicBezTo>
                      <a:pt x="18614" y="374688"/>
                      <a:pt x="13056" y="414888"/>
                      <a:pt x="11898" y="455459"/>
                    </a:cubicBezTo>
                    <a:cubicBezTo>
                      <a:pt x="9258" y="514412"/>
                      <a:pt x="6340" y="573411"/>
                      <a:pt x="3561" y="632364"/>
                    </a:cubicBezTo>
                    <a:cubicBezTo>
                      <a:pt x="458" y="679573"/>
                      <a:pt x="-13855" y="713738"/>
                      <a:pt x="49648" y="716988"/>
                    </a:cubicBezTo>
                    <a:cubicBezTo>
                      <a:pt x="61783" y="717777"/>
                      <a:pt x="76096" y="718195"/>
                      <a:pt x="84757" y="708400"/>
                    </a:cubicBezTo>
                    <a:cubicBezTo>
                      <a:pt x="101988" y="684865"/>
                      <a:pt x="102868" y="653161"/>
                      <a:pt x="107592" y="625216"/>
                    </a:cubicBezTo>
                    <a:cubicBezTo>
                      <a:pt x="115003" y="569744"/>
                      <a:pt x="119589" y="513994"/>
                      <a:pt x="128435" y="458754"/>
                    </a:cubicBezTo>
                    <a:cubicBezTo>
                      <a:pt x="158125" y="452766"/>
                      <a:pt x="188649" y="452813"/>
                      <a:pt x="218849" y="452395"/>
                    </a:cubicBezTo>
                    <a:cubicBezTo>
                      <a:pt x="230984" y="484471"/>
                      <a:pt x="233208" y="519657"/>
                      <a:pt x="239507" y="553404"/>
                    </a:cubicBezTo>
                    <a:cubicBezTo>
                      <a:pt x="245204" y="597596"/>
                      <a:pt x="255440" y="640163"/>
                      <a:pt x="262527" y="684308"/>
                    </a:cubicBezTo>
                    <a:cubicBezTo>
                      <a:pt x="268224" y="705522"/>
                      <a:pt x="296571" y="702226"/>
                      <a:pt x="313663" y="700741"/>
                    </a:cubicBezTo>
                    <a:cubicBezTo>
                      <a:pt x="347753" y="701391"/>
                      <a:pt x="346595" y="664580"/>
                      <a:pt x="348216" y="639606"/>
                    </a:cubicBezTo>
                    <a:cubicBezTo>
                      <a:pt x="350949" y="581117"/>
                      <a:pt x="345715" y="522674"/>
                      <a:pt x="338304" y="464696"/>
                    </a:cubicBezTo>
                    <a:cubicBezTo>
                      <a:pt x="334506" y="408342"/>
                      <a:pt x="324408" y="428349"/>
                      <a:pt x="370171" y="397805"/>
                    </a:cubicBezTo>
                    <a:cubicBezTo>
                      <a:pt x="419963" y="361551"/>
                      <a:pt x="440204" y="297956"/>
                      <a:pt x="444003" y="238585"/>
                    </a:cubicBezTo>
                    <a:cubicBezTo>
                      <a:pt x="448078" y="186270"/>
                      <a:pt x="425105" y="133537"/>
                      <a:pt x="392357" y="93709"/>
                    </a:cubicBezTo>
                    <a:cubicBezTo>
                      <a:pt x="347938" y="44225"/>
                      <a:pt x="287168" y="16420"/>
                      <a:pt x="222647" y="4211"/>
                    </a:cubicBezTo>
                    <a:close/>
                    <a:moveTo>
                      <a:pt x="194115" y="342844"/>
                    </a:moveTo>
                    <a:cubicBezTo>
                      <a:pt x="173735" y="342798"/>
                      <a:pt x="151965" y="340848"/>
                      <a:pt x="133669" y="331146"/>
                    </a:cubicBezTo>
                    <a:cubicBezTo>
                      <a:pt x="133530" y="286119"/>
                      <a:pt x="136726" y="241138"/>
                      <a:pt x="138394" y="196157"/>
                    </a:cubicBezTo>
                    <a:cubicBezTo>
                      <a:pt x="138950" y="185342"/>
                      <a:pt x="140617" y="174711"/>
                      <a:pt x="142146" y="163989"/>
                    </a:cubicBezTo>
                    <a:cubicBezTo>
                      <a:pt x="143350" y="146256"/>
                      <a:pt x="147426" y="125924"/>
                      <a:pt x="167250" y="121004"/>
                    </a:cubicBezTo>
                    <a:cubicBezTo>
                      <a:pt x="195134" y="115016"/>
                      <a:pt x="223990" y="124717"/>
                      <a:pt x="249373" y="136786"/>
                    </a:cubicBezTo>
                    <a:cubicBezTo>
                      <a:pt x="281518" y="151734"/>
                      <a:pt x="304121" y="181953"/>
                      <a:pt x="316025" y="214772"/>
                    </a:cubicBezTo>
                    <a:cubicBezTo>
                      <a:pt x="325844" y="246569"/>
                      <a:pt x="316025" y="283102"/>
                      <a:pt x="295598" y="308726"/>
                    </a:cubicBezTo>
                    <a:cubicBezTo>
                      <a:pt x="270216" y="337227"/>
                      <a:pt x="230289" y="341452"/>
                      <a:pt x="194115" y="342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12849301" y="7224103"/>
                <a:ext cx="328725" cy="620744"/>
              </a:xfrm>
              <a:custGeom>
                <a:rect b="b" l="l" r="r" t="t"/>
                <a:pathLst>
                  <a:path extrusionOk="0" h="620744" w="328725">
                    <a:moveTo>
                      <a:pt x="325896" y="50633"/>
                    </a:moveTo>
                    <a:cubicBezTo>
                      <a:pt x="310796" y="13637"/>
                      <a:pt x="184533" y="11362"/>
                      <a:pt x="145996" y="4771"/>
                    </a:cubicBezTo>
                    <a:cubicBezTo>
                      <a:pt x="126727" y="2032"/>
                      <a:pt x="107320" y="175"/>
                      <a:pt x="87820" y="221"/>
                    </a:cubicBezTo>
                    <a:cubicBezTo>
                      <a:pt x="74943" y="778"/>
                      <a:pt x="56925" y="-3631"/>
                      <a:pt x="50163" y="10759"/>
                    </a:cubicBezTo>
                    <a:cubicBezTo>
                      <a:pt x="46180" y="17072"/>
                      <a:pt x="45485" y="24545"/>
                      <a:pt x="45207" y="31833"/>
                    </a:cubicBezTo>
                    <a:cubicBezTo>
                      <a:pt x="36731" y="69990"/>
                      <a:pt x="32006" y="108797"/>
                      <a:pt x="25614" y="147326"/>
                    </a:cubicBezTo>
                    <a:cubicBezTo>
                      <a:pt x="16165" y="202612"/>
                      <a:pt x="11950" y="258641"/>
                      <a:pt x="6346" y="314437"/>
                    </a:cubicBezTo>
                    <a:cubicBezTo>
                      <a:pt x="-1806" y="384578"/>
                      <a:pt x="-1297" y="455368"/>
                      <a:pt x="3335" y="525740"/>
                    </a:cubicBezTo>
                    <a:cubicBezTo>
                      <a:pt x="7179" y="548115"/>
                      <a:pt x="371" y="579262"/>
                      <a:pt x="21214" y="594117"/>
                    </a:cubicBezTo>
                    <a:cubicBezTo>
                      <a:pt x="39463" y="606929"/>
                      <a:pt x="62067" y="609899"/>
                      <a:pt x="83419" y="613891"/>
                    </a:cubicBezTo>
                    <a:cubicBezTo>
                      <a:pt x="111025" y="620483"/>
                      <a:pt x="139465" y="620483"/>
                      <a:pt x="167626" y="620715"/>
                    </a:cubicBezTo>
                    <a:cubicBezTo>
                      <a:pt x="233769" y="620390"/>
                      <a:pt x="290138" y="627493"/>
                      <a:pt x="287128" y="541152"/>
                    </a:cubicBezTo>
                    <a:cubicBezTo>
                      <a:pt x="284951" y="524905"/>
                      <a:pt x="266377" y="520448"/>
                      <a:pt x="252621" y="518638"/>
                    </a:cubicBezTo>
                    <a:cubicBezTo>
                      <a:pt x="232148" y="515992"/>
                      <a:pt x="211490" y="517895"/>
                      <a:pt x="190971" y="516828"/>
                    </a:cubicBezTo>
                    <a:cubicBezTo>
                      <a:pt x="159382" y="514275"/>
                      <a:pt x="129321" y="511211"/>
                      <a:pt x="98566" y="501556"/>
                    </a:cubicBezTo>
                    <a:cubicBezTo>
                      <a:pt x="91294" y="479970"/>
                      <a:pt x="92452" y="455646"/>
                      <a:pt x="91710" y="432947"/>
                    </a:cubicBezTo>
                    <a:cubicBezTo>
                      <a:pt x="91479" y="409041"/>
                      <a:pt x="91618" y="385042"/>
                      <a:pt x="91571" y="361089"/>
                    </a:cubicBezTo>
                    <a:cubicBezTo>
                      <a:pt x="91618" y="357376"/>
                      <a:pt x="91294" y="353523"/>
                      <a:pt x="91664" y="349763"/>
                    </a:cubicBezTo>
                    <a:cubicBezTo>
                      <a:pt x="97547" y="342753"/>
                      <a:pt x="108200" y="342614"/>
                      <a:pt x="116491" y="340107"/>
                    </a:cubicBezTo>
                    <a:cubicBezTo>
                      <a:pt x="139187" y="335187"/>
                      <a:pt x="163550" y="333887"/>
                      <a:pt x="187080" y="335790"/>
                    </a:cubicBezTo>
                    <a:cubicBezTo>
                      <a:pt x="206349" y="337229"/>
                      <a:pt x="225571" y="339179"/>
                      <a:pt x="244885" y="339922"/>
                    </a:cubicBezTo>
                    <a:cubicBezTo>
                      <a:pt x="262255" y="341454"/>
                      <a:pt x="275409" y="340850"/>
                      <a:pt x="282079" y="322097"/>
                    </a:cubicBezTo>
                    <a:cubicBezTo>
                      <a:pt x="286155" y="311884"/>
                      <a:pt x="287035" y="300743"/>
                      <a:pt x="287915" y="289881"/>
                    </a:cubicBezTo>
                    <a:cubicBezTo>
                      <a:pt x="288425" y="282454"/>
                      <a:pt x="288703" y="273588"/>
                      <a:pt x="284580" y="266810"/>
                    </a:cubicBezTo>
                    <a:cubicBezTo>
                      <a:pt x="265590" y="241326"/>
                      <a:pt x="221448" y="241744"/>
                      <a:pt x="192499" y="235616"/>
                    </a:cubicBezTo>
                    <a:cubicBezTo>
                      <a:pt x="167070" y="230742"/>
                      <a:pt x="141456" y="228328"/>
                      <a:pt x="115750" y="225961"/>
                    </a:cubicBezTo>
                    <a:cubicBezTo>
                      <a:pt x="107181" y="199548"/>
                      <a:pt x="109589" y="169932"/>
                      <a:pt x="113758" y="142777"/>
                    </a:cubicBezTo>
                    <a:cubicBezTo>
                      <a:pt x="115194" y="134746"/>
                      <a:pt x="116445" y="126715"/>
                      <a:pt x="117649" y="118638"/>
                    </a:cubicBezTo>
                    <a:cubicBezTo>
                      <a:pt x="118807" y="115900"/>
                      <a:pt x="122420" y="114786"/>
                      <a:pt x="124967" y="113625"/>
                    </a:cubicBezTo>
                    <a:cubicBezTo>
                      <a:pt x="167812" y="104759"/>
                      <a:pt x="213898" y="115018"/>
                      <a:pt x="257252" y="119335"/>
                    </a:cubicBezTo>
                    <a:cubicBezTo>
                      <a:pt x="273371" y="120495"/>
                      <a:pt x="292964" y="126994"/>
                      <a:pt x="308249" y="120959"/>
                    </a:cubicBezTo>
                    <a:cubicBezTo>
                      <a:pt x="328444" y="106662"/>
                      <a:pt x="332288" y="72961"/>
                      <a:pt x="325896" y="506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33"/>
              <p:cNvSpPr/>
              <p:nvPr/>
            </p:nvSpPr>
            <p:spPr>
              <a:xfrm>
                <a:off x="13168745" y="7178794"/>
                <a:ext cx="419345" cy="703577"/>
              </a:xfrm>
              <a:custGeom>
                <a:rect b="b" l="l" r="r" t="t"/>
                <a:pathLst>
                  <a:path extrusionOk="0" h="703577" w="419345">
                    <a:moveTo>
                      <a:pt x="376211" y="200433"/>
                    </a:moveTo>
                    <a:cubicBezTo>
                      <a:pt x="370144" y="165479"/>
                      <a:pt x="364447" y="130942"/>
                      <a:pt x="356248" y="96313"/>
                    </a:cubicBezTo>
                    <a:cubicBezTo>
                      <a:pt x="349486" y="73985"/>
                      <a:pt x="347726" y="47944"/>
                      <a:pt x="330032" y="30908"/>
                    </a:cubicBezTo>
                    <a:cubicBezTo>
                      <a:pt x="310671" y="13315"/>
                      <a:pt x="283899" y="9044"/>
                      <a:pt x="259072" y="4495"/>
                    </a:cubicBezTo>
                    <a:cubicBezTo>
                      <a:pt x="237627" y="317"/>
                      <a:pt x="214421" y="-3861"/>
                      <a:pt x="193995" y="6398"/>
                    </a:cubicBezTo>
                    <a:cubicBezTo>
                      <a:pt x="167686" y="20835"/>
                      <a:pt x="123359" y="50265"/>
                      <a:pt x="120719" y="82573"/>
                    </a:cubicBezTo>
                    <a:cubicBezTo>
                      <a:pt x="86444" y="155452"/>
                      <a:pt x="76902" y="236733"/>
                      <a:pt x="61617" y="315043"/>
                    </a:cubicBezTo>
                    <a:cubicBezTo>
                      <a:pt x="61663" y="314719"/>
                      <a:pt x="61663" y="314626"/>
                      <a:pt x="61710" y="314486"/>
                    </a:cubicBezTo>
                    <a:cubicBezTo>
                      <a:pt x="61756" y="314254"/>
                      <a:pt x="61802" y="313976"/>
                      <a:pt x="61849" y="313744"/>
                    </a:cubicBezTo>
                    <a:cubicBezTo>
                      <a:pt x="40079" y="406166"/>
                      <a:pt x="14465" y="497984"/>
                      <a:pt x="5942" y="592866"/>
                    </a:cubicBezTo>
                    <a:cubicBezTo>
                      <a:pt x="4182" y="620161"/>
                      <a:pt x="-1422" y="647688"/>
                      <a:pt x="338" y="674983"/>
                    </a:cubicBezTo>
                    <a:cubicBezTo>
                      <a:pt x="10806" y="699028"/>
                      <a:pt x="47073" y="701860"/>
                      <a:pt x="70093" y="703577"/>
                    </a:cubicBezTo>
                    <a:cubicBezTo>
                      <a:pt x="86397" y="703160"/>
                      <a:pt x="93484" y="685056"/>
                      <a:pt x="97792" y="671780"/>
                    </a:cubicBezTo>
                    <a:cubicBezTo>
                      <a:pt x="106592" y="643742"/>
                      <a:pt x="112475" y="614869"/>
                      <a:pt x="118542" y="586135"/>
                    </a:cubicBezTo>
                    <a:cubicBezTo>
                      <a:pt x="130076" y="531174"/>
                      <a:pt x="141099" y="474449"/>
                      <a:pt x="156107" y="420138"/>
                    </a:cubicBezTo>
                    <a:cubicBezTo>
                      <a:pt x="175653" y="412943"/>
                      <a:pt x="197422" y="414660"/>
                      <a:pt x="217895" y="415728"/>
                    </a:cubicBezTo>
                    <a:cubicBezTo>
                      <a:pt x="241471" y="417631"/>
                      <a:pt x="263612" y="418792"/>
                      <a:pt x="287373" y="420741"/>
                    </a:cubicBezTo>
                    <a:cubicBezTo>
                      <a:pt x="299740" y="447061"/>
                      <a:pt x="299508" y="477791"/>
                      <a:pt x="304001" y="506247"/>
                    </a:cubicBezTo>
                    <a:cubicBezTo>
                      <a:pt x="311505" y="553038"/>
                      <a:pt x="313311" y="601222"/>
                      <a:pt x="324937" y="647177"/>
                    </a:cubicBezTo>
                    <a:cubicBezTo>
                      <a:pt x="330727" y="671130"/>
                      <a:pt x="357916" y="673080"/>
                      <a:pt x="378250" y="674936"/>
                    </a:cubicBezTo>
                    <a:cubicBezTo>
                      <a:pt x="437120" y="681064"/>
                      <a:pt x="415536" y="528853"/>
                      <a:pt x="415258" y="491114"/>
                    </a:cubicBezTo>
                    <a:cubicBezTo>
                      <a:pt x="408773" y="393771"/>
                      <a:pt x="391913" y="296708"/>
                      <a:pt x="376211" y="200433"/>
                    </a:cubicBezTo>
                    <a:close/>
                    <a:moveTo>
                      <a:pt x="251661" y="317829"/>
                    </a:moveTo>
                    <a:cubicBezTo>
                      <a:pt x="221508" y="316250"/>
                      <a:pt x="167594" y="315415"/>
                      <a:pt x="177506" y="270945"/>
                    </a:cubicBezTo>
                    <a:cubicBezTo>
                      <a:pt x="179544" y="251031"/>
                      <a:pt x="182369" y="227728"/>
                      <a:pt x="186445" y="207349"/>
                    </a:cubicBezTo>
                    <a:cubicBezTo>
                      <a:pt x="194921" y="178662"/>
                      <a:pt x="202795" y="88886"/>
                      <a:pt x="233273" y="81737"/>
                    </a:cubicBezTo>
                    <a:cubicBezTo>
                      <a:pt x="234431" y="86054"/>
                      <a:pt x="238229" y="89072"/>
                      <a:pt x="242537" y="89814"/>
                    </a:cubicBezTo>
                    <a:cubicBezTo>
                      <a:pt x="270281" y="101884"/>
                      <a:pt x="278897" y="135352"/>
                      <a:pt x="282185" y="163436"/>
                    </a:cubicBezTo>
                    <a:cubicBezTo>
                      <a:pt x="282926" y="196905"/>
                      <a:pt x="282926" y="230513"/>
                      <a:pt x="281444" y="263982"/>
                    </a:cubicBezTo>
                    <a:cubicBezTo>
                      <a:pt x="279452" y="281111"/>
                      <a:pt x="278758" y="299400"/>
                      <a:pt x="270374" y="314858"/>
                    </a:cubicBezTo>
                    <a:cubicBezTo>
                      <a:pt x="266391" y="320335"/>
                      <a:pt x="257590" y="317132"/>
                      <a:pt x="251661" y="3178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33"/>
              <p:cNvSpPr/>
              <p:nvPr/>
            </p:nvSpPr>
            <p:spPr>
              <a:xfrm>
                <a:off x="13590705" y="7185298"/>
                <a:ext cx="407456" cy="688075"/>
              </a:xfrm>
              <a:custGeom>
                <a:rect b="b" l="l" r="r" t="t"/>
                <a:pathLst>
                  <a:path extrusionOk="0" h="688075" w="407456">
                    <a:moveTo>
                      <a:pt x="399928" y="111859"/>
                    </a:moveTo>
                    <a:cubicBezTo>
                      <a:pt x="404560" y="101275"/>
                      <a:pt x="405764" y="89577"/>
                      <a:pt x="407107" y="78251"/>
                    </a:cubicBezTo>
                    <a:cubicBezTo>
                      <a:pt x="408172" y="70963"/>
                      <a:pt x="406922" y="63118"/>
                      <a:pt x="401641" y="57687"/>
                    </a:cubicBezTo>
                    <a:cubicBezTo>
                      <a:pt x="394925" y="50724"/>
                      <a:pt x="385291" y="47846"/>
                      <a:pt x="376305" y="45061"/>
                    </a:cubicBezTo>
                    <a:cubicBezTo>
                      <a:pt x="348236" y="36984"/>
                      <a:pt x="321789" y="31738"/>
                      <a:pt x="292006" y="28767"/>
                    </a:cubicBezTo>
                    <a:cubicBezTo>
                      <a:pt x="251987" y="25332"/>
                      <a:pt x="213404" y="12660"/>
                      <a:pt x="172968" y="13170"/>
                    </a:cubicBezTo>
                    <a:cubicBezTo>
                      <a:pt x="141008" y="11267"/>
                      <a:pt x="108909" y="8203"/>
                      <a:pt x="77181" y="3701"/>
                    </a:cubicBezTo>
                    <a:cubicBezTo>
                      <a:pt x="56523" y="1380"/>
                      <a:pt x="28640" y="-5537"/>
                      <a:pt x="11317" y="8900"/>
                    </a:cubicBezTo>
                    <a:cubicBezTo>
                      <a:pt x="6499" y="18137"/>
                      <a:pt x="987" y="30996"/>
                      <a:pt x="2840" y="41440"/>
                    </a:cubicBezTo>
                    <a:cubicBezTo>
                      <a:pt x="-6470" y="77508"/>
                      <a:pt x="7426" y="86978"/>
                      <a:pt x="39849" y="96772"/>
                    </a:cubicBezTo>
                    <a:cubicBezTo>
                      <a:pt x="66250" y="104803"/>
                      <a:pt x="92976" y="111905"/>
                      <a:pt x="120211" y="116408"/>
                    </a:cubicBezTo>
                    <a:cubicBezTo>
                      <a:pt x="124704" y="137065"/>
                      <a:pt x="119516" y="158418"/>
                      <a:pt x="118173" y="179168"/>
                    </a:cubicBezTo>
                    <a:cubicBezTo>
                      <a:pt x="114236" y="221410"/>
                      <a:pt x="110021" y="263652"/>
                      <a:pt x="106871" y="305940"/>
                    </a:cubicBezTo>
                    <a:cubicBezTo>
                      <a:pt x="103861" y="360948"/>
                      <a:pt x="101452" y="419019"/>
                      <a:pt x="95940" y="475001"/>
                    </a:cubicBezTo>
                    <a:cubicBezTo>
                      <a:pt x="92559" y="518357"/>
                      <a:pt x="88020" y="561713"/>
                      <a:pt x="87232" y="605209"/>
                    </a:cubicBezTo>
                    <a:cubicBezTo>
                      <a:pt x="88205" y="621316"/>
                      <a:pt x="84175" y="638538"/>
                      <a:pt x="89085" y="654089"/>
                    </a:cubicBezTo>
                    <a:cubicBezTo>
                      <a:pt x="98488" y="671357"/>
                      <a:pt x="116413" y="685933"/>
                      <a:pt x="136423" y="687743"/>
                    </a:cubicBezTo>
                    <a:cubicBezTo>
                      <a:pt x="179823" y="692617"/>
                      <a:pt x="184547" y="642716"/>
                      <a:pt x="188114" y="610686"/>
                    </a:cubicBezTo>
                    <a:cubicBezTo>
                      <a:pt x="191634" y="581488"/>
                      <a:pt x="195617" y="552383"/>
                      <a:pt x="199323" y="523231"/>
                    </a:cubicBezTo>
                    <a:cubicBezTo>
                      <a:pt x="218174" y="389774"/>
                      <a:pt x="229893" y="255714"/>
                      <a:pt x="237721" y="121189"/>
                    </a:cubicBezTo>
                    <a:cubicBezTo>
                      <a:pt x="274266" y="113576"/>
                      <a:pt x="310672" y="129313"/>
                      <a:pt x="346986" y="132330"/>
                    </a:cubicBezTo>
                    <a:cubicBezTo>
                      <a:pt x="372229" y="137018"/>
                      <a:pt x="388626" y="139479"/>
                      <a:pt x="399928" y="1118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13960684" y="7231553"/>
                <a:ext cx="210987" cy="474311"/>
              </a:xfrm>
              <a:custGeom>
                <a:rect b="b" l="l" r="r" t="t"/>
                <a:pathLst>
                  <a:path extrusionOk="0" h="474311" w="210987">
                    <a:moveTo>
                      <a:pt x="182567" y="6975"/>
                    </a:moveTo>
                    <a:cubicBezTo>
                      <a:pt x="168764" y="2705"/>
                      <a:pt x="154267" y="1451"/>
                      <a:pt x="139908" y="384"/>
                    </a:cubicBezTo>
                    <a:cubicBezTo>
                      <a:pt x="132636" y="-81"/>
                      <a:pt x="124716" y="-916"/>
                      <a:pt x="118370" y="3494"/>
                    </a:cubicBezTo>
                    <a:cubicBezTo>
                      <a:pt x="112534" y="7950"/>
                      <a:pt x="103548" y="15099"/>
                      <a:pt x="108134" y="23222"/>
                    </a:cubicBezTo>
                    <a:cubicBezTo>
                      <a:pt x="93636" y="54927"/>
                      <a:pt x="85438" y="88860"/>
                      <a:pt x="76081" y="122329"/>
                    </a:cubicBezTo>
                    <a:cubicBezTo>
                      <a:pt x="53617" y="193537"/>
                      <a:pt x="33793" y="265673"/>
                      <a:pt x="17211" y="338459"/>
                    </a:cubicBezTo>
                    <a:cubicBezTo>
                      <a:pt x="17303" y="337995"/>
                      <a:pt x="17442" y="337392"/>
                      <a:pt x="17535" y="336835"/>
                    </a:cubicBezTo>
                    <a:cubicBezTo>
                      <a:pt x="11328" y="369468"/>
                      <a:pt x="443" y="401683"/>
                      <a:pt x="27" y="435198"/>
                    </a:cubicBezTo>
                    <a:cubicBezTo>
                      <a:pt x="-1039" y="462586"/>
                      <a:pt x="30134" y="472845"/>
                      <a:pt x="52644" y="474052"/>
                    </a:cubicBezTo>
                    <a:cubicBezTo>
                      <a:pt x="67142" y="476326"/>
                      <a:pt x="76637" y="463236"/>
                      <a:pt x="81593" y="451306"/>
                    </a:cubicBezTo>
                    <a:cubicBezTo>
                      <a:pt x="93451" y="423779"/>
                      <a:pt x="101325" y="394720"/>
                      <a:pt x="111237" y="366450"/>
                    </a:cubicBezTo>
                    <a:cubicBezTo>
                      <a:pt x="128051" y="308379"/>
                      <a:pt x="147551" y="251283"/>
                      <a:pt x="169413" y="194929"/>
                    </a:cubicBezTo>
                    <a:cubicBezTo>
                      <a:pt x="183586" y="153894"/>
                      <a:pt x="194749" y="111791"/>
                      <a:pt x="204244" y="69456"/>
                    </a:cubicBezTo>
                    <a:cubicBezTo>
                      <a:pt x="211516" y="38169"/>
                      <a:pt x="221382" y="18487"/>
                      <a:pt x="182567" y="69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33"/>
              <p:cNvSpPr/>
              <p:nvPr/>
            </p:nvSpPr>
            <p:spPr>
              <a:xfrm>
                <a:off x="13914020" y="7755097"/>
                <a:ext cx="122433" cy="113605"/>
              </a:xfrm>
              <a:custGeom>
                <a:rect b="b" l="l" r="r" t="t"/>
                <a:pathLst>
                  <a:path extrusionOk="0" h="113605" w="122433">
                    <a:moveTo>
                      <a:pt x="9683" y="25708"/>
                    </a:moveTo>
                    <a:cubicBezTo>
                      <a:pt x="-15329" y="62147"/>
                      <a:pt x="11257" y="108846"/>
                      <a:pt x="53546" y="112559"/>
                    </a:cubicBezTo>
                    <a:cubicBezTo>
                      <a:pt x="94445" y="120033"/>
                      <a:pt x="127378" y="86379"/>
                      <a:pt x="121819" y="45761"/>
                    </a:cubicBezTo>
                    <a:cubicBezTo>
                      <a:pt x="111166" y="-4279"/>
                      <a:pt x="37566" y="-16720"/>
                      <a:pt x="9683" y="257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33"/>
            <p:cNvGrpSpPr/>
            <p:nvPr/>
          </p:nvGrpSpPr>
          <p:grpSpPr>
            <a:xfrm>
              <a:off x="5939414" y="3591107"/>
              <a:ext cx="1135129" cy="365470"/>
              <a:chOff x="5939414" y="3591107"/>
              <a:chExt cx="1135129" cy="365470"/>
            </a:xfrm>
          </p:grpSpPr>
          <p:sp>
            <p:nvSpPr>
              <p:cNvPr id="1489" name="Google Shape;1489;p33"/>
              <p:cNvSpPr/>
              <p:nvPr/>
            </p:nvSpPr>
            <p:spPr>
              <a:xfrm>
                <a:off x="5939414" y="3591107"/>
                <a:ext cx="217493" cy="344253"/>
              </a:xfrm>
              <a:custGeom>
                <a:rect b="b" l="l" r="r" t="t"/>
                <a:pathLst>
                  <a:path extrusionOk="0" h="688506" w="434987">
                    <a:moveTo>
                      <a:pt x="433598" y="43225"/>
                    </a:moveTo>
                    <a:cubicBezTo>
                      <a:pt x="434571" y="58544"/>
                      <a:pt x="427577" y="73073"/>
                      <a:pt x="421138" y="86628"/>
                    </a:cubicBezTo>
                    <a:cubicBezTo>
                      <a:pt x="407474" y="111277"/>
                      <a:pt x="400758" y="121210"/>
                      <a:pt x="373199" y="105288"/>
                    </a:cubicBezTo>
                    <a:cubicBezTo>
                      <a:pt x="350642" y="94612"/>
                      <a:pt x="326602" y="85328"/>
                      <a:pt x="301359" y="84353"/>
                    </a:cubicBezTo>
                    <a:cubicBezTo>
                      <a:pt x="255596" y="82635"/>
                      <a:pt x="209185" y="96608"/>
                      <a:pt x="171251" y="122139"/>
                    </a:cubicBezTo>
                    <a:cubicBezTo>
                      <a:pt x="119003" y="160203"/>
                      <a:pt x="92695" y="222777"/>
                      <a:pt x="87414" y="285908"/>
                    </a:cubicBezTo>
                    <a:cubicBezTo>
                      <a:pt x="84265" y="319609"/>
                      <a:pt x="84774" y="354099"/>
                      <a:pt x="89406" y="387660"/>
                    </a:cubicBezTo>
                    <a:cubicBezTo>
                      <a:pt x="92834" y="404696"/>
                      <a:pt x="99457" y="420804"/>
                      <a:pt x="105108" y="437190"/>
                    </a:cubicBezTo>
                    <a:cubicBezTo>
                      <a:pt x="115854" y="469220"/>
                      <a:pt x="129194" y="500321"/>
                      <a:pt x="148740" y="528034"/>
                    </a:cubicBezTo>
                    <a:cubicBezTo>
                      <a:pt x="158374" y="542424"/>
                      <a:pt x="168055" y="557325"/>
                      <a:pt x="182228" y="567630"/>
                    </a:cubicBezTo>
                    <a:cubicBezTo>
                      <a:pt x="239802" y="607876"/>
                      <a:pt x="298858" y="612239"/>
                      <a:pt x="340776" y="548783"/>
                    </a:cubicBezTo>
                    <a:cubicBezTo>
                      <a:pt x="360044" y="520746"/>
                      <a:pt x="363796" y="486209"/>
                      <a:pt x="370651" y="453669"/>
                    </a:cubicBezTo>
                    <a:cubicBezTo>
                      <a:pt x="373106" y="436958"/>
                      <a:pt x="379405" y="413191"/>
                      <a:pt x="364306" y="400936"/>
                    </a:cubicBezTo>
                    <a:cubicBezTo>
                      <a:pt x="324287" y="387939"/>
                      <a:pt x="278478" y="402375"/>
                      <a:pt x="239478" y="384689"/>
                    </a:cubicBezTo>
                    <a:cubicBezTo>
                      <a:pt x="240774" y="374013"/>
                      <a:pt x="243970" y="363522"/>
                      <a:pt x="248371" y="353727"/>
                    </a:cubicBezTo>
                    <a:cubicBezTo>
                      <a:pt x="250131" y="350571"/>
                      <a:pt x="251937" y="346671"/>
                      <a:pt x="255921" y="346161"/>
                    </a:cubicBezTo>
                    <a:cubicBezTo>
                      <a:pt x="271484" y="346161"/>
                      <a:pt x="285379" y="347925"/>
                      <a:pt x="301961" y="348946"/>
                    </a:cubicBezTo>
                    <a:cubicBezTo>
                      <a:pt x="346149" y="354470"/>
                      <a:pt x="390985" y="352613"/>
                      <a:pt x="434987" y="359251"/>
                    </a:cubicBezTo>
                    <a:cubicBezTo>
                      <a:pt x="431189" y="441275"/>
                      <a:pt x="426233" y="525063"/>
                      <a:pt x="402657" y="604534"/>
                    </a:cubicBezTo>
                    <a:cubicBezTo>
                      <a:pt x="379961" y="669150"/>
                      <a:pt x="293855" y="684747"/>
                      <a:pt x="233178" y="688461"/>
                    </a:cubicBezTo>
                    <a:cubicBezTo>
                      <a:pt x="184822" y="689528"/>
                      <a:pt x="150871" y="671889"/>
                      <a:pt x="114094" y="642366"/>
                    </a:cubicBezTo>
                    <a:cubicBezTo>
                      <a:pt x="86349" y="623519"/>
                      <a:pt x="64487" y="598128"/>
                      <a:pt x="50499" y="567537"/>
                    </a:cubicBezTo>
                    <a:cubicBezTo>
                      <a:pt x="-1934" y="480593"/>
                      <a:pt x="-8789" y="375777"/>
                      <a:pt x="8441" y="277506"/>
                    </a:cubicBezTo>
                    <a:cubicBezTo>
                      <a:pt x="16871" y="235403"/>
                      <a:pt x="34565" y="195853"/>
                      <a:pt x="51842" y="156814"/>
                    </a:cubicBezTo>
                    <a:cubicBezTo>
                      <a:pt x="70138" y="123763"/>
                      <a:pt x="96585" y="95819"/>
                      <a:pt x="123960" y="70195"/>
                    </a:cubicBezTo>
                    <a:cubicBezTo>
                      <a:pt x="136466" y="59611"/>
                      <a:pt x="151612" y="52834"/>
                      <a:pt x="165553" y="44386"/>
                    </a:cubicBezTo>
                    <a:cubicBezTo>
                      <a:pt x="193993" y="27674"/>
                      <a:pt x="223312" y="11056"/>
                      <a:pt x="256152" y="5207"/>
                    </a:cubicBezTo>
                    <a:cubicBezTo>
                      <a:pt x="303906" y="-363"/>
                      <a:pt x="382046" y="-8951"/>
                      <a:pt x="420258" y="25446"/>
                    </a:cubicBezTo>
                    <a:cubicBezTo>
                      <a:pt x="425492" y="30506"/>
                      <a:pt x="431097" y="36262"/>
                      <a:pt x="433598" y="432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33"/>
              <p:cNvSpPr/>
              <p:nvPr/>
            </p:nvSpPr>
            <p:spPr>
              <a:xfrm>
                <a:off x="6200868" y="3620825"/>
                <a:ext cx="199482" cy="335753"/>
              </a:xfrm>
              <a:custGeom>
                <a:rect b="b" l="l" r="r" t="t"/>
                <a:pathLst>
                  <a:path extrusionOk="0" h="671505" w="398963">
                    <a:moveTo>
                      <a:pt x="291936" y="298098"/>
                    </a:moveTo>
                    <a:cubicBezTo>
                      <a:pt x="318059" y="264072"/>
                      <a:pt x="328620" y="215285"/>
                      <a:pt x="311250" y="175086"/>
                    </a:cubicBezTo>
                    <a:cubicBezTo>
                      <a:pt x="297448" y="143474"/>
                      <a:pt x="275493" y="113812"/>
                      <a:pt x="244598" y="97425"/>
                    </a:cubicBezTo>
                    <a:cubicBezTo>
                      <a:pt x="206663" y="77697"/>
                      <a:pt x="147469" y="56297"/>
                      <a:pt x="112730" y="91576"/>
                    </a:cubicBezTo>
                    <a:cubicBezTo>
                      <a:pt x="100224" y="107638"/>
                      <a:pt x="104624" y="129037"/>
                      <a:pt x="100363" y="147698"/>
                    </a:cubicBezTo>
                    <a:cubicBezTo>
                      <a:pt x="93322" y="195510"/>
                      <a:pt x="91238" y="241930"/>
                      <a:pt x="88505" y="290578"/>
                    </a:cubicBezTo>
                    <a:cubicBezTo>
                      <a:pt x="88644" y="301255"/>
                      <a:pt x="85634" y="314020"/>
                      <a:pt x="93508" y="322747"/>
                    </a:cubicBezTo>
                    <a:cubicBezTo>
                      <a:pt x="110043" y="337416"/>
                      <a:pt x="134222" y="339830"/>
                      <a:pt x="155389" y="342151"/>
                    </a:cubicBezTo>
                    <a:cubicBezTo>
                      <a:pt x="203421" y="343636"/>
                      <a:pt x="259466" y="337834"/>
                      <a:pt x="291936" y="298098"/>
                    </a:cubicBezTo>
                    <a:close/>
                    <a:moveTo>
                      <a:pt x="398885" y="192957"/>
                    </a:moveTo>
                    <a:cubicBezTo>
                      <a:pt x="399996" y="238634"/>
                      <a:pt x="389297" y="284544"/>
                      <a:pt x="365582" y="323815"/>
                    </a:cubicBezTo>
                    <a:cubicBezTo>
                      <a:pt x="349926" y="347118"/>
                      <a:pt x="326119" y="362250"/>
                      <a:pt x="302311" y="375944"/>
                    </a:cubicBezTo>
                    <a:cubicBezTo>
                      <a:pt x="287304" y="384485"/>
                      <a:pt x="288415" y="402125"/>
                      <a:pt x="290407" y="417026"/>
                    </a:cubicBezTo>
                    <a:cubicBezTo>
                      <a:pt x="292028" y="438332"/>
                      <a:pt x="294668" y="459454"/>
                      <a:pt x="297123" y="480667"/>
                    </a:cubicBezTo>
                    <a:cubicBezTo>
                      <a:pt x="301199" y="513486"/>
                      <a:pt x="303052" y="546583"/>
                      <a:pt x="303330" y="579727"/>
                    </a:cubicBezTo>
                    <a:cubicBezTo>
                      <a:pt x="302172" y="604144"/>
                      <a:pt x="305183" y="630371"/>
                      <a:pt x="297031" y="653628"/>
                    </a:cubicBezTo>
                    <a:cubicBezTo>
                      <a:pt x="285451" y="655717"/>
                      <a:pt x="273269" y="657202"/>
                      <a:pt x="261643" y="654510"/>
                    </a:cubicBezTo>
                    <a:cubicBezTo>
                      <a:pt x="257614" y="625683"/>
                      <a:pt x="250527" y="597506"/>
                      <a:pt x="245802" y="568819"/>
                    </a:cubicBezTo>
                    <a:cubicBezTo>
                      <a:pt x="239781" y="532611"/>
                      <a:pt x="235057" y="496264"/>
                      <a:pt x="227924" y="460243"/>
                    </a:cubicBezTo>
                    <a:cubicBezTo>
                      <a:pt x="223014" y="441211"/>
                      <a:pt x="222273" y="406674"/>
                      <a:pt x="196242" y="406535"/>
                    </a:cubicBezTo>
                    <a:cubicBezTo>
                      <a:pt x="178456" y="406674"/>
                      <a:pt x="160669" y="406767"/>
                      <a:pt x="142929" y="408067"/>
                    </a:cubicBezTo>
                    <a:cubicBezTo>
                      <a:pt x="124773" y="410806"/>
                      <a:pt x="103327" y="408392"/>
                      <a:pt x="87903" y="419579"/>
                    </a:cubicBezTo>
                    <a:cubicBezTo>
                      <a:pt x="81558" y="425799"/>
                      <a:pt x="83410" y="435640"/>
                      <a:pt x="81511" y="443671"/>
                    </a:cubicBezTo>
                    <a:cubicBezTo>
                      <a:pt x="73081" y="493061"/>
                      <a:pt x="69932" y="543056"/>
                      <a:pt x="62891" y="592632"/>
                    </a:cubicBezTo>
                    <a:cubicBezTo>
                      <a:pt x="60297" y="605862"/>
                      <a:pt x="55712" y="674470"/>
                      <a:pt x="38620" y="671406"/>
                    </a:cubicBezTo>
                    <a:cubicBezTo>
                      <a:pt x="26207" y="670664"/>
                      <a:pt x="9208" y="672288"/>
                      <a:pt x="176" y="662726"/>
                    </a:cubicBezTo>
                    <a:cubicBezTo>
                      <a:pt x="-797" y="644297"/>
                      <a:pt x="2538" y="625915"/>
                      <a:pt x="3372" y="607393"/>
                    </a:cubicBezTo>
                    <a:cubicBezTo>
                      <a:pt x="4854" y="565708"/>
                      <a:pt x="7587" y="524023"/>
                      <a:pt x="8699" y="482292"/>
                    </a:cubicBezTo>
                    <a:cubicBezTo>
                      <a:pt x="9996" y="424128"/>
                      <a:pt x="14720" y="366567"/>
                      <a:pt x="20139" y="308496"/>
                    </a:cubicBezTo>
                    <a:cubicBezTo>
                      <a:pt x="24354" y="218581"/>
                      <a:pt x="32321" y="128573"/>
                      <a:pt x="40844" y="38890"/>
                    </a:cubicBezTo>
                    <a:cubicBezTo>
                      <a:pt x="46309" y="40050"/>
                      <a:pt x="43113" y="32948"/>
                      <a:pt x="42650" y="30163"/>
                    </a:cubicBezTo>
                    <a:cubicBezTo>
                      <a:pt x="51265" y="32438"/>
                      <a:pt x="56916" y="23525"/>
                      <a:pt x="63262" y="19347"/>
                    </a:cubicBezTo>
                    <a:cubicBezTo>
                      <a:pt x="82854" y="5793"/>
                      <a:pt x="106662" y="1476"/>
                      <a:pt x="130053" y="594"/>
                    </a:cubicBezTo>
                    <a:cubicBezTo>
                      <a:pt x="191193" y="-3445"/>
                      <a:pt x="255159" y="13266"/>
                      <a:pt x="307221" y="46410"/>
                    </a:cubicBezTo>
                    <a:cubicBezTo>
                      <a:pt x="323617" y="58293"/>
                      <a:pt x="340755" y="73241"/>
                      <a:pt x="354836" y="88373"/>
                    </a:cubicBezTo>
                    <a:cubicBezTo>
                      <a:pt x="378273" y="118175"/>
                      <a:pt x="394809" y="155032"/>
                      <a:pt x="398885" y="192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33"/>
              <p:cNvSpPr/>
              <p:nvPr/>
            </p:nvSpPr>
            <p:spPr>
              <a:xfrm>
                <a:off x="6435739" y="3623531"/>
                <a:ext cx="141893" cy="287394"/>
              </a:xfrm>
              <a:custGeom>
                <a:rect b="b" l="l" r="r" t="t"/>
                <a:pathLst>
                  <a:path extrusionOk="0" h="574788" w="283786">
                    <a:moveTo>
                      <a:pt x="282090" y="35519"/>
                    </a:moveTo>
                    <a:cubicBezTo>
                      <a:pt x="285749" y="48842"/>
                      <a:pt x="283480" y="66156"/>
                      <a:pt x="275374" y="77668"/>
                    </a:cubicBezTo>
                    <a:cubicBezTo>
                      <a:pt x="227573" y="76879"/>
                      <a:pt x="117011" y="47403"/>
                      <a:pt x="80605" y="77900"/>
                    </a:cubicBezTo>
                    <a:cubicBezTo>
                      <a:pt x="72268" y="85049"/>
                      <a:pt x="72731" y="96561"/>
                      <a:pt x="70786" y="106495"/>
                    </a:cubicBezTo>
                    <a:cubicBezTo>
                      <a:pt x="64533" y="138478"/>
                      <a:pt x="62587" y="172040"/>
                      <a:pt x="69581" y="204070"/>
                    </a:cubicBezTo>
                    <a:cubicBezTo>
                      <a:pt x="75556" y="233407"/>
                      <a:pt x="105339" y="225098"/>
                      <a:pt x="127618" y="229322"/>
                    </a:cubicBezTo>
                    <a:cubicBezTo>
                      <a:pt x="161153" y="234753"/>
                      <a:pt x="195336" y="238049"/>
                      <a:pt x="228037" y="247426"/>
                    </a:cubicBezTo>
                    <a:cubicBezTo>
                      <a:pt x="233039" y="249793"/>
                      <a:pt x="240542" y="251046"/>
                      <a:pt x="242997" y="256524"/>
                    </a:cubicBezTo>
                    <a:cubicBezTo>
                      <a:pt x="243229" y="269197"/>
                      <a:pt x="242719" y="283122"/>
                      <a:pt x="236791" y="294588"/>
                    </a:cubicBezTo>
                    <a:cubicBezTo>
                      <a:pt x="199319" y="294588"/>
                      <a:pt x="161801" y="286929"/>
                      <a:pt x="124283" y="289946"/>
                    </a:cubicBezTo>
                    <a:cubicBezTo>
                      <a:pt x="97187" y="293938"/>
                      <a:pt x="44106" y="293892"/>
                      <a:pt x="46561" y="332374"/>
                    </a:cubicBezTo>
                    <a:cubicBezTo>
                      <a:pt x="49109" y="365935"/>
                      <a:pt x="37946" y="481706"/>
                      <a:pt x="64023" y="498093"/>
                    </a:cubicBezTo>
                    <a:cubicBezTo>
                      <a:pt x="96678" y="510858"/>
                      <a:pt x="132574" y="513736"/>
                      <a:pt x="167221" y="516707"/>
                    </a:cubicBezTo>
                    <a:cubicBezTo>
                      <a:pt x="191955" y="518982"/>
                      <a:pt x="218680" y="513318"/>
                      <a:pt x="242442" y="522324"/>
                    </a:cubicBezTo>
                    <a:cubicBezTo>
                      <a:pt x="241839" y="568744"/>
                      <a:pt x="226323" y="573850"/>
                      <a:pt x="183432" y="574546"/>
                    </a:cubicBezTo>
                    <a:cubicBezTo>
                      <a:pt x="126646" y="574732"/>
                      <a:pt x="65552" y="578028"/>
                      <a:pt x="13073" y="553239"/>
                    </a:cubicBezTo>
                    <a:cubicBezTo>
                      <a:pt x="3578" y="546462"/>
                      <a:pt x="7746" y="532118"/>
                      <a:pt x="5291" y="521952"/>
                    </a:cubicBezTo>
                    <a:cubicBezTo>
                      <a:pt x="2651" y="491315"/>
                      <a:pt x="706" y="460493"/>
                      <a:pt x="521" y="429623"/>
                    </a:cubicBezTo>
                    <a:cubicBezTo>
                      <a:pt x="-2675" y="339940"/>
                      <a:pt x="9599" y="250536"/>
                      <a:pt x="16732" y="161178"/>
                    </a:cubicBezTo>
                    <a:cubicBezTo>
                      <a:pt x="22337" y="119539"/>
                      <a:pt x="27617" y="77854"/>
                      <a:pt x="31832" y="36076"/>
                    </a:cubicBezTo>
                    <a:cubicBezTo>
                      <a:pt x="34704" y="24518"/>
                      <a:pt x="30025" y="9385"/>
                      <a:pt x="40030" y="983"/>
                    </a:cubicBezTo>
                    <a:cubicBezTo>
                      <a:pt x="69906" y="-1756"/>
                      <a:pt x="100012" y="1679"/>
                      <a:pt x="129656" y="5764"/>
                    </a:cubicBezTo>
                    <a:cubicBezTo>
                      <a:pt x="156243" y="8642"/>
                      <a:pt x="182876" y="10545"/>
                      <a:pt x="209278" y="14862"/>
                    </a:cubicBezTo>
                    <a:cubicBezTo>
                      <a:pt x="233548" y="20711"/>
                      <a:pt x="261293" y="19736"/>
                      <a:pt x="282090" y="355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6595542" y="3600850"/>
                <a:ext cx="187010" cy="328893"/>
              </a:xfrm>
              <a:custGeom>
                <a:rect b="b" l="l" r="r" t="t"/>
                <a:pathLst>
                  <a:path extrusionOk="0" h="657787" w="374019">
                    <a:moveTo>
                      <a:pt x="282959" y="205612"/>
                    </a:moveTo>
                    <a:cubicBezTo>
                      <a:pt x="282913" y="155293"/>
                      <a:pt x="289073" y="94900"/>
                      <a:pt x="247850" y="57904"/>
                    </a:cubicBezTo>
                    <a:cubicBezTo>
                      <a:pt x="239373" y="50012"/>
                      <a:pt x="223810" y="38175"/>
                      <a:pt x="213157" y="48481"/>
                    </a:cubicBezTo>
                    <a:cubicBezTo>
                      <a:pt x="180503" y="42492"/>
                      <a:pt x="167070" y="86963"/>
                      <a:pt x="160262" y="111565"/>
                    </a:cubicBezTo>
                    <a:cubicBezTo>
                      <a:pt x="152110" y="141135"/>
                      <a:pt x="144513" y="170982"/>
                      <a:pt x="138909" y="201155"/>
                    </a:cubicBezTo>
                    <a:cubicBezTo>
                      <a:pt x="135944" y="224504"/>
                      <a:pt x="130062" y="248271"/>
                      <a:pt x="132749" y="271806"/>
                    </a:cubicBezTo>
                    <a:cubicBezTo>
                      <a:pt x="141827" y="309917"/>
                      <a:pt x="186848" y="315487"/>
                      <a:pt x="219781" y="317391"/>
                    </a:cubicBezTo>
                    <a:cubicBezTo>
                      <a:pt x="231175" y="317715"/>
                      <a:pt x="243125" y="319247"/>
                      <a:pt x="254103" y="315627"/>
                    </a:cubicBezTo>
                    <a:cubicBezTo>
                      <a:pt x="285182" y="300030"/>
                      <a:pt x="281384" y="236156"/>
                      <a:pt x="282959" y="205612"/>
                    </a:cubicBezTo>
                    <a:close/>
                    <a:moveTo>
                      <a:pt x="371890" y="497407"/>
                    </a:moveTo>
                    <a:cubicBezTo>
                      <a:pt x="373187" y="525444"/>
                      <a:pt x="379672" y="610346"/>
                      <a:pt x="360867" y="629239"/>
                    </a:cubicBezTo>
                    <a:cubicBezTo>
                      <a:pt x="349611" y="628728"/>
                      <a:pt x="337522" y="627893"/>
                      <a:pt x="327193" y="623158"/>
                    </a:cubicBezTo>
                    <a:cubicBezTo>
                      <a:pt x="318115" y="605890"/>
                      <a:pt x="318948" y="585233"/>
                      <a:pt x="315567" y="566340"/>
                    </a:cubicBezTo>
                    <a:cubicBezTo>
                      <a:pt x="309638" y="522566"/>
                      <a:pt x="304451" y="478653"/>
                      <a:pt x="298383" y="434926"/>
                    </a:cubicBezTo>
                    <a:cubicBezTo>
                      <a:pt x="293520" y="414965"/>
                      <a:pt x="294029" y="385535"/>
                      <a:pt x="272398" y="376019"/>
                    </a:cubicBezTo>
                    <a:cubicBezTo>
                      <a:pt x="263876" y="374255"/>
                      <a:pt x="255122" y="374348"/>
                      <a:pt x="246460" y="373605"/>
                    </a:cubicBezTo>
                    <a:cubicBezTo>
                      <a:pt x="215983" y="373930"/>
                      <a:pt x="118807" y="353830"/>
                      <a:pt x="111025" y="393798"/>
                    </a:cubicBezTo>
                    <a:cubicBezTo>
                      <a:pt x="96574" y="446577"/>
                      <a:pt x="86152" y="500424"/>
                      <a:pt x="74804" y="553946"/>
                    </a:cubicBezTo>
                    <a:cubicBezTo>
                      <a:pt x="71793" y="568893"/>
                      <a:pt x="68273" y="585140"/>
                      <a:pt x="64475" y="601480"/>
                    </a:cubicBezTo>
                    <a:cubicBezTo>
                      <a:pt x="59195" y="620280"/>
                      <a:pt x="56833" y="641122"/>
                      <a:pt x="46226" y="657787"/>
                    </a:cubicBezTo>
                    <a:cubicBezTo>
                      <a:pt x="30431" y="656580"/>
                      <a:pt x="13293" y="654816"/>
                      <a:pt x="0" y="645439"/>
                    </a:cubicBezTo>
                    <a:cubicBezTo>
                      <a:pt x="5049" y="530597"/>
                      <a:pt x="29505" y="418261"/>
                      <a:pt x="56323" y="306807"/>
                    </a:cubicBezTo>
                    <a:cubicBezTo>
                      <a:pt x="71377" y="226083"/>
                      <a:pt x="79529" y="142295"/>
                      <a:pt x="108107" y="64542"/>
                    </a:cubicBezTo>
                    <a:cubicBezTo>
                      <a:pt x="111674" y="62592"/>
                      <a:pt x="113990" y="59111"/>
                      <a:pt x="116074" y="55768"/>
                    </a:cubicBezTo>
                    <a:cubicBezTo>
                      <a:pt x="120706" y="48852"/>
                      <a:pt x="127190" y="43514"/>
                      <a:pt x="133351" y="37990"/>
                    </a:cubicBezTo>
                    <a:cubicBezTo>
                      <a:pt x="152712" y="22996"/>
                      <a:pt x="172165" y="3314"/>
                      <a:pt x="197409" y="18"/>
                    </a:cubicBezTo>
                    <a:cubicBezTo>
                      <a:pt x="216492" y="-353"/>
                      <a:pt x="235158" y="5032"/>
                      <a:pt x="253825" y="8235"/>
                    </a:cubicBezTo>
                    <a:cubicBezTo>
                      <a:pt x="267211" y="11252"/>
                      <a:pt x="280875" y="15244"/>
                      <a:pt x="291528" y="24296"/>
                    </a:cubicBezTo>
                    <a:cubicBezTo>
                      <a:pt x="305979" y="39475"/>
                      <a:pt x="305933" y="62592"/>
                      <a:pt x="312325" y="81671"/>
                    </a:cubicBezTo>
                    <a:cubicBezTo>
                      <a:pt x="321496" y="121174"/>
                      <a:pt x="327842" y="162859"/>
                      <a:pt x="335067" y="203105"/>
                    </a:cubicBezTo>
                    <a:cubicBezTo>
                      <a:pt x="350491" y="300726"/>
                      <a:pt x="367305" y="398440"/>
                      <a:pt x="371890" y="4974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33"/>
              <p:cNvSpPr/>
              <p:nvPr/>
            </p:nvSpPr>
            <p:spPr>
              <a:xfrm>
                <a:off x="6802377" y="3604329"/>
                <a:ext cx="185296" cy="320904"/>
              </a:xfrm>
              <a:custGeom>
                <a:rect b="b" l="l" r="r" t="t"/>
                <a:pathLst>
                  <a:path extrusionOk="0" h="641808" w="370593">
                    <a:moveTo>
                      <a:pt x="370593" y="49739"/>
                    </a:moveTo>
                    <a:cubicBezTo>
                      <a:pt x="369250" y="63108"/>
                      <a:pt x="368509" y="78473"/>
                      <a:pt x="359060" y="88917"/>
                    </a:cubicBezTo>
                    <a:cubicBezTo>
                      <a:pt x="348268" y="89428"/>
                      <a:pt x="336688" y="85946"/>
                      <a:pt x="325665" y="84878"/>
                    </a:cubicBezTo>
                    <a:cubicBezTo>
                      <a:pt x="296577" y="81258"/>
                      <a:pt x="268137" y="71927"/>
                      <a:pt x="238586" y="72902"/>
                    </a:cubicBezTo>
                    <a:cubicBezTo>
                      <a:pt x="225061" y="73552"/>
                      <a:pt x="206209" y="74898"/>
                      <a:pt x="201856" y="90449"/>
                    </a:cubicBezTo>
                    <a:cubicBezTo>
                      <a:pt x="199447" y="109063"/>
                      <a:pt x="199493" y="127956"/>
                      <a:pt x="197965" y="146663"/>
                    </a:cubicBezTo>
                    <a:cubicBezTo>
                      <a:pt x="189720" y="273807"/>
                      <a:pt x="176473" y="401230"/>
                      <a:pt x="158733" y="527445"/>
                    </a:cubicBezTo>
                    <a:cubicBezTo>
                      <a:pt x="154518" y="556782"/>
                      <a:pt x="151924" y="586352"/>
                      <a:pt x="146922" y="615503"/>
                    </a:cubicBezTo>
                    <a:cubicBezTo>
                      <a:pt x="144050" y="627851"/>
                      <a:pt x="140808" y="643355"/>
                      <a:pt x="125199" y="641684"/>
                    </a:cubicBezTo>
                    <a:cubicBezTo>
                      <a:pt x="125384" y="641684"/>
                      <a:pt x="125569" y="641684"/>
                      <a:pt x="125754" y="641684"/>
                    </a:cubicBezTo>
                    <a:lnTo>
                      <a:pt x="124226" y="641591"/>
                    </a:lnTo>
                    <a:lnTo>
                      <a:pt x="124226" y="641591"/>
                    </a:lnTo>
                    <a:cubicBezTo>
                      <a:pt x="113017" y="640524"/>
                      <a:pt x="103985" y="631982"/>
                      <a:pt x="97130" y="623581"/>
                    </a:cubicBezTo>
                    <a:cubicBezTo>
                      <a:pt x="93378" y="611326"/>
                      <a:pt x="97037" y="597121"/>
                      <a:pt x="96018" y="584216"/>
                    </a:cubicBezTo>
                    <a:cubicBezTo>
                      <a:pt x="96435" y="543367"/>
                      <a:pt x="100928" y="502378"/>
                      <a:pt x="103892" y="461343"/>
                    </a:cubicBezTo>
                    <a:cubicBezTo>
                      <a:pt x="113295" y="360566"/>
                      <a:pt x="115148" y="259278"/>
                      <a:pt x="126588" y="158593"/>
                    </a:cubicBezTo>
                    <a:cubicBezTo>
                      <a:pt x="127051" y="135801"/>
                      <a:pt x="142939" y="74713"/>
                      <a:pt x="109497" y="71092"/>
                    </a:cubicBezTo>
                    <a:cubicBezTo>
                      <a:pt x="76008" y="65661"/>
                      <a:pt x="42103" y="58791"/>
                      <a:pt x="10422" y="46443"/>
                    </a:cubicBezTo>
                    <a:cubicBezTo>
                      <a:pt x="7457" y="44772"/>
                      <a:pt x="4122" y="43333"/>
                      <a:pt x="3845" y="39480"/>
                    </a:cubicBezTo>
                    <a:cubicBezTo>
                      <a:pt x="1760" y="29268"/>
                      <a:pt x="3196" y="18452"/>
                      <a:pt x="0" y="8332"/>
                    </a:cubicBezTo>
                    <a:cubicBezTo>
                      <a:pt x="1482" y="6383"/>
                      <a:pt x="3011" y="3829"/>
                      <a:pt x="5651" y="3458"/>
                    </a:cubicBezTo>
                    <a:cubicBezTo>
                      <a:pt x="26031" y="-2855"/>
                      <a:pt x="47059" y="766"/>
                      <a:pt x="67671" y="4154"/>
                    </a:cubicBezTo>
                    <a:cubicBezTo>
                      <a:pt x="84716" y="6754"/>
                      <a:pt x="101993" y="7775"/>
                      <a:pt x="119085" y="9632"/>
                    </a:cubicBezTo>
                    <a:cubicBezTo>
                      <a:pt x="155815" y="13903"/>
                      <a:pt x="193240" y="11674"/>
                      <a:pt x="229183" y="21562"/>
                    </a:cubicBezTo>
                    <a:cubicBezTo>
                      <a:pt x="276150" y="30707"/>
                      <a:pt x="326313" y="29778"/>
                      <a:pt x="370593" y="497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33"/>
              <p:cNvSpPr/>
              <p:nvPr/>
            </p:nvSpPr>
            <p:spPr>
              <a:xfrm>
                <a:off x="6991541" y="3627155"/>
                <a:ext cx="83002" cy="214297"/>
              </a:xfrm>
              <a:custGeom>
                <a:rect b="b" l="l" r="r" t="t"/>
                <a:pathLst>
                  <a:path extrusionOk="0" h="428594" w="166005">
                    <a:moveTo>
                      <a:pt x="166006" y="11883"/>
                    </a:moveTo>
                    <a:cubicBezTo>
                      <a:pt x="156186" y="62620"/>
                      <a:pt x="142800" y="112754"/>
                      <a:pt x="126589" y="161820"/>
                    </a:cubicBezTo>
                    <a:cubicBezTo>
                      <a:pt x="113110" y="198445"/>
                      <a:pt x="98890" y="234838"/>
                      <a:pt x="86801" y="271974"/>
                    </a:cubicBezTo>
                    <a:cubicBezTo>
                      <a:pt x="78140" y="299918"/>
                      <a:pt x="70497" y="328188"/>
                      <a:pt x="60863" y="355854"/>
                    </a:cubicBezTo>
                    <a:cubicBezTo>
                      <a:pt x="51738" y="380039"/>
                      <a:pt x="46875" y="406591"/>
                      <a:pt x="32933" y="428594"/>
                    </a:cubicBezTo>
                    <a:lnTo>
                      <a:pt x="32933" y="428594"/>
                    </a:lnTo>
                    <a:cubicBezTo>
                      <a:pt x="-2593" y="424927"/>
                      <a:pt x="-2547" y="419078"/>
                      <a:pt x="2224" y="385749"/>
                    </a:cubicBezTo>
                    <a:cubicBezTo>
                      <a:pt x="7041" y="358686"/>
                      <a:pt x="14220" y="330556"/>
                      <a:pt x="19084" y="302889"/>
                    </a:cubicBezTo>
                    <a:cubicBezTo>
                      <a:pt x="34600" y="241058"/>
                      <a:pt x="47987" y="178716"/>
                      <a:pt x="66606" y="117767"/>
                    </a:cubicBezTo>
                    <a:cubicBezTo>
                      <a:pt x="76380" y="80213"/>
                      <a:pt x="84300" y="42196"/>
                      <a:pt x="95787" y="5106"/>
                    </a:cubicBezTo>
                    <a:cubicBezTo>
                      <a:pt x="99168" y="4642"/>
                      <a:pt x="101253" y="1578"/>
                      <a:pt x="104124" y="0"/>
                    </a:cubicBezTo>
                    <a:cubicBezTo>
                      <a:pt x="124227" y="1114"/>
                      <a:pt x="147571" y="743"/>
                      <a:pt x="166006" y="118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6967710" y="3888498"/>
                <a:ext cx="39076" cy="34416"/>
              </a:xfrm>
              <a:custGeom>
                <a:rect b="b" l="l" r="r" t="t"/>
                <a:pathLst>
                  <a:path extrusionOk="0" h="68832" w="78153">
                    <a:moveTo>
                      <a:pt x="75036" y="20194"/>
                    </a:moveTo>
                    <a:cubicBezTo>
                      <a:pt x="85041" y="39830"/>
                      <a:pt x="69709" y="68378"/>
                      <a:pt x="46967" y="68471"/>
                    </a:cubicBezTo>
                    <a:cubicBezTo>
                      <a:pt x="6160" y="73252"/>
                      <a:pt x="-18018" y="29478"/>
                      <a:pt x="16536" y="2555"/>
                    </a:cubicBezTo>
                    <a:cubicBezTo>
                      <a:pt x="18898" y="3483"/>
                      <a:pt x="21631" y="3576"/>
                      <a:pt x="23947" y="2416"/>
                    </a:cubicBezTo>
                    <a:cubicBezTo>
                      <a:pt x="40482" y="-4640"/>
                      <a:pt x="65865" y="4505"/>
                      <a:pt x="75036" y="201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6" name="Google Shape;1496;p33"/>
          <p:cNvGrpSpPr/>
          <p:nvPr/>
        </p:nvGrpSpPr>
        <p:grpSpPr>
          <a:xfrm>
            <a:off x="7253319" y="3626339"/>
            <a:ext cx="1157937" cy="295810"/>
            <a:chOff x="7253319" y="3626339"/>
            <a:chExt cx="1157937" cy="295810"/>
          </a:xfrm>
        </p:grpSpPr>
        <p:grpSp>
          <p:nvGrpSpPr>
            <p:cNvPr id="1497" name="Google Shape;1497;p33"/>
            <p:cNvGrpSpPr/>
            <p:nvPr/>
          </p:nvGrpSpPr>
          <p:grpSpPr>
            <a:xfrm>
              <a:off x="7253319" y="3626339"/>
              <a:ext cx="1157937" cy="295810"/>
              <a:chOff x="14506638" y="7252679"/>
              <a:chExt cx="2315874" cy="591619"/>
            </a:xfrm>
          </p:grpSpPr>
          <p:sp>
            <p:nvSpPr>
              <p:cNvPr id="1498" name="Google Shape;1498;p33"/>
              <p:cNvSpPr/>
              <p:nvPr/>
            </p:nvSpPr>
            <p:spPr>
              <a:xfrm>
                <a:off x="14506638" y="7293693"/>
                <a:ext cx="335719" cy="550605"/>
              </a:xfrm>
              <a:custGeom>
                <a:rect b="b" l="l" r="r" t="t"/>
                <a:pathLst>
                  <a:path extrusionOk="0" h="550605" w="335719">
                    <a:moveTo>
                      <a:pt x="328098" y="189426"/>
                    </a:moveTo>
                    <a:cubicBezTo>
                      <a:pt x="326199" y="161781"/>
                      <a:pt x="322494" y="134879"/>
                      <a:pt x="320780" y="107141"/>
                    </a:cubicBezTo>
                    <a:cubicBezTo>
                      <a:pt x="318742" y="68085"/>
                      <a:pt x="328191" y="23186"/>
                      <a:pt x="280993" y="8760"/>
                    </a:cubicBezTo>
                    <a:cubicBezTo>
                      <a:pt x="265986" y="2452"/>
                      <a:pt x="250747" y="2034"/>
                      <a:pt x="234535" y="1199"/>
                    </a:cubicBezTo>
                    <a:cubicBezTo>
                      <a:pt x="223002" y="504"/>
                      <a:pt x="198824" y="-4552"/>
                      <a:pt x="199102" y="13074"/>
                    </a:cubicBezTo>
                    <a:cubicBezTo>
                      <a:pt x="162696" y="55933"/>
                      <a:pt x="141991" y="108579"/>
                      <a:pt x="119527" y="159462"/>
                    </a:cubicBezTo>
                    <a:cubicBezTo>
                      <a:pt x="92106" y="218324"/>
                      <a:pt x="69086" y="279041"/>
                      <a:pt x="46668" y="339989"/>
                    </a:cubicBezTo>
                    <a:cubicBezTo>
                      <a:pt x="27677" y="387997"/>
                      <a:pt x="14060" y="437999"/>
                      <a:pt x="2573" y="488233"/>
                    </a:cubicBezTo>
                    <a:cubicBezTo>
                      <a:pt x="1369" y="501963"/>
                      <a:pt x="-1735" y="516620"/>
                      <a:pt x="1276" y="530211"/>
                    </a:cubicBezTo>
                    <a:cubicBezTo>
                      <a:pt x="8641" y="545749"/>
                      <a:pt x="28696" y="549553"/>
                      <a:pt x="44352" y="550527"/>
                    </a:cubicBezTo>
                    <a:cubicBezTo>
                      <a:pt x="57507" y="551779"/>
                      <a:pt x="63065" y="537818"/>
                      <a:pt x="66724" y="527520"/>
                    </a:cubicBezTo>
                    <a:cubicBezTo>
                      <a:pt x="71263" y="514718"/>
                      <a:pt x="74413" y="501360"/>
                      <a:pt x="78952" y="488558"/>
                    </a:cubicBezTo>
                    <a:cubicBezTo>
                      <a:pt x="89420" y="460031"/>
                      <a:pt x="101972" y="432433"/>
                      <a:pt x="113135" y="404231"/>
                    </a:cubicBezTo>
                    <a:cubicBezTo>
                      <a:pt x="117952" y="392914"/>
                      <a:pt x="122538" y="381457"/>
                      <a:pt x="127401" y="370139"/>
                    </a:cubicBezTo>
                    <a:cubicBezTo>
                      <a:pt x="128652" y="368979"/>
                      <a:pt x="130551" y="368701"/>
                      <a:pt x="132125" y="368284"/>
                    </a:cubicBezTo>
                    <a:cubicBezTo>
                      <a:pt x="171311" y="363367"/>
                      <a:pt x="210311" y="370603"/>
                      <a:pt x="249543" y="372783"/>
                    </a:cubicBezTo>
                    <a:cubicBezTo>
                      <a:pt x="254452" y="385585"/>
                      <a:pt x="253711" y="399732"/>
                      <a:pt x="255101" y="413183"/>
                    </a:cubicBezTo>
                    <a:cubicBezTo>
                      <a:pt x="256166" y="429047"/>
                      <a:pt x="257695" y="446070"/>
                      <a:pt x="258389" y="463232"/>
                    </a:cubicBezTo>
                    <a:cubicBezTo>
                      <a:pt x="258899" y="475756"/>
                      <a:pt x="259038" y="488279"/>
                      <a:pt x="260335" y="500757"/>
                    </a:cubicBezTo>
                    <a:cubicBezTo>
                      <a:pt x="261307" y="508503"/>
                      <a:pt x="261168" y="517084"/>
                      <a:pt x="266449" y="523346"/>
                    </a:cubicBezTo>
                    <a:cubicBezTo>
                      <a:pt x="272146" y="530118"/>
                      <a:pt x="280761" y="533458"/>
                      <a:pt x="289237" y="535127"/>
                    </a:cubicBezTo>
                    <a:cubicBezTo>
                      <a:pt x="320827" y="543059"/>
                      <a:pt x="329164" y="522464"/>
                      <a:pt x="332591" y="495562"/>
                    </a:cubicBezTo>
                    <a:cubicBezTo>
                      <a:pt x="337825" y="444725"/>
                      <a:pt x="335046" y="393377"/>
                      <a:pt x="334444" y="342355"/>
                    </a:cubicBezTo>
                    <a:cubicBezTo>
                      <a:pt x="332638" y="291379"/>
                      <a:pt x="333101" y="240263"/>
                      <a:pt x="328098" y="189426"/>
                    </a:cubicBezTo>
                    <a:close/>
                    <a:moveTo>
                      <a:pt x="223604" y="93921"/>
                    </a:moveTo>
                    <a:cubicBezTo>
                      <a:pt x="257834" y="94803"/>
                      <a:pt x="258019" y="138033"/>
                      <a:pt x="258065" y="163590"/>
                    </a:cubicBezTo>
                    <a:cubicBezTo>
                      <a:pt x="258065" y="181866"/>
                      <a:pt x="258111" y="200187"/>
                      <a:pt x="257092" y="218416"/>
                    </a:cubicBezTo>
                    <a:cubicBezTo>
                      <a:pt x="254684" y="240449"/>
                      <a:pt x="256259" y="265079"/>
                      <a:pt x="244633" y="284699"/>
                    </a:cubicBezTo>
                    <a:cubicBezTo>
                      <a:pt x="235369" y="287900"/>
                      <a:pt x="223928" y="285070"/>
                      <a:pt x="213970" y="285952"/>
                    </a:cubicBezTo>
                    <a:cubicBezTo>
                      <a:pt x="196740" y="285163"/>
                      <a:pt x="178073" y="287714"/>
                      <a:pt x="162047" y="280664"/>
                    </a:cubicBezTo>
                    <a:cubicBezTo>
                      <a:pt x="164270" y="259095"/>
                      <a:pt x="169458" y="237759"/>
                      <a:pt x="176174" y="217118"/>
                    </a:cubicBezTo>
                    <a:cubicBezTo>
                      <a:pt x="180852" y="212897"/>
                      <a:pt x="181362" y="205614"/>
                      <a:pt x="183863" y="200048"/>
                    </a:cubicBezTo>
                    <a:cubicBezTo>
                      <a:pt x="189792" y="182422"/>
                      <a:pt x="195906" y="164704"/>
                      <a:pt x="202205" y="147217"/>
                    </a:cubicBezTo>
                    <a:cubicBezTo>
                      <a:pt x="210913" y="130240"/>
                      <a:pt x="211978" y="109135"/>
                      <a:pt x="223604" y="939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33"/>
              <p:cNvSpPr/>
              <p:nvPr/>
            </p:nvSpPr>
            <p:spPr>
              <a:xfrm>
                <a:off x="14876578" y="7252679"/>
                <a:ext cx="465537" cy="471847"/>
              </a:xfrm>
              <a:custGeom>
                <a:rect b="b" l="l" r="r" t="t"/>
                <a:pathLst>
                  <a:path extrusionOk="0" h="471847" w="465537">
                    <a:moveTo>
                      <a:pt x="454645" y="12759"/>
                    </a:moveTo>
                    <a:cubicBezTo>
                      <a:pt x="440564" y="-1295"/>
                      <a:pt x="415644" y="-4774"/>
                      <a:pt x="399479" y="7564"/>
                    </a:cubicBezTo>
                    <a:cubicBezTo>
                      <a:pt x="379146" y="25979"/>
                      <a:pt x="369650" y="53345"/>
                      <a:pt x="358580" y="77790"/>
                    </a:cubicBezTo>
                    <a:cubicBezTo>
                      <a:pt x="328612" y="140176"/>
                      <a:pt x="304990" y="205253"/>
                      <a:pt x="284193" y="271258"/>
                    </a:cubicBezTo>
                    <a:cubicBezTo>
                      <a:pt x="280812" y="251406"/>
                      <a:pt x="279932" y="231136"/>
                      <a:pt x="274929" y="211562"/>
                    </a:cubicBezTo>
                    <a:cubicBezTo>
                      <a:pt x="271641" y="193843"/>
                      <a:pt x="267194" y="175104"/>
                      <a:pt x="253160" y="162580"/>
                    </a:cubicBezTo>
                    <a:cubicBezTo>
                      <a:pt x="243433" y="153674"/>
                      <a:pt x="230232" y="150242"/>
                      <a:pt x="217494" y="148526"/>
                    </a:cubicBezTo>
                    <a:cubicBezTo>
                      <a:pt x="200079" y="145464"/>
                      <a:pt x="181505" y="148526"/>
                      <a:pt x="169045" y="161931"/>
                    </a:cubicBezTo>
                    <a:cubicBezTo>
                      <a:pt x="152371" y="178351"/>
                      <a:pt x="146210" y="201821"/>
                      <a:pt x="137503" y="222879"/>
                    </a:cubicBezTo>
                    <a:cubicBezTo>
                      <a:pt x="126618" y="250988"/>
                      <a:pt x="113093" y="277891"/>
                      <a:pt x="99568" y="304794"/>
                    </a:cubicBezTo>
                    <a:cubicBezTo>
                      <a:pt x="99707" y="270330"/>
                      <a:pt x="93732" y="238093"/>
                      <a:pt x="93639" y="204094"/>
                    </a:cubicBezTo>
                    <a:cubicBezTo>
                      <a:pt x="93546" y="165363"/>
                      <a:pt x="88683" y="126215"/>
                      <a:pt x="84144" y="87530"/>
                    </a:cubicBezTo>
                    <a:cubicBezTo>
                      <a:pt x="82708" y="73754"/>
                      <a:pt x="82013" y="59746"/>
                      <a:pt x="78122" y="46341"/>
                    </a:cubicBezTo>
                    <a:cubicBezTo>
                      <a:pt x="74185" y="30385"/>
                      <a:pt x="58437" y="21016"/>
                      <a:pt x="42920" y="19160"/>
                    </a:cubicBezTo>
                    <a:cubicBezTo>
                      <a:pt x="31897" y="16470"/>
                      <a:pt x="21521" y="22082"/>
                      <a:pt x="15732" y="31452"/>
                    </a:cubicBezTo>
                    <a:cubicBezTo>
                      <a:pt x="4615" y="47594"/>
                      <a:pt x="7626" y="67724"/>
                      <a:pt x="7765" y="86232"/>
                    </a:cubicBezTo>
                    <a:cubicBezTo>
                      <a:pt x="7394" y="96854"/>
                      <a:pt x="6051" y="107522"/>
                      <a:pt x="5264" y="118144"/>
                    </a:cubicBezTo>
                    <a:cubicBezTo>
                      <a:pt x="-1360" y="180252"/>
                      <a:pt x="-2379" y="243056"/>
                      <a:pt x="5958" y="305118"/>
                    </a:cubicBezTo>
                    <a:cubicBezTo>
                      <a:pt x="9988" y="349091"/>
                      <a:pt x="16056" y="462500"/>
                      <a:pt x="70202" y="471127"/>
                    </a:cubicBezTo>
                    <a:cubicBezTo>
                      <a:pt x="96464" y="476044"/>
                      <a:pt x="116937" y="454846"/>
                      <a:pt x="131991" y="436246"/>
                    </a:cubicBezTo>
                    <a:cubicBezTo>
                      <a:pt x="147461" y="417322"/>
                      <a:pt x="157651" y="395011"/>
                      <a:pt x="166220" y="372283"/>
                    </a:cubicBezTo>
                    <a:cubicBezTo>
                      <a:pt x="177985" y="345658"/>
                      <a:pt x="186600" y="317874"/>
                      <a:pt x="196142" y="290415"/>
                    </a:cubicBezTo>
                    <a:cubicBezTo>
                      <a:pt x="199708" y="318941"/>
                      <a:pt x="201931" y="347931"/>
                      <a:pt x="210871" y="375390"/>
                    </a:cubicBezTo>
                    <a:cubicBezTo>
                      <a:pt x="216614" y="397330"/>
                      <a:pt x="230093" y="414956"/>
                      <a:pt x="253206" y="419548"/>
                    </a:cubicBezTo>
                    <a:cubicBezTo>
                      <a:pt x="314763" y="439029"/>
                      <a:pt x="343295" y="368154"/>
                      <a:pt x="367844" y="325249"/>
                    </a:cubicBezTo>
                    <a:cubicBezTo>
                      <a:pt x="389011" y="282390"/>
                      <a:pt x="407446" y="238186"/>
                      <a:pt x="423658" y="193240"/>
                    </a:cubicBezTo>
                    <a:cubicBezTo>
                      <a:pt x="441027" y="146206"/>
                      <a:pt x="459971" y="98941"/>
                      <a:pt x="465390" y="48707"/>
                    </a:cubicBezTo>
                    <a:cubicBezTo>
                      <a:pt x="466224" y="36230"/>
                      <a:pt x="463630" y="22036"/>
                      <a:pt x="454645" y="127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33"/>
              <p:cNvSpPr/>
              <p:nvPr/>
            </p:nvSpPr>
            <p:spPr>
              <a:xfrm>
                <a:off x="15322825" y="7257657"/>
                <a:ext cx="289979" cy="474864"/>
              </a:xfrm>
              <a:custGeom>
                <a:rect b="b" l="l" r="r" t="t"/>
                <a:pathLst>
                  <a:path extrusionOk="0" h="474864" w="289979">
                    <a:moveTo>
                      <a:pt x="289828" y="50038"/>
                    </a:moveTo>
                    <a:cubicBezTo>
                      <a:pt x="292237" y="26057"/>
                      <a:pt x="265372" y="17894"/>
                      <a:pt x="246381" y="14832"/>
                    </a:cubicBezTo>
                    <a:cubicBezTo>
                      <a:pt x="224102" y="11446"/>
                      <a:pt x="201823" y="8014"/>
                      <a:pt x="179312" y="6761"/>
                    </a:cubicBezTo>
                    <a:cubicBezTo>
                      <a:pt x="160229" y="5695"/>
                      <a:pt x="140915" y="3514"/>
                      <a:pt x="121878" y="1056"/>
                    </a:cubicBezTo>
                    <a:cubicBezTo>
                      <a:pt x="110947" y="639"/>
                      <a:pt x="98996" y="-1866"/>
                      <a:pt x="88667" y="2726"/>
                    </a:cubicBezTo>
                    <a:cubicBezTo>
                      <a:pt x="81766" y="7503"/>
                      <a:pt x="76069" y="14739"/>
                      <a:pt x="75467" y="23320"/>
                    </a:cubicBezTo>
                    <a:cubicBezTo>
                      <a:pt x="63192" y="47116"/>
                      <a:pt x="55087" y="72812"/>
                      <a:pt x="48370" y="98648"/>
                    </a:cubicBezTo>
                    <a:cubicBezTo>
                      <a:pt x="39431" y="132462"/>
                      <a:pt x="33039" y="166833"/>
                      <a:pt x="24841" y="200833"/>
                    </a:cubicBezTo>
                    <a:cubicBezTo>
                      <a:pt x="16364" y="234229"/>
                      <a:pt x="9741" y="268368"/>
                      <a:pt x="7795" y="302924"/>
                    </a:cubicBezTo>
                    <a:cubicBezTo>
                      <a:pt x="1913" y="344438"/>
                      <a:pt x="-3553" y="385256"/>
                      <a:pt x="2932" y="427280"/>
                    </a:cubicBezTo>
                    <a:cubicBezTo>
                      <a:pt x="5433" y="483590"/>
                      <a:pt x="106870" y="470278"/>
                      <a:pt x="146658" y="473942"/>
                    </a:cubicBezTo>
                    <a:cubicBezTo>
                      <a:pt x="164352" y="474638"/>
                      <a:pt x="181999" y="475056"/>
                      <a:pt x="199600" y="474777"/>
                    </a:cubicBezTo>
                    <a:cubicBezTo>
                      <a:pt x="212013" y="474128"/>
                      <a:pt x="226742" y="476633"/>
                      <a:pt x="237164" y="468423"/>
                    </a:cubicBezTo>
                    <a:cubicBezTo>
                      <a:pt x="246845" y="459239"/>
                      <a:pt x="256664" y="424311"/>
                      <a:pt x="250133" y="412344"/>
                    </a:cubicBezTo>
                    <a:cubicBezTo>
                      <a:pt x="236145" y="394626"/>
                      <a:pt x="209697" y="397919"/>
                      <a:pt x="189641" y="393512"/>
                    </a:cubicBezTo>
                    <a:cubicBezTo>
                      <a:pt x="156616" y="389245"/>
                      <a:pt x="123730" y="383957"/>
                      <a:pt x="90752" y="379180"/>
                    </a:cubicBezTo>
                    <a:cubicBezTo>
                      <a:pt x="84406" y="372500"/>
                      <a:pt x="84638" y="362481"/>
                      <a:pt x="83711" y="353807"/>
                    </a:cubicBezTo>
                    <a:cubicBezTo>
                      <a:pt x="83294" y="339799"/>
                      <a:pt x="83063" y="325606"/>
                      <a:pt x="85796" y="311783"/>
                    </a:cubicBezTo>
                    <a:cubicBezTo>
                      <a:pt x="90659" y="289983"/>
                      <a:pt x="93762" y="288128"/>
                      <a:pt x="115810" y="289658"/>
                    </a:cubicBezTo>
                    <a:cubicBezTo>
                      <a:pt x="137163" y="292256"/>
                      <a:pt x="158562" y="294250"/>
                      <a:pt x="180100" y="293183"/>
                    </a:cubicBezTo>
                    <a:cubicBezTo>
                      <a:pt x="201175" y="296059"/>
                      <a:pt x="208539" y="275094"/>
                      <a:pt x="212430" y="258349"/>
                    </a:cubicBezTo>
                    <a:cubicBezTo>
                      <a:pt x="214885" y="247124"/>
                      <a:pt x="218822" y="235528"/>
                      <a:pt x="217525" y="223978"/>
                    </a:cubicBezTo>
                    <a:cubicBezTo>
                      <a:pt x="210994" y="205332"/>
                      <a:pt x="184685" y="208069"/>
                      <a:pt x="168567" y="206631"/>
                    </a:cubicBezTo>
                    <a:cubicBezTo>
                      <a:pt x="148279" y="206074"/>
                      <a:pt x="127667" y="205285"/>
                      <a:pt x="107751" y="201343"/>
                    </a:cubicBezTo>
                    <a:cubicBezTo>
                      <a:pt x="104369" y="183067"/>
                      <a:pt x="106963" y="164328"/>
                      <a:pt x="109279" y="146053"/>
                    </a:cubicBezTo>
                    <a:cubicBezTo>
                      <a:pt x="112058" y="130561"/>
                      <a:pt x="111456" y="111821"/>
                      <a:pt x="121414" y="99112"/>
                    </a:cubicBezTo>
                    <a:cubicBezTo>
                      <a:pt x="134430" y="91644"/>
                      <a:pt x="150132" y="94659"/>
                      <a:pt x="164259" y="96468"/>
                    </a:cubicBezTo>
                    <a:cubicBezTo>
                      <a:pt x="181211" y="98602"/>
                      <a:pt x="198071" y="101663"/>
                      <a:pt x="214978" y="104168"/>
                    </a:cubicBezTo>
                    <a:cubicBezTo>
                      <a:pt x="226187" y="105606"/>
                      <a:pt x="237488" y="106163"/>
                      <a:pt x="248697" y="107508"/>
                    </a:cubicBezTo>
                    <a:cubicBezTo>
                      <a:pt x="255136" y="108250"/>
                      <a:pt x="262176" y="109549"/>
                      <a:pt x="267966" y="105884"/>
                    </a:cubicBezTo>
                    <a:cubicBezTo>
                      <a:pt x="285011" y="93778"/>
                      <a:pt x="288207" y="69519"/>
                      <a:pt x="289828" y="50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33"/>
              <p:cNvSpPr/>
              <p:nvPr/>
            </p:nvSpPr>
            <p:spPr>
              <a:xfrm>
                <a:off x="15593634" y="7350932"/>
                <a:ext cx="240200" cy="457754"/>
              </a:xfrm>
              <a:custGeom>
                <a:rect b="b" l="l" r="r" t="t"/>
                <a:pathLst>
                  <a:path extrusionOk="0" h="457754" w="240200">
                    <a:moveTo>
                      <a:pt x="146394" y="91323"/>
                    </a:moveTo>
                    <a:cubicBezTo>
                      <a:pt x="163347" y="91138"/>
                      <a:pt x="180114" y="93874"/>
                      <a:pt x="196928" y="95822"/>
                    </a:cubicBezTo>
                    <a:cubicBezTo>
                      <a:pt x="206284" y="97539"/>
                      <a:pt x="215825" y="94106"/>
                      <a:pt x="222217" y="87009"/>
                    </a:cubicBezTo>
                    <a:cubicBezTo>
                      <a:pt x="269230" y="32322"/>
                      <a:pt x="215316" y="-518"/>
                      <a:pt x="160845" y="39"/>
                    </a:cubicBezTo>
                    <a:cubicBezTo>
                      <a:pt x="149358" y="-100"/>
                      <a:pt x="137686" y="39"/>
                      <a:pt x="126338" y="2034"/>
                    </a:cubicBezTo>
                    <a:cubicBezTo>
                      <a:pt x="123744" y="2497"/>
                      <a:pt x="121614" y="3982"/>
                      <a:pt x="120363" y="6069"/>
                    </a:cubicBezTo>
                    <a:cubicBezTo>
                      <a:pt x="70525" y="17016"/>
                      <a:pt x="32173" y="63956"/>
                      <a:pt x="15962" y="110619"/>
                    </a:cubicBezTo>
                    <a:cubicBezTo>
                      <a:pt x="-759" y="179731"/>
                      <a:pt x="22492" y="227368"/>
                      <a:pt x="82104" y="263965"/>
                    </a:cubicBezTo>
                    <a:cubicBezTo>
                      <a:pt x="102901" y="277834"/>
                      <a:pt x="119066" y="300655"/>
                      <a:pt x="122262" y="325795"/>
                    </a:cubicBezTo>
                    <a:cubicBezTo>
                      <a:pt x="121984" y="335536"/>
                      <a:pt x="118649" y="346297"/>
                      <a:pt x="112396" y="353811"/>
                    </a:cubicBezTo>
                    <a:cubicBezTo>
                      <a:pt x="99010" y="363459"/>
                      <a:pt x="81224" y="367448"/>
                      <a:pt x="65105" y="363784"/>
                    </a:cubicBezTo>
                    <a:cubicBezTo>
                      <a:pt x="45513" y="359331"/>
                      <a:pt x="36666" y="349822"/>
                      <a:pt x="20362" y="368422"/>
                    </a:cubicBezTo>
                    <a:cubicBezTo>
                      <a:pt x="-20862" y="414574"/>
                      <a:pt x="4753" y="447368"/>
                      <a:pt x="59223" y="455949"/>
                    </a:cubicBezTo>
                    <a:cubicBezTo>
                      <a:pt x="80344" y="459010"/>
                      <a:pt x="102345" y="458454"/>
                      <a:pt x="122818" y="452145"/>
                    </a:cubicBezTo>
                    <a:cubicBezTo>
                      <a:pt x="153249" y="441013"/>
                      <a:pt x="180160" y="418285"/>
                      <a:pt x="195909" y="389898"/>
                    </a:cubicBezTo>
                    <a:cubicBezTo>
                      <a:pt x="213973" y="353950"/>
                      <a:pt x="222773" y="309932"/>
                      <a:pt x="211471" y="270691"/>
                    </a:cubicBezTo>
                    <a:cubicBezTo>
                      <a:pt x="204292" y="246339"/>
                      <a:pt x="185394" y="228342"/>
                      <a:pt x="167237" y="211644"/>
                    </a:cubicBezTo>
                    <a:cubicBezTo>
                      <a:pt x="153527" y="197125"/>
                      <a:pt x="140790" y="181076"/>
                      <a:pt x="131202" y="163497"/>
                    </a:cubicBezTo>
                    <a:cubicBezTo>
                      <a:pt x="117955" y="140119"/>
                      <a:pt x="106514" y="92622"/>
                      <a:pt x="146394" y="91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33"/>
              <p:cNvSpPr/>
              <p:nvPr/>
            </p:nvSpPr>
            <p:spPr>
              <a:xfrm>
                <a:off x="15833447" y="7302500"/>
                <a:ext cx="304221" cy="372560"/>
              </a:xfrm>
              <a:custGeom>
                <a:rect b="b" l="l" r="r" t="t"/>
                <a:pathLst>
                  <a:path extrusionOk="0" h="372560" w="304221">
                    <a:moveTo>
                      <a:pt x="294266" y="101395"/>
                    </a:moveTo>
                    <a:cubicBezTo>
                      <a:pt x="286994" y="75838"/>
                      <a:pt x="277360" y="50419"/>
                      <a:pt x="257536" y="31866"/>
                    </a:cubicBezTo>
                    <a:cubicBezTo>
                      <a:pt x="248226" y="24027"/>
                      <a:pt x="217656" y="-3526"/>
                      <a:pt x="206122" y="4870"/>
                    </a:cubicBezTo>
                    <a:cubicBezTo>
                      <a:pt x="174857" y="-5381"/>
                      <a:pt x="141786" y="1577"/>
                      <a:pt x="113161" y="16188"/>
                    </a:cubicBezTo>
                    <a:cubicBezTo>
                      <a:pt x="95699" y="23609"/>
                      <a:pt x="78700" y="32515"/>
                      <a:pt x="65222" y="46105"/>
                    </a:cubicBezTo>
                    <a:cubicBezTo>
                      <a:pt x="31687" y="75188"/>
                      <a:pt x="16448" y="119021"/>
                      <a:pt x="7926" y="161463"/>
                    </a:cubicBezTo>
                    <a:cubicBezTo>
                      <a:pt x="561" y="197503"/>
                      <a:pt x="-5368" y="235863"/>
                      <a:pt x="7787" y="271300"/>
                    </a:cubicBezTo>
                    <a:cubicBezTo>
                      <a:pt x="17282" y="297786"/>
                      <a:pt x="34096" y="322323"/>
                      <a:pt x="56884" y="339021"/>
                    </a:cubicBezTo>
                    <a:cubicBezTo>
                      <a:pt x="86111" y="358271"/>
                      <a:pt x="120480" y="371722"/>
                      <a:pt x="155728" y="372464"/>
                    </a:cubicBezTo>
                    <a:cubicBezTo>
                      <a:pt x="181435" y="373624"/>
                      <a:pt x="206493" y="364254"/>
                      <a:pt x="226734" y="348669"/>
                    </a:cubicBezTo>
                    <a:cubicBezTo>
                      <a:pt x="253923" y="328260"/>
                      <a:pt x="279815" y="302842"/>
                      <a:pt x="289449" y="269260"/>
                    </a:cubicBezTo>
                    <a:cubicBezTo>
                      <a:pt x="304966" y="215315"/>
                      <a:pt x="310848" y="155711"/>
                      <a:pt x="294266" y="101395"/>
                    </a:cubicBezTo>
                    <a:close/>
                    <a:moveTo>
                      <a:pt x="204269" y="94159"/>
                    </a:moveTo>
                    <a:cubicBezTo>
                      <a:pt x="216173" y="110440"/>
                      <a:pt x="225391" y="128855"/>
                      <a:pt x="225993" y="149403"/>
                    </a:cubicBezTo>
                    <a:cubicBezTo>
                      <a:pt x="226502" y="198895"/>
                      <a:pt x="213811" y="284056"/>
                      <a:pt x="150355" y="284566"/>
                    </a:cubicBezTo>
                    <a:cubicBezTo>
                      <a:pt x="85833" y="284752"/>
                      <a:pt x="78654" y="234193"/>
                      <a:pt x="82035" y="181362"/>
                    </a:cubicBezTo>
                    <a:cubicBezTo>
                      <a:pt x="84953" y="152464"/>
                      <a:pt x="97737" y="124170"/>
                      <a:pt x="117978" y="103158"/>
                    </a:cubicBezTo>
                    <a:cubicBezTo>
                      <a:pt x="125389" y="95134"/>
                      <a:pt x="132986" y="86877"/>
                      <a:pt x="142851" y="81868"/>
                    </a:cubicBezTo>
                    <a:cubicBezTo>
                      <a:pt x="153366" y="76905"/>
                      <a:pt x="165130" y="75096"/>
                      <a:pt x="176664" y="74307"/>
                    </a:cubicBezTo>
                    <a:cubicBezTo>
                      <a:pt x="179165" y="79317"/>
                      <a:pt x="185047" y="78945"/>
                      <a:pt x="189726" y="80476"/>
                    </a:cubicBezTo>
                    <a:cubicBezTo>
                      <a:pt x="195793" y="83584"/>
                      <a:pt x="200703" y="88361"/>
                      <a:pt x="204269" y="941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33"/>
              <p:cNvSpPr/>
              <p:nvPr/>
            </p:nvSpPr>
            <p:spPr>
              <a:xfrm>
                <a:off x="16125789" y="7298951"/>
                <a:ext cx="403595" cy="477761"/>
              </a:xfrm>
              <a:custGeom>
                <a:rect b="b" l="l" r="r" t="t"/>
                <a:pathLst>
                  <a:path extrusionOk="0" h="477761" w="403595">
                    <a:moveTo>
                      <a:pt x="386506" y="58514"/>
                    </a:moveTo>
                    <a:cubicBezTo>
                      <a:pt x="384699" y="48912"/>
                      <a:pt x="385024" y="36528"/>
                      <a:pt x="375250" y="31193"/>
                    </a:cubicBezTo>
                    <a:cubicBezTo>
                      <a:pt x="363485" y="25674"/>
                      <a:pt x="348710" y="22195"/>
                      <a:pt x="336389" y="27668"/>
                    </a:cubicBezTo>
                    <a:cubicBezTo>
                      <a:pt x="325782" y="32724"/>
                      <a:pt x="318742" y="42418"/>
                      <a:pt x="312350" y="51881"/>
                    </a:cubicBezTo>
                    <a:cubicBezTo>
                      <a:pt x="301558" y="67605"/>
                      <a:pt x="291970" y="84118"/>
                      <a:pt x="282845" y="100816"/>
                    </a:cubicBezTo>
                    <a:cubicBezTo>
                      <a:pt x="267004" y="128136"/>
                      <a:pt x="247875" y="153416"/>
                      <a:pt x="233053" y="181339"/>
                    </a:cubicBezTo>
                    <a:cubicBezTo>
                      <a:pt x="226522" y="194048"/>
                      <a:pt x="221010" y="207128"/>
                      <a:pt x="214248" y="219698"/>
                    </a:cubicBezTo>
                    <a:cubicBezTo>
                      <a:pt x="205169" y="195532"/>
                      <a:pt x="207300" y="169604"/>
                      <a:pt x="202714" y="144556"/>
                    </a:cubicBezTo>
                    <a:cubicBezTo>
                      <a:pt x="197666" y="108145"/>
                      <a:pt x="188911" y="72382"/>
                      <a:pt x="178768" y="37084"/>
                    </a:cubicBezTo>
                    <a:cubicBezTo>
                      <a:pt x="173719" y="17556"/>
                      <a:pt x="157369" y="1368"/>
                      <a:pt x="136757" y="162"/>
                    </a:cubicBezTo>
                    <a:cubicBezTo>
                      <a:pt x="125039" y="-209"/>
                      <a:pt x="110356" y="-812"/>
                      <a:pt x="102435" y="9393"/>
                    </a:cubicBezTo>
                    <a:cubicBezTo>
                      <a:pt x="101046" y="9300"/>
                      <a:pt x="99888" y="10645"/>
                      <a:pt x="99008" y="11666"/>
                    </a:cubicBezTo>
                    <a:cubicBezTo>
                      <a:pt x="94422" y="18994"/>
                      <a:pt x="91365" y="27204"/>
                      <a:pt x="88586" y="35322"/>
                    </a:cubicBezTo>
                    <a:cubicBezTo>
                      <a:pt x="79600" y="62549"/>
                      <a:pt x="75246" y="90982"/>
                      <a:pt x="67418" y="118535"/>
                    </a:cubicBezTo>
                    <a:cubicBezTo>
                      <a:pt x="60517" y="143118"/>
                      <a:pt x="53893" y="167748"/>
                      <a:pt x="48243" y="192657"/>
                    </a:cubicBezTo>
                    <a:cubicBezTo>
                      <a:pt x="36663" y="242705"/>
                      <a:pt x="21378" y="291919"/>
                      <a:pt x="11049" y="342245"/>
                    </a:cubicBezTo>
                    <a:cubicBezTo>
                      <a:pt x="7066" y="367386"/>
                      <a:pt x="1137" y="392387"/>
                      <a:pt x="396" y="417898"/>
                    </a:cubicBezTo>
                    <a:cubicBezTo>
                      <a:pt x="-670" y="432973"/>
                      <a:pt x="-577" y="449207"/>
                      <a:pt x="13874" y="458020"/>
                    </a:cubicBezTo>
                    <a:cubicBezTo>
                      <a:pt x="54866" y="484598"/>
                      <a:pt x="73718" y="460247"/>
                      <a:pt x="82611" y="420078"/>
                    </a:cubicBezTo>
                    <a:cubicBezTo>
                      <a:pt x="87937" y="394706"/>
                      <a:pt x="94515" y="369705"/>
                      <a:pt x="100212" y="344425"/>
                    </a:cubicBezTo>
                    <a:cubicBezTo>
                      <a:pt x="108549" y="291084"/>
                      <a:pt x="123232" y="238345"/>
                      <a:pt x="138656" y="186302"/>
                    </a:cubicBezTo>
                    <a:cubicBezTo>
                      <a:pt x="147364" y="233614"/>
                      <a:pt x="153246" y="282827"/>
                      <a:pt x="175850" y="326104"/>
                    </a:cubicBezTo>
                    <a:cubicBezTo>
                      <a:pt x="180574" y="337190"/>
                      <a:pt x="191042" y="344054"/>
                      <a:pt x="202529" y="346606"/>
                    </a:cubicBezTo>
                    <a:cubicBezTo>
                      <a:pt x="215684" y="349574"/>
                      <a:pt x="230830" y="352960"/>
                      <a:pt x="243382" y="346374"/>
                    </a:cubicBezTo>
                    <a:cubicBezTo>
                      <a:pt x="259269" y="336633"/>
                      <a:pt x="265846" y="317801"/>
                      <a:pt x="274925" y="302401"/>
                    </a:cubicBezTo>
                    <a:cubicBezTo>
                      <a:pt x="293591" y="270350"/>
                      <a:pt x="306421" y="235608"/>
                      <a:pt x="320734" y="201516"/>
                    </a:cubicBezTo>
                    <a:cubicBezTo>
                      <a:pt x="313508" y="274942"/>
                      <a:pt x="301187" y="348136"/>
                      <a:pt x="302577" y="422119"/>
                    </a:cubicBezTo>
                    <a:cubicBezTo>
                      <a:pt x="301975" y="455979"/>
                      <a:pt x="295536" y="472492"/>
                      <a:pt x="337038" y="477548"/>
                    </a:cubicBezTo>
                    <a:cubicBezTo>
                      <a:pt x="359178" y="479357"/>
                      <a:pt x="373259" y="469663"/>
                      <a:pt x="378863" y="448048"/>
                    </a:cubicBezTo>
                    <a:cubicBezTo>
                      <a:pt x="386274" y="423325"/>
                      <a:pt x="387525" y="397118"/>
                      <a:pt x="389192" y="371560"/>
                    </a:cubicBezTo>
                    <a:cubicBezTo>
                      <a:pt x="391647" y="331067"/>
                      <a:pt x="399382" y="291130"/>
                      <a:pt x="402995" y="250776"/>
                    </a:cubicBezTo>
                    <a:cubicBezTo>
                      <a:pt x="404848" y="219606"/>
                      <a:pt x="401837" y="188343"/>
                      <a:pt x="401698" y="157126"/>
                    </a:cubicBezTo>
                    <a:cubicBezTo>
                      <a:pt x="398502" y="124054"/>
                      <a:pt x="391184" y="91446"/>
                      <a:pt x="386506" y="585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33"/>
              <p:cNvSpPr/>
              <p:nvPr/>
            </p:nvSpPr>
            <p:spPr>
              <a:xfrm>
                <a:off x="16559656" y="7294038"/>
                <a:ext cx="262855" cy="478828"/>
              </a:xfrm>
              <a:custGeom>
                <a:rect b="b" l="l" r="r" t="t"/>
                <a:pathLst>
                  <a:path extrusionOk="0" h="478828" w="262855">
                    <a:moveTo>
                      <a:pt x="226890" y="104616"/>
                    </a:moveTo>
                    <a:cubicBezTo>
                      <a:pt x="248521" y="108187"/>
                      <a:pt x="257275" y="83094"/>
                      <a:pt x="260703" y="66071"/>
                    </a:cubicBezTo>
                    <a:cubicBezTo>
                      <a:pt x="267789" y="24232"/>
                      <a:pt x="258294" y="16440"/>
                      <a:pt x="218460" y="8322"/>
                    </a:cubicBezTo>
                    <a:cubicBezTo>
                      <a:pt x="181081" y="1968"/>
                      <a:pt x="142915" y="669"/>
                      <a:pt x="105027" y="298"/>
                    </a:cubicBezTo>
                    <a:cubicBezTo>
                      <a:pt x="85249" y="1272"/>
                      <a:pt x="42312" y="-5361"/>
                      <a:pt x="31612" y="14863"/>
                    </a:cubicBezTo>
                    <a:cubicBezTo>
                      <a:pt x="26239" y="26598"/>
                      <a:pt x="26007" y="39956"/>
                      <a:pt x="26424" y="52666"/>
                    </a:cubicBezTo>
                    <a:cubicBezTo>
                      <a:pt x="24896" y="62870"/>
                      <a:pt x="23553" y="73075"/>
                      <a:pt x="22348" y="83279"/>
                    </a:cubicBezTo>
                    <a:cubicBezTo>
                      <a:pt x="21468" y="85413"/>
                      <a:pt x="19013" y="88335"/>
                      <a:pt x="20913" y="89958"/>
                    </a:cubicBezTo>
                    <a:cubicBezTo>
                      <a:pt x="21098" y="90051"/>
                      <a:pt x="21329" y="89958"/>
                      <a:pt x="21515" y="89958"/>
                    </a:cubicBezTo>
                    <a:cubicBezTo>
                      <a:pt x="19847" y="104059"/>
                      <a:pt x="18411" y="118206"/>
                      <a:pt x="17161" y="132400"/>
                    </a:cubicBezTo>
                    <a:cubicBezTo>
                      <a:pt x="12158" y="174795"/>
                      <a:pt x="4608" y="216912"/>
                      <a:pt x="3311" y="259632"/>
                    </a:cubicBezTo>
                    <a:cubicBezTo>
                      <a:pt x="-1876" y="311489"/>
                      <a:pt x="-1691" y="364274"/>
                      <a:pt x="9101" y="415436"/>
                    </a:cubicBezTo>
                    <a:cubicBezTo>
                      <a:pt x="21237" y="448044"/>
                      <a:pt x="57133" y="459733"/>
                      <a:pt x="88815" y="463444"/>
                    </a:cubicBezTo>
                    <a:cubicBezTo>
                      <a:pt x="129992" y="471143"/>
                      <a:pt x="171169" y="479446"/>
                      <a:pt x="213365" y="478611"/>
                    </a:cubicBezTo>
                    <a:cubicBezTo>
                      <a:pt x="242500" y="481951"/>
                      <a:pt x="253060" y="446003"/>
                      <a:pt x="254218" y="422765"/>
                    </a:cubicBezTo>
                    <a:cubicBezTo>
                      <a:pt x="255469" y="405556"/>
                      <a:pt x="236432" y="399062"/>
                      <a:pt x="223555" y="393357"/>
                    </a:cubicBezTo>
                    <a:cubicBezTo>
                      <a:pt x="193078" y="381204"/>
                      <a:pt x="160887" y="373969"/>
                      <a:pt x="129020" y="366547"/>
                    </a:cubicBezTo>
                    <a:cubicBezTo>
                      <a:pt x="117394" y="364228"/>
                      <a:pt x="105629" y="362326"/>
                      <a:pt x="94420" y="358383"/>
                    </a:cubicBezTo>
                    <a:cubicBezTo>
                      <a:pt x="89047" y="357270"/>
                      <a:pt x="89278" y="350498"/>
                      <a:pt x="87796" y="346231"/>
                    </a:cubicBezTo>
                    <a:cubicBezTo>
                      <a:pt x="82979" y="313437"/>
                      <a:pt x="82145" y="279948"/>
                      <a:pt x="83998" y="246876"/>
                    </a:cubicBezTo>
                    <a:cubicBezTo>
                      <a:pt x="111511" y="240475"/>
                      <a:pt x="140785" y="243629"/>
                      <a:pt x="168900" y="243397"/>
                    </a:cubicBezTo>
                    <a:cubicBezTo>
                      <a:pt x="183258" y="243397"/>
                      <a:pt x="197895" y="246366"/>
                      <a:pt x="212115" y="244696"/>
                    </a:cubicBezTo>
                    <a:cubicBezTo>
                      <a:pt x="227122" y="238991"/>
                      <a:pt x="231429" y="220251"/>
                      <a:pt x="233792" y="205919"/>
                    </a:cubicBezTo>
                    <a:cubicBezTo>
                      <a:pt x="241759" y="176465"/>
                      <a:pt x="211327" y="169275"/>
                      <a:pt x="189048" y="165286"/>
                    </a:cubicBezTo>
                    <a:cubicBezTo>
                      <a:pt x="158849" y="158514"/>
                      <a:pt x="127445" y="160741"/>
                      <a:pt x="97153" y="155175"/>
                    </a:cubicBezTo>
                    <a:cubicBezTo>
                      <a:pt x="88398" y="139914"/>
                      <a:pt x="90436" y="120989"/>
                      <a:pt x="89973" y="104013"/>
                    </a:cubicBezTo>
                    <a:cubicBezTo>
                      <a:pt x="116977" y="86526"/>
                      <a:pt x="192661" y="105080"/>
                      <a:pt x="226890" y="1046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5" name="Google Shape;1505;p33"/>
            <p:cNvGrpSpPr/>
            <p:nvPr/>
          </p:nvGrpSpPr>
          <p:grpSpPr>
            <a:xfrm>
              <a:off x="7262826" y="3635952"/>
              <a:ext cx="1137441" cy="276533"/>
              <a:chOff x="7262826" y="3635952"/>
              <a:chExt cx="1137441" cy="276533"/>
            </a:xfrm>
          </p:grpSpPr>
          <p:sp>
            <p:nvSpPr>
              <p:cNvPr id="1506" name="Google Shape;1506;p33"/>
              <p:cNvSpPr/>
              <p:nvPr/>
            </p:nvSpPr>
            <p:spPr>
              <a:xfrm>
                <a:off x="7262826" y="3656398"/>
                <a:ext cx="148744" cy="256086"/>
              </a:xfrm>
              <a:custGeom>
                <a:rect b="b" l="l" r="r" t="t"/>
                <a:pathLst>
                  <a:path extrusionOk="0" h="512173" w="297488">
                    <a:moveTo>
                      <a:pt x="258041" y="178115"/>
                    </a:moveTo>
                    <a:cubicBezTo>
                      <a:pt x="256744" y="142307"/>
                      <a:pt x="265683" y="93139"/>
                      <a:pt x="235623" y="67118"/>
                    </a:cubicBezTo>
                    <a:cubicBezTo>
                      <a:pt x="223673" y="56774"/>
                      <a:pt x="201857" y="49214"/>
                      <a:pt x="189536" y="62619"/>
                    </a:cubicBezTo>
                    <a:cubicBezTo>
                      <a:pt x="183144" y="69576"/>
                      <a:pt x="180180" y="78714"/>
                      <a:pt x="177215" y="87527"/>
                    </a:cubicBezTo>
                    <a:cubicBezTo>
                      <a:pt x="171565" y="105106"/>
                      <a:pt x="165728" y="122686"/>
                      <a:pt x="160680" y="140498"/>
                    </a:cubicBezTo>
                    <a:cubicBezTo>
                      <a:pt x="149563" y="170091"/>
                      <a:pt x="135482" y="198802"/>
                      <a:pt x="129183" y="229973"/>
                    </a:cubicBezTo>
                    <a:cubicBezTo>
                      <a:pt x="127655" y="244073"/>
                      <a:pt x="118345" y="261653"/>
                      <a:pt x="128349" y="274130"/>
                    </a:cubicBezTo>
                    <a:cubicBezTo>
                      <a:pt x="147572" y="291246"/>
                      <a:pt x="187127" y="284520"/>
                      <a:pt x="211815" y="286144"/>
                    </a:cubicBezTo>
                    <a:cubicBezTo>
                      <a:pt x="236132" y="288649"/>
                      <a:pt x="245118" y="277331"/>
                      <a:pt x="250630" y="255113"/>
                    </a:cubicBezTo>
                    <a:cubicBezTo>
                      <a:pt x="256466" y="229926"/>
                      <a:pt x="257022" y="203812"/>
                      <a:pt x="258041" y="178115"/>
                    </a:cubicBezTo>
                    <a:close/>
                    <a:moveTo>
                      <a:pt x="296624" y="345562"/>
                    </a:moveTo>
                    <a:cubicBezTo>
                      <a:pt x="295790" y="368754"/>
                      <a:pt x="303433" y="492368"/>
                      <a:pt x="284813" y="498212"/>
                    </a:cubicBezTo>
                    <a:cubicBezTo>
                      <a:pt x="278143" y="498212"/>
                      <a:pt x="272029" y="497424"/>
                      <a:pt x="265683" y="494501"/>
                    </a:cubicBezTo>
                    <a:cubicBezTo>
                      <a:pt x="258550" y="491208"/>
                      <a:pt x="261283" y="478916"/>
                      <a:pt x="259755" y="472098"/>
                    </a:cubicBezTo>
                    <a:cubicBezTo>
                      <a:pt x="258689" y="446865"/>
                      <a:pt x="257624" y="421678"/>
                      <a:pt x="255493" y="396445"/>
                    </a:cubicBezTo>
                    <a:cubicBezTo>
                      <a:pt x="253641" y="379469"/>
                      <a:pt x="255216" y="358132"/>
                      <a:pt x="246183" y="342408"/>
                    </a:cubicBezTo>
                    <a:cubicBezTo>
                      <a:pt x="242200" y="335728"/>
                      <a:pt x="234280" y="334337"/>
                      <a:pt x="227100" y="333873"/>
                    </a:cubicBezTo>
                    <a:cubicBezTo>
                      <a:pt x="210287" y="332482"/>
                      <a:pt x="193334" y="332250"/>
                      <a:pt x="176567" y="330116"/>
                    </a:cubicBezTo>
                    <a:cubicBezTo>
                      <a:pt x="158688" y="327194"/>
                      <a:pt x="140439" y="328168"/>
                      <a:pt x="122374" y="328864"/>
                    </a:cubicBezTo>
                    <a:cubicBezTo>
                      <a:pt x="110054" y="329281"/>
                      <a:pt x="94861" y="331600"/>
                      <a:pt x="90090" y="344866"/>
                    </a:cubicBezTo>
                    <a:cubicBezTo>
                      <a:pt x="73555" y="386009"/>
                      <a:pt x="55074" y="426409"/>
                      <a:pt x="40113" y="468155"/>
                    </a:cubicBezTo>
                    <a:cubicBezTo>
                      <a:pt x="34879" y="482720"/>
                      <a:pt x="32331" y="498398"/>
                      <a:pt x="25152" y="512174"/>
                    </a:cubicBezTo>
                    <a:cubicBezTo>
                      <a:pt x="16491" y="511432"/>
                      <a:pt x="6717" y="510179"/>
                      <a:pt x="48" y="504149"/>
                    </a:cubicBezTo>
                    <a:cubicBezTo>
                      <a:pt x="-555" y="480261"/>
                      <a:pt x="4633" y="456606"/>
                      <a:pt x="11627" y="433784"/>
                    </a:cubicBezTo>
                    <a:cubicBezTo>
                      <a:pt x="23855" y="379561"/>
                      <a:pt x="43726" y="327658"/>
                      <a:pt x="62948" y="275568"/>
                    </a:cubicBezTo>
                    <a:cubicBezTo>
                      <a:pt x="80317" y="226401"/>
                      <a:pt x="100234" y="178301"/>
                      <a:pt x="121077" y="130525"/>
                    </a:cubicBezTo>
                    <a:cubicBezTo>
                      <a:pt x="138401" y="85022"/>
                      <a:pt x="159198" y="42117"/>
                      <a:pt x="184302" y="371"/>
                    </a:cubicBezTo>
                    <a:cubicBezTo>
                      <a:pt x="188054" y="3061"/>
                      <a:pt x="192593" y="1392"/>
                      <a:pt x="196530" y="0"/>
                    </a:cubicBezTo>
                    <a:cubicBezTo>
                      <a:pt x="219550" y="1855"/>
                      <a:pt x="244006" y="325"/>
                      <a:pt x="264942" y="11967"/>
                    </a:cubicBezTo>
                    <a:cubicBezTo>
                      <a:pt x="289074" y="23888"/>
                      <a:pt x="279718" y="61088"/>
                      <a:pt x="282358" y="83491"/>
                    </a:cubicBezTo>
                    <a:cubicBezTo>
                      <a:pt x="284442" y="121063"/>
                      <a:pt x="289398" y="158402"/>
                      <a:pt x="292085" y="195927"/>
                    </a:cubicBezTo>
                    <a:cubicBezTo>
                      <a:pt x="294401" y="245279"/>
                      <a:pt x="295559" y="295977"/>
                      <a:pt x="296624" y="3455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33"/>
              <p:cNvSpPr/>
              <p:nvPr/>
            </p:nvSpPr>
            <p:spPr>
              <a:xfrm>
                <a:off x="7445920" y="3635952"/>
                <a:ext cx="215457" cy="216835"/>
              </a:xfrm>
              <a:custGeom>
                <a:rect b="b" l="l" r="r" t="t"/>
                <a:pathLst>
                  <a:path extrusionOk="0" h="433669" w="430913">
                    <a:moveTo>
                      <a:pt x="408766" y="29"/>
                    </a:moveTo>
                    <a:cubicBezTo>
                      <a:pt x="437576" y="1188"/>
                      <a:pt x="431462" y="31616"/>
                      <a:pt x="427479" y="51283"/>
                    </a:cubicBezTo>
                    <a:cubicBezTo>
                      <a:pt x="419373" y="90339"/>
                      <a:pt x="405292" y="127585"/>
                      <a:pt x="391304" y="164832"/>
                    </a:cubicBezTo>
                    <a:cubicBezTo>
                      <a:pt x="364949" y="234593"/>
                      <a:pt x="338084" y="306118"/>
                      <a:pt x="292878" y="366092"/>
                    </a:cubicBezTo>
                    <a:cubicBezTo>
                      <a:pt x="276574" y="387290"/>
                      <a:pt x="250265" y="388496"/>
                      <a:pt x="228310" y="375508"/>
                    </a:cubicBezTo>
                    <a:cubicBezTo>
                      <a:pt x="202927" y="354867"/>
                      <a:pt x="198342" y="254863"/>
                      <a:pt x="198435" y="221327"/>
                    </a:cubicBezTo>
                    <a:cubicBezTo>
                      <a:pt x="197971" y="215251"/>
                      <a:pt x="199315" y="208108"/>
                      <a:pt x="194775" y="203284"/>
                    </a:cubicBezTo>
                    <a:cubicBezTo>
                      <a:pt x="190282" y="198924"/>
                      <a:pt x="182872" y="199898"/>
                      <a:pt x="179676" y="205232"/>
                    </a:cubicBezTo>
                    <a:cubicBezTo>
                      <a:pt x="175831" y="215761"/>
                      <a:pt x="174164" y="227172"/>
                      <a:pt x="170968" y="237979"/>
                    </a:cubicBezTo>
                    <a:cubicBezTo>
                      <a:pt x="160268" y="274437"/>
                      <a:pt x="147947" y="310663"/>
                      <a:pt x="133218" y="345869"/>
                    </a:cubicBezTo>
                    <a:cubicBezTo>
                      <a:pt x="124186" y="370081"/>
                      <a:pt x="113255" y="393274"/>
                      <a:pt x="95376" y="412662"/>
                    </a:cubicBezTo>
                    <a:cubicBezTo>
                      <a:pt x="86807" y="421800"/>
                      <a:pt x="77312" y="432375"/>
                      <a:pt x="64065" y="433535"/>
                    </a:cubicBezTo>
                    <a:cubicBezTo>
                      <a:pt x="10799" y="439287"/>
                      <a:pt x="6908" y="259084"/>
                      <a:pt x="794" y="219287"/>
                    </a:cubicBezTo>
                    <a:cubicBezTo>
                      <a:pt x="-1939" y="166409"/>
                      <a:pt x="3156" y="113577"/>
                      <a:pt x="4453" y="60699"/>
                    </a:cubicBezTo>
                    <a:cubicBezTo>
                      <a:pt x="5565" y="45856"/>
                      <a:pt x="-596" y="27952"/>
                      <a:pt x="13717" y="17840"/>
                    </a:cubicBezTo>
                    <a:cubicBezTo>
                      <a:pt x="18812" y="14408"/>
                      <a:pt x="25250" y="17098"/>
                      <a:pt x="30669" y="18536"/>
                    </a:cubicBezTo>
                    <a:cubicBezTo>
                      <a:pt x="39053" y="20809"/>
                      <a:pt x="44565" y="27952"/>
                      <a:pt x="45584" y="36440"/>
                    </a:cubicBezTo>
                    <a:cubicBezTo>
                      <a:pt x="51698" y="83474"/>
                      <a:pt x="57719" y="129858"/>
                      <a:pt x="59062" y="177448"/>
                    </a:cubicBezTo>
                    <a:cubicBezTo>
                      <a:pt x="58646" y="201243"/>
                      <a:pt x="60915" y="224760"/>
                      <a:pt x="63880" y="248323"/>
                    </a:cubicBezTo>
                    <a:cubicBezTo>
                      <a:pt x="64574" y="267944"/>
                      <a:pt x="64574" y="287610"/>
                      <a:pt x="67122" y="307138"/>
                    </a:cubicBezTo>
                    <a:cubicBezTo>
                      <a:pt x="67631" y="317482"/>
                      <a:pt x="70364" y="334366"/>
                      <a:pt x="84584" y="327686"/>
                    </a:cubicBezTo>
                    <a:cubicBezTo>
                      <a:pt x="88614" y="325414"/>
                      <a:pt x="89772" y="320450"/>
                      <a:pt x="91393" y="316461"/>
                    </a:cubicBezTo>
                    <a:cubicBezTo>
                      <a:pt x="99545" y="296516"/>
                      <a:pt x="109411" y="278194"/>
                      <a:pt x="119137" y="258806"/>
                    </a:cubicBezTo>
                    <a:cubicBezTo>
                      <a:pt x="132940" y="231254"/>
                      <a:pt x="142667" y="201893"/>
                      <a:pt x="155173" y="173784"/>
                    </a:cubicBezTo>
                    <a:cubicBezTo>
                      <a:pt x="161148" y="162141"/>
                      <a:pt x="170227" y="149154"/>
                      <a:pt x="184261" y="147530"/>
                    </a:cubicBezTo>
                    <a:cubicBezTo>
                      <a:pt x="198018" y="147484"/>
                      <a:pt x="213442" y="148504"/>
                      <a:pt x="224697" y="157132"/>
                    </a:cubicBezTo>
                    <a:cubicBezTo>
                      <a:pt x="238315" y="169563"/>
                      <a:pt x="238639" y="189091"/>
                      <a:pt x="243178" y="205789"/>
                    </a:cubicBezTo>
                    <a:cubicBezTo>
                      <a:pt x="246559" y="228610"/>
                      <a:pt x="249570" y="251477"/>
                      <a:pt x="252673" y="274298"/>
                    </a:cubicBezTo>
                    <a:cubicBezTo>
                      <a:pt x="254480" y="285430"/>
                      <a:pt x="247115" y="302175"/>
                      <a:pt x="258973" y="309040"/>
                    </a:cubicBezTo>
                    <a:cubicBezTo>
                      <a:pt x="266337" y="312194"/>
                      <a:pt x="272683" y="305607"/>
                      <a:pt x="274397" y="298789"/>
                    </a:cubicBezTo>
                    <a:cubicBezTo>
                      <a:pt x="278380" y="287564"/>
                      <a:pt x="281715" y="276061"/>
                      <a:pt x="285142" y="264650"/>
                    </a:cubicBezTo>
                    <a:cubicBezTo>
                      <a:pt x="302234" y="210334"/>
                      <a:pt x="320761" y="156343"/>
                      <a:pt x="343411" y="104115"/>
                    </a:cubicBezTo>
                    <a:cubicBezTo>
                      <a:pt x="354296" y="82685"/>
                      <a:pt x="363050" y="60375"/>
                      <a:pt x="373147" y="38620"/>
                    </a:cubicBezTo>
                    <a:cubicBezTo>
                      <a:pt x="381531" y="25401"/>
                      <a:pt x="388988" y="-992"/>
                      <a:pt x="408766" y="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33"/>
              <p:cNvSpPr/>
              <p:nvPr/>
            </p:nvSpPr>
            <p:spPr>
              <a:xfrm>
                <a:off x="7670809" y="3638425"/>
                <a:ext cx="125966" cy="218282"/>
              </a:xfrm>
              <a:custGeom>
                <a:rect b="b" l="l" r="r" t="t"/>
                <a:pathLst>
                  <a:path extrusionOk="0" h="436563" w="251932">
                    <a:moveTo>
                      <a:pt x="249127" y="22819"/>
                    </a:moveTo>
                    <a:cubicBezTo>
                      <a:pt x="256909" y="28617"/>
                      <a:pt x="246765" y="64379"/>
                      <a:pt x="239771" y="69899"/>
                    </a:cubicBezTo>
                    <a:cubicBezTo>
                      <a:pt x="219807" y="67905"/>
                      <a:pt x="199798" y="66606"/>
                      <a:pt x="180020" y="62895"/>
                    </a:cubicBezTo>
                    <a:cubicBezTo>
                      <a:pt x="151025" y="59927"/>
                      <a:pt x="117861" y="47635"/>
                      <a:pt x="91181" y="64426"/>
                    </a:cubicBezTo>
                    <a:cubicBezTo>
                      <a:pt x="71728" y="78063"/>
                      <a:pt x="69087" y="142583"/>
                      <a:pt x="68254" y="166425"/>
                    </a:cubicBezTo>
                    <a:cubicBezTo>
                      <a:pt x="68995" y="178763"/>
                      <a:pt x="68207" y="197641"/>
                      <a:pt x="83678" y="200517"/>
                    </a:cubicBezTo>
                    <a:cubicBezTo>
                      <a:pt x="115128" y="208495"/>
                      <a:pt x="148616" y="202790"/>
                      <a:pt x="179927" y="210350"/>
                    </a:cubicBezTo>
                    <a:cubicBezTo>
                      <a:pt x="177195" y="225101"/>
                      <a:pt x="175527" y="241892"/>
                      <a:pt x="167005" y="254462"/>
                    </a:cubicBezTo>
                    <a:cubicBezTo>
                      <a:pt x="98083" y="261002"/>
                      <a:pt x="47040" y="217447"/>
                      <a:pt x="45604" y="319214"/>
                    </a:cubicBezTo>
                    <a:cubicBezTo>
                      <a:pt x="45928" y="340040"/>
                      <a:pt x="44585" y="374272"/>
                      <a:pt x="70709" y="379096"/>
                    </a:cubicBezTo>
                    <a:cubicBezTo>
                      <a:pt x="98546" y="383178"/>
                      <a:pt x="126337" y="387584"/>
                      <a:pt x="154221" y="391388"/>
                    </a:cubicBezTo>
                    <a:cubicBezTo>
                      <a:pt x="174138" y="395330"/>
                      <a:pt x="196046" y="394124"/>
                      <a:pt x="214620" y="402659"/>
                    </a:cubicBezTo>
                    <a:cubicBezTo>
                      <a:pt x="213369" y="413606"/>
                      <a:pt x="211424" y="425109"/>
                      <a:pt x="205819" y="434710"/>
                    </a:cubicBezTo>
                    <a:cubicBezTo>
                      <a:pt x="205634" y="434757"/>
                      <a:pt x="205495" y="434803"/>
                      <a:pt x="205310" y="434850"/>
                    </a:cubicBezTo>
                    <a:cubicBezTo>
                      <a:pt x="167190" y="438792"/>
                      <a:pt x="128282" y="434710"/>
                      <a:pt x="89977" y="434618"/>
                    </a:cubicBezTo>
                    <a:cubicBezTo>
                      <a:pt x="62881" y="432345"/>
                      <a:pt x="31894" y="436241"/>
                      <a:pt x="8318" y="419821"/>
                    </a:cubicBezTo>
                    <a:cubicBezTo>
                      <a:pt x="999" y="411147"/>
                      <a:pt x="2852" y="397881"/>
                      <a:pt x="1046" y="387167"/>
                    </a:cubicBezTo>
                    <a:cubicBezTo>
                      <a:pt x="-575" y="363511"/>
                      <a:pt x="-668" y="339206"/>
                      <a:pt x="3362" y="315642"/>
                    </a:cubicBezTo>
                    <a:cubicBezTo>
                      <a:pt x="6743" y="295465"/>
                      <a:pt x="7252" y="275056"/>
                      <a:pt x="9383" y="254740"/>
                    </a:cubicBezTo>
                    <a:cubicBezTo>
                      <a:pt x="12162" y="228255"/>
                      <a:pt x="18600" y="202372"/>
                      <a:pt x="24205" y="176397"/>
                    </a:cubicBezTo>
                    <a:cubicBezTo>
                      <a:pt x="35785" y="120736"/>
                      <a:pt x="45002" y="64379"/>
                      <a:pt x="64085" y="10620"/>
                    </a:cubicBezTo>
                    <a:cubicBezTo>
                      <a:pt x="68207" y="7837"/>
                      <a:pt x="71959" y="4405"/>
                      <a:pt x="76082" y="1483"/>
                    </a:cubicBezTo>
                    <a:cubicBezTo>
                      <a:pt x="82983" y="-1161"/>
                      <a:pt x="90764" y="508"/>
                      <a:pt x="97990" y="648"/>
                    </a:cubicBezTo>
                    <a:cubicBezTo>
                      <a:pt x="118694" y="3106"/>
                      <a:pt x="140835" y="5750"/>
                      <a:pt x="161863" y="6770"/>
                    </a:cubicBezTo>
                    <a:cubicBezTo>
                      <a:pt x="178584" y="7837"/>
                      <a:pt x="195166" y="10017"/>
                      <a:pt x="211655" y="12615"/>
                    </a:cubicBezTo>
                    <a:cubicBezTo>
                      <a:pt x="224393" y="14563"/>
                      <a:pt x="237872" y="16001"/>
                      <a:pt x="249127" y="228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7806505" y="3684778"/>
                <a:ext cx="100729" cy="209860"/>
              </a:xfrm>
              <a:custGeom>
                <a:rect b="b" l="l" r="r" t="t"/>
                <a:pathLst>
                  <a:path extrusionOk="0" h="419720" w="201457">
                    <a:moveTo>
                      <a:pt x="197052" y="17919"/>
                    </a:moveTo>
                    <a:cubicBezTo>
                      <a:pt x="207798" y="29561"/>
                      <a:pt x="196589" y="46723"/>
                      <a:pt x="187835" y="56186"/>
                    </a:cubicBezTo>
                    <a:cubicBezTo>
                      <a:pt x="183296" y="60499"/>
                      <a:pt x="176765" y="57160"/>
                      <a:pt x="171299" y="56974"/>
                    </a:cubicBezTo>
                    <a:cubicBezTo>
                      <a:pt x="153328" y="55212"/>
                      <a:pt x="135078" y="51547"/>
                      <a:pt x="117061" y="54516"/>
                    </a:cubicBezTo>
                    <a:cubicBezTo>
                      <a:pt x="72456" y="63143"/>
                      <a:pt x="74401" y="114398"/>
                      <a:pt x="91539" y="146820"/>
                    </a:cubicBezTo>
                    <a:cubicBezTo>
                      <a:pt x="100108" y="166394"/>
                      <a:pt x="113957" y="183093"/>
                      <a:pt x="127436" y="199420"/>
                    </a:cubicBezTo>
                    <a:cubicBezTo>
                      <a:pt x="144435" y="217463"/>
                      <a:pt x="166158" y="232817"/>
                      <a:pt x="173754" y="257632"/>
                    </a:cubicBezTo>
                    <a:cubicBezTo>
                      <a:pt x="183249" y="291029"/>
                      <a:pt x="175561" y="328229"/>
                      <a:pt x="161109" y="359399"/>
                    </a:cubicBezTo>
                    <a:cubicBezTo>
                      <a:pt x="143555" y="392239"/>
                      <a:pt x="109279" y="418539"/>
                      <a:pt x="71252" y="419698"/>
                    </a:cubicBezTo>
                    <a:cubicBezTo>
                      <a:pt x="48417" y="419977"/>
                      <a:pt x="13168" y="417982"/>
                      <a:pt x="107" y="396506"/>
                    </a:cubicBezTo>
                    <a:cubicBezTo>
                      <a:pt x="-1190" y="381617"/>
                      <a:pt x="9556" y="366820"/>
                      <a:pt x="20765" y="357822"/>
                    </a:cubicBezTo>
                    <a:cubicBezTo>
                      <a:pt x="48509" y="369140"/>
                      <a:pt x="82507" y="368908"/>
                      <a:pt x="106361" y="349009"/>
                    </a:cubicBezTo>
                    <a:cubicBezTo>
                      <a:pt x="136375" y="316494"/>
                      <a:pt x="117385" y="268579"/>
                      <a:pt x="88992" y="241722"/>
                    </a:cubicBezTo>
                    <a:cubicBezTo>
                      <a:pt x="78616" y="231657"/>
                      <a:pt x="65647" y="224978"/>
                      <a:pt x="54207" y="216257"/>
                    </a:cubicBezTo>
                    <a:cubicBezTo>
                      <a:pt x="27620" y="195709"/>
                      <a:pt x="8027" y="166302"/>
                      <a:pt x="10575" y="131514"/>
                    </a:cubicBezTo>
                    <a:cubicBezTo>
                      <a:pt x="9370" y="101549"/>
                      <a:pt x="21274" y="73070"/>
                      <a:pt x="40033" y="50109"/>
                    </a:cubicBezTo>
                    <a:cubicBezTo>
                      <a:pt x="55503" y="30674"/>
                      <a:pt x="73614" y="12585"/>
                      <a:pt x="97653" y="4514"/>
                    </a:cubicBezTo>
                    <a:cubicBezTo>
                      <a:pt x="108306" y="386"/>
                      <a:pt x="119284" y="-774"/>
                      <a:pt x="130632" y="478"/>
                    </a:cubicBezTo>
                    <a:cubicBezTo>
                      <a:pt x="153281" y="571"/>
                      <a:pt x="179637" y="1499"/>
                      <a:pt x="197052" y="179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7926066" y="3657278"/>
                <a:ext cx="132830" cy="170619"/>
              </a:xfrm>
              <a:custGeom>
                <a:rect b="b" l="l" r="r" t="t"/>
                <a:pathLst>
                  <a:path extrusionOk="0" h="341239" w="265661">
                    <a:moveTo>
                      <a:pt x="221713" y="191106"/>
                    </a:moveTo>
                    <a:cubicBezTo>
                      <a:pt x="228661" y="155947"/>
                      <a:pt x="231116" y="116242"/>
                      <a:pt x="210366" y="85118"/>
                    </a:cubicBezTo>
                    <a:cubicBezTo>
                      <a:pt x="201333" y="70693"/>
                      <a:pt x="191653" y="54041"/>
                      <a:pt x="174052" y="49310"/>
                    </a:cubicBezTo>
                    <a:cubicBezTo>
                      <a:pt x="169698" y="48475"/>
                      <a:pt x="164557" y="47037"/>
                      <a:pt x="160759" y="49913"/>
                    </a:cubicBezTo>
                    <a:cubicBezTo>
                      <a:pt x="134635" y="47454"/>
                      <a:pt x="107956" y="55571"/>
                      <a:pt x="90494" y="75841"/>
                    </a:cubicBezTo>
                    <a:cubicBezTo>
                      <a:pt x="63212" y="101677"/>
                      <a:pt x="45750" y="137671"/>
                      <a:pt x="44222" y="175382"/>
                    </a:cubicBezTo>
                    <a:cubicBezTo>
                      <a:pt x="40840" y="237258"/>
                      <a:pt x="56727" y="288327"/>
                      <a:pt x="127270" y="291574"/>
                    </a:cubicBezTo>
                    <a:cubicBezTo>
                      <a:pt x="182621" y="296398"/>
                      <a:pt x="216202" y="239716"/>
                      <a:pt x="221713" y="191106"/>
                    </a:cubicBezTo>
                    <a:close/>
                    <a:moveTo>
                      <a:pt x="265345" y="134146"/>
                    </a:moveTo>
                    <a:cubicBezTo>
                      <a:pt x="266735" y="185354"/>
                      <a:pt x="264975" y="250988"/>
                      <a:pt x="229680" y="291388"/>
                    </a:cubicBezTo>
                    <a:cubicBezTo>
                      <a:pt x="206012" y="316018"/>
                      <a:pt x="176553" y="342318"/>
                      <a:pt x="139962" y="341205"/>
                    </a:cubicBezTo>
                    <a:cubicBezTo>
                      <a:pt x="109299" y="341437"/>
                      <a:pt x="79794" y="329702"/>
                      <a:pt x="53670" y="314441"/>
                    </a:cubicBezTo>
                    <a:cubicBezTo>
                      <a:pt x="7537" y="283550"/>
                      <a:pt x="-7840" y="226729"/>
                      <a:pt x="3647" y="174037"/>
                    </a:cubicBezTo>
                    <a:cubicBezTo>
                      <a:pt x="11150" y="129369"/>
                      <a:pt x="21850" y="80944"/>
                      <a:pt x="55755" y="48614"/>
                    </a:cubicBezTo>
                    <a:cubicBezTo>
                      <a:pt x="68492" y="34838"/>
                      <a:pt x="84472" y="25700"/>
                      <a:pt x="101425" y="17583"/>
                    </a:cubicBezTo>
                    <a:cubicBezTo>
                      <a:pt x="126437" y="3528"/>
                      <a:pt x="155108" y="-3754"/>
                      <a:pt x="183686" y="1951"/>
                    </a:cubicBezTo>
                    <a:cubicBezTo>
                      <a:pt x="184242" y="5105"/>
                      <a:pt x="186280" y="7935"/>
                      <a:pt x="189337" y="9141"/>
                    </a:cubicBezTo>
                    <a:cubicBezTo>
                      <a:pt x="202028" y="14429"/>
                      <a:pt x="212496" y="22546"/>
                      <a:pt x="223242" y="31498"/>
                    </a:cubicBezTo>
                    <a:cubicBezTo>
                      <a:pt x="238666" y="45367"/>
                      <a:pt x="248300" y="64802"/>
                      <a:pt x="253905" y="84654"/>
                    </a:cubicBezTo>
                    <a:cubicBezTo>
                      <a:pt x="259046" y="100796"/>
                      <a:pt x="264188" y="117170"/>
                      <a:pt x="265345" y="1341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8072430" y="3658628"/>
                <a:ext cx="182598" cy="220075"/>
              </a:xfrm>
              <a:custGeom>
                <a:rect b="b" l="l" r="r" t="t"/>
                <a:pathLst>
                  <a:path extrusionOk="0" h="440150" w="365196">
                    <a:moveTo>
                      <a:pt x="363266" y="137569"/>
                    </a:moveTo>
                    <a:cubicBezTo>
                      <a:pt x="363591" y="168646"/>
                      <a:pt x="366231" y="199816"/>
                      <a:pt x="364749" y="230894"/>
                    </a:cubicBezTo>
                    <a:cubicBezTo>
                      <a:pt x="362247" y="258492"/>
                      <a:pt x="357430" y="287946"/>
                      <a:pt x="354142" y="315777"/>
                    </a:cubicBezTo>
                    <a:cubicBezTo>
                      <a:pt x="350251" y="347967"/>
                      <a:pt x="350622" y="380575"/>
                      <a:pt x="344369" y="412534"/>
                    </a:cubicBezTo>
                    <a:cubicBezTo>
                      <a:pt x="341450" y="424176"/>
                      <a:pt x="339320" y="441338"/>
                      <a:pt x="323710" y="440086"/>
                    </a:cubicBezTo>
                    <a:cubicBezTo>
                      <a:pt x="316392" y="440179"/>
                      <a:pt x="308148" y="439205"/>
                      <a:pt x="302172" y="434613"/>
                    </a:cubicBezTo>
                    <a:cubicBezTo>
                      <a:pt x="302775" y="404463"/>
                      <a:pt x="302404" y="374360"/>
                      <a:pt x="303655" y="344256"/>
                    </a:cubicBezTo>
                    <a:cubicBezTo>
                      <a:pt x="307314" y="312622"/>
                      <a:pt x="309815" y="280896"/>
                      <a:pt x="313613" y="249262"/>
                    </a:cubicBezTo>
                    <a:cubicBezTo>
                      <a:pt x="317087" y="214937"/>
                      <a:pt x="322738" y="180706"/>
                      <a:pt x="323340" y="146196"/>
                    </a:cubicBezTo>
                    <a:cubicBezTo>
                      <a:pt x="323155" y="138636"/>
                      <a:pt x="314586" y="133348"/>
                      <a:pt x="307962" y="137290"/>
                    </a:cubicBezTo>
                    <a:cubicBezTo>
                      <a:pt x="300134" y="143691"/>
                      <a:pt x="296799" y="154360"/>
                      <a:pt x="290871" y="162477"/>
                    </a:cubicBezTo>
                    <a:cubicBezTo>
                      <a:pt x="280912" y="179175"/>
                      <a:pt x="275076" y="197868"/>
                      <a:pt x="267712" y="215772"/>
                    </a:cubicBezTo>
                    <a:cubicBezTo>
                      <a:pt x="255622" y="245087"/>
                      <a:pt x="240430" y="273150"/>
                      <a:pt x="224589" y="300609"/>
                    </a:cubicBezTo>
                    <a:cubicBezTo>
                      <a:pt x="221301" y="305108"/>
                      <a:pt x="218058" y="310813"/>
                      <a:pt x="212315" y="312205"/>
                    </a:cubicBezTo>
                    <a:cubicBezTo>
                      <a:pt x="201152" y="313086"/>
                      <a:pt x="189109" y="311185"/>
                      <a:pt x="179104" y="306082"/>
                    </a:cubicBezTo>
                    <a:cubicBezTo>
                      <a:pt x="165857" y="289662"/>
                      <a:pt x="160392" y="266702"/>
                      <a:pt x="154370" y="246432"/>
                    </a:cubicBezTo>
                    <a:cubicBezTo>
                      <a:pt x="149924" y="229688"/>
                      <a:pt x="147052" y="214520"/>
                      <a:pt x="144042" y="196801"/>
                    </a:cubicBezTo>
                    <a:cubicBezTo>
                      <a:pt x="140614" y="182005"/>
                      <a:pt x="137881" y="134043"/>
                      <a:pt x="120743" y="130657"/>
                    </a:cubicBezTo>
                    <a:cubicBezTo>
                      <a:pt x="113147" y="129220"/>
                      <a:pt x="108330" y="136409"/>
                      <a:pt x="106940" y="142949"/>
                    </a:cubicBezTo>
                    <a:cubicBezTo>
                      <a:pt x="103606" y="153247"/>
                      <a:pt x="100641" y="163637"/>
                      <a:pt x="97816" y="174073"/>
                    </a:cubicBezTo>
                    <a:cubicBezTo>
                      <a:pt x="89015" y="206078"/>
                      <a:pt x="78501" y="237341"/>
                      <a:pt x="72294" y="270042"/>
                    </a:cubicBezTo>
                    <a:cubicBezTo>
                      <a:pt x="64744" y="311324"/>
                      <a:pt x="54925" y="353765"/>
                      <a:pt x="45430" y="394862"/>
                    </a:cubicBezTo>
                    <a:cubicBezTo>
                      <a:pt x="41817" y="405298"/>
                      <a:pt x="38899" y="429000"/>
                      <a:pt x="26624" y="431505"/>
                    </a:cubicBezTo>
                    <a:cubicBezTo>
                      <a:pt x="17083" y="430856"/>
                      <a:pt x="7217" y="427145"/>
                      <a:pt x="1149" y="419492"/>
                    </a:cubicBezTo>
                    <a:cubicBezTo>
                      <a:pt x="-2093" y="398108"/>
                      <a:pt x="2215" y="376030"/>
                      <a:pt x="5550" y="354832"/>
                    </a:cubicBezTo>
                    <a:cubicBezTo>
                      <a:pt x="13748" y="296249"/>
                      <a:pt x="31951" y="239660"/>
                      <a:pt x="44133" y="181866"/>
                    </a:cubicBezTo>
                    <a:cubicBezTo>
                      <a:pt x="51497" y="143831"/>
                      <a:pt x="62799" y="106677"/>
                      <a:pt x="69932" y="68642"/>
                    </a:cubicBezTo>
                    <a:cubicBezTo>
                      <a:pt x="73591" y="48836"/>
                      <a:pt x="76509" y="28891"/>
                      <a:pt x="81836" y="9409"/>
                    </a:cubicBezTo>
                    <a:cubicBezTo>
                      <a:pt x="85495" y="8899"/>
                      <a:pt x="86792" y="4632"/>
                      <a:pt x="89432" y="2452"/>
                    </a:cubicBezTo>
                    <a:cubicBezTo>
                      <a:pt x="95546" y="-981"/>
                      <a:pt x="103652" y="179"/>
                      <a:pt x="110600" y="225"/>
                    </a:cubicBezTo>
                    <a:cubicBezTo>
                      <a:pt x="134685" y="318"/>
                      <a:pt x="141633" y="19336"/>
                      <a:pt x="145616" y="39698"/>
                    </a:cubicBezTo>
                    <a:cubicBezTo>
                      <a:pt x="153815" y="70126"/>
                      <a:pt x="160901" y="100786"/>
                      <a:pt x="165163" y="132095"/>
                    </a:cubicBezTo>
                    <a:cubicBezTo>
                      <a:pt x="168637" y="151113"/>
                      <a:pt x="167293" y="170687"/>
                      <a:pt x="171925" y="189519"/>
                    </a:cubicBezTo>
                    <a:cubicBezTo>
                      <a:pt x="175538" y="201347"/>
                      <a:pt x="177020" y="215169"/>
                      <a:pt x="185496" y="224585"/>
                    </a:cubicBezTo>
                    <a:cubicBezTo>
                      <a:pt x="194945" y="233074"/>
                      <a:pt x="204858" y="225559"/>
                      <a:pt x="209119" y="216004"/>
                    </a:cubicBezTo>
                    <a:cubicBezTo>
                      <a:pt x="216854" y="202553"/>
                      <a:pt x="223014" y="188267"/>
                      <a:pt x="229869" y="174351"/>
                    </a:cubicBezTo>
                    <a:cubicBezTo>
                      <a:pt x="244413" y="146243"/>
                      <a:pt x="263775" y="121010"/>
                      <a:pt x="279662" y="93689"/>
                    </a:cubicBezTo>
                    <a:cubicBezTo>
                      <a:pt x="288601" y="77455"/>
                      <a:pt x="297818" y="61360"/>
                      <a:pt x="308194" y="46006"/>
                    </a:cubicBezTo>
                    <a:cubicBezTo>
                      <a:pt x="318616" y="29957"/>
                      <a:pt x="326073" y="20634"/>
                      <a:pt x="346129" y="29494"/>
                    </a:cubicBezTo>
                    <a:cubicBezTo>
                      <a:pt x="351826" y="65627"/>
                      <a:pt x="358542" y="101157"/>
                      <a:pt x="363266" y="1375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8289909" y="3657823"/>
                <a:ext cx="110358" cy="217771"/>
              </a:xfrm>
              <a:custGeom>
                <a:rect b="b" l="l" r="r" t="t"/>
                <a:pathLst>
                  <a:path extrusionOk="0" h="435542" w="220716">
                    <a:moveTo>
                      <a:pt x="220717" y="16818"/>
                    </a:moveTo>
                    <a:cubicBezTo>
                      <a:pt x="220717" y="31986"/>
                      <a:pt x="220254" y="48823"/>
                      <a:pt x="210851" y="61440"/>
                    </a:cubicBezTo>
                    <a:cubicBezTo>
                      <a:pt x="175047" y="63666"/>
                      <a:pt x="43040" y="28460"/>
                      <a:pt x="48135" y="88435"/>
                    </a:cubicBezTo>
                    <a:cubicBezTo>
                      <a:pt x="48644" y="108195"/>
                      <a:pt x="47857" y="130274"/>
                      <a:pt x="59992" y="147018"/>
                    </a:cubicBezTo>
                    <a:cubicBezTo>
                      <a:pt x="72544" y="161073"/>
                      <a:pt x="96398" y="156666"/>
                      <a:pt x="113536" y="158846"/>
                    </a:cubicBezTo>
                    <a:cubicBezTo>
                      <a:pt x="139984" y="161954"/>
                      <a:pt x="168887" y="161583"/>
                      <a:pt x="192972" y="173875"/>
                    </a:cubicBezTo>
                    <a:cubicBezTo>
                      <a:pt x="192185" y="183615"/>
                      <a:pt x="190749" y="193773"/>
                      <a:pt x="185283" y="202076"/>
                    </a:cubicBezTo>
                    <a:cubicBezTo>
                      <a:pt x="164440" y="201056"/>
                      <a:pt x="143597" y="199432"/>
                      <a:pt x="122707" y="199757"/>
                    </a:cubicBezTo>
                    <a:cubicBezTo>
                      <a:pt x="100011" y="200731"/>
                      <a:pt x="75787" y="197531"/>
                      <a:pt x="54249" y="205833"/>
                    </a:cubicBezTo>
                    <a:cubicBezTo>
                      <a:pt x="46050" y="209359"/>
                      <a:pt x="41789" y="217708"/>
                      <a:pt x="42113" y="226428"/>
                    </a:cubicBezTo>
                    <a:cubicBezTo>
                      <a:pt x="41002" y="242338"/>
                      <a:pt x="41141" y="258340"/>
                      <a:pt x="41650" y="274296"/>
                    </a:cubicBezTo>
                    <a:cubicBezTo>
                      <a:pt x="44476" y="298787"/>
                      <a:pt x="38593" y="350923"/>
                      <a:pt x="68932" y="357881"/>
                    </a:cubicBezTo>
                    <a:cubicBezTo>
                      <a:pt x="116686" y="371471"/>
                      <a:pt x="168562" y="375878"/>
                      <a:pt x="212426" y="400600"/>
                    </a:cubicBezTo>
                    <a:cubicBezTo>
                      <a:pt x="211778" y="412707"/>
                      <a:pt x="208582" y="425601"/>
                      <a:pt x="200337" y="434832"/>
                    </a:cubicBezTo>
                    <a:cubicBezTo>
                      <a:pt x="194825" y="436316"/>
                      <a:pt x="188340" y="434971"/>
                      <a:pt x="182504" y="435249"/>
                    </a:cubicBezTo>
                    <a:cubicBezTo>
                      <a:pt x="149896" y="434646"/>
                      <a:pt x="117566" y="430147"/>
                      <a:pt x="85838" y="422586"/>
                    </a:cubicBezTo>
                    <a:cubicBezTo>
                      <a:pt x="69441" y="419989"/>
                      <a:pt x="52766" y="418180"/>
                      <a:pt x="37065" y="412428"/>
                    </a:cubicBezTo>
                    <a:cubicBezTo>
                      <a:pt x="19093" y="406352"/>
                      <a:pt x="6865" y="389793"/>
                      <a:pt x="6587" y="370868"/>
                    </a:cubicBezTo>
                    <a:cubicBezTo>
                      <a:pt x="-2075" y="327453"/>
                      <a:pt x="-731" y="283109"/>
                      <a:pt x="2372" y="239137"/>
                    </a:cubicBezTo>
                    <a:cubicBezTo>
                      <a:pt x="4549" y="168123"/>
                      <a:pt x="18074" y="97758"/>
                      <a:pt x="16360" y="26559"/>
                    </a:cubicBezTo>
                    <a:cubicBezTo>
                      <a:pt x="17842" y="15751"/>
                      <a:pt x="19093" y="3691"/>
                      <a:pt x="32386" y="2810"/>
                    </a:cubicBezTo>
                    <a:cubicBezTo>
                      <a:pt x="53554" y="-2014"/>
                      <a:pt x="77593" y="908"/>
                      <a:pt x="99409" y="584"/>
                    </a:cubicBezTo>
                    <a:cubicBezTo>
                      <a:pt x="121920" y="630"/>
                      <a:pt x="144060" y="2207"/>
                      <a:pt x="166524" y="4387"/>
                    </a:cubicBezTo>
                    <a:cubicBezTo>
                      <a:pt x="184681" y="6474"/>
                      <a:pt x="204505" y="7448"/>
                      <a:pt x="220717" y="168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3" name="Google Shape;1513;p33"/>
          <p:cNvGrpSpPr/>
          <p:nvPr/>
        </p:nvGrpSpPr>
        <p:grpSpPr>
          <a:xfrm>
            <a:off x="5011018" y="3456196"/>
            <a:ext cx="688179" cy="742838"/>
            <a:chOff x="5011018" y="3456196"/>
            <a:chExt cx="688179" cy="742838"/>
          </a:xfrm>
        </p:grpSpPr>
        <p:sp>
          <p:nvSpPr>
            <p:cNvPr id="1514" name="Google Shape;1514;p33"/>
            <p:cNvSpPr/>
            <p:nvPr/>
          </p:nvSpPr>
          <p:spPr>
            <a:xfrm>
              <a:off x="5011018" y="3456196"/>
              <a:ext cx="688179" cy="742838"/>
            </a:xfrm>
            <a:custGeom>
              <a:rect b="b" l="l" r="r" t="t"/>
              <a:pathLst>
                <a:path extrusionOk="0" h="1485675" w="1376359">
                  <a:moveTo>
                    <a:pt x="1370584" y="1220654"/>
                  </a:moveTo>
                  <a:cubicBezTo>
                    <a:pt x="1364586" y="1203211"/>
                    <a:pt x="1357963" y="1186156"/>
                    <a:pt x="1352381" y="1168535"/>
                  </a:cubicBezTo>
                  <a:cubicBezTo>
                    <a:pt x="1339136" y="1119270"/>
                    <a:pt x="1319507" y="1072322"/>
                    <a:pt x="1300738" y="1025017"/>
                  </a:cubicBezTo>
                  <a:cubicBezTo>
                    <a:pt x="1285950" y="976345"/>
                    <a:pt x="1266172" y="927674"/>
                    <a:pt x="1249304" y="879478"/>
                  </a:cubicBezTo>
                  <a:cubicBezTo>
                    <a:pt x="1231367" y="817910"/>
                    <a:pt x="1209956" y="757948"/>
                    <a:pt x="1188961" y="697331"/>
                  </a:cubicBezTo>
                  <a:cubicBezTo>
                    <a:pt x="1164877" y="627295"/>
                    <a:pt x="1143377" y="556457"/>
                    <a:pt x="1120956" y="485887"/>
                  </a:cubicBezTo>
                  <a:cubicBezTo>
                    <a:pt x="1100169" y="422388"/>
                    <a:pt x="1083509" y="357641"/>
                    <a:pt x="1061771" y="294440"/>
                  </a:cubicBezTo>
                  <a:cubicBezTo>
                    <a:pt x="1042825" y="230228"/>
                    <a:pt x="1028600" y="164649"/>
                    <a:pt x="1004843" y="101923"/>
                  </a:cubicBezTo>
                  <a:cubicBezTo>
                    <a:pt x="999230" y="85640"/>
                    <a:pt x="993410" y="68614"/>
                    <a:pt x="988450" y="51320"/>
                  </a:cubicBezTo>
                  <a:cubicBezTo>
                    <a:pt x="983016" y="36017"/>
                    <a:pt x="982036" y="17535"/>
                    <a:pt x="971464" y="4788"/>
                  </a:cubicBezTo>
                  <a:cubicBezTo>
                    <a:pt x="970573" y="4194"/>
                    <a:pt x="969563" y="4015"/>
                    <a:pt x="968643" y="4194"/>
                  </a:cubicBezTo>
                  <a:cubicBezTo>
                    <a:pt x="966594" y="1311"/>
                    <a:pt x="963030" y="-501"/>
                    <a:pt x="959437" y="123"/>
                  </a:cubicBezTo>
                  <a:cubicBezTo>
                    <a:pt x="926177" y="5471"/>
                    <a:pt x="892531" y="8324"/>
                    <a:pt x="859597" y="15842"/>
                  </a:cubicBezTo>
                  <a:cubicBezTo>
                    <a:pt x="818616" y="23686"/>
                    <a:pt x="777101" y="28440"/>
                    <a:pt x="736060" y="36077"/>
                  </a:cubicBezTo>
                  <a:cubicBezTo>
                    <a:pt x="634201" y="54173"/>
                    <a:pt x="532550" y="74081"/>
                    <a:pt x="430305" y="89889"/>
                  </a:cubicBezTo>
                  <a:cubicBezTo>
                    <a:pt x="378960" y="97644"/>
                    <a:pt x="327199" y="102814"/>
                    <a:pt x="276181" y="112501"/>
                  </a:cubicBezTo>
                  <a:cubicBezTo>
                    <a:pt x="224271" y="123168"/>
                    <a:pt x="172926" y="136332"/>
                    <a:pt x="121106" y="147415"/>
                  </a:cubicBezTo>
                  <a:cubicBezTo>
                    <a:pt x="83748" y="155616"/>
                    <a:pt x="46419" y="164411"/>
                    <a:pt x="10071" y="176446"/>
                  </a:cubicBezTo>
                  <a:cubicBezTo>
                    <a:pt x="2706" y="177991"/>
                    <a:pt x="-382" y="182596"/>
                    <a:pt x="1786" y="185627"/>
                  </a:cubicBezTo>
                  <a:cubicBezTo>
                    <a:pt x="509" y="186756"/>
                    <a:pt x="93" y="188153"/>
                    <a:pt x="4" y="189995"/>
                  </a:cubicBezTo>
                  <a:cubicBezTo>
                    <a:pt x="-115" y="201405"/>
                    <a:pt x="2587" y="212637"/>
                    <a:pt x="4458" y="223839"/>
                  </a:cubicBezTo>
                  <a:cubicBezTo>
                    <a:pt x="15416" y="290191"/>
                    <a:pt x="37421" y="353808"/>
                    <a:pt x="55002" y="418555"/>
                  </a:cubicBezTo>
                  <a:cubicBezTo>
                    <a:pt x="85945" y="532716"/>
                    <a:pt x="113801" y="647650"/>
                    <a:pt x="143230" y="762197"/>
                  </a:cubicBezTo>
                  <a:cubicBezTo>
                    <a:pt x="150238" y="791049"/>
                    <a:pt x="156623" y="820050"/>
                    <a:pt x="163572" y="848902"/>
                  </a:cubicBezTo>
                  <a:cubicBezTo>
                    <a:pt x="177054" y="905448"/>
                    <a:pt x="195080" y="960805"/>
                    <a:pt x="207523" y="1017648"/>
                  </a:cubicBezTo>
                  <a:cubicBezTo>
                    <a:pt x="228221" y="1119478"/>
                    <a:pt x="258155" y="1219138"/>
                    <a:pt x="290673" y="1317759"/>
                  </a:cubicBezTo>
                  <a:cubicBezTo>
                    <a:pt x="305966" y="1358259"/>
                    <a:pt x="313628" y="1400898"/>
                    <a:pt x="326338" y="1442112"/>
                  </a:cubicBezTo>
                  <a:cubicBezTo>
                    <a:pt x="331535" y="1453225"/>
                    <a:pt x="336019" y="1483919"/>
                    <a:pt x="349591" y="1485554"/>
                  </a:cubicBezTo>
                  <a:cubicBezTo>
                    <a:pt x="361202" y="1486742"/>
                    <a:pt x="371150" y="1478957"/>
                    <a:pt x="381841" y="1475570"/>
                  </a:cubicBezTo>
                  <a:cubicBezTo>
                    <a:pt x="422941" y="1464041"/>
                    <a:pt x="463862" y="1451709"/>
                    <a:pt x="505497" y="1442260"/>
                  </a:cubicBezTo>
                  <a:cubicBezTo>
                    <a:pt x="562633" y="1432782"/>
                    <a:pt x="619947" y="1422471"/>
                    <a:pt x="676875" y="1411506"/>
                  </a:cubicBezTo>
                  <a:cubicBezTo>
                    <a:pt x="806352" y="1388092"/>
                    <a:pt x="934522" y="1357754"/>
                    <a:pt x="1062365" y="1326614"/>
                  </a:cubicBezTo>
                  <a:cubicBezTo>
                    <a:pt x="1136250" y="1307656"/>
                    <a:pt x="1211411" y="1294166"/>
                    <a:pt x="1285415" y="1275565"/>
                  </a:cubicBezTo>
                  <a:cubicBezTo>
                    <a:pt x="1308875" y="1270632"/>
                    <a:pt x="1332038" y="1264571"/>
                    <a:pt x="1355142" y="1258242"/>
                  </a:cubicBezTo>
                  <a:cubicBezTo>
                    <a:pt x="1359716" y="1257558"/>
                    <a:pt x="1364853" y="1255716"/>
                    <a:pt x="1367466" y="1252240"/>
                  </a:cubicBezTo>
                  <a:cubicBezTo>
                    <a:pt x="1368120" y="1252210"/>
                    <a:pt x="1368743" y="1252121"/>
                    <a:pt x="1369397" y="1251942"/>
                  </a:cubicBezTo>
                  <a:cubicBezTo>
                    <a:pt x="1383116" y="1246624"/>
                    <a:pt x="1372693" y="1230756"/>
                    <a:pt x="1370584" y="1220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5141045" y="3668579"/>
              <a:ext cx="89193" cy="97744"/>
            </a:xfrm>
            <a:custGeom>
              <a:rect b="b" l="l" r="r" t="t"/>
              <a:pathLst>
                <a:path extrusionOk="0" h="195488" w="178386">
                  <a:moveTo>
                    <a:pt x="161668" y="0"/>
                  </a:moveTo>
                  <a:cubicBezTo>
                    <a:pt x="167161" y="2645"/>
                    <a:pt x="172863" y="4606"/>
                    <a:pt x="178387" y="7131"/>
                  </a:cubicBezTo>
                  <a:cubicBezTo>
                    <a:pt x="159886" y="41184"/>
                    <a:pt x="145334" y="76870"/>
                    <a:pt x="123567" y="109466"/>
                  </a:cubicBezTo>
                  <a:cubicBezTo>
                    <a:pt x="102958" y="137902"/>
                    <a:pt x="93574" y="181552"/>
                    <a:pt x="58413" y="195488"/>
                  </a:cubicBezTo>
                  <a:cubicBezTo>
                    <a:pt x="36200" y="188268"/>
                    <a:pt x="19511" y="168954"/>
                    <a:pt x="0" y="156503"/>
                  </a:cubicBezTo>
                  <a:cubicBezTo>
                    <a:pt x="7959" y="150234"/>
                    <a:pt x="11255" y="139418"/>
                    <a:pt x="17966" y="131841"/>
                  </a:cubicBezTo>
                  <a:cubicBezTo>
                    <a:pt x="28895" y="144529"/>
                    <a:pt x="47960" y="163664"/>
                    <a:pt x="65481" y="152106"/>
                  </a:cubicBezTo>
                  <a:cubicBezTo>
                    <a:pt x="74004" y="142568"/>
                    <a:pt x="78517" y="129939"/>
                    <a:pt x="85763" y="119391"/>
                  </a:cubicBezTo>
                  <a:cubicBezTo>
                    <a:pt x="110501" y="79307"/>
                    <a:pt x="129239" y="34854"/>
                    <a:pt x="161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5177260" y="3783319"/>
              <a:ext cx="77537" cy="95982"/>
            </a:xfrm>
            <a:custGeom>
              <a:rect b="b" l="l" r="r" t="t"/>
              <a:pathLst>
                <a:path extrusionOk="0" h="191963" w="155074">
                  <a:moveTo>
                    <a:pt x="137524" y="0"/>
                  </a:moveTo>
                  <a:cubicBezTo>
                    <a:pt x="143434" y="3655"/>
                    <a:pt x="149640" y="6804"/>
                    <a:pt x="155075" y="11143"/>
                  </a:cubicBezTo>
                  <a:cubicBezTo>
                    <a:pt x="132832" y="56873"/>
                    <a:pt x="119736" y="106822"/>
                    <a:pt x="91792" y="149788"/>
                  </a:cubicBezTo>
                  <a:cubicBezTo>
                    <a:pt x="81279" y="164794"/>
                    <a:pt x="75340" y="189545"/>
                    <a:pt x="54255" y="191952"/>
                  </a:cubicBezTo>
                  <a:cubicBezTo>
                    <a:pt x="32815" y="192398"/>
                    <a:pt x="11908" y="179116"/>
                    <a:pt x="0" y="161763"/>
                  </a:cubicBezTo>
                  <a:cubicBezTo>
                    <a:pt x="1693" y="154691"/>
                    <a:pt x="5524" y="148273"/>
                    <a:pt x="7335" y="141201"/>
                  </a:cubicBezTo>
                  <a:cubicBezTo>
                    <a:pt x="45792" y="167111"/>
                    <a:pt x="66104" y="153294"/>
                    <a:pt x="83596" y="114280"/>
                  </a:cubicBezTo>
                  <a:cubicBezTo>
                    <a:pt x="101918" y="76157"/>
                    <a:pt x="116113" y="36697"/>
                    <a:pt x="137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5122482" y="3690550"/>
              <a:ext cx="94414" cy="97210"/>
            </a:xfrm>
            <a:custGeom>
              <a:rect b="b" l="l" r="r" t="t"/>
              <a:pathLst>
                <a:path extrusionOk="0" h="194420" w="188828">
                  <a:moveTo>
                    <a:pt x="187332" y="89057"/>
                  </a:moveTo>
                  <a:cubicBezTo>
                    <a:pt x="194757" y="130152"/>
                    <a:pt x="173791" y="153269"/>
                    <a:pt x="141392" y="174277"/>
                  </a:cubicBezTo>
                  <a:cubicBezTo>
                    <a:pt x="116833" y="189906"/>
                    <a:pt x="85711" y="200752"/>
                    <a:pt x="56906" y="190263"/>
                  </a:cubicBezTo>
                  <a:cubicBezTo>
                    <a:pt x="33920" y="180576"/>
                    <a:pt x="13638" y="162154"/>
                    <a:pt x="5709" y="137907"/>
                  </a:cubicBezTo>
                  <a:cubicBezTo>
                    <a:pt x="-3586" y="110986"/>
                    <a:pt x="-2131" y="78152"/>
                    <a:pt x="14529" y="54262"/>
                  </a:cubicBezTo>
                  <a:cubicBezTo>
                    <a:pt x="37633" y="19200"/>
                    <a:pt x="79802" y="-11049"/>
                    <a:pt x="123099" y="3927"/>
                  </a:cubicBezTo>
                  <a:cubicBezTo>
                    <a:pt x="125356" y="4105"/>
                    <a:pt x="131949" y="8651"/>
                    <a:pt x="137175" y="10999"/>
                  </a:cubicBezTo>
                  <a:cubicBezTo>
                    <a:pt x="121495" y="37979"/>
                    <a:pt x="106914" y="65583"/>
                    <a:pt x="90641" y="92237"/>
                  </a:cubicBezTo>
                  <a:cubicBezTo>
                    <a:pt x="82474" y="89265"/>
                    <a:pt x="76357" y="82847"/>
                    <a:pt x="70774" y="76459"/>
                  </a:cubicBezTo>
                  <a:cubicBezTo>
                    <a:pt x="65874" y="69654"/>
                    <a:pt x="58925" y="63087"/>
                    <a:pt x="50016" y="67158"/>
                  </a:cubicBezTo>
                  <a:cubicBezTo>
                    <a:pt x="38791" y="73012"/>
                    <a:pt x="34188" y="86056"/>
                    <a:pt x="28427" y="96575"/>
                  </a:cubicBezTo>
                  <a:cubicBezTo>
                    <a:pt x="25398" y="102042"/>
                    <a:pt x="23794" y="110778"/>
                    <a:pt x="31426" y="113036"/>
                  </a:cubicBezTo>
                  <a:cubicBezTo>
                    <a:pt x="30179" y="123733"/>
                    <a:pt x="79891" y="165779"/>
                    <a:pt x="90760" y="168364"/>
                  </a:cubicBezTo>
                  <a:cubicBezTo>
                    <a:pt x="102401" y="171216"/>
                    <a:pt x="113329" y="164085"/>
                    <a:pt x="122030" y="157043"/>
                  </a:cubicBezTo>
                  <a:cubicBezTo>
                    <a:pt x="146084" y="138056"/>
                    <a:pt x="156181" y="108104"/>
                    <a:pt x="172276" y="82996"/>
                  </a:cubicBezTo>
                  <a:cubicBezTo>
                    <a:pt x="174830" y="79222"/>
                    <a:pt x="177295" y="75419"/>
                    <a:pt x="179700" y="71556"/>
                  </a:cubicBezTo>
                  <a:cubicBezTo>
                    <a:pt x="183294" y="76904"/>
                    <a:pt x="186145" y="82669"/>
                    <a:pt x="187332" y="89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5155395" y="3804456"/>
              <a:ext cx="103967" cy="94401"/>
            </a:xfrm>
            <a:custGeom>
              <a:rect b="b" l="l" r="r" t="t"/>
              <a:pathLst>
                <a:path extrusionOk="0" h="188803" w="207934">
                  <a:moveTo>
                    <a:pt x="187223" y="46690"/>
                  </a:moveTo>
                  <a:cubicBezTo>
                    <a:pt x="209407" y="66212"/>
                    <a:pt x="213831" y="100918"/>
                    <a:pt x="200201" y="127066"/>
                  </a:cubicBezTo>
                  <a:cubicBezTo>
                    <a:pt x="189154" y="147153"/>
                    <a:pt x="173860" y="166051"/>
                    <a:pt x="152805" y="176124"/>
                  </a:cubicBezTo>
                  <a:cubicBezTo>
                    <a:pt x="131038" y="185722"/>
                    <a:pt x="107013" y="190565"/>
                    <a:pt x="83226" y="188218"/>
                  </a:cubicBezTo>
                  <a:cubicBezTo>
                    <a:pt x="56203" y="185187"/>
                    <a:pt x="24992" y="176689"/>
                    <a:pt x="12103" y="150332"/>
                  </a:cubicBezTo>
                  <a:cubicBezTo>
                    <a:pt x="-22374" y="92568"/>
                    <a:pt x="21428" y="14688"/>
                    <a:pt x="85246" y="3010"/>
                  </a:cubicBezTo>
                  <a:cubicBezTo>
                    <a:pt x="102321" y="-823"/>
                    <a:pt x="120139" y="-912"/>
                    <a:pt x="137333" y="2268"/>
                  </a:cubicBezTo>
                  <a:cubicBezTo>
                    <a:pt x="132522" y="13054"/>
                    <a:pt x="127830" y="23870"/>
                    <a:pt x="122871" y="34567"/>
                  </a:cubicBezTo>
                  <a:cubicBezTo>
                    <a:pt x="115180" y="51622"/>
                    <a:pt x="108171" y="69094"/>
                    <a:pt x="97926" y="84843"/>
                  </a:cubicBezTo>
                  <a:cubicBezTo>
                    <a:pt x="91066" y="96847"/>
                    <a:pt x="77376" y="92479"/>
                    <a:pt x="68022" y="86239"/>
                  </a:cubicBezTo>
                  <a:cubicBezTo>
                    <a:pt x="62053" y="82466"/>
                    <a:pt x="52550" y="80623"/>
                    <a:pt x="49165" y="88616"/>
                  </a:cubicBezTo>
                  <a:cubicBezTo>
                    <a:pt x="42423" y="97055"/>
                    <a:pt x="37969" y="107247"/>
                    <a:pt x="32089" y="116399"/>
                  </a:cubicBezTo>
                  <a:cubicBezTo>
                    <a:pt x="30426" y="118360"/>
                    <a:pt x="29862" y="121153"/>
                    <a:pt x="30218" y="123679"/>
                  </a:cubicBezTo>
                  <a:cubicBezTo>
                    <a:pt x="38593" y="148104"/>
                    <a:pt x="65557" y="164506"/>
                    <a:pt x="90264" y="168190"/>
                  </a:cubicBezTo>
                  <a:cubicBezTo>
                    <a:pt x="128276" y="173776"/>
                    <a:pt x="142144" y="132088"/>
                    <a:pt x="158685" y="106177"/>
                  </a:cubicBezTo>
                  <a:cubicBezTo>
                    <a:pt x="170356" y="87398"/>
                    <a:pt x="179057" y="67163"/>
                    <a:pt x="187223" y="466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5190966" y="3927208"/>
              <a:ext cx="100504" cy="105983"/>
            </a:xfrm>
            <a:custGeom>
              <a:rect b="b" l="l" r="r" t="t"/>
              <a:pathLst>
                <a:path extrusionOk="0" h="211966" w="201008">
                  <a:moveTo>
                    <a:pt x="185186" y="59519"/>
                  </a:moveTo>
                  <a:cubicBezTo>
                    <a:pt x="206805" y="89114"/>
                    <a:pt x="205647" y="131665"/>
                    <a:pt x="185513" y="162270"/>
                  </a:cubicBezTo>
                  <a:cubicBezTo>
                    <a:pt x="152223" y="208683"/>
                    <a:pt x="81011" y="228116"/>
                    <a:pt x="31566" y="196411"/>
                  </a:cubicBezTo>
                  <a:cubicBezTo>
                    <a:pt x="16124" y="186338"/>
                    <a:pt x="11046" y="167589"/>
                    <a:pt x="4869" y="151246"/>
                  </a:cubicBezTo>
                  <a:cubicBezTo>
                    <a:pt x="-7692" y="113153"/>
                    <a:pt x="5938" y="72474"/>
                    <a:pt x="24291" y="38185"/>
                  </a:cubicBezTo>
                  <a:cubicBezTo>
                    <a:pt x="45583" y="9629"/>
                    <a:pt x="84129" y="-2078"/>
                    <a:pt x="119022" y="299"/>
                  </a:cubicBezTo>
                  <a:cubicBezTo>
                    <a:pt x="125378" y="804"/>
                    <a:pt x="131584" y="2023"/>
                    <a:pt x="137583" y="4043"/>
                  </a:cubicBezTo>
                  <a:cubicBezTo>
                    <a:pt x="127427" y="24962"/>
                    <a:pt x="116855" y="45613"/>
                    <a:pt x="106847" y="66740"/>
                  </a:cubicBezTo>
                  <a:cubicBezTo>
                    <a:pt x="97789" y="84687"/>
                    <a:pt x="88970" y="123345"/>
                    <a:pt x="63045" y="119393"/>
                  </a:cubicBezTo>
                  <a:cubicBezTo>
                    <a:pt x="54670" y="116629"/>
                    <a:pt x="46949" y="107121"/>
                    <a:pt x="37624" y="109617"/>
                  </a:cubicBezTo>
                  <a:cubicBezTo>
                    <a:pt x="25271" y="91848"/>
                    <a:pt x="6918" y="126762"/>
                    <a:pt x="10066" y="138439"/>
                  </a:cubicBezTo>
                  <a:cubicBezTo>
                    <a:pt x="11432" y="151573"/>
                    <a:pt x="26429" y="155644"/>
                    <a:pt x="35932" y="161943"/>
                  </a:cubicBezTo>
                  <a:cubicBezTo>
                    <a:pt x="51908" y="170233"/>
                    <a:pt x="66727" y="182446"/>
                    <a:pt x="85050" y="184942"/>
                  </a:cubicBezTo>
                  <a:cubicBezTo>
                    <a:pt x="104917" y="188805"/>
                    <a:pt x="123952" y="178256"/>
                    <a:pt x="132713" y="160279"/>
                  </a:cubicBezTo>
                  <a:cubicBezTo>
                    <a:pt x="149283" y="135617"/>
                    <a:pt x="160835" y="108161"/>
                    <a:pt x="174317" y="81775"/>
                  </a:cubicBezTo>
                  <a:cubicBezTo>
                    <a:pt x="177703" y="74376"/>
                    <a:pt x="181444" y="66977"/>
                    <a:pt x="185186" y="59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33"/>
            <p:cNvSpPr/>
            <p:nvPr/>
          </p:nvSpPr>
          <p:spPr>
            <a:xfrm>
              <a:off x="5014241" y="3464875"/>
              <a:ext cx="674540" cy="724114"/>
            </a:xfrm>
            <a:custGeom>
              <a:rect b="b" l="l" r="r" t="t"/>
              <a:pathLst>
                <a:path extrusionOk="0" h="1448228" w="1349080">
                  <a:moveTo>
                    <a:pt x="449872" y="422295"/>
                  </a:moveTo>
                  <a:cubicBezTo>
                    <a:pt x="460533" y="408864"/>
                    <a:pt x="449100" y="399890"/>
                    <a:pt x="436538" y="395285"/>
                  </a:cubicBezTo>
                  <a:cubicBezTo>
                    <a:pt x="428965" y="392908"/>
                    <a:pt x="422046" y="387619"/>
                    <a:pt x="414058" y="387203"/>
                  </a:cubicBezTo>
                  <a:cubicBezTo>
                    <a:pt x="406426" y="387648"/>
                    <a:pt x="401199" y="393888"/>
                    <a:pt x="396448" y="399177"/>
                  </a:cubicBezTo>
                  <a:cubicBezTo>
                    <a:pt x="388430" y="408240"/>
                    <a:pt x="381362" y="418165"/>
                    <a:pt x="374621" y="428208"/>
                  </a:cubicBezTo>
                  <a:cubicBezTo>
                    <a:pt x="368622" y="437419"/>
                    <a:pt x="362861" y="446809"/>
                    <a:pt x="357278" y="456288"/>
                  </a:cubicBezTo>
                  <a:cubicBezTo>
                    <a:pt x="336164" y="433527"/>
                    <a:pt x="298568" y="436795"/>
                    <a:pt x="272168" y="448948"/>
                  </a:cubicBezTo>
                  <a:cubicBezTo>
                    <a:pt x="249718" y="461309"/>
                    <a:pt x="231365" y="480950"/>
                    <a:pt x="217824" y="502552"/>
                  </a:cubicBezTo>
                  <a:cubicBezTo>
                    <a:pt x="197749" y="536159"/>
                    <a:pt x="200778" y="581472"/>
                    <a:pt x="221120" y="614277"/>
                  </a:cubicBezTo>
                  <a:cubicBezTo>
                    <a:pt x="239561" y="641227"/>
                    <a:pt x="270416" y="662532"/>
                    <a:pt x="303973" y="662057"/>
                  </a:cubicBezTo>
                  <a:cubicBezTo>
                    <a:pt x="330551" y="662740"/>
                    <a:pt x="356001" y="649399"/>
                    <a:pt x="377442" y="634720"/>
                  </a:cubicBezTo>
                  <a:cubicBezTo>
                    <a:pt x="405921" y="616446"/>
                    <a:pt x="425907" y="589406"/>
                    <a:pt x="424511" y="554344"/>
                  </a:cubicBezTo>
                  <a:cubicBezTo>
                    <a:pt x="424689" y="541151"/>
                    <a:pt x="421957" y="527690"/>
                    <a:pt x="415067" y="516310"/>
                  </a:cubicBezTo>
                  <a:cubicBezTo>
                    <a:pt x="413018" y="513101"/>
                    <a:pt x="410286" y="508495"/>
                    <a:pt x="407049" y="504721"/>
                  </a:cubicBezTo>
                  <a:cubicBezTo>
                    <a:pt x="422195" y="477741"/>
                    <a:pt x="435113" y="449632"/>
                    <a:pt x="449872" y="422295"/>
                  </a:cubicBezTo>
                  <a:close/>
                  <a:moveTo>
                    <a:pt x="500712" y="652697"/>
                  </a:moveTo>
                  <a:cubicBezTo>
                    <a:pt x="508671" y="640841"/>
                    <a:pt x="493021" y="632581"/>
                    <a:pt x="484735" y="626905"/>
                  </a:cubicBezTo>
                  <a:cubicBezTo>
                    <a:pt x="470214" y="618437"/>
                    <a:pt x="457682" y="606462"/>
                    <a:pt x="446872" y="626994"/>
                  </a:cubicBezTo>
                  <a:cubicBezTo>
                    <a:pt x="437904" y="642089"/>
                    <a:pt x="430331" y="657867"/>
                    <a:pt x="423115" y="673853"/>
                  </a:cubicBezTo>
                  <a:cubicBezTo>
                    <a:pt x="416671" y="669872"/>
                    <a:pt x="408326" y="668772"/>
                    <a:pt x="401051" y="667376"/>
                  </a:cubicBezTo>
                  <a:cubicBezTo>
                    <a:pt x="374294" y="662948"/>
                    <a:pt x="346231" y="667673"/>
                    <a:pt x="323127" y="682084"/>
                  </a:cubicBezTo>
                  <a:cubicBezTo>
                    <a:pt x="267179" y="714710"/>
                    <a:pt x="247698" y="797939"/>
                    <a:pt x="287937" y="849968"/>
                  </a:cubicBezTo>
                  <a:cubicBezTo>
                    <a:pt x="306616" y="874690"/>
                    <a:pt x="339965" y="883961"/>
                    <a:pt x="369602" y="886338"/>
                  </a:cubicBezTo>
                  <a:cubicBezTo>
                    <a:pt x="395943" y="888537"/>
                    <a:pt x="423026" y="882594"/>
                    <a:pt x="446724" y="871035"/>
                  </a:cubicBezTo>
                  <a:cubicBezTo>
                    <a:pt x="465106" y="862061"/>
                    <a:pt x="478974" y="846610"/>
                    <a:pt x="490675" y="830178"/>
                  </a:cubicBezTo>
                  <a:cubicBezTo>
                    <a:pt x="512858" y="800643"/>
                    <a:pt x="516897" y="757409"/>
                    <a:pt x="495693" y="726298"/>
                  </a:cubicBezTo>
                  <a:cubicBezTo>
                    <a:pt x="490407" y="719018"/>
                    <a:pt x="484023" y="712630"/>
                    <a:pt x="476925" y="707163"/>
                  </a:cubicBezTo>
                  <a:cubicBezTo>
                    <a:pt x="484141" y="688651"/>
                    <a:pt x="491506" y="670228"/>
                    <a:pt x="500712" y="652697"/>
                  </a:cubicBezTo>
                  <a:close/>
                  <a:moveTo>
                    <a:pt x="547929" y="965258"/>
                  </a:moveTo>
                  <a:cubicBezTo>
                    <a:pt x="557996" y="943805"/>
                    <a:pt x="566163" y="921638"/>
                    <a:pt x="565658" y="897659"/>
                  </a:cubicBezTo>
                  <a:cubicBezTo>
                    <a:pt x="565005" y="890022"/>
                    <a:pt x="558709" y="884495"/>
                    <a:pt x="551226" y="884079"/>
                  </a:cubicBezTo>
                  <a:cubicBezTo>
                    <a:pt x="544099" y="882802"/>
                    <a:pt x="537090" y="880870"/>
                    <a:pt x="529755" y="879949"/>
                  </a:cubicBezTo>
                  <a:cubicBezTo>
                    <a:pt x="516214" y="877394"/>
                    <a:pt x="509502" y="884288"/>
                    <a:pt x="505939" y="896559"/>
                  </a:cubicBezTo>
                  <a:cubicBezTo>
                    <a:pt x="502702" y="903869"/>
                    <a:pt x="499376" y="911119"/>
                    <a:pt x="495931" y="918310"/>
                  </a:cubicBezTo>
                  <a:cubicBezTo>
                    <a:pt x="464571" y="896827"/>
                    <a:pt x="405861" y="910971"/>
                    <a:pt x="379580" y="933910"/>
                  </a:cubicBezTo>
                  <a:cubicBezTo>
                    <a:pt x="362326" y="946241"/>
                    <a:pt x="354041" y="966149"/>
                    <a:pt x="347389" y="985582"/>
                  </a:cubicBezTo>
                  <a:cubicBezTo>
                    <a:pt x="337233" y="1011255"/>
                    <a:pt x="333521" y="1039543"/>
                    <a:pt x="337560" y="1066939"/>
                  </a:cubicBezTo>
                  <a:cubicBezTo>
                    <a:pt x="343915" y="1089225"/>
                    <a:pt x="350775" y="1113501"/>
                    <a:pt x="367672" y="1130141"/>
                  </a:cubicBezTo>
                  <a:cubicBezTo>
                    <a:pt x="387004" y="1146989"/>
                    <a:pt x="413226" y="1154982"/>
                    <a:pt x="438617" y="1155635"/>
                  </a:cubicBezTo>
                  <a:cubicBezTo>
                    <a:pt x="485686" y="1156200"/>
                    <a:pt x="535219" y="1131805"/>
                    <a:pt x="559392" y="1090710"/>
                  </a:cubicBezTo>
                  <a:cubicBezTo>
                    <a:pt x="581100" y="1051577"/>
                    <a:pt x="579200" y="998419"/>
                    <a:pt x="547929" y="965258"/>
                  </a:cubicBezTo>
                  <a:close/>
                  <a:moveTo>
                    <a:pt x="928222" y="252598"/>
                  </a:moveTo>
                  <a:cubicBezTo>
                    <a:pt x="929440" y="240237"/>
                    <a:pt x="925965" y="228055"/>
                    <a:pt x="923293" y="216080"/>
                  </a:cubicBezTo>
                  <a:cubicBezTo>
                    <a:pt x="918541" y="195577"/>
                    <a:pt x="913018" y="175134"/>
                    <a:pt x="905326" y="155523"/>
                  </a:cubicBezTo>
                  <a:cubicBezTo>
                    <a:pt x="898645" y="137902"/>
                    <a:pt x="891814" y="120550"/>
                    <a:pt x="885994" y="102543"/>
                  </a:cubicBezTo>
                  <a:cubicBezTo>
                    <a:pt x="881718" y="89855"/>
                    <a:pt x="880233" y="67035"/>
                    <a:pt x="861316" y="71937"/>
                  </a:cubicBezTo>
                  <a:cubicBezTo>
                    <a:pt x="780185" y="98650"/>
                    <a:pt x="696263" y="115290"/>
                    <a:pt x="611985" y="128691"/>
                  </a:cubicBezTo>
                  <a:cubicBezTo>
                    <a:pt x="526756" y="143994"/>
                    <a:pt x="440933" y="155701"/>
                    <a:pt x="355526" y="169815"/>
                  </a:cubicBezTo>
                  <a:cubicBezTo>
                    <a:pt x="290788" y="181107"/>
                    <a:pt x="225188" y="188951"/>
                    <a:pt x="161281" y="204610"/>
                  </a:cubicBezTo>
                  <a:cubicBezTo>
                    <a:pt x="150917" y="207819"/>
                    <a:pt x="140553" y="210999"/>
                    <a:pt x="129981" y="213346"/>
                  </a:cubicBezTo>
                  <a:cubicBezTo>
                    <a:pt x="121399" y="214208"/>
                    <a:pt x="114331" y="219140"/>
                    <a:pt x="117836" y="228352"/>
                  </a:cubicBezTo>
                  <a:cubicBezTo>
                    <a:pt x="116826" y="230729"/>
                    <a:pt x="117954" y="233522"/>
                    <a:pt x="118548" y="235929"/>
                  </a:cubicBezTo>
                  <a:cubicBezTo>
                    <a:pt x="121845" y="247042"/>
                    <a:pt x="125646" y="258036"/>
                    <a:pt x="129863" y="268822"/>
                  </a:cubicBezTo>
                  <a:cubicBezTo>
                    <a:pt x="137613" y="287988"/>
                    <a:pt x="142691" y="308015"/>
                    <a:pt x="148215" y="327894"/>
                  </a:cubicBezTo>
                  <a:cubicBezTo>
                    <a:pt x="153649" y="347089"/>
                    <a:pt x="159856" y="366106"/>
                    <a:pt x="167340" y="384647"/>
                  </a:cubicBezTo>
                  <a:cubicBezTo>
                    <a:pt x="170042" y="392135"/>
                    <a:pt x="172418" y="402208"/>
                    <a:pt x="181921" y="403040"/>
                  </a:cubicBezTo>
                  <a:cubicBezTo>
                    <a:pt x="194542" y="404080"/>
                    <a:pt x="205796" y="396771"/>
                    <a:pt x="217705" y="393651"/>
                  </a:cubicBezTo>
                  <a:cubicBezTo>
                    <a:pt x="235849" y="388629"/>
                    <a:pt x="254914" y="388272"/>
                    <a:pt x="273326" y="384320"/>
                  </a:cubicBezTo>
                  <a:cubicBezTo>
                    <a:pt x="326394" y="374426"/>
                    <a:pt x="377947" y="359331"/>
                    <a:pt x="431400" y="350625"/>
                  </a:cubicBezTo>
                  <a:cubicBezTo>
                    <a:pt x="504751" y="338085"/>
                    <a:pt x="579289" y="333688"/>
                    <a:pt x="652431" y="319752"/>
                  </a:cubicBezTo>
                  <a:cubicBezTo>
                    <a:pt x="733770" y="304390"/>
                    <a:pt x="816237" y="293782"/>
                    <a:pt x="896150" y="271586"/>
                  </a:cubicBezTo>
                  <a:cubicBezTo>
                    <a:pt x="907524" y="267188"/>
                    <a:pt x="926945" y="268495"/>
                    <a:pt x="928222" y="252598"/>
                  </a:cubicBezTo>
                  <a:close/>
                  <a:moveTo>
                    <a:pt x="985655" y="432338"/>
                  </a:moveTo>
                  <a:cubicBezTo>
                    <a:pt x="988268" y="430971"/>
                    <a:pt x="990258" y="428505"/>
                    <a:pt x="990525" y="425266"/>
                  </a:cubicBezTo>
                  <a:cubicBezTo>
                    <a:pt x="990407" y="411895"/>
                    <a:pt x="985210" y="396949"/>
                    <a:pt x="978053" y="385687"/>
                  </a:cubicBezTo>
                  <a:cubicBezTo>
                    <a:pt x="973301" y="379091"/>
                    <a:pt x="965105" y="378437"/>
                    <a:pt x="957919" y="380784"/>
                  </a:cubicBezTo>
                  <a:cubicBezTo>
                    <a:pt x="947703" y="382478"/>
                    <a:pt x="937725" y="385331"/>
                    <a:pt x="927658" y="387737"/>
                  </a:cubicBezTo>
                  <a:cubicBezTo>
                    <a:pt x="889112" y="397900"/>
                    <a:pt x="848784" y="403010"/>
                    <a:pt x="809615" y="411212"/>
                  </a:cubicBezTo>
                  <a:cubicBezTo>
                    <a:pt x="784194" y="416114"/>
                    <a:pt x="759576" y="424256"/>
                    <a:pt x="734275" y="429575"/>
                  </a:cubicBezTo>
                  <a:cubicBezTo>
                    <a:pt x="673130" y="440509"/>
                    <a:pt x="609015" y="448919"/>
                    <a:pt x="548850" y="466182"/>
                  </a:cubicBezTo>
                  <a:cubicBezTo>
                    <a:pt x="530290" y="471501"/>
                    <a:pt x="511135" y="474235"/>
                    <a:pt x="492041" y="476761"/>
                  </a:cubicBezTo>
                  <a:cubicBezTo>
                    <a:pt x="491120" y="476968"/>
                    <a:pt x="490467" y="477682"/>
                    <a:pt x="490170" y="478514"/>
                  </a:cubicBezTo>
                  <a:cubicBezTo>
                    <a:pt x="487972" y="478127"/>
                    <a:pt x="485715" y="478900"/>
                    <a:pt x="484023" y="480267"/>
                  </a:cubicBezTo>
                  <a:cubicBezTo>
                    <a:pt x="483429" y="479851"/>
                    <a:pt x="482567" y="479762"/>
                    <a:pt x="481855" y="480296"/>
                  </a:cubicBezTo>
                  <a:cubicBezTo>
                    <a:pt x="479538" y="481960"/>
                    <a:pt x="479717" y="485496"/>
                    <a:pt x="479776" y="488052"/>
                  </a:cubicBezTo>
                  <a:cubicBezTo>
                    <a:pt x="479984" y="499492"/>
                    <a:pt x="484171" y="510278"/>
                    <a:pt x="486755" y="521272"/>
                  </a:cubicBezTo>
                  <a:cubicBezTo>
                    <a:pt x="487408" y="527720"/>
                    <a:pt x="493169" y="531791"/>
                    <a:pt x="499227" y="532652"/>
                  </a:cubicBezTo>
                  <a:cubicBezTo>
                    <a:pt x="519718" y="534614"/>
                    <a:pt x="539941" y="527839"/>
                    <a:pt x="559689" y="523322"/>
                  </a:cubicBezTo>
                  <a:cubicBezTo>
                    <a:pt x="583120" y="517409"/>
                    <a:pt x="606431" y="510991"/>
                    <a:pt x="630070" y="505969"/>
                  </a:cubicBezTo>
                  <a:cubicBezTo>
                    <a:pt x="671882" y="497233"/>
                    <a:pt x="714527" y="494173"/>
                    <a:pt x="756696" y="487844"/>
                  </a:cubicBezTo>
                  <a:cubicBezTo>
                    <a:pt x="798449" y="480118"/>
                    <a:pt x="840410" y="473165"/>
                    <a:pt x="881628" y="462943"/>
                  </a:cubicBezTo>
                  <a:cubicBezTo>
                    <a:pt x="899031" y="458962"/>
                    <a:pt x="913938" y="452395"/>
                    <a:pt x="931489" y="447849"/>
                  </a:cubicBezTo>
                  <a:cubicBezTo>
                    <a:pt x="947852" y="443719"/>
                    <a:pt x="964541" y="440896"/>
                    <a:pt x="980547" y="435696"/>
                  </a:cubicBezTo>
                  <a:cubicBezTo>
                    <a:pt x="982834" y="435042"/>
                    <a:pt x="984527" y="433854"/>
                    <a:pt x="985655" y="432338"/>
                  </a:cubicBezTo>
                  <a:close/>
                  <a:moveTo>
                    <a:pt x="1035397" y="646100"/>
                  </a:moveTo>
                  <a:cubicBezTo>
                    <a:pt x="1039673" y="640752"/>
                    <a:pt x="1038337" y="633531"/>
                    <a:pt x="1037624" y="627262"/>
                  </a:cubicBezTo>
                  <a:cubicBezTo>
                    <a:pt x="1036169" y="615762"/>
                    <a:pt x="1034387" y="603907"/>
                    <a:pt x="1030111" y="593150"/>
                  </a:cubicBezTo>
                  <a:cubicBezTo>
                    <a:pt x="1022568" y="581621"/>
                    <a:pt x="1006680" y="587029"/>
                    <a:pt x="995485" y="588960"/>
                  </a:cubicBezTo>
                  <a:cubicBezTo>
                    <a:pt x="972173" y="593626"/>
                    <a:pt x="948535" y="596864"/>
                    <a:pt x="925668" y="603550"/>
                  </a:cubicBezTo>
                  <a:cubicBezTo>
                    <a:pt x="870255" y="618674"/>
                    <a:pt x="813416" y="626608"/>
                    <a:pt x="757349" y="639028"/>
                  </a:cubicBezTo>
                  <a:cubicBezTo>
                    <a:pt x="725514" y="646427"/>
                    <a:pt x="694125" y="652935"/>
                    <a:pt x="661875" y="659234"/>
                  </a:cubicBezTo>
                  <a:cubicBezTo>
                    <a:pt x="642542" y="664434"/>
                    <a:pt x="623002" y="668742"/>
                    <a:pt x="603165" y="671684"/>
                  </a:cubicBezTo>
                  <a:cubicBezTo>
                    <a:pt x="579586" y="676052"/>
                    <a:pt x="526578" y="685977"/>
                    <a:pt x="539733" y="720118"/>
                  </a:cubicBezTo>
                  <a:cubicBezTo>
                    <a:pt x="541782" y="725912"/>
                    <a:pt x="546742" y="729597"/>
                    <a:pt x="550364" y="734321"/>
                  </a:cubicBezTo>
                  <a:cubicBezTo>
                    <a:pt x="552918" y="737917"/>
                    <a:pt x="553809" y="741987"/>
                    <a:pt x="555413" y="745969"/>
                  </a:cubicBezTo>
                  <a:cubicBezTo>
                    <a:pt x="565628" y="759548"/>
                    <a:pt x="587990" y="749356"/>
                    <a:pt x="602215" y="748316"/>
                  </a:cubicBezTo>
                  <a:cubicBezTo>
                    <a:pt x="625645" y="744364"/>
                    <a:pt x="648719" y="738986"/>
                    <a:pt x="671437" y="732122"/>
                  </a:cubicBezTo>
                  <a:cubicBezTo>
                    <a:pt x="707043" y="723000"/>
                    <a:pt x="743065" y="715601"/>
                    <a:pt x="778552" y="705974"/>
                  </a:cubicBezTo>
                  <a:cubicBezTo>
                    <a:pt x="808338" y="702735"/>
                    <a:pt x="836282" y="692068"/>
                    <a:pt x="865236" y="685144"/>
                  </a:cubicBezTo>
                  <a:cubicBezTo>
                    <a:pt x="912810" y="677775"/>
                    <a:pt x="959285" y="664642"/>
                    <a:pt x="1006264" y="654034"/>
                  </a:cubicBezTo>
                  <a:cubicBezTo>
                    <a:pt x="1015738" y="651211"/>
                    <a:pt x="1028180" y="653975"/>
                    <a:pt x="1035397" y="646100"/>
                  </a:cubicBezTo>
                  <a:close/>
                  <a:moveTo>
                    <a:pt x="1097997" y="868717"/>
                  </a:moveTo>
                  <a:cubicBezTo>
                    <a:pt x="1106965" y="857277"/>
                    <a:pt x="1099868" y="841856"/>
                    <a:pt x="1097195" y="829287"/>
                  </a:cubicBezTo>
                  <a:cubicBezTo>
                    <a:pt x="1095532" y="821532"/>
                    <a:pt x="1093186" y="812201"/>
                    <a:pt x="1084158" y="810597"/>
                  </a:cubicBezTo>
                  <a:cubicBezTo>
                    <a:pt x="1070854" y="808665"/>
                    <a:pt x="1057402" y="813895"/>
                    <a:pt x="1044395" y="816302"/>
                  </a:cubicBezTo>
                  <a:cubicBezTo>
                    <a:pt x="1022063" y="822096"/>
                    <a:pt x="999583" y="827682"/>
                    <a:pt x="977756" y="835170"/>
                  </a:cubicBezTo>
                  <a:cubicBezTo>
                    <a:pt x="937874" y="847620"/>
                    <a:pt x="897011" y="856000"/>
                    <a:pt x="856476" y="866608"/>
                  </a:cubicBezTo>
                  <a:cubicBezTo>
                    <a:pt x="839341" y="869460"/>
                    <a:pt x="822533" y="873709"/>
                    <a:pt x="805695" y="877869"/>
                  </a:cubicBezTo>
                  <a:cubicBezTo>
                    <a:pt x="792123" y="879890"/>
                    <a:pt x="778315" y="880989"/>
                    <a:pt x="765010" y="884525"/>
                  </a:cubicBezTo>
                  <a:cubicBezTo>
                    <a:pt x="753072" y="887913"/>
                    <a:pt x="740778" y="889487"/>
                    <a:pt x="728632" y="891865"/>
                  </a:cubicBezTo>
                  <a:cubicBezTo>
                    <a:pt x="710904" y="896827"/>
                    <a:pt x="693887" y="901522"/>
                    <a:pt x="675476" y="905028"/>
                  </a:cubicBezTo>
                  <a:cubicBezTo>
                    <a:pt x="652758" y="909723"/>
                    <a:pt x="620121" y="905266"/>
                    <a:pt x="607857" y="929453"/>
                  </a:cubicBezTo>
                  <a:cubicBezTo>
                    <a:pt x="602838" y="941962"/>
                    <a:pt x="601828" y="966833"/>
                    <a:pt x="617063" y="972241"/>
                  </a:cubicBezTo>
                  <a:cubicBezTo>
                    <a:pt x="621220" y="979580"/>
                    <a:pt x="630634" y="980947"/>
                    <a:pt x="638355" y="981214"/>
                  </a:cubicBezTo>
                  <a:cubicBezTo>
                    <a:pt x="658014" y="981452"/>
                    <a:pt x="676545" y="973934"/>
                    <a:pt x="695164" y="968467"/>
                  </a:cubicBezTo>
                  <a:cubicBezTo>
                    <a:pt x="723495" y="959642"/>
                    <a:pt x="752716" y="954353"/>
                    <a:pt x="781106" y="945587"/>
                  </a:cubicBezTo>
                  <a:cubicBezTo>
                    <a:pt x="843587" y="932216"/>
                    <a:pt x="906277" y="918518"/>
                    <a:pt x="968194" y="902413"/>
                  </a:cubicBezTo>
                  <a:cubicBezTo>
                    <a:pt x="993050" y="896143"/>
                    <a:pt x="1017460" y="891151"/>
                    <a:pt x="1042613" y="885743"/>
                  </a:cubicBezTo>
                  <a:cubicBezTo>
                    <a:pt x="1060520" y="881376"/>
                    <a:pt x="1083564" y="881019"/>
                    <a:pt x="1097997" y="868717"/>
                  </a:cubicBezTo>
                  <a:close/>
                  <a:moveTo>
                    <a:pt x="1349080" y="1220590"/>
                  </a:moveTo>
                  <a:cubicBezTo>
                    <a:pt x="1347477" y="1220887"/>
                    <a:pt x="1345903" y="1221363"/>
                    <a:pt x="1344448" y="1221927"/>
                  </a:cubicBezTo>
                  <a:cubicBezTo>
                    <a:pt x="1336756" y="1223888"/>
                    <a:pt x="1329095" y="1225998"/>
                    <a:pt x="1321403" y="1228108"/>
                  </a:cubicBezTo>
                  <a:cubicBezTo>
                    <a:pt x="1293994" y="1235536"/>
                    <a:pt x="1266079" y="1240914"/>
                    <a:pt x="1238491" y="1247660"/>
                  </a:cubicBezTo>
                  <a:cubicBezTo>
                    <a:pt x="1189670" y="1260288"/>
                    <a:pt x="1140047" y="1269232"/>
                    <a:pt x="1090929" y="1280464"/>
                  </a:cubicBezTo>
                  <a:cubicBezTo>
                    <a:pt x="1005908" y="1301501"/>
                    <a:pt x="920917" y="1322866"/>
                    <a:pt x="835213" y="1340724"/>
                  </a:cubicBezTo>
                  <a:cubicBezTo>
                    <a:pt x="741996" y="1362058"/>
                    <a:pt x="647472" y="1379114"/>
                    <a:pt x="553245" y="1396200"/>
                  </a:cubicBezTo>
                  <a:cubicBezTo>
                    <a:pt x="510690" y="1402024"/>
                    <a:pt x="468759" y="1410878"/>
                    <a:pt x="427688" y="1423536"/>
                  </a:cubicBezTo>
                  <a:cubicBezTo>
                    <a:pt x="401140" y="1430995"/>
                    <a:pt x="373997" y="1436551"/>
                    <a:pt x="348904" y="1448229"/>
                  </a:cubicBezTo>
                  <a:cubicBezTo>
                    <a:pt x="332986" y="1410076"/>
                    <a:pt x="326156" y="1369219"/>
                    <a:pt x="314278" y="1329789"/>
                  </a:cubicBezTo>
                  <a:cubicBezTo>
                    <a:pt x="290580" y="1260763"/>
                    <a:pt x="269881" y="1190817"/>
                    <a:pt x="249183" y="1120811"/>
                  </a:cubicBezTo>
                  <a:cubicBezTo>
                    <a:pt x="232998" y="1064087"/>
                    <a:pt x="223050" y="1005847"/>
                    <a:pt x="207964" y="948826"/>
                  </a:cubicBezTo>
                  <a:cubicBezTo>
                    <a:pt x="191899" y="890557"/>
                    <a:pt x="175476" y="832347"/>
                    <a:pt x="162321" y="773306"/>
                  </a:cubicBezTo>
                  <a:cubicBezTo>
                    <a:pt x="133842" y="659293"/>
                    <a:pt x="104858" y="545340"/>
                    <a:pt x="73321" y="432130"/>
                  </a:cubicBezTo>
                  <a:cubicBezTo>
                    <a:pt x="49593" y="345514"/>
                    <a:pt x="19303" y="261215"/>
                    <a:pt x="0" y="173381"/>
                  </a:cubicBezTo>
                  <a:cubicBezTo>
                    <a:pt x="1069" y="173767"/>
                    <a:pt x="2138" y="172133"/>
                    <a:pt x="1069" y="171212"/>
                  </a:cubicBezTo>
                  <a:cubicBezTo>
                    <a:pt x="950" y="171093"/>
                    <a:pt x="772" y="170974"/>
                    <a:pt x="624" y="170826"/>
                  </a:cubicBezTo>
                  <a:cubicBezTo>
                    <a:pt x="1158" y="170915"/>
                    <a:pt x="1722" y="170944"/>
                    <a:pt x="2316" y="171004"/>
                  </a:cubicBezTo>
                  <a:cubicBezTo>
                    <a:pt x="87605" y="154364"/>
                    <a:pt x="172685" y="134515"/>
                    <a:pt x="257795" y="116063"/>
                  </a:cubicBezTo>
                  <a:cubicBezTo>
                    <a:pt x="306557" y="106049"/>
                    <a:pt x="356150" y="100998"/>
                    <a:pt x="405416" y="94193"/>
                  </a:cubicBezTo>
                  <a:cubicBezTo>
                    <a:pt x="507869" y="79574"/>
                    <a:pt x="609431" y="59606"/>
                    <a:pt x="711319" y="41600"/>
                  </a:cubicBezTo>
                  <a:cubicBezTo>
                    <a:pt x="773088" y="30308"/>
                    <a:pt x="835332" y="22077"/>
                    <a:pt x="896952" y="10043"/>
                  </a:cubicBezTo>
                  <a:cubicBezTo>
                    <a:pt x="911800" y="7785"/>
                    <a:pt x="926767" y="6299"/>
                    <a:pt x="941675" y="4249"/>
                  </a:cubicBezTo>
                  <a:cubicBezTo>
                    <a:pt x="947198" y="3328"/>
                    <a:pt x="955157" y="3090"/>
                    <a:pt x="959908" y="0"/>
                  </a:cubicBezTo>
                  <a:cubicBezTo>
                    <a:pt x="960027" y="594"/>
                    <a:pt x="960146" y="1218"/>
                    <a:pt x="960235" y="1813"/>
                  </a:cubicBezTo>
                  <a:cubicBezTo>
                    <a:pt x="963442" y="18215"/>
                    <a:pt x="966442" y="33933"/>
                    <a:pt x="971015" y="50692"/>
                  </a:cubicBezTo>
                  <a:cubicBezTo>
                    <a:pt x="988684" y="109793"/>
                    <a:pt x="1008937" y="168122"/>
                    <a:pt x="1022716" y="228352"/>
                  </a:cubicBezTo>
                  <a:cubicBezTo>
                    <a:pt x="1034922" y="279460"/>
                    <a:pt x="1053660" y="328636"/>
                    <a:pt x="1067766" y="379180"/>
                  </a:cubicBezTo>
                  <a:cubicBezTo>
                    <a:pt x="1097611" y="483000"/>
                    <a:pt x="1131049" y="585722"/>
                    <a:pt x="1164933" y="688264"/>
                  </a:cubicBezTo>
                  <a:cubicBezTo>
                    <a:pt x="1177494" y="727071"/>
                    <a:pt x="1192877" y="764956"/>
                    <a:pt x="1204637" y="804060"/>
                  </a:cubicBezTo>
                  <a:cubicBezTo>
                    <a:pt x="1217971" y="848393"/>
                    <a:pt x="1231690" y="892637"/>
                    <a:pt x="1249389" y="935455"/>
                  </a:cubicBezTo>
                  <a:cubicBezTo>
                    <a:pt x="1259308" y="961781"/>
                    <a:pt x="1267267" y="988791"/>
                    <a:pt x="1276473" y="1015385"/>
                  </a:cubicBezTo>
                  <a:cubicBezTo>
                    <a:pt x="1287282" y="1044802"/>
                    <a:pt x="1300556" y="1073268"/>
                    <a:pt x="1310653" y="1102982"/>
                  </a:cubicBezTo>
                  <a:cubicBezTo>
                    <a:pt x="1316919" y="1121019"/>
                    <a:pt x="1321789" y="1139501"/>
                    <a:pt x="1327640" y="1157686"/>
                  </a:cubicBezTo>
                  <a:cubicBezTo>
                    <a:pt x="1334321" y="1178783"/>
                    <a:pt x="1342904" y="1199315"/>
                    <a:pt x="1349080" y="1220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33"/>
            <p:cNvSpPr/>
            <p:nvPr/>
          </p:nvSpPr>
          <p:spPr>
            <a:xfrm>
              <a:off x="5205575" y="3914388"/>
              <a:ext cx="81903" cy="95889"/>
            </a:xfrm>
            <a:custGeom>
              <a:rect b="b" l="l" r="r" t="t"/>
              <a:pathLst>
                <a:path extrusionOk="0" h="191779" w="163805">
                  <a:moveTo>
                    <a:pt x="143107" y="0"/>
                  </a:moveTo>
                  <a:cubicBezTo>
                    <a:pt x="150116" y="802"/>
                    <a:pt x="156857" y="2615"/>
                    <a:pt x="163806" y="3893"/>
                  </a:cubicBezTo>
                  <a:cubicBezTo>
                    <a:pt x="160628" y="41213"/>
                    <a:pt x="139217" y="72740"/>
                    <a:pt x="124102" y="106109"/>
                  </a:cubicBezTo>
                  <a:cubicBezTo>
                    <a:pt x="113530" y="123818"/>
                    <a:pt x="88436" y="190080"/>
                    <a:pt x="68510" y="191536"/>
                  </a:cubicBezTo>
                  <a:cubicBezTo>
                    <a:pt x="54523" y="193200"/>
                    <a:pt x="42080" y="186039"/>
                    <a:pt x="30676" y="178878"/>
                  </a:cubicBezTo>
                  <a:cubicBezTo>
                    <a:pt x="20461" y="172876"/>
                    <a:pt x="9948" y="167468"/>
                    <a:pt x="0" y="161020"/>
                  </a:cubicBezTo>
                  <a:cubicBezTo>
                    <a:pt x="119" y="153859"/>
                    <a:pt x="6860" y="148718"/>
                    <a:pt x="8909" y="142152"/>
                  </a:cubicBezTo>
                  <a:cubicBezTo>
                    <a:pt x="18382" y="151422"/>
                    <a:pt x="29073" y="164318"/>
                    <a:pt x="43832" y="161763"/>
                  </a:cubicBezTo>
                  <a:cubicBezTo>
                    <a:pt x="55829" y="159148"/>
                    <a:pt x="66758" y="151868"/>
                    <a:pt x="73914" y="141884"/>
                  </a:cubicBezTo>
                  <a:cubicBezTo>
                    <a:pt x="84991" y="126403"/>
                    <a:pt x="90366" y="107862"/>
                    <a:pt x="98978" y="91073"/>
                  </a:cubicBezTo>
                  <a:cubicBezTo>
                    <a:pt x="114124" y="60973"/>
                    <a:pt x="129922" y="30992"/>
                    <a:pt x="143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33"/>
            <p:cNvSpPr/>
            <p:nvPr/>
          </p:nvSpPr>
          <p:spPr>
            <a:xfrm>
              <a:off x="5076886" y="3510753"/>
              <a:ext cx="391904" cy="146000"/>
            </a:xfrm>
            <a:custGeom>
              <a:rect b="b" l="l" r="r" t="t"/>
              <a:pathLst>
                <a:path extrusionOk="0" h="291999" w="783808">
                  <a:moveTo>
                    <a:pt x="737274" y="0"/>
                  </a:moveTo>
                  <a:cubicBezTo>
                    <a:pt x="751736" y="52356"/>
                    <a:pt x="778552" y="101443"/>
                    <a:pt x="783808" y="156177"/>
                  </a:cubicBezTo>
                  <a:cubicBezTo>
                    <a:pt x="707578" y="177630"/>
                    <a:pt x="629713" y="191150"/>
                    <a:pt x="551493" y="203422"/>
                  </a:cubicBezTo>
                  <a:cubicBezTo>
                    <a:pt x="473332" y="220270"/>
                    <a:pt x="393389" y="225529"/>
                    <a:pt x="314485" y="237801"/>
                  </a:cubicBezTo>
                  <a:cubicBezTo>
                    <a:pt x="263526" y="245586"/>
                    <a:pt x="213725" y="258927"/>
                    <a:pt x="163449" y="269862"/>
                  </a:cubicBezTo>
                  <a:cubicBezTo>
                    <a:pt x="129387" y="277231"/>
                    <a:pt x="94227" y="278390"/>
                    <a:pt x="61739" y="291999"/>
                  </a:cubicBezTo>
                  <a:cubicBezTo>
                    <a:pt x="58502" y="284095"/>
                    <a:pt x="54671" y="276459"/>
                    <a:pt x="51405" y="268555"/>
                  </a:cubicBezTo>
                  <a:cubicBezTo>
                    <a:pt x="41605" y="245259"/>
                    <a:pt x="34685" y="220923"/>
                    <a:pt x="26281" y="197093"/>
                  </a:cubicBezTo>
                  <a:cubicBezTo>
                    <a:pt x="19273" y="177957"/>
                    <a:pt x="9147" y="160099"/>
                    <a:pt x="0" y="141914"/>
                  </a:cubicBezTo>
                  <a:cubicBezTo>
                    <a:pt x="14789" y="140488"/>
                    <a:pt x="29013" y="134872"/>
                    <a:pt x="43297" y="130979"/>
                  </a:cubicBezTo>
                  <a:cubicBezTo>
                    <a:pt x="60373" y="126136"/>
                    <a:pt x="76765" y="123759"/>
                    <a:pt x="95088" y="120282"/>
                  </a:cubicBezTo>
                  <a:cubicBezTo>
                    <a:pt x="209449" y="99423"/>
                    <a:pt x="324731" y="83912"/>
                    <a:pt x="439329" y="64539"/>
                  </a:cubicBezTo>
                  <a:cubicBezTo>
                    <a:pt x="539644" y="48018"/>
                    <a:pt x="640612" y="32329"/>
                    <a:pt x="737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3" name="Google Shape;1523;p33"/>
          <p:cNvGrpSpPr/>
          <p:nvPr/>
        </p:nvGrpSpPr>
        <p:grpSpPr>
          <a:xfrm>
            <a:off x="4081170" y="3456186"/>
            <a:ext cx="729579" cy="742867"/>
            <a:chOff x="4081170" y="3456186"/>
            <a:chExt cx="729579" cy="742867"/>
          </a:xfrm>
        </p:grpSpPr>
        <p:sp>
          <p:nvSpPr>
            <p:cNvPr id="1524" name="Google Shape;1524;p33"/>
            <p:cNvSpPr/>
            <p:nvPr/>
          </p:nvSpPr>
          <p:spPr>
            <a:xfrm>
              <a:off x="4081170" y="3456186"/>
              <a:ext cx="729579" cy="742867"/>
            </a:xfrm>
            <a:custGeom>
              <a:rect b="b" l="l" r="r" t="t"/>
              <a:pathLst>
                <a:path extrusionOk="0" h="1485734" w="1459158">
                  <a:moveTo>
                    <a:pt x="1455465" y="1028959"/>
                  </a:moveTo>
                  <a:cubicBezTo>
                    <a:pt x="1446434" y="955180"/>
                    <a:pt x="1433719" y="881400"/>
                    <a:pt x="1409982" y="810770"/>
                  </a:cubicBezTo>
                  <a:cubicBezTo>
                    <a:pt x="1388116" y="748430"/>
                    <a:pt x="1364379" y="686744"/>
                    <a:pt x="1341147" y="624879"/>
                  </a:cubicBezTo>
                  <a:cubicBezTo>
                    <a:pt x="1334700" y="609903"/>
                    <a:pt x="1330274" y="594363"/>
                    <a:pt x="1325788" y="578733"/>
                  </a:cubicBezTo>
                  <a:cubicBezTo>
                    <a:pt x="1317410" y="554873"/>
                    <a:pt x="1304071" y="533063"/>
                    <a:pt x="1289959" y="512204"/>
                  </a:cubicBezTo>
                  <a:cubicBezTo>
                    <a:pt x="1283186" y="501418"/>
                    <a:pt x="1273323" y="493217"/>
                    <a:pt x="1262271" y="487066"/>
                  </a:cubicBezTo>
                  <a:cubicBezTo>
                    <a:pt x="1256567" y="483203"/>
                    <a:pt x="1248486" y="477647"/>
                    <a:pt x="1241772" y="477973"/>
                  </a:cubicBezTo>
                  <a:cubicBezTo>
                    <a:pt x="1222462" y="464959"/>
                    <a:pt x="1202290" y="453281"/>
                    <a:pt x="1181850" y="442049"/>
                  </a:cubicBezTo>
                  <a:cubicBezTo>
                    <a:pt x="1168868" y="433878"/>
                    <a:pt x="1155944" y="425647"/>
                    <a:pt x="1143021" y="417416"/>
                  </a:cubicBezTo>
                  <a:cubicBezTo>
                    <a:pt x="1140466" y="405590"/>
                    <a:pt x="1138119" y="393734"/>
                    <a:pt x="1135624" y="381878"/>
                  </a:cubicBezTo>
                  <a:cubicBezTo>
                    <a:pt x="1133366" y="372816"/>
                    <a:pt x="1131821" y="362327"/>
                    <a:pt x="1124543" y="355819"/>
                  </a:cubicBezTo>
                  <a:cubicBezTo>
                    <a:pt x="1120116" y="351986"/>
                    <a:pt x="1114085" y="351451"/>
                    <a:pt x="1108678" y="353413"/>
                  </a:cubicBezTo>
                  <a:cubicBezTo>
                    <a:pt x="1101103" y="355047"/>
                    <a:pt x="1093765" y="356265"/>
                    <a:pt x="1085001" y="358167"/>
                  </a:cubicBezTo>
                  <a:cubicBezTo>
                    <a:pt x="1076088" y="360276"/>
                    <a:pt x="1067057" y="362297"/>
                    <a:pt x="1058025" y="364347"/>
                  </a:cubicBezTo>
                  <a:cubicBezTo>
                    <a:pt x="1056748" y="363575"/>
                    <a:pt x="1055500" y="362772"/>
                    <a:pt x="1054223" y="362000"/>
                  </a:cubicBezTo>
                  <a:cubicBezTo>
                    <a:pt x="973950" y="312496"/>
                    <a:pt x="895728" y="259516"/>
                    <a:pt x="813762" y="212628"/>
                  </a:cubicBezTo>
                  <a:cubicBezTo>
                    <a:pt x="766169" y="187163"/>
                    <a:pt x="720002" y="159024"/>
                    <a:pt x="671785" y="134718"/>
                  </a:cubicBezTo>
                  <a:cubicBezTo>
                    <a:pt x="591068" y="95733"/>
                    <a:pt x="511389" y="55144"/>
                    <a:pt x="431236" y="14911"/>
                  </a:cubicBezTo>
                  <a:cubicBezTo>
                    <a:pt x="414510" y="7601"/>
                    <a:pt x="392199" y="-8058"/>
                    <a:pt x="374938" y="5076"/>
                  </a:cubicBezTo>
                  <a:cubicBezTo>
                    <a:pt x="347874" y="39663"/>
                    <a:pt x="327375" y="79063"/>
                    <a:pt x="304618" y="116563"/>
                  </a:cubicBezTo>
                  <a:cubicBezTo>
                    <a:pt x="266740" y="181369"/>
                    <a:pt x="231031" y="247750"/>
                    <a:pt x="198292" y="315349"/>
                  </a:cubicBezTo>
                  <a:cubicBezTo>
                    <a:pt x="157294" y="408740"/>
                    <a:pt x="116801" y="502369"/>
                    <a:pt x="83112" y="598672"/>
                  </a:cubicBezTo>
                  <a:cubicBezTo>
                    <a:pt x="64158" y="648145"/>
                    <a:pt x="46244" y="698094"/>
                    <a:pt x="28478" y="748014"/>
                  </a:cubicBezTo>
                  <a:cubicBezTo>
                    <a:pt x="21378" y="767298"/>
                    <a:pt x="13386" y="786256"/>
                    <a:pt x="6316" y="805540"/>
                  </a:cubicBezTo>
                  <a:cubicBezTo>
                    <a:pt x="3672" y="814603"/>
                    <a:pt x="-2300" y="824409"/>
                    <a:pt x="938" y="833947"/>
                  </a:cubicBezTo>
                  <a:cubicBezTo>
                    <a:pt x="1028" y="834125"/>
                    <a:pt x="1146" y="834244"/>
                    <a:pt x="1265" y="834422"/>
                  </a:cubicBezTo>
                  <a:cubicBezTo>
                    <a:pt x="1354" y="838196"/>
                    <a:pt x="374" y="842712"/>
                    <a:pt x="1473" y="846159"/>
                  </a:cubicBezTo>
                  <a:cubicBezTo>
                    <a:pt x="1681" y="854330"/>
                    <a:pt x="8336" y="867286"/>
                    <a:pt x="9762" y="872813"/>
                  </a:cubicBezTo>
                  <a:cubicBezTo>
                    <a:pt x="25626" y="923059"/>
                    <a:pt x="34034" y="975355"/>
                    <a:pt x="48591" y="1025988"/>
                  </a:cubicBezTo>
                  <a:cubicBezTo>
                    <a:pt x="74021" y="1113258"/>
                    <a:pt x="104770" y="1198834"/>
                    <a:pt x="136914" y="1283786"/>
                  </a:cubicBezTo>
                  <a:cubicBezTo>
                    <a:pt x="154828" y="1325772"/>
                    <a:pt x="169861" y="1368768"/>
                    <a:pt x="184923" y="1411853"/>
                  </a:cubicBezTo>
                  <a:cubicBezTo>
                    <a:pt x="197252" y="1441805"/>
                    <a:pt x="206580" y="1486584"/>
                    <a:pt x="246954" y="1485722"/>
                  </a:cubicBezTo>
                  <a:cubicBezTo>
                    <a:pt x="275118" y="1485960"/>
                    <a:pt x="300311" y="1470539"/>
                    <a:pt x="327227" y="1464091"/>
                  </a:cubicBezTo>
                  <a:cubicBezTo>
                    <a:pt x="387446" y="1448521"/>
                    <a:pt x="446387" y="1428612"/>
                    <a:pt x="506636" y="1413250"/>
                  </a:cubicBezTo>
                  <a:cubicBezTo>
                    <a:pt x="595821" y="1389776"/>
                    <a:pt x="684917" y="1365767"/>
                    <a:pt x="773596" y="1340510"/>
                  </a:cubicBezTo>
                  <a:cubicBezTo>
                    <a:pt x="847630" y="1317749"/>
                    <a:pt x="921396" y="1294157"/>
                    <a:pt x="995548" y="1271752"/>
                  </a:cubicBezTo>
                  <a:cubicBezTo>
                    <a:pt x="1070295" y="1252527"/>
                    <a:pt x="1143437" y="1227894"/>
                    <a:pt x="1217263" y="1205579"/>
                  </a:cubicBezTo>
                  <a:cubicBezTo>
                    <a:pt x="1273739" y="1186473"/>
                    <a:pt x="1332056" y="1173607"/>
                    <a:pt x="1389305" y="1157353"/>
                  </a:cubicBezTo>
                  <a:cubicBezTo>
                    <a:pt x="1464645" y="1124846"/>
                    <a:pt x="1463605" y="1105740"/>
                    <a:pt x="1455465" y="1028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5" name="Google Shape;1525;p33"/>
            <p:cNvGrpSpPr/>
            <p:nvPr/>
          </p:nvGrpSpPr>
          <p:grpSpPr>
            <a:xfrm>
              <a:off x="4086005" y="3467386"/>
              <a:ext cx="713240" cy="720422"/>
              <a:chOff x="4086005" y="3467386"/>
              <a:chExt cx="713240" cy="720422"/>
            </a:xfrm>
          </p:grpSpPr>
          <p:sp>
            <p:nvSpPr>
              <p:cNvPr id="1526" name="Google Shape;1526;p33"/>
              <p:cNvSpPr/>
              <p:nvPr/>
            </p:nvSpPr>
            <p:spPr>
              <a:xfrm>
                <a:off x="4088294" y="3467386"/>
                <a:ext cx="505995" cy="397335"/>
              </a:xfrm>
              <a:custGeom>
                <a:rect b="b" l="l" r="r" t="t"/>
                <a:pathLst>
                  <a:path extrusionOk="0" h="794670" w="1011989">
                    <a:moveTo>
                      <a:pt x="1011989" y="348901"/>
                    </a:moveTo>
                    <a:cubicBezTo>
                      <a:pt x="982994" y="355082"/>
                      <a:pt x="953761" y="360846"/>
                      <a:pt x="924736" y="365987"/>
                    </a:cubicBezTo>
                    <a:cubicBezTo>
                      <a:pt x="876816" y="375258"/>
                      <a:pt x="830411" y="390976"/>
                      <a:pt x="782670" y="401049"/>
                    </a:cubicBezTo>
                    <a:cubicBezTo>
                      <a:pt x="641079" y="435755"/>
                      <a:pt x="496844" y="460596"/>
                      <a:pt x="356145" y="499789"/>
                    </a:cubicBezTo>
                    <a:cubicBezTo>
                      <a:pt x="313959" y="512655"/>
                      <a:pt x="272100" y="526650"/>
                      <a:pt x="230092" y="540081"/>
                    </a:cubicBezTo>
                    <a:cubicBezTo>
                      <a:pt x="215951" y="545103"/>
                      <a:pt x="200859" y="548490"/>
                      <a:pt x="187342" y="555146"/>
                    </a:cubicBezTo>
                    <a:cubicBezTo>
                      <a:pt x="185975" y="555205"/>
                      <a:pt x="184906" y="555859"/>
                      <a:pt x="184252" y="556751"/>
                    </a:cubicBezTo>
                    <a:cubicBezTo>
                      <a:pt x="183777" y="556988"/>
                      <a:pt x="183331" y="557226"/>
                      <a:pt x="182885" y="557523"/>
                    </a:cubicBezTo>
                    <a:cubicBezTo>
                      <a:pt x="182707" y="557137"/>
                      <a:pt x="182529" y="556780"/>
                      <a:pt x="182321" y="556424"/>
                    </a:cubicBezTo>
                    <a:cubicBezTo>
                      <a:pt x="181281" y="554552"/>
                      <a:pt x="178340" y="554314"/>
                      <a:pt x="177122" y="556067"/>
                    </a:cubicBezTo>
                    <a:cubicBezTo>
                      <a:pt x="175696" y="558296"/>
                      <a:pt x="175339" y="560881"/>
                      <a:pt x="175339" y="563496"/>
                    </a:cubicBezTo>
                    <a:cubicBezTo>
                      <a:pt x="175131" y="563852"/>
                      <a:pt x="174953" y="564238"/>
                      <a:pt x="174864" y="564625"/>
                    </a:cubicBezTo>
                    <a:cubicBezTo>
                      <a:pt x="174389" y="565992"/>
                      <a:pt x="174745" y="567032"/>
                      <a:pt x="175518" y="567745"/>
                    </a:cubicBezTo>
                    <a:cubicBezTo>
                      <a:pt x="175547" y="568250"/>
                      <a:pt x="175547" y="568755"/>
                      <a:pt x="175577" y="569230"/>
                    </a:cubicBezTo>
                    <a:cubicBezTo>
                      <a:pt x="176587" y="582304"/>
                      <a:pt x="178370" y="595260"/>
                      <a:pt x="180717" y="608126"/>
                    </a:cubicBezTo>
                    <a:cubicBezTo>
                      <a:pt x="188381" y="647259"/>
                      <a:pt x="197324" y="686125"/>
                      <a:pt x="206058" y="724991"/>
                    </a:cubicBezTo>
                    <a:cubicBezTo>
                      <a:pt x="203770" y="725288"/>
                      <a:pt x="201483" y="725912"/>
                      <a:pt x="199463" y="726596"/>
                    </a:cubicBezTo>
                    <a:cubicBezTo>
                      <a:pt x="182024" y="729329"/>
                      <a:pt x="166962" y="736104"/>
                      <a:pt x="149820" y="740710"/>
                    </a:cubicBezTo>
                    <a:cubicBezTo>
                      <a:pt x="111021" y="750812"/>
                      <a:pt x="72192" y="761569"/>
                      <a:pt x="35234" y="777169"/>
                    </a:cubicBezTo>
                    <a:cubicBezTo>
                      <a:pt x="24094" y="781685"/>
                      <a:pt x="12448" y="785726"/>
                      <a:pt x="2406" y="792531"/>
                    </a:cubicBezTo>
                    <a:cubicBezTo>
                      <a:pt x="1575" y="793185"/>
                      <a:pt x="683" y="793868"/>
                      <a:pt x="0" y="794670"/>
                    </a:cubicBezTo>
                    <a:cubicBezTo>
                      <a:pt x="53564" y="676854"/>
                      <a:pt x="93314" y="553274"/>
                      <a:pt x="144443" y="434388"/>
                    </a:cubicBezTo>
                    <a:cubicBezTo>
                      <a:pt x="171923" y="374069"/>
                      <a:pt x="195571" y="311878"/>
                      <a:pt x="226973" y="253430"/>
                    </a:cubicBezTo>
                    <a:cubicBezTo>
                      <a:pt x="273377" y="167319"/>
                      <a:pt x="319218" y="80525"/>
                      <a:pt x="374980" y="0"/>
                    </a:cubicBezTo>
                    <a:cubicBezTo>
                      <a:pt x="397470" y="4873"/>
                      <a:pt x="414909" y="17888"/>
                      <a:pt x="436388" y="27456"/>
                    </a:cubicBezTo>
                    <a:cubicBezTo>
                      <a:pt x="460303" y="38866"/>
                      <a:pt x="481753" y="50276"/>
                      <a:pt x="505995" y="62726"/>
                    </a:cubicBezTo>
                    <a:cubicBezTo>
                      <a:pt x="557064" y="89053"/>
                      <a:pt x="610063" y="113448"/>
                      <a:pt x="661519" y="139834"/>
                    </a:cubicBezTo>
                    <a:cubicBezTo>
                      <a:pt x="720312" y="171895"/>
                      <a:pt x="779224" y="203897"/>
                      <a:pt x="836531" y="238484"/>
                    </a:cubicBezTo>
                    <a:cubicBezTo>
                      <a:pt x="895621" y="274349"/>
                      <a:pt x="953493" y="312115"/>
                      <a:pt x="1011989" y="3489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33"/>
              <p:cNvSpPr/>
              <p:nvPr/>
            </p:nvSpPr>
            <p:spPr>
              <a:xfrm>
                <a:off x="4086005" y="3840414"/>
                <a:ext cx="119860" cy="59963"/>
              </a:xfrm>
              <a:custGeom>
                <a:rect b="b" l="l" r="r" t="t"/>
                <a:pathLst>
                  <a:path extrusionOk="0" h="119925" w="239720">
                    <a:moveTo>
                      <a:pt x="215687" y="0"/>
                    </a:moveTo>
                    <a:cubicBezTo>
                      <a:pt x="225104" y="39638"/>
                      <a:pt x="231284" y="79990"/>
                      <a:pt x="239721" y="119926"/>
                    </a:cubicBezTo>
                    <a:cubicBezTo>
                      <a:pt x="212033" y="113121"/>
                      <a:pt x="184344" y="106465"/>
                      <a:pt x="156656" y="99839"/>
                    </a:cubicBezTo>
                    <a:cubicBezTo>
                      <a:pt x="129651" y="93956"/>
                      <a:pt x="103329" y="85101"/>
                      <a:pt x="76176" y="79782"/>
                    </a:cubicBezTo>
                    <a:cubicBezTo>
                      <a:pt x="50923" y="75741"/>
                      <a:pt x="25463" y="71165"/>
                      <a:pt x="3" y="69412"/>
                    </a:cubicBezTo>
                    <a:cubicBezTo>
                      <a:pt x="3" y="65965"/>
                      <a:pt x="-86" y="62548"/>
                      <a:pt x="686" y="60676"/>
                    </a:cubicBezTo>
                    <a:cubicBezTo>
                      <a:pt x="984" y="59220"/>
                      <a:pt x="1370" y="57705"/>
                      <a:pt x="1815" y="56070"/>
                    </a:cubicBezTo>
                    <a:cubicBezTo>
                      <a:pt x="1994" y="55446"/>
                      <a:pt x="2023" y="54852"/>
                      <a:pt x="1934" y="54317"/>
                    </a:cubicBezTo>
                    <a:cubicBezTo>
                      <a:pt x="2380" y="53366"/>
                      <a:pt x="2825" y="52415"/>
                      <a:pt x="3241" y="51435"/>
                    </a:cubicBezTo>
                    <a:cubicBezTo>
                      <a:pt x="3212" y="52059"/>
                      <a:pt x="3360" y="52713"/>
                      <a:pt x="3776" y="53218"/>
                    </a:cubicBezTo>
                    <a:cubicBezTo>
                      <a:pt x="7014" y="56843"/>
                      <a:pt x="12659" y="54852"/>
                      <a:pt x="16878" y="54287"/>
                    </a:cubicBezTo>
                    <a:cubicBezTo>
                      <a:pt x="35505" y="49860"/>
                      <a:pt x="53508" y="43531"/>
                      <a:pt x="71838" y="38064"/>
                    </a:cubicBezTo>
                    <a:cubicBezTo>
                      <a:pt x="119728" y="25703"/>
                      <a:pt x="168718" y="14976"/>
                      <a:pt x="215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33"/>
              <p:cNvSpPr/>
              <p:nvPr/>
            </p:nvSpPr>
            <p:spPr>
              <a:xfrm>
                <a:off x="4667089" y="3712912"/>
                <a:ext cx="43954" cy="45729"/>
              </a:xfrm>
              <a:custGeom>
                <a:rect b="b" l="l" r="r" t="t"/>
                <a:pathLst>
                  <a:path extrusionOk="0" h="91459" w="87907">
                    <a:moveTo>
                      <a:pt x="87907" y="0"/>
                    </a:moveTo>
                    <a:cubicBezTo>
                      <a:pt x="84134" y="3625"/>
                      <a:pt x="81431" y="8706"/>
                      <a:pt x="77925" y="12480"/>
                    </a:cubicBezTo>
                    <a:cubicBezTo>
                      <a:pt x="58110" y="38093"/>
                      <a:pt x="43226" y="67094"/>
                      <a:pt x="21776" y="91460"/>
                    </a:cubicBezTo>
                    <a:cubicBezTo>
                      <a:pt x="17587" y="73483"/>
                      <a:pt x="12685" y="55565"/>
                      <a:pt x="7397" y="37885"/>
                    </a:cubicBezTo>
                    <a:cubicBezTo>
                      <a:pt x="4753" y="29952"/>
                      <a:pt x="2288" y="21959"/>
                      <a:pt x="0" y="13936"/>
                    </a:cubicBezTo>
                    <a:cubicBezTo>
                      <a:pt x="29471" y="12539"/>
                      <a:pt x="58555" y="3922"/>
                      <a:pt x="879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33"/>
              <p:cNvSpPr/>
              <p:nvPr/>
            </p:nvSpPr>
            <p:spPr>
              <a:xfrm>
                <a:off x="4656691" y="3681043"/>
                <a:ext cx="39393" cy="33101"/>
              </a:xfrm>
              <a:custGeom>
                <a:rect b="b" l="l" r="r" t="t"/>
                <a:pathLst>
                  <a:path extrusionOk="0" h="66202" w="78786">
                    <a:moveTo>
                      <a:pt x="74360" y="44601"/>
                    </a:moveTo>
                    <a:cubicBezTo>
                      <a:pt x="75816" y="45343"/>
                      <a:pt x="77301" y="46294"/>
                      <a:pt x="78787" y="47423"/>
                    </a:cubicBezTo>
                    <a:cubicBezTo>
                      <a:pt x="72964" y="48909"/>
                      <a:pt x="67141" y="50543"/>
                      <a:pt x="61378" y="52297"/>
                    </a:cubicBezTo>
                    <a:cubicBezTo>
                      <a:pt x="46850" y="57140"/>
                      <a:pt x="32026" y="61270"/>
                      <a:pt x="17498" y="66203"/>
                    </a:cubicBezTo>
                    <a:cubicBezTo>
                      <a:pt x="11438" y="44185"/>
                      <a:pt x="6090" y="22018"/>
                      <a:pt x="0" y="0"/>
                    </a:cubicBezTo>
                    <a:cubicBezTo>
                      <a:pt x="2525" y="1634"/>
                      <a:pt x="5021" y="3239"/>
                      <a:pt x="7576" y="4843"/>
                    </a:cubicBezTo>
                    <a:cubicBezTo>
                      <a:pt x="29738" y="18363"/>
                      <a:pt x="53000" y="29862"/>
                      <a:pt x="74360" y="44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33"/>
              <p:cNvSpPr/>
              <p:nvPr/>
            </p:nvSpPr>
            <p:spPr>
              <a:xfrm>
                <a:off x="4560926" y="3716240"/>
                <a:ext cx="238319" cy="279386"/>
              </a:xfrm>
              <a:custGeom>
                <a:rect b="b" l="l" r="r" t="t"/>
                <a:pathLst>
                  <a:path extrusionOk="0" h="558771" w="476638">
                    <a:moveTo>
                      <a:pt x="471979" y="498600"/>
                    </a:moveTo>
                    <a:cubicBezTo>
                      <a:pt x="473999" y="518538"/>
                      <a:pt x="477088" y="538714"/>
                      <a:pt x="476583" y="558771"/>
                    </a:cubicBezTo>
                    <a:cubicBezTo>
                      <a:pt x="469334" y="555354"/>
                      <a:pt x="461729" y="552650"/>
                      <a:pt x="454599" y="548936"/>
                    </a:cubicBezTo>
                    <a:cubicBezTo>
                      <a:pt x="388854" y="516963"/>
                      <a:pt x="318326" y="497263"/>
                      <a:pt x="248630" y="475958"/>
                    </a:cubicBezTo>
                    <a:cubicBezTo>
                      <a:pt x="177092" y="453078"/>
                      <a:pt x="104901" y="432160"/>
                      <a:pt x="31640" y="415282"/>
                    </a:cubicBezTo>
                    <a:cubicBezTo>
                      <a:pt x="21093" y="413143"/>
                      <a:pt x="10546" y="410706"/>
                      <a:pt x="0" y="408270"/>
                    </a:cubicBezTo>
                    <a:cubicBezTo>
                      <a:pt x="2228" y="405744"/>
                      <a:pt x="4308" y="403278"/>
                      <a:pt x="6268" y="401406"/>
                    </a:cubicBezTo>
                    <a:cubicBezTo>
                      <a:pt x="20350" y="385271"/>
                      <a:pt x="33422" y="368305"/>
                      <a:pt x="47355" y="352021"/>
                    </a:cubicBezTo>
                    <a:cubicBezTo>
                      <a:pt x="67884" y="326111"/>
                      <a:pt x="89096" y="303498"/>
                      <a:pt x="110575" y="277350"/>
                    </a:cubicBezTo>
                    <a:cubicBezTo>
                      <a:pt x="152286" y="227342"/>
                      <a:pt x="191649" y="175520"/>
                      <a:pt x="229260" y="122362"/>
                    </a:cubicBezTo>
                    <a:cubicBezTo>
                      <a:pt x="242213" y="104653"/>
                      <a:pt x="256949" y="88280"/>
                      <a:pt x="269129" y="70066"/>
                    </a:cubicBezTo>
                    <a:cubicBezTo>
                      <a:pt x="277418" y="58031"/>
                      <a:pt x="283270" y="44660"/>
                      <a:pt x="290371" y="31972"/>
                    </a:cubicBezTo>
                    <a:cubicBezTo>
                      <a:pt x="296253" y="21335"/>
                      <a:pt x="303591" y="11321"/>
                      <a:pt x="308047" y="0"/>
                    </a:cubicBezTo>
                    <a:cubicBezTo>
                      <a:pt x="322842" y="20354"/>
                      <a:pt x="335468" y="41154"/>
                      <a:pt x="344499" y="65044"/>
                    </a:cubicBezTo>
                    <a:cubicBezTo>
                      <a:pt x="353026" y="97343"/>
                      <a:pt x="366662" y="127978"/>
                      <a:pt x="377951" y="159415"/>
                    </a:cubicBezTo>
                    <a:cubicBezTo>
                      <a:pt x="409323" y="243773"/>
                      <a:pt x="444201" y="326230"/>
                      <a:pt x="458699" y="415758"/>
                    </a:cubicBezTo>
                    <a:cubicBezTo>
                      <a:pt x="464492" y="443184"/>
                      <a:pt x="467998" y="470937"/>
                      <a:pt x="471979" y="498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33"/>
              <p:cNvSpPr/>
              <p:nvPr/>
            </p:nvSpPr>
            <p:spPr>
              <a:xfrm>
                <a:off x="4204350" y="3923470"/>
                <a:ext cx="593204" cy="264338"/>
              </a:xfrm>
              <a:custGeom>
                <a:rect b="b" l="l" r="r" t="t"/>
                <a:pathLst>
                  <a:path extrusionOk="0" h="528675" w="1186407">
                    <a:moveTo>
                      <a:pt x="1167810" y="159612"/>
                    </a:moveTo>
                    <a:cubicBezTo>
                      <a:pt x="1173960" y="161395"/>
                      <a:pt x="1180050" y="166209"/>
                      <a:pt x="1186408" y="167279"/>
                    </a:cubicBezTo>
                    <a:cubicBezTo>
                      <a:pt x="1181298" y="178035"/>
                      <a:pt x="1169147" y="183383"/>
                      <a:pt x="1158898" y="189386"/>
                    </a:cubicBezTo>
                    <a:cubicBezTo>
                      <a:pt x="1129635" y="207868"/>
                      <a:pt x="1094371" y="210423"/>
                      <a:pt x="1061989" y="220764"/>
                    </a:cubicBezTo>
                    <a:cubicBezTo>
                      <a:pt x="1018377" y="231906"/>
                      <a:pt x="975537" y="245575"/>
                      <a:pt x="932579" y="258946"/>
                    </a:cubicBezTo>
                    <a:cubicBezTo>
                      <a:pt x="888224" y="271396"/>
                      <a:pt x="845028" y="287561"/>
                      <a:pt x="800614" y="299743"/>
                    </a:cubicBezTo>
                    <a:cubicBezTo>
                      <a:pt x="769449" y="307202"/>
                      <a:pt x="738731" y="316264"/>
                      <a:pt x="708250" y="326040"/>
                    </a:cubicBezTo>
                    <a:cubicBezTo>
                      <a:pt x="604954" y="357834"/>
                      <a:pt x="501984" y="390579"/>
                      <a:pt x="397588" y="418659"/>
                    </a:cubicBezTo>
                    <a:cubicBezTo>
                      <a:pt x="308433" y="442549"/>
                      <a:pt x="218803" y="464745"/>
                      <a:pt x="130688" y="492201"/>
                    </a:cubicBezTo>
                    <a:cubicBezTo>
                      <a:pt x="104217" y="499807"/>
                      <a:pt x="77331" y="506047"/>
                      <a:pt x="51307" y="514991"/>
                    </a:cubicBezTo>
                    <a:cubicBezTo>
                      <a:pt x="37136" y="518973"/>
                      <a:pt x="16666" y="529670"/>
                      <a:pt x="0" y="528600"/>
                    </a:cubicBezTo>
                    <a:cubicBezTo>
                      <a:pt x="10547" y="518646"/>
                      <a:pt x="26708" y="498530"/>
                      <a:pt x="32145" y="493538"/>
                    </a:cubicBezTo>
                    <a:cubicBezTo>
                      <a:pt x="102405" y="421273"/>
                      <a:pt x="168893" y="345592"/>
                      <a:pt x="236806" y="271069"/>
                    </a:cubicBezTo>
                    <a:cubicBezTo>
                      <a:pt x="255047" y="251458"/>
                      <a:pt x="272219" y="230896"/>
                      <a:pt x="289776" y="210661"/>
                    </a:cubicBezTo>
                    <a:cubicBezTo>
                      <a:pt x="320049" y="178332"/>
                      <a:pt x="352996" y="146122"/>
                      <a:pt x="384249" y="114417"/>
                    </a:cubicBezTo>
                    <a:cubicBezTo>
                      <a:pt x="423108" y="77929"/>
                      <a:pt x="460838" y="38855"/>
                      <a:pt x="509560" y="15589"/>
                    </a:cubicBezTo>
                    <a:cubicBezTo>
                      <a:pt x="536387" y="1980"/>
                      <a:pt x="567254" y="1356"/>
                      <a:pt x="596903" y="316"/>
                    </a:cubicBezTo>
                    <a:cubicBezTo>
                      <a:pt x="639980" y="-2180"/>
                      <a:pt x="681096" y="10686"/>
                      <a:pt x="723075" y="19036"/>
                    </a:cubicBezTo>
                    <a:cubicBezTo>
                      <a:pt x="791285" y="34992"/>
                      <a:pt x="859318" y="52345"/>
                      <a:pt x="925865" y="74303"/>
                    </a:cubicBezTo>
                    <a:cubicBezTo>
                      <a:pt x="988312" y="94687"/>
                      <a:pt x="1051026" y="109455"/>
                      <a:pt x="1111929" y="135128"/>
                    </a:cubicBezTo>
                    <a:cubicBezTo>
                      <a:pt x="1130675" y="142973"/>
                      <a:pt x="1149659" y="150371"/>
                      <a:pt x="1167810" y="1596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33"/>
              <p:cNvSpPr/>
              <p:nvPr/>
            </p:nvSpPr>
            <p:spPr>
              <a:xfrm>
                <a:off x="4086273" y="3879043"/>
                <a:ext cx="308032" cy="308149"/>
              </a:xfrm>
              <a:custGeom>
                <a:rect b="b" l="l" r="r" t="t"/>
                <a:pathLst>
                  <a:path extrusionOk="0" h="616297" w="616064">
                    <a:moveTo>
                      <a:pt x="615114" y="177571"/>
                    </a:moveTo>
                    <a:cubicBezTo>
                      <a:pt x="615411" y="177660"/>
                      <a:pt x="615768" y="177719"/>
                      <a:pt x="616065" y="177779"/>
                    </a:cubicBezTo>
                    <a:cubicBezTo>
                      <a:pt x="592387" y="200985"/>
                      <a:pt x="569422" y="225054"/>
                      <a:pt x="546220" y="248706"/>
                    </a:cubicBezTo>
                    <a:cubicBezTo>
                      <a:pt x="505133" y="289414"/>
                      <a:pt x="470315" y="335887"/>
                      <a:pt x="430951" y="378259"/>
                    </a:cubicBezTo>
                    <a:cubicBezTo>
                      <a:pt x="392122" y="423335"/>
                      <a:pt x="352253" y="467519"/>
                      <a:pt x="313781" y="512922"/>
                    </a:cubicBezTo>
                    <a:cubicBezTo>
                      <a:pt x="283894" y="545578"/>
                      <a:pt x="252849" y="578501"/>
                      <a:pt x="229646" y="616297"/>
                    </a:cubicBezTo>
                    <a:cubicBezTo>
                      <a:pt x="224953" y="614930"/>
                      <a:pt x="220764" y="612226"/>
                      <a:pt x="217288" y="607710"/>
                    </a:cubicBezTo>
                    <a:cubicBezTo>
                      <a:pt x="198156" y="572647"/>
                      <a:pt x="187936" y="534346"/>
                      <a:pt x="174062" y="496728"/>
                    </a:cubicBezTo>
                    <a:cubicBezTo>
                      <a:pt x="151484" y="440777"/>
                      <a:pt x="129291" y="384677"/>
                      <a:pt x="109505" y="327686"/>
                    </a:cubicBezTo>
                    <a:cubicBezTo>
                      <a:pt x="95127" y="292742"/>
                      <a:pt x="83837" y="257234"/>
                      <a:pt x="72192" y="221161"/>
                    </a:cubicBezTo>
                    <a:cubicBezTo>
                      <a:pt x="55971" y="175164"/>
                      <a:pt x="44592" y="127681"/>
                      <a:pt x="31491" y="80763"/>
                    </a:cubicBezTo>
                    <a:cubicBezTo>
                      <a:pt x="23618" y="52802"/>
                      <a:pt x="15359" y="24871"/>
                      <a:pt x="0" y="0"/>
                    </a:cubicBezTo>
                    <a:cubicBezTo>
                      <a:pt x="14141" y="4754"/>
                      <a:pt x="40285" y="8914"/>
                      <a:pt x="44444" y="10192"/>
                    </a:cubicBezTo>
                    <a:cubicBezTo>
                      <a:pt x="70974" y="14887"/>
                      <a:pt x="98246" y="23623"/>
                      <a:pt x="124241" y="31853"/>
                    </a:cubicBezTo>
                    <a:cubicBezTo>
                      <a:pt x="164555" y="43174"/>
                      <a:pt x="205107" y="53693"/>
                      <a:pt x="245600" y="64331"/>
                    </a:cubicBezTo>
                    <a:cubicBezTo>
                      <a:pt x="246521" y="65341"/>
                      <a:pt x="247680" y="66143"/>
                      <a:pt x="249135" y="66648"/>
                    </a:cubicBezTo>
                    <a:cubicBezTo>
                      <a:pt x="251542" y="67748"/>
                      <a:pt x="254007" y="67837"/>
                      <a:pt x="256295" y="67154"/>
                    </a:cubicBezTo>
                    <a:cubicBezTo>
                      <a:pt x="272783" y="71492"/>
                      <a:pt x="289271" y="75860"/>
                      <a:pt x="305730" y="80317"/>
                    </a:cubicBezTo>
                    <a:cubicBezTo>
                      <a:pt x="364553" y="100047"/>
                      <a:pt x="423524" y="119480"/>
                      <a:pt x="483357" y="136060"/>
                    </a:cubicBezTo>
                    <a:cubicBezTo>
                      <a:pt x="527771" y="148600"/>
                      <a:pt x="569927" y="168062"/>
                      <a:pt x="615114" y="177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3" name="Google Shape;1533;p33"/>
            <p:cNvSpPr/>
            <p:nvPr/>
          </p:nvSpPr>
          <p:spPr>
            <a:xfrm>
              <a:off x="4181682" y="3643931"/>
              <a:ext cx="488467" cy="317657"/>
            </a:xfrm>
            <a:custGeom>
              <a:rect b="b" l="l" r="r" t="t"/>
              <a:pathLst>
                <a:path extrusionOk="0" h="635314" w="976933">
                  <a:moveTo>
                    <a:pt x="970695" y="235216"/>
                  </a:moveTo>
                  <a:cubicBezTo>
                    <a:pt x="971764" y="240148"/>
                    <a:pt x="973190" y="245348"/>
                    <a:pt x="976933" y="248736"/>
                  </a:cubicBezTo>
                  <a:cubicBezTo>
                    <a:pt x="924528" y="316781"/>
                    <a:pt x="873756" y="385687"/>
                    <a:pt x="816092" y="449661"/>
                  </a:cubicBezTo>
                  <a:cubicBezTo>
                    <a:pt x="816062" y="449691"/>
                    <a:pt x="816062" y="449691"/>
                    <a:pt x="816062" y="449691"/>
                  </a:cubicBezTo>
                  <a:cubicBezTo>
                    <a:pt x="815943" y="449810"/>
                    <a:pt x="815824" y="449988"/>
                    <a:pt x="815706" y="450107"/>
                  </a:cubicBezTo>
                  <a:cubicBezTo>
                    <a:pt x="798088" y="469956"/>
                    <a:pt x="781006" y="491826"/>
                    <a:pt x="763597" y="512090"/>
                  </a:cubicBezTo>
                  <a:cubicBezTo>
                    <a:pt x="756764" y="520648"/>
                    <a:pt x="749901" y="529206"/>
                    <a:pt x="742207" y="537080"/>
                  </a:cubicBezTo>
                  <a:cubicBezTo>
                    <a:pt x="739177" y="539903"/>
                    <a:pt x="735314" y="543290"/>
                    <a:pt x="732789" y="547034"/>
                  </a:cubicBezTo>
                  <a:cubicBezTo>
                    <a:pt x="702219" y="540348"/>
                    <a:pt x="671412" y="535059"/>
                    <a:pt x="640039" y="536931"/>
                  </a:cubicBezTo>
                  <a:cubicBezTo>
                    <a:pt x="580622" y="536783"/>
                    <a:pt x="543368" y="549619"/>
                    <a:pt x="495656" y="584949"/>
                  </a:cubicBezTo>
                  <a:cubicBezTo>
                    <a:pt x="475692" y="600757"/>
                    <a:pt x="456768" y="617724"/>
                    <a:pt x="438349" y="635314"/>
                  </a:cubicBezTo>
                  <a:cubicBezTo>
                    <a:pt x="437903" y="631273"/>
                    <a:pt x="435378" y="627470"/>
                    <a:pt x="430327" y="625954"/>
                  </a:cubicBezTo>
                  <a:cubicBezTo>
                    <a:pt x="381219" y="615257"/>
                    <a:pt x="335112" y="594071"/>
                    <a:pt x="286449" y="581443"/>
                  </a:cubicBezTo>
                  <a:cubicBezTo>
                    <a:pt x="233449" y="566853"/>
                    <a:pt x="180895" y="550629"/>
                    <a:pt x="128757" y="533276"/>
                  </a:cubicBezTo>
                  <a:cubicBezTo>
                    <a:pt x="110070" y="528344"/>
                    <a:pt x="91354" y="523590"/>
                    <a:pt x="72637" y="518895"/>
                  </a:cubicBezTo>
                  <a:cubicBezTo>
                    <a:pt x="70112" y="505732"/>
                    <a:pt x="66636" y="492747"/>
                    <a:pt x="63962" y="479613"/>
                  </a:cubicBezTo>
                  <a:cubicBezTo>
                    <a:pt x="54574" y="427495"/>
                    <a:pt x="40374" y="375971"/>
                    <a:pt x="26916" y="324595"/>
                  </a:cubicBezTo>
                  <a:cubicBezTo>
                    <a:pt x="19726" y="297585"/>
                    <a:pt x="12686" y="270486"/>
                    <a:pt x="6536" y="243179"/>
                  </a:cubicBezTo>
                  <a:cubicBezTo>
                    <a:pt x="4040" y="233849"/>
                    <a:pt x="2822" y="223806"/>
                    <a:pt x="0" y="214446"/>
                  </a:cubicBezTo>
                  <a:cubicBezTo>
                    <a:pt x="16934" y="211088"/>
                    <a:pt x="33571" y="206185"/>
                    <a:pt x="50237" y="201698"/>
                  </a:cubicBezTo>
                  <a:cubicBezTo>
                    <a:pt x="132945" y="177244"/>
                    <a:pt x="215297" y="151690"/>
                    <a:pt x="299996" y="134753"/>
                  </a:cubicBezTo>
                  <a:cubicBezTo>
                    <a:pt x="357690" y="120728"/>
                    <a:pt x="416483" y="111249"/>
                    <a:pt x="474831" y="98056"/>
                  </a:cubicBezTo>
                  <a:cubicBezTo>
                    <a:pt x="517403" y="88221"/>
                    <a:pt x="559856" y="77969"/>
                    <a:pt x="602607" y="68818"/>
                  </a:cubicBezTo>
                  <a:cubicBezTo>
                    <a:pt x="644585" y="59844"/>
                    <a:pt x="685761" y="47186"/>
                    <a:pt x="727590" y="37558"/>
                  </a:cubicBezTo>
                  <a:cubicBezTo>
                    <a:pt x="768142" y="30516"/>
                    <a:pt x="808189" y="22196"/>
                    <a:pt x="848325" y="13639"/>
                  </a:cubicBezTo>
                  <a:cubicBezTo>
                    <a:pt x="849544" y="12926"/>
                    <a:pt x="850910" y="12539"/>
                    <a:pt x="852366" y="12272"/>
                  </a:cubicBezTo>
                  <a:cubicBezTo>
                    <a:pt x="852722" y="12212"/>
                    <a:pt x="853079" y="12153"/>
                    <a:pt x="853435" y="12094"/>
                  </a:cubicBezTo>
                  <a:cubicBezTo>
                    <a:pt x="854535" y="11945"/>
                    <a:pt x="855634" y="11826"/>
                    <a:pt x="856703" y="11707"/>
                  </a:cubicBezTo>
                  <a:cubicBezTo>
                    <a:pt x="857179" y="11678"/>
                    <a:pt x="857624" y="11588"/>
                    <a:pt x="858100" y="11559"/>
                  </a:cubicBezTo>
                  <a:cubicBezTo>
                    <a:pt x="861427" y="11172"/>
                    <a:pt x="864784" y="10816"/>
                    <a:pt x="868111" y="10548"/>
                  </a:cubicBezTo>
                  <a:cubicBezTo>
                    <a:pt x="869834" y="10400"/>
                    <a:pt x="871558" y="10251"/>
                    <a:pt x="873310" y="10162"/>
                  </a:cubicBezTo>
                  <a:cubicBezTo>
                    <a:pt x="874112" y="9865"/>
                    <a:pt x="874915" y="9598"/>
                    <a:pt x="875717" y="9300"/>
                  </a:cubicBezTo>
                  <a:cubicBezTo>
                    <a:pt x="878896" y="8171"/>
                    <a:pt x="882163" y="6983"/>
                    <a:pt x="885520" y="6180"/>
                  </a:cubicBezTo>
                  <a:cubicBezTo>
                    <a:pt x="885313" y="6062"/>
                    <a:pt x="885134" y="5943"/>
                    <a:pt x="884956" y="5824"/>
                  </a:cubicBezTo>
                  <a:cubicBezTo>
                    <a:pt x="894047" y="3893"/>
                    <a:pt x="903197" y="1931"/>
                    <a:pt x="912318" y="0"/>
                  </a:cubicBezTo>
                  <a:cubicBezTo>
                    <a:pt x="914546" y="15422"/>
                    <a:pt x="917011" y="30605"/>
                    <a:pt x="920814" y="45908"/>
                  </a:cubicBezTo>
                  <a:cubicBezTo>
                    <a:pt x="923904" y="58477"/>
                    <a:pt x="923488" y="71789"/>
                    <a:pt x="927142" y="84180"/>
                  </a:cubicBezTo>
                  <a:cubicBezTo>
                    <a:pt x="927855" y="85873"/>
                    <a:pt x="929222" y="87121"/>
                    <a:pt x="930856" y="87745"/>
                  </a:cubicBezTo>
                  <a:cubicBezTo>
                    <a:pt x="930974" y="88132"/>
                    <a:pt x="931064" y="88577"/>
                    <a:pt x="931182" y="88964"/>
                  </a:cubicBezTo>
                  <a:cubicBezTo>
                    <a:pt x="931212" y="88993"/>
                    <a:pt x="931212" y="88993"/>
                    <a:pt x="931212" y="89023"/>
                  </a:cubicBezTo>
                  <a:cubicBezTo>
                    <a:pt x="940006" y="125452"/>
                    <a:pt x="950018" y="161644"/>
                    <a:pt x="961129" y="197449"/>
                  </a:cubicBezTo>
                  <a:cubicBezTo>
                    <a:pt x="964367" y="210078"/>
                    <a:pt x="967397" y="222676"/>
                    <a:pt x="970695" y="2352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4" name="Google Shape;1534;p33"/>
          <p:cNvSpPr/>
          <p:nvPr/>
        </p:nvSpPr>
        <p:spPr>
          <a:xfrm>
            <a:off x="0" y="0"/>
            <a:ext cx="33573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33"/>
          <p:cNvSpPr txBox="1"/>
          <p:nvPr/>
        </p:nvSpPr>
        <p:spPr>
          <a:xfrm>
            <a:off x="514350" y="509588"/>
            <a:ext cx="2529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Elements</a:t>
            </a:r>
            <a:endParaRPr sz="3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Resource </a:t>
            </a:r>
            <a:endParaRPr sz="3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</a:t>
            </a:r>
            <a:endParaRPr sz="3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6" name="Google Shape;1536;p33"/>
          <p:cNvSpPr txBox="1"/>
          <p:nvPr/>
        </p:nvSpPr>
        <p:spPr>
          <a:xfrm>
            <a:off x="514350" y="3446659"/>
            <a:ext cx="2529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 these design resources in your Presentation.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Happy designing!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Don't forget to delete this page before presenting.</a:t>
            </a:r>
            <a:r>
              <a:rPr lang="en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537" name="Google Shape;1537;p33"/>
          <p:cNvGrpSpPr/>
          <p:nvPr/>
        </p:nvGrpSpPr>
        <p:grpSpPr>
          <a:xfrm>
            <a:off x="7549573" y="2356977"/>
            <a:ext cx="753816" cy="743256"/>
            <a:chOff x="7549573" y="2356977"/>
            <a:chExt cx="753816" cy="743256"/>
          </a:xfrm>
        </p:grpSpPr>
        <p:grpSp>
          <p:nvGrpSpPr>
            <p:cNvPr id="1538" name="Google Shape;1538;p33"/>
            <p:cNvGrpSpPr/>
            <p:nvPr/>
          </p:nvGrpSpPr>
          <p:grpSpPr>
            <a:xfrm>
              <a:off x="7744404" y="2381017"/>
              <a:ext cx="306003" cy="404070"/>
              <a:chOff x="7744404" y="2381017"/>
              <a:chExt cx="306003" cy="404070"/>
            </a:xfrm>
          </p:grpSpPr>
          <p:sp>
            <p:nvSpPr>
              <p:cNvPr id="1539" name="Google Shape;1539;p33"/>
              <p:cNvSpPr/>
              <p:nvPr/>
            </p:nvSpPr>
            <p:spPr>
              <a:xfrm>
                <a:off x="7772249" y="2381017"/>
                <a:ext cx="250869" cy="304713"/>
              </a:xfrm>
              <a:custGeom>
                <a:rect b="b" l="l" r="r" t="t"/>
                <a:pathLst>
                  <a:path extrusionOk="0" h="609427" w="501738">
                    <a:moveTo>
                      <a:pt x="253613" y="437801"/>
                    </a:moveTo>
                    <a:cubicBezTo>
                      <a:pt x="258950" y="446450"/>
                      <a:pt x="271192" y="440603"/>
                      <a:pt x="270167" y="431201"/>
                    </a:cubicBezTo>
                    <a:cubicBezTo>
                      <a:pt x="269172" y="412456"/>
                      <a:pt x="268388" y="393712"/>
                      <a:pt x="267212" y="374967"/>
                    </a:cubicBezTo>
                    <a:cubicBezTo>
                      <a:pt x="266156" y="368880"/>
                      <a:pt x="268900" y="357458"/>
                      <a:pt x="260156" y="356826"/>
                    </a:cubicBezTo>
                    <a:cubicBezTo>
                      <a:pt x="253583" y="356856"/>
                      <a:pt x="253673" y="364390"/>
                      <a:pt x="253462" y="369272"/>
                    </a:cubicBezTo>
                    <a:cubicBezTo>
                      <a:pt x="252678" y="378915"/>
                      <a:pt x="252950" y="388649"/>
                      <a:pt x="252889" y="398323"/>
                    </a:cubicBezTo>
                    <a:cubicBezTo>
                      <a:pt x="252859" y="407514"/>
                      <a:pt x="252769" y="416705"/>
                      <a:pt x="252196" y="425897"/>
                    </a:cubicBezTo>
                    <a:cubicBezTo>
                      <a:pt x="252105" y="429905"/>
                      <a:pt x="251291" y="434245"/>
                      <a:pt x="253613" y="437801"/>
                    </a:cubicBezTo>
                    <a:close/>
                    <a:moveTo>
                      <a:pt x="275142" y="498494"/>
                    </a:moveTo>
                    <a:cubicBezTo>
                      <a:pt x="283946" y="499911"/>
                      <a:pt x="289103" y="487796"/>
                      <a:pt x="281866" y="482492"/>
                    </a:cubicBezTo>
                    <a:cubicBezTo>
                      <a:pt x="274418" y="478424"/>
                      <a:pt x="264920" y="482251"/>
                      <a:pt x="256779" y="482161"/>
                    </a:cubicBezTo>
                    <a:cubicBezTo>
                      <a:pt x="249784" y="483667"/>
                      <a:pt x="238024" y="482552"/>
                      <a:pt x="235612" y="490900"/>
                    </a:cubicBezTo>
                    <a:cubicBezTo>
                      <a:pt x="235160" y="496415"/>
                      <a:pt x="242034" y="496746"/>
                      <a:pt x="246015" y="496867"/>
                    </a:cubicBezTo>
                    <a:cubicBezTo>
                      <a:pt x="255724" y="497439"/>
                      <a:pt x="265433" y="497711"/>
                      <a:pt x="275142" y="498494"/>
                    </a:cubicBezTo>
                    <a:close/>
                    <a:moveTo>
                      <a:pt x="501256" y="229291"/>
                    </a:moveTo>
                    <a:cubicBezTo>
                      <a:pt x="501497" y="234173"/>
                      <a:pt x="501648" y="239024"/>
                      <a:pt x="501738" y="243906"/>
                    </a:cubicBezTo>
                    <a:cubicBezTo>
                      <a:pt x="487024" y="239326"/>
                      <a:pt x="471495" y="236614"/>
                      <a:pt x="457354" y="234082"/>
                    </a:cubicBezTo>
                    <a:cubicBezTo>
                      <a:pt x="414748" y="225855"/>
                      <a:pt x="336352" y="216664"/>
                      <a:pt x="302852" y="248909"/>
                    </a:cubicBezTo>
                    <a:cubicBezTo>
                      <a:pt x="301284" y="248457"/>
                      <a:pt x="300199" y="250175"/>
                      <a:pt x="299927" y="251591"/>
                    </a:cubicBezTo>
                    <a:cubicBezTo>
                      <a:pt x="293595" y="265936"/>
                      <a:pt x="289464" y="282360"/>
                      <a:pt x="295344" y="297699"/>
                    </a:cubicBezTo>
                    <a:cubicBezTo>
                      <a:pt x="294741" y="318704"/>
                      <a:pt x="297907" y="339467"/>
                      <a:pt x="302249" y="359990"/>
                    </a:cubicBezTo>
                    <a:cubicBezTo>
                      <a:pt x="314159" y="430568"/>
                      <a:pt x="364635" y="432466"/>
                      <a:pt x="424849" y="432828"/>
                    </a:cubicBezTo>
                    <a:cubicBezTo>
                      <a:pt x="440257" y="432376"/>
                      <a:pt x="456721" y="431171"/>
                      <a:pt x="472611" y="427916"/>
                    </a:cubicBezTo>
                    <a:cubicBezTo>
                      <a:pt x="460037" y="462874"/>
                      <a:pt x="443303" y="496355"/>
                      <a:pt x="422166" y="527425"/>
                    </a:cubicBezTo>
                    <a:cubicBezTo>
                      <a:pt x="387792" y="574949"/>
                      <a:pt x="328723" y="602764"/>
                      <a:pt x="271192" y="609153"/>
                    </a:cubicBezTo>
                    <a:cubicBezTo>
                      <a:pt x="245834" y="610328"/>
                      <a:pt x="220385" y="608038"/>
                      <a:pt x="197469" y="596345"/>
                    </a:cubicBezTo>
                    <a:cubicBezTo>
                      <a:pt x="177056" y="588842"/>
                      <a:pt x="158904" y="577239"/>
                      <a:pt x="143194" y="562262"/>
                    </a:cubicBezTo>
                    <a:cubicBezTo>
                      <a:pt x="106438" y="534115"/>
                      <a:pt x="79392" y="496023"/>
                      <a:pt x="52797" y="458594"/>
                    </a:cubicBezTo>
                    <a:cubicBezTo>
                      <a:pt x="48214" y="451422"/>
                      <a:pt x="43601" y="444189"/>
                      <a:pt x="39319" y="436806"/>
                    </a:cubicBezTo>
                    <a:cubicBezTo>
                      <a:pt x="54636" y="439729"/>
                      <a:pt x="70587" y="440483"/>
                      <a:pt x="85302" y="440633"/>
                    </a:cubicBezTo>
                    <a:cubicBezTo>
                      <a:pt x="104267" y="440995"/>
                      <a:pt x="122841" y="436595"/>
                      <a:pt x="141536" y="433792"/>
                    </a:cubicBezTo>
                    <a:cubicBezTo>
                      <a:pt x="161256" y="431382"/>
                      <a:pt x="178835" y="419538"/>
                      <a:pt x="192283" y="405435"/>
                    </a:cubicBezTo>
                    <a:cubicBezTo>
                      <a:pt x="209138" y="385967"/>
                      <a:pt x="221350" y="356102"/>
                      <a:pt x="223883" y="326539"/>
                    </a:cubicBezTo>
                    <a:cubicBezTo>
                      <a:pt x="228858" y="326690"/>
                      <a:pt x="234707" y="323947"/>
                      <a:pt x="239592" y="324219"/>
                    </a:cubicBezTo>
                    <a:cubicBezTo>
                      <a:pt x="253854" y="322742"/>
                      <a:pt x="269443" y="326509"/>
                      <a:pt x="283313" y="330366"/>
                    </a:cubicBezTo>
                    <a:cubicBezTo>
                      <a:pt x="288288" y="331873"/>
                      <a:pt x="293776" y="328227"/>
                      <a:pt x="294470" y="323013"/>
                    </a:cubicBezTo>
                    <a:cubicBezTo>
                      <a:pt x="295435" y="310507"/>
                      <a:pt x="279152" y="312466"/>
                      <a:pt x="270830" y="310296"/>
                    </a:cubicBezTo>
                    <a:cubicBezTo>
                      <a:pt x="255573" y="307644"/>
                      <a:pt x="238778" y="307162"/>
                      <a:pt x="224365" y="313430"/>
                    </a:cubicBezTo>
                    <a:cubicBezTo>
                      <a:pt x="224064" y="293239"/>
                      <a:pt x="218757" y="273952"/>
                      <a:pt x="206786" y="259215"/>
                    </a:cubicBezTo>
                    <a:cubicBezTo>
                      <a:pt x="199580" y="252043"/>
                      <a:pt x="179679" y="239838"/>
                      <a:pt x="171146" y="249723"/>
                    </a:cubicBezTo>
                    <a:cubicBezTo>
                      <a:pt x="130561" y="240320"/>
                      <a:pt x="87925" y="239778"/>
                      <a:pt x="46405" y="242189"/>
                    </a:cubicBezTo>
                    <a:cubicBezTo>
                      <a:pt x="31148" y="243183"/>
                      <a:pt x="14594" y="244811"/>
                      <a:pt x="0" y="250506"/>
                    </a:cubicBezTo>
                    <a:cubicBezTo>
                      <a:pt x="663" y="243816"/>
                      <a:pt x="1447" y="237156"/>
                      <a:pt x="2231" y="230616"/>
                    </a:cubicBezTo>
                    <a:cubicBezTo>
                      <a:pt x="5729" y="201987"/>
                      <a:pt x="12001" y="173841"/>
                      <a:pt x="23579" y="147321"/>
                    </a:cubicBezTo>
                    <a:cubicBezTo>
                      <a:pt x="42545" y="97597"/>
                      <a:pt x="75954" y="50826"/>
                      <a:pt x="125947" y="29008"/>
                    </a:cubicBezTo>
                    <a:cubicBezTo>
                      <a:pt x="143375" y="20750"/>
                      <a:pt x="160502" y="11951"/>
                      <a:pt x="179046" y="6345"/>
                    </a:cubicBezTo>
                    <a:cubicBezTo>
                      <a:pt x="204585" y="-646"/>
                      <a:pt x="231451" y="-74"/>
                      <a:pt x="257774" y="77"/>
                    </a:cubicBezTo>
                    <a:cubicBezTo>
                      <a:pt x="258950" y="2307"/>
                      <a:pt x="261000" y="4115"/>
                      <a:pt x="263533" y="4688"/>
                    </a:cubicBezTo>
                    <a:cubicBezTo>
                      <a:pt x="272639" y="6797"/>
                      <a:pt x="281987" y="7521"/>
                      <a:pt x="291274" y="8334"/>
                    </a:cubicBezTo>
                    <a:cubicBezTo>
                      <a:pt x="308430" y="10203"/>
                      <a:pt x="326070" y="12342"/>
                      <a:pt x="341297" y="21052"/>
                    </a:cubicBezTo>
                    <a:cubicBezTo>
                      <a:pt x="361378" y="32895"/>
                      <a:pt x="383691" y="42147"/>
                      <a:pt x="403290" y="55407"/>
                    </a:cubicBezTo>
                    <a:cubicBezTo>
                      <a:pt x="420899" y="66828"/>
                      <a:pt x="434378" y="82348"/>
                      <a:pt x="447524" y="98621"/>
                    </a:cubicBezTo>
                    <a:cubicBezTo>
                      <a:pt x="485366" y="136623"/>
                      <a:pt x="496220" y="177125"/>
                      <a:pt x="501256" y="229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33"/>
              <p:cNvSpPr/>
              <p:nvPr/>
            </p:nvSpPr>
            <p:spPr>
              <a:xfrm>
                <a:off x="7771243" y="2509904"/>
                <a:ext cx="103460" cy="81712"/>
              </a:xfrm>
              <a:custGeom>
                <a:rect b="b" l="l" r="r" t="t"/>
                <a:pathLst>
                  <a:path extrusionOk="0" h="163423" w="206919">
                    <a:moveTo>
                      <a:pt x="190707" y="11627"/>
                    </a:moveTo>
                    <a:cubicBezTo>
                      <a:pt x="217091" y="35525"/>
                      <a:pt x="206356" y="86093"/>
                      <a:pt x="192999" y="114963"/>
                    </a:cubicBezTo>
                    <a:cubicBezTo>
                      <a:pt x="183531" y="133918"/>
                      <a:pt x="166766" y="150252"/>
                      <a:pt x="145991" y="155857"/>
                    </a:cubicBezTo>
                    <a:cubicBezTo>
                      <a:pt x="124583" y="159142"/>
                      <a:pt x="103265" y="164386"/>
                      <a:pt x="81495" y="163271"/>
                    </a:cubicBezTo>
                    <a:cubicBezTo>
                      <a:pt x="64850" y="162668"/>
                      <a:pt x="45975" y="161643"/>
                      <a:pt x="29542" y="156038"/>
                    </a:cubicBezTo>
                    <a:cubicBezTo>
                      <a:pt x="28215" y="152994"/>
                      <a:pt x="26979" y="149890"/>
                      <a:pt x="25893" y="146756"/>
                    </a:cubicBezTo>
                    <a:cubicBezTo>
                      <a:pt x="16305" y="116620"/>
                      <a:pt x="8917" y="85671"/>
                      <a:pt x="1711" y="54902"/>
                    </a:cubicBezTo>
                    <a:cubicBezTo>
                      <a:pt x="-98" y="42094"/>
                      <a:pt x="-309" y="28654"/>
                      <a:pt x="324" y="15093"/>
                    </a:cubicBezTo>
                    <a:cubicBezTo>
                      <a:pt x="31894" y="-5731"/>
                      <a:pt x="135317" y="447"/>
                      <a:pt x="172435" y="2315"/>
                    </a:cubicBezTo>
                    <a:cubicBezTo>
                      <a:pt x="175963" y="8945"/>
                      <a:pt x="185250" y="7257"/>
                      <a:pt x="190707" y="116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33"/>
              <p:cNvSpPr/>
              <p:nvPr/>
            </p:nvSpPr>
            <p:spPr>
              <a:xfrm>
                <a:off x="7925711" y="2503997"/>
                <a:ext cx="97438" cy="83769"/>
              </a:xfrm>
              <a:custGeom>
                <a:rect b="b" l="l" r="r" t="t"/>
                <a:pathLst>
                  <a:path extrusionOk="0" h="167537" w="194875">
                    <a:moveTo>
                      <a:pt x="194875" y="18678"/>
                    </a:moveTo>
                    <a:cubicBezTo>
                      <a:pt x="194061" y="66655"/>
                      <a:pt x="186915" y="114510"/>
                      <a:pt x="172924" y="160257"/>
                    </a:cubicBezTo>
                    <a:cubicBezTo>
                      <a:pt x="151426" y="166585"/>
                      <a:pt x="127093" y="167700"/>
                      <a:pt x="106981" y="167519"/>
                    </a:cubicBezTo>
                    <a:cubicBezTo>
                      <a:pt x="52616" y="166766"/>
                      <a:pt x="20775" y="163813"/>
                      <a:pt x="9498" y="103210"/>
                    </a:cubicBezTo>
                    <a:cubicBezTo>
                      <a:pt x="6362" y="90131"/>
                      <a:pt x="3286" y="78589"/>
                      <a:pt x="1929" y="64666"/>
                    </a:cubicBezTo>
                    <a:cubicBezTo>
                      <a:pt x="1296" y="52822"/>
                      <a:pt x="-2232" y="40437"/>
                      <a:pt x="2201" y="28985"/>
                    </a:cubicBezTo>
                    <a:cubicBezTo>
                      <a:pt x="4583" y="22144"/>
                      <a:pt x="8322" y="15092"/>
                      <a:pt x="15227" y="11958"/>
                    </a:cubicBezTo>
                    <a:cubicBezTo>
                      <a:pt x="28072" y="5810"/>
                      <a:pt x="41731" y="1320"/>
                      <a:pt x="56083" y="898"/>
                    </a:cubicBezTo>
                    <a:cubicBezTo>
                      <a:pt x="87653" y="-1663"/>
                      <a:pt x="119193" y="1441"/>
                      <a:pt x="150129" y="7830"/>
                    </a:cubicBezTo>
                    <a:cubicBezTo>
                      <a:pt x="165175" y="10301"/>
                      <a:pt x="180583" y="13224"/>
                      <a:pt x="194875" y="186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33"/>
              <p:cNvSpPr/>
              <p:nvPr/>
            </p:nvSpPr>
            <p:spPr>
              <a:xfrm>
                <a:off x="8012550" y="2556070"/>
                <a:ext cx="37857" cy="55269"/>
              </a:xfrm>
              <a:custGeom>
                <a:rect b="b" l="l" r="r" t="t"/>
                <a:pathLst>
                  <a:path extrusionOk="0" h="110538" w="75713">
                    <a:moveTo>
                      <a:pt x="75713" y="0"/>
                    </a:moveTo>
                    <a:cubicBezTo>
                      <a:pt x="75653" y="2200"/>
                      <a:pt x="75592" y="4309"/>
                      <a:pt x="75623" y="6268"/>
                    </a:cubicBezTo>
                    <a:cubicBezTo>
                      <a:pt x="73271" y="36525"/>
                      <a:pt x="60124" y="65937"/>
                      <a:pt x="38143" y="87002"/>
                    </a:cubicBezTo>
                    <a:cubicBezTo>
                      <a:pt x="29941" y="95802"/>
                      <a:pt x="20926" y="104752"/>
                      <a:pt x="9227" y="108489"/>
                    </a:cubicBezTo>
                    <a:cubicBezTo>
                      <a:pt x="6694" y="109604"/>
                      <a:pt x="3377" y="110086"/>
                      <a:pt x="0" y="110538"/>
                    </a:cubicBezTo>
                    <a:cubicBezTo>
                      <a:pt x="5548" y="97700"/>
                      <a:pt x="10523" y="84621"/>
                      <a:pt x="14956" y="71332"/>
                    </a:cubicBezTo>
                    <a:cubicBezTo>
                      <a:pt x="26926" y="66811"/>
                      <a:pt x="38052" y="60573"/>
                      <a:pt x="47460" y="51894"/>
                    </a:cubicBezTo>
                    <a:cubicBezTo>
                      <a:pt x="60275" y="38785"/>
                      <a:pt x="70255" y="20040"/>
                      <a:pt x="7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33"/>
              <p:cNvSpPr/>
              <p:nvPr/>
            </p:nvSpPr>
            <p:spPr>
              <a:xfrm>
                <a:off x="8023857" y="2537520"/>
                <a:ext cx="19188" cy="41619"/>
              </a:xfrm>
              <a:custGeom>
                <a:rect b="b" l="l" r="r" t="t"/>
                <a:pathLst>
                  <a:path extrusionOk="0" h="83237" w="38375">
                    <a:moveTo>
                      <a:pt x="38324" y="455"/>
                    </a:moveTo>
                    <a:cubicBezTo>
                      <a:pt x="39228" y="25618"/>
                      <a:pt x="28132" y="54880"/>
                      <a:pt x="15318" y="70701"/>
                    </a:cubicBezTo>
                    <a:cubicBezTo>
                      <a:pt x="10915" y="75644"/>
                      <a:pt x="5729" y="79772"/>
                      <a:pt x="0" y="83238"/>
                    </a:cubicBezTo>
                    <a:cubicBezTo>
                      <a:pt x="6031" y="61359"/>
                      <a:pt x="10553" y="39059"/>
                      <a:pt x="13569" y="16547"/>
                    </a:cubicBezTo>
                    <a:cubicBezTo>
                      <a:pt x="18876" y="6331"/>
                      <a:pt x="26806" y="-2077"/>
                      <a:pt x="38324" y="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33"/>
              <p:cNvSpPr/>
              <p:nvPr/>
            </p:nvSpPr>
            <p:spPr>
              <a:xfrm>
                <a:off x="7744404" y="2551037"/>
                <a:ext cx="40252" cy="55700"/>
              </a:xfrm>
              <a:custGeom>
                <a:rect b="b" l="l" r="r" t="t"/>
                <a:pathLst>
                  <a:path extrusionOk="0" h="111400" w="80505">
                    <a:moveTo>
                      <a:pt x="80506" y="110689"/>
                    </a:moveTo>
                    <a:cubicBezTo>
                      <a:pt x="79571" y="110810"/>
                      <a:pt x="78697" y="110930"/>
                      <a:pt x="77852" y="111021"/>
                    </a:cubicBezTo>
                    <a:cubicBezTo>
                      <a:pt x="60575" y="112889"/>
                      <a:pt x="42363" y="107826"/>
                      <a:pt x="28915" y="96646"/>
                    </a:cubicBezTo>
                    <a:cubicBezTo>
                      <a:pt x="11668" y="82783"/>
                      <a:pt x="1446" y="62532"/>
                      <a:pt x="59" y="40503"/>
                    </a:cubicBezTo>
                    <a:cubicBezTo>
                      <a:pt x="-605" y="18654"/>
                      <a:pt x="4371" y="5003"/>
                      <a:pt x="13447" y="0"/>
                    </a:cubicBezTo>
                    <a:cubicBezTo>
                      <a:pt x="16281" y="22270"/>
                      <a:pt x="24000" y="44028"/>
                      <a:pt x="33679" y="58644"/>
                    </a:cubicBezTo>
                    <a:cubicBezTo>
                      <a:pt x="42091" y="73170"/>
                      <a:pt x="54484" y="82723"/>
                      <a:pt x="68776" y="88961"/>
                    </a:cubicBezTo>
                    <a:cubicBezTo>
                      <a:pt x="72334" y="96344"/>
                      <a:pt x="76315" y="103577"/>
                      <a:pt x="80506" y="110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33"/>
              <p:cNvSpPr/>
              <p:nvPr/>
            </p:nvSpPr>
            <p:spPr>
              <a:xfrm>
                <a:off x="7760957" y="2551052"/>
                <a:ext cx="11880" cy="28674"/>
              </a:xfrm>
              <a:custGeom>
                <a:rect b="b" l="l" r="r" t="t"/>
                <a:pathLst>
                  <a:path extrusionOk="0" h="57348" w="23760">
                    <a:moveTo>
                      <a:pt x="23760" y="57349"/>
                    </a:moveTo>
                    <a:cubicBezTo>
                      <a:pt x="21318" y="54697"/>
                      <a:pt x="19117" y="51743"/>
                      <a:pt x="17157" y="48428"/>
                    </a:cubicBezTo>
                    <a:cubicBezTo>
                      <a:pt x="7749" y="33963"/>
                      <a:pt x="2171" y="17177"/>
                      <a:pt x="0" y="0"/>
                    </a:cubicBezTo>
                    <a:cubicBezTo>
                      <a:pt x="3166" y="1205"/>
                      <a:pt x="6573" y="2953"/>
                      <a:pt x="10101" y="5213"/>
                    </a:cubicBezTo>
                    <a:cubicBezTo>
                      <a:pt x="10915" y="8348"/>
                      <a:pt x="11699" y="11421"/>
                      <a:pt x="12483" y="14525"/>
                    </a:cubicBezTo>
                    <a:cubicBezTo>
                      <a:pt x="16252" y="28810"/>
                      <a:pt x="19569" y="43215"/>
                      <a:pt x="23760" y="57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33"/>
              <p:cNvSpPr/>
              <p:nvPr/>
            </p:nvSpPr>
            <p:spPr>
              <a:xfrm>
                <a:off x="7846545" y="2673599"/>
                <a:ext cx="127998" cy="111488"/>
              </a:xfrm>
              <a:custGeom>
                <a:rect b="b" l="l" r="r" t="t"/>
                <a:pathLst>
                  <a:path extrusionOk="0" h="222975" w="255995">
                    <a:moveTo>
                      <a:pt x="252889" y="127324"/>
                    </a:moveTo>
                    <a:cubicBezTo>
                      <a:pt x="253794" y="129765"/>
                      <a:pt x="254849" y="132116"/>
                      <a:pt x="255995" y="134406"/>
                    </a:cubicBezTo>
                    <a:cubicBezTo>
                      <a:pt x="241763" y="146038"/>
                      <a:pt x="226717" y="156676"/>
                      <a:pt x="212726" y="168640"/>
                    </a:cubicBezTo>
                    <a:cubicBezTo>
                      <a:pt x="192675" y="187114"/>
                      <a:pt x="170452" y="203176"/>
                      <a:pt x="150552" y="221800"/>
                    </a:cubicBezTo>
                    <a:cubicBezTo>
                      <a:pt x="148863" y="221890"/>
                      <a:pt x="147416" y="222282"/>
                      <a:pt x="146210" y="222975"/>
                    </a:cubicBezTo>
                    <a:cubicBezTo>
                      <a:pt x="145878" y="221800"/>
                      <a:pt x="145305" y="220685"/>
                      <a:pt x="144461" y="219690"/>
                    </a:cubicBezTo>
                    <a:cubicBezTo>
                      <a:pt x="135596" y="210017"/>
                      <a:pt x="125706" y="201338"/>
                      <a:pt x="115364" y="193291"/>
                    </a:cubicBezTo>
                    <a:cubicBezTo>
                      <a:pt x="96820" y="180544"/>
                      <a:pt x="80296" y="165084"/>
                      <a:pt x="61451" y="152879"/>
                    </a:cubicBezTo>
                    <a:cubicBezTo>
                      <a:pt x="41611" y="137781"/>
                      <a:pt x="19901" y="125456"/>
                      <a:pt x="271" y="110147"/>
                    </a:cubicBezTo>
                    <a:cubicBezTo>
                      <a:pt x="3226" y="75792"/>
                      <a:pt x="5005" y="40894"/>
                      <a:pt x="0" y="6901"/>
                    </a:cubicBezTo>
                    <a:cubicBezTo>
                      <a:pt x="3076" y="9191"/>
                      <a:pt x="6181" y="11482"/>
                      <a:pt x="9317" y="13742"/>
                    </a:cubicBezTo>
                    <a:cubicBezTo>
                      <a:pt x="39349" y="30196"/>
                      <a:pt x="72004" y="44933"/>
                      <a:pt x="106951" y="43576"/>
                    </a:cubicBezTo>
                    <a:cubicBezTo>
                      <a:pt x="153326" y="44209"/>
                      <a:pt x="202384" y="27695"/>
                      <a:pt x="241733" y="0"/>
                    </a:cubicBezTo>
                    <a:cubicBezTo>
                      <a:pt x="241612" y="9975"/>
                      <a:pt x="242909" y="20191"/>
                      <a:pt x="242336" y="30106"/>
                    </a:cubicBezTo>
                    <a:cubicBezTo>
                      <a:pt x="243421" y="62472"/>
                      <a:pt x="241884" y="96374"/>
                      <a:pt x="252889" y="127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7" name="Google Shape;1547;p33"/>
            <p:cNvGrpSpPr/>
            <p:nvPr/>
          </p:nvGrpSpPr>
          <p:grpSpPr>
            <a:xfrm>
              <a:off x="7559333" y="2741737"/>
              <a:ext cx="635323" cy="348763"/>
              <a:chOff x="7559333" y="2741737"/>
              <a:chExt cx="635323" cy="348763"/>
            </a:xfrm>
          </p:grpSpPr>
          <p:sp>
            <p:nvSpPr>
              <p:cNvPr id="1548" name="Google Shape;1548;p33"/>
              <p:cNvSpPr/>
              <p:nvPr/>
            </p:nvSpPr>
            <p:spPr>
              <a:xfrm>
                <a:off x="7559333" y="2840281"/>
                <a:ext cx="78601" cy="248877"/>
              </a:xfrm>
              <a:custGeom>
                <a:rect b="b" l="l" r="r" t="t"/>
                <a:pathLst>
                  <a:path extrusionOk="0" h="497754" w="157203">
                    <a:moveTo>
                      <a:pt x="151927" y="393363"/>
                    </a:moveTo>
                    <a:cubicBezTo>
                      <a:pt x="153495" y="428080"/>
                      <a:pt x="153194" y="463248"/>
                      <a:pt x="157204" y="497754"/>
                    </a:cubicBezTo>
                    <a:cubicBezTo>
                      <a:pt x="126328" y="496910"/>
                      <a:pt x="95452" y="495464"/>
                      <a:pt x="64636" y="493656"/>
                    </a:cubicBezTo>
                    <a:cubicBezTo>
                      <a:pt x="-5198" y="488442"/>
                      <a:pt x="-1519" y="470300"/>
                      <a:pt x="1104" y="408582"/>
                    </a:cubicBezTo>
                    <a:cubicBezTo>
                      <a:pt x="6079" y="344604"/>
                      <a:pt x="14251" y="280716"/>
                      <a:pt x="24563" y="217370"/>
                    </a:cubicBezTo>
                    <a:cubicBezTo>
                      <a:pt x="31709" y="174426"/>
                      <a:pt x="40061" y="130940"/>
                      <a:pt x="59932" y="91734"/>
                    </a:cubicBezTo>
                    <a:cubicBezTo>
                      <a:pt x="92979" y="24983"/>
                      <a:pt x="95632" y="21879"/>
                      <a:pt x="143846" y="0"/>
                    </a:cubicBezTo>
                    <a:cubicBezTo>
                      <a:pt x="143394" y="3677"/>
                      <a:pt x="142882" y="7383"/>
                      <a:pt x="142490" y="11060"/>
                    </a:cubicBezTo>
                    <a:cubicBezTo>
                      <a:pt x="135856" y="84230"/>
                      <a:pt x="140801" y="157701"/>
                      <a:pt x="144570" y="230871"/>
                    </a:cubicBezTo>
                    <a:cubicBezTo>
                      <a:pt x="145595" y="285176"/>
                      <a:pt x="149123" y="339149"/>
                      <a:pt x="151927" y="393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33"/>
              <p:cNvSpPr/>
              <p:nvPr/>
            </p:nvSpPr>
            <p:spPr>
              <a:xfrm>
                <a:off x="7684581" y="2793525"/>
                <a:ext cx="74552" cy="296733"/>
              </a:xfrm>
              <a:custGeom>
                <a:rect b="b" l="l" r="r" t="t"/>
                <a:pathLst>
                  <a:path extrusionOk="0" h="593465" w="149104">
                    <a:moveTo>
                      <a:pt x="143194" y="527408"/>
                    </a:moveTo>
                    <a:cubicBezTo>
                      <a:pt x="145667" y="549286"/>
                      <a:pt x="145788" y="571707"/>
                      <a:pt x="149104" y="593466"/>
                    </a:cubicBezTo>
                    <a:cubicBezTo>
                      <a:pt x="114821" y="593224"/>
                      <a:pt x="80537" y="592983"/>
                      <a:pt x="46254" y="592712"/>
                    </a:cubicBezTo>
                    <a:cubicBezTo>
                      <a:pt x="45048" y="572190"/>
                      <a:pt x="43751" y="551547"/>
                      <a:pt x="42606" y="530964"/>
                    </a:cubicBezTo>
                    <a:cubicBezTo>
                      <a:pt x="42636" y="531416"/>
                      <a:pt x="42666" y="531838"/>
                      <a:pt x="42696" y="532260"/>
                    </a:cubicBezTo>
                    <a:cubicBezTo>
                      <a:pt x="36937" y="434619"/>
                      <a:pt x="25057" y="337130"/>
                      <a:pt x="18303" y="239460"/>
                    </a:cubicBezTo>
                    <a:cubicBezTo>
                      <a:pt x="15770" y="190579"/>
                      <a:pt x="9076" y="142091"/>
                      <a:pt x="5066" y="93331"/>
                    </a:cubicBezTo>
                    <a:cubicBezTo>
                      <a:pt x="4794" y="90619"/>
                      <a:pt x="3648" y="59669"/>
                      <a:pt x="0" y="47163"/>
                    </a:cubicBezTo>
                    <a:cubicBezTo>
                      <a:pt x="25238" y="36947"/>
                      <a:pt x="50626" y="27152"/>
                      <a:pt x="76105" y="17660"/>
                    </a:cubicBezTo>
                    <a:cubicBezTo>
                      <a:pt x="94739" y="11391"/>
                      <a:pt x="113554" y="5756"/>
                      <a:pt x="132340" y="0"/>
                    </a:cubicBezTo>
                    <a:cubicBezTo>
                      <a:pt x="127726" y="122231"/>
                      <a:pt x="127063" y="244854"/>
                      <a:pt x="133696" y="367085"/>
                    </a:cubicBezTo>
                    <a:cubicBezTo>
                      <a:pt x="136862" y="420546"/>
                      <a:pt x="137677" y="474097"/>
                      <a:pt x="143194" y="5274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33"/>
              <p:cNvSpPr/>
              <p:nvPr/>
            </p:nvSpPr>
            <p:spPr>
              <a:xfrm>
                <a:off x="7835163" y="2798227"/>
                <a:ext cx="83765" cy="292272"/>
              </a:xfrm>
              <a:custGeom>
                <a:rect b="b" l="l" r="r" t="t"/>
                <a:pathLst>
                  <a:path extrusionOk="0" h="584545" w="167530">
                    <a:moveTo>
                      <a:pt x="159537" y="389054"/>
                    </a:moveTo>
                    <a:cubicBezTo>
                      <a:pt x="162492" y="453846"/>
                      <a:pt x="168191" y="518608"/>
                      <a:pt x="167467" y="583521"/>
                    </a:cubicBezTo>
                    <a:cubicBezTo>
                      <a:pt x="122510" y="583852"/>
                      <a:pt x="77583" y="584214"/>
                      <a:pt x="32625" y="584545"/>
                    </a:cubicBezTo>
                    <a:cubicBezTo>
                      <a:pt x="28313" y="548021"/>
                      <a:pt x="27137" y="511225"/>
                      <a:pt x="25208" y="474489"/>
                    </a:cubicBezTo>
                    <a:cubicBezTo>
                      <a:pt x="18936" y="331042"/>
                      <a:pt x="5247" y="187988"/>
                      <a:pt x="151" y="44420"/>
                    </a:cubicBezTo>
                    <a:cubicBezTo>
                      <a:pt x="90" y="43064"/>
                      <a:pt x="30" y="41708"/>
                      <a:pt x="0" y="40382"/>
                    </a:cubicBezTo>
                    <a:cubicBezTo>
                      <a:pt x="20202" y="53551"/>
                      <a:pt x="43088" y="61869"/>
                      <a:pt x="63351" y="74948"/>
                    </a:cubicBezTo>
                    <a:cubicBezTo>
                      <a:pt x="72758" y="80282"/>
                      <a:pt x="82286" y="85435"/>
                      <a:pt x="91302" y="91523"/>
                    </a:cubicBezTo>
                    <a:cubicBezTo>
                      <a:pt x="101132" y="98213"/>
                      <a:pt x="111685" y="88810"/>
                      <a:pt x="114670" y="79318"/>
                    </a:cubicBezTo>
                    <a:cubicBezTo>
                      <a:pt x="124108" y="50809"/>
                      <a:pt x="133425" y="20312"/>
                      <a:pt x="157034" y="0"/>
                    </a:cubicBezTo>
                    <a:cubicBezTo>
                      <a:pt x="162673" y="44601"/>
                      <a:pt x="148019" y="89413"/>
                      <a:pt x="151034" y="134316"/>
                    </a:cubicBezTo>
                    <a:cubicBezTo>
                      <a:pt x="152451" y="219238"/>
                      <a:pt x="154622" y="304191"/>
                      <a:pt x="159537" y="3890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33"/>
              <p:cNvSpPr/>
              <p:nvPr/>
            </p:nvSpPr>
            <p:spPr>
              <a:xfrm>
                <a:off x="7940485" y="2803997"/>
                <a:ext cx="68310" cy="285718"/>
              </a:xfrm>
              <a:custGeom>
                <a:rect b="b" l="l" r="r" t="t"/>
                <a:pathLst>
                  <a:path extrusionOk="0" h="571436" w="136621">
                    <a:moveTo>
                      <a:pt x="136139" y="567940"/>
                    </a:moveTo>
                    <a:cubicBezTo>
                      <a:pt x="136169" y="569025"/>
                      <a:pt x="136320" y="569990"/>
                      <a:pt x="136621" y="570894"/>
                    </a:cubicBezTo>
                    <a:cubicBezTo>
                      <a:pt x="104117" y="571014"/>
                      <a:pt x="71612" y="571195"/>
                      <a:pt x="39108" y="571436"/>
                    </a:cubicBezTo>
                    <a:cubicBezTo>
                      <a:pt x="39228" y="570803"/>
                      <a:pt x="39289" y="570110"/>
                      <a:pt x="39228" y="569447"/>
                    </a:cubicBezTo>
                    <a:cubicBezTo>
                      <a:pt x="37691" y="552270"/>
                      <a:pt x="36364" y="535032"/>
                      <a:pt x="35339" y="517824"/>
                    </a:cubicBezTo>
                    <a:cubicBezTo>
                      <a:pt x="32746" y="482716"/>
                      <a:pt x="29610" y="446794"/>
                      <a:pt x="27439" y="410963"/>
                    </a:cubicBezTo>
                    <a:cubicBezTo>
                      <a:pt x="27439" y="410752"/>
                      <a:pt x="27409" y="410511"/>
                      <a:pt x="27409" y="410330"/>
                    </a:cubicBezTo>
                    <a:cubicBezTo>
                      <a:pt x="21650" y="276316"/>
                      <a:pt x="10463" y="142874"/>
                      <a:pt x="603" y="9101"/>
                    </a:cubicBezTo>
                    <a:cubicBezTo>
                      <a:pt x="332" y="6087"/>
                      <a:pt x="211" y="3044"/>
                      <a:pt x="0" y="0"/>
                    </a:cubicBezTo>
                    <a:cubicBezTo>
                      <a:pt x="7146" y="7534"/>
                      <a:pt x="12604" y="16695"/>
                      <a:pt x="17277" y="25917"/>
                    </a:cubicBezTo>
                    <a:cubicBezTo>
                      <a:pt x="27017" y="43787"/>
                      <a:pt x="37480" y="61809"/>
                      <a:pt x="51259" y="76816"/>
                    </a:cubicBezTo>
                    <a:cubicBezTo>
                      <a:pt x="57380" y="83386"/>
                      <a:pt x="67843" y="84772"/>
                      <a:pt x="74628" y="78383"/>
                    </a:cubicBezTo>
                    <a:cubicBezTo>
                      <a:pt x="86960" y="69162"/>
                      <a:pt x="97996" y="58433"/>
                      <a:pt x="109122" y="47916"/>
                    </a:cubicBezTo>
                    <a:cubicBezTo>
                      <a:pt x="108760" y="58885"/>
                      <a:pt x="110117" y="73321"/>
                      <a:pt x="109876" y="76455"/>
                    </a:cubicBezTo>
                    <a:cubicBezTo>
                      <a:pt x="116178" y="168851"/>
                      <a:pt x="119555" y="260856"/>
                      <a:pt x="126098" y="353343"/>
                    </a:cubicBezTo>
                    <a:cubicBezTo>
                      <a:pt x="130862" y="424584"/>
                      <a:pt x="136712" y="496277"/>
                      <a:pt x="136139" y="5679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33"/>
              <p:cNvSpPr/>
              <p:nvPr/>
            </p:nvSpPr>
            <p:spPr>
              <a:xfrm>
                <a:off x="8087841" y="2795981"/>
                <a:ext cx="106815" cy="292785"/>
              </a:xfrm>
              <a:custGeom>
                <a:rect b="b" l="l" r="r" t="t"/>
                <a:pathLst>
                  <a:path extrusionOk="0" h="585569" w="213630">
                    <a:moveTo>
                      <a:pt x="213631" y="575565"/>
                    </a:moveTo>
                    <a:cubicBezTo>
                      <a:pt x="213179" y="575565"/>
                      <a:pt x="212787" y="575595"/>
                      <a:pt x="212334" y="575655"/>
                    </a:cubicBezTo>
                    <a:cubicBezTo>
                      <a:pt x="182724" y="578820"/>
                      <a:pt x="153115" y="581863"/>
                      <a:pt x="123414" y="584033"/>
                    </a:cubicBezTo>
                    <a:cubicBezTo>
                      <a:pt x="105805" y="584093"/>
                      <a:pt x="88196" y="584244"/>
                      <a:pt x="70587" y="584636"/>
                    </a:cubicBezTo>
                    <a:cubicBezTo>
                      <a:pt x="60456" y="584997"/>
                      <a:pt x="50325" y="585329"/>
                      <a:pt x="40223" y="585570"/>
                    </a:cubicBezTo>
                    <a:cubicBezTo>
                      <a:pt x="40163" y="584726"/>
                      <a:pt x="40103" y="583943"/>
                      <a:pt x="39982" y="583159"/>
                    </a:cubicBezTo>
                    <a:cubicBezTo>
                      <a:pt x="39741" y="574661"/>
                      <a:pt x="39620" y="566193"/>
                      <a:pt x="39319" y="557694"/>
                    </a:cubicBezTo>
                    <a:cubicBezTo>
                      <a:pt x="36877" y="518789"/>
                      <a:pt x="36726" y="479823"/>
                      <a:pt x="34736" y="440888"/>
                    </a:cubicBezTo>
                    <a:cubicBezTo>
                      <a:pt x="32474" y="345538"/>
                      <a:pt x="25690" y="250308"/>
                      <a:pt x="17428" y="155290"/>
                    </a:cubicBezTo>
                    <a:cubicBezTo>
                      <a:pt x="13750" y="115601"/>
                      <a:pt x="11126" y="75762"/>
                      <a:pt x="5397" y="36253"/>
                    </a:cubicBezTo>
                    <a:cubicBezTo>
                      <a:pt x="3799" y="24169"/>
                      <a:pt x="1236" y="12145"/>
                      <a:pt x="0" y="0"/>
                    </a:cubicBezTo>
                    <a:cubicBezTo>
                      <a:pt x="30122" y="9372"/>
                      <a:pt x="60426" y="18292"/>
                      <a:pt x="90548" y="27604"/>
                    </a:cubicBezTo>
                    <a:cubicBezTo>
                      <a:pt x="122269" y="35892"/>
                      <a:pt x="154321" y="42944"/>
                      <a:pt x="186071" y="51231"/>
                    </a:cubicBezTo>
                    <a:cubicBezTo>
                      <a:pt x="186011" y="51532"/>
                      <a:pt x="185981" y="51834"/>
                      <a:pt x="185951" y="52105"/>
                    </a:cubicBezTo>
                    <a:cubicBezTo>
                      <a:pt x="185498" y="60633"/>
                      <a:pt x="187277" y="69222"/>
                      <a:pt x="188031" y="77720"/>
                    </a:cubicBezTo>
                    <a:cubicBezTo>
                      <a:pt x="195841" y="162914"/>
                      <a:pt x="199188" y="248802"/>
                      <a:pt x="207721" y="334116"/>
                    </a:cubicBezTo>
                    <a:cubicBezTo>
                      <a:pt x="209711" y="414368"/>
                      <a:pt x="210224" y="495223"/>
                      <a:pt x="213631" y="5755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33"/>
              <p:cNvSpPr/>
              <p:nvPr/>
            </p:nvSpPr>
            <p:spPr>
              <a:xfrm>
                <a:off x="7959844" y="2743018"/>
                <a:ext cx="66471" cy="60618"/>
              </a:xfrm>
              <a:custGeom>
                <a:rect b="b" l="l" r="r" t="t"/>
                <a:pathLst>
                  <a:path extrusionOk="0" h="121236" w="132942">
                    <a:moveTo>
                      <a:pt x="132943" y="78685"/>
                    </a:moveTo>
                    <a:cubicBezTo>
                      <a:pt x="120218" y="88871"/>
                      <a:pt x="107705" y="99358"/>
                      <a:pt x="96066" y="110900"/>
                    </a:cubicBezTo>
                    <a:cubicBezTo>
                      <a:pt x="91664" y="114275"/>
                      <a:pt x="87261" y="117711"/>
                      <a:pt x="82980" y="121237"/>
                    </a:cubicBezTo>
                    <a:cubicBezTo>
                      <a:pt x="77432" y="112859"/>
                      <a:pt x="71733" y="104662"/>
                      <a:pt x="65913" y="96254"/>
                    </a:cubicBezTo>
                    <a:cubicBezTo>
                      <a:pt x="48817" y="75129"/>
                      <a:pt x="26444" y="58795"/>
                      <a:pt x="4523" y="43004"/>
                    </a:cubicBezTo>
                    <a:cubicBezTo>
                      <a:pt x="3015" y="42100"/>
                      <a:pt x="1508" y="41075"/>
                      <a:pt x="0" y="40111"/>
                    </a:cubicBezTo>
                    <a:cubicBezTo>
                      <a:pt x="2714" y="37971"/>
                      <a:pt x="5397" y="35862"/>
                      <a:pt x="8111" y="33752"/>
                    </a:cubicBezTo>
                    <a:cubicBezTo>
                      <a:pt x="23187" y="22783"/>
                      <a:pt x="38294" y="11904"/>
                      <a:pt x="52616" y="0"/>
                    </a:cubicBezTo>
                    <a:cubicBezTo>
                      <a:pt x="52646" y="120"/>
                      <a:pt x="52707" y="241"/>
                      <a:pt x="52797" y="331"/>
                    </a:cubicBezTo>
                    <a:cubicBezTo>
                      <a:pt x="54214" y="2712"/>
                      <a:pt x="56234" y="4430"/>
                      <a:pt x="58285" y="6268"/>
                    </a:cubicBezTo>
                    <a:cubicBezTo>
                      <a:pt x="70074" y="16303"/>
                      <a:pt x="83884" y="23717"/>
                      <a:pt x="95433" y="34114"/>
                    </a:cubicBezTo>
                    <a:cubicBezTo>
                      <a:pt x="108278" y="48097"/>
                      <a:pt x="121243" y="63466"/>
                      <a:pt x="132943" y="78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33"/>
              <p:cNvSpPr/>
              <p:nvPr/>
            </p:nvSpPr>
            <p:spPr>
              <a:xfrm>
                <a:off x="7813016" y="2741737"/>
                <a:ext cx="71099" cy="73079"/>
              </a:xfrm>
              <a:custGeom>
                <a:rect b="b" l="l" r="r" t="t"/>
                <a:pathLst>
                  <a:path extrusionOk="0" h="146158" w="142199">
                    <a:moveTo>
                      <a:pt x="142199" y="49423"/>
                    </a:moveTo>
                    <a:cubicBezTo>
                      <a:pt x="140692" y="51141"/>
                      <a:pt x="139275" y="52949"/>
                      <a:pt x="137827" y="54516"/>
                    </a:cubicBezTo>
                    <a:cubicBezTo>
                      <a:pt x="127214" y="67655"/>
                      <a:pt x="117535" y="81487"/>
                      <a:pt x="107464" y="95018"/>
                    </a:cubicBezTo>
                    <a:cubicBezTo>
                      <a:pt x="97061" y="108941"/>
                      <a:pt x="86598" y="122864"/>
                      <a:pt x="76618" y="137088"/>
                    </a:cubicBezTo>
                    <a:cubicBezTo>
                      <a:pt x="75140" y="139710"/>
                      <a:pt x="72788" y="142874"/>
                      <a:pt x="70768" y="146159"/>
                    </a:cubicBezTo>
                    <a:cubicBezTo>
                      <a:pt x="48154" y="133050"/>
                      <a:pt x="25901" y="119217"/>
                      <a:pt x="3287" y="106139"/>
                    </a:cubicBezTo>
                    <a:cubicBezTo>
                      <a:pt x="2171" y="105415"/>
                      <a:pt x="1085" y="104692"/>
                      <a:pt x="0" y="103969"/>
                    </a:cubicBezTo>
                    <a:cubicBezTo>
                      <a:pt x="1266" y="101377"/>
                      <a:pt x="2442" y="98725"/>
                      <a:pt x="3829" y="96796"/>
                    </a:cubicBezTo>
                    <a:cubicBezTo>
                      <a:pt x="12935" y="79950"/>
                      <a:pt x="21770" y="62743"/>
                      <a:pt x="34917" y="48609"/>
                    </a:cubicBezTo>
                    <a:cubicBezTo>
                      <a:pt x="37510" y="44149"/>
                      <a:pt x="66788" y="17539"/>
                      <a:pt x="73633" y="4912"/>
                    </a:cubicBezTo>
                    <a:cubicBezTo>
                      <a:pt x="74808" y="4249"/>
                      <a:pt x="75864" y="3194"/>
                      <a:pt x="76768" y="2320"/>
                    </a:cubicBezTo>
                    <a:cubicBezTo>
                      <a:pt x="77552" y="1477"/>
                      <a:pt x="78819" y="994"/>
                      <a:pt x="79361" y="0"/>
                    </a:cubicBezTo>
                    <a:cubicBezTo>
                      <a:pt x="88709" y="7142"/>
                      <a:pt x="98689" y="13682"/>
                      <a:pt x="107222" y="21427"/>
                    </a:cubicBezTo>
                    <a:cubicBezTo>
                      <a:pt x="118861" y="30708"/>
                      <a:pt x="130530" y="40050"/>
                      <a:pt x="142199" y="494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5" name="Google Shape;1555;p33"/>
            <p:cNvGrpSpPr/>
            <p:nvPr/>
          </p:nvGrpSpPr>
          <p:grpSpPr>
            <a:xfrm>
              <a:off x="7635128" y="2729607"/>
              <a:ext cx="658487" cy="360967"/>
              <a:chOff x="7635128" y="2729607"/>
              <a:chExt cx="658487" cy="360967"/>
            </a:xfrm>
          </p:grpSpPr>
          <p:sp>
            <p:nvSpPr>
              <p:cNvPr id="1556" name="Google Shape;1556;p33"/>
              <p:cNvSpPr/>
              <p:nvPr/>
            </p:nvSpPr>
            <p:spPr>
              <a:xfrm>
                <a:off x="7635128" y="2818281"/>
                <a:ext cx="62976" cy="271509"/>
              </a:xfrm>
              <a:custGeom>
                <a:rect b="b" l="l" r="r" t="t"/>
                <a:pathLst>
                  <a:path extrusionOk="0" h="543018" w="125951">
                    <a:moveTo>
                      <a:pt x="125951" y="543018"/>
                    </a:moveTo>
                    <a:cubicBezTo>
                      <a:pt x="109669" y="542898"/>
                      <a:pt x="93356" y="542747"/>
                      <a:pt x="77044" y="542626"/>
                    </a:cubicBezTo>
                    <a:cubicBezTo>
                      <a:pt x="59646" y="542717"/>
                      <a:pt x="42248" y="542566"/>
                      <a:pt x="24850" y="542205"/>
                    </a:cubicBezTo>
                    <a:cubicBezTo>
                      <a:pt x="24880" y="536358"/>
                      <a:pt x="23342" y="529698"/>
                      <a:pt x="23674" y="524846"/>
                    </a:cubicBezTo>
                    <a:cubicBezTo>
                      <a:pt x="20749" y="489105"/>
                      <a:pt x="20658" y="453213"/>
                      <a:pt x="18759" y="417412"/>
                    </a:cubicBezTo>
                    <a:cubicBezTo>
                      <a:pt x="14809" y="367658"/>
                      <a:pt x="13060" y="317662"/>
                      <a:pt x="10889" y="267787"/>
                    </a:cubicBezTo>
                    <a:cubicBezTo>
                      <a:pt x="5431" y="194708"/>
                      <a:pt x="-1383" y="121538"/>
                      <a:pt x="245" y="48097"/>
                    </a:cubicBezTo>
                    <a:cubicBezTo>
                      <a:pt x="4" y="45987"/>
                      <a:pt x="697" y="42883"/>
                      <a:pt x="758" y="40141"/>
                    </a:cubicBezTo>
                    <a:cubicBezTo>
                      <a:pt x="7090" y="37248"/>
                      <a:pt x="14145" y="34054"/>
                      <a:pt x="22015" y="30377"/>
                    </a:cubicBezTo>
                    <a:cubicBezTo>
                      <a:pt x="45504" y="19799"/>
                      <a:pt x="69204" y="9704"/>
                      <a:pt x="93055" y="0"/>
                    </a:cubicBezTo>
                    <a:cubicBezTo>
                      <a:pt x="93386" y="42401"/>
                      <a:pt x="93929" y="84832"/>
                      <a:pt x="97758" y="127113"/>
                    </a:cubicBezTo>
                    <a:cubicBezTo>
                      <a:pt x="100472" y="182925"/>
                      <a:pt x="102854" y="239701"/>
                      <a:pt x="107498" y="295482"/>
                    </a:cubicBezTo>
                    <a:cubicBezTo>
                      <a:pt x="111749" y="344001"/>
                      <a:pt x="116212" y="392550"/>
                      <a:pt x="119740" y="441129"/>
                    </a:cubicBezTo>
                    <a:cubicBezTo>
                      <a:pt x="122544" y="474097"/>
                      <a:pt x="122664" y="509507"/>
                      <a:pt x="125951" y="5430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33"/>
              <p:cNvSpPr/>
              <p:nvPr/>
            </p:nvSpPr>
            <p:spPr>
              <a:xfrm>
                <a:off x="7752997" y="2783596"/>
                <a:ext cx="88769" cy="306979"/>
              </a:xfrm>
              <a:custGeom>
                <a:rect b="b" l="l" r="r" t="t"/>
                <a:pathLst>
                  <a:path extrusionOk="0" h="613957" w="177538">
                    <a:moveTo>
                      <a:pt x="177538" y="613958"/>
                    </a:moveTo>
                    <a:cubicBezTo>
                      <a:pt x="177327" y="613958"/>
                      <a:pt x="177146" y="613958"/>
                      <a:pt x="176935" y="613958"/>
                    </a:cubicBezTo>
                    <a:cubicBezTo>
                      <a:pt x="128480" y="613958"/>
                      <a:pt x="80085" y="613747"/>
                      <a:pt x="31630" y="613476"/>
                    </a:cubicBezTo>
                    <a:cubicBezTo>
                      <a:pt x="30816" y="605460"/>
                      <a:pt x="29580" y="597413"/>
                      <a:pt x="29067" y="589367"/>
                    </a:cubicBezTo>
                    <a:cubicBezTo>
                      <a:pt x="25931" y="552662"/>
                      <a:pt x="22433" y="515956"/>
                      <a:pt x="19479" y="479251"/>
                    </a:cubicBezTo>
                    <a:cubicBezTo>
                      <a:pt x="16041" y="402977"/>
                      <a:pt x="10403" y="326884"/>
                      <a:pt x="7749" y="250580"/>
                    </a:cubicBezTo>
                    <a:cubicBezTo>
                      <a:pt x="4191" y="178495"/>
                      <a:pt x="6242" y="106259"/>
                      <a:pt x="965" y="34264"/>
                    </a:cubicBezTo>
                    <a:cubicBezTo>
                      <a:pt x="543" y="29051"/>
                      <a:pt x="513" y="23747"/>
                      <a:pt x="0" y="18534"/>
                    </a:cubicBezTo>
                    <a:cubicBezTo>
                      <a:pt x="18785" y="12778"/>
                      <a:pt x="37510" y="6841"/>
                      <a:pt x="55933" y="0"/>
                    </a:cubicBezTo>
                    <a:cubicBezTo>
                      <a:pt x="60245" y="4912"/>
                      <a:pt x="66486" y="9734"/>
                      <a:pt x="74296" y="14495"/>
                    </a:cubicBezTo>
                    <a:cubicBezTo>
                      <a:pt x="101855" y="31643"/>
                      <a:pt x="129204" y="49152"/>
                      <a:pt x="157396" y="65244"/>
                    </a:cubicBezTo>
                    <a:cubicBezTo>
                      <a:pt x="153145" y="175270"/>
                      <a:pt x="160894" y="285296"/>
                      <a:pt x="166171" y="395111"/>
                    </a:cubicBezTo>
                    <a:cubicBezTo>
                      <a:pt x="170814" y="467950"/>
                      <a:pt x="170030" y="541270"/>
                      <a:pt x="177538" y="6139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33"/>
              <p:cNvSpPr/>
              <p:nvPr/>
            </p:nvSpPr>
            <p:spPr>
              <a:xfrm>
                <a:off x="7920305" y="2794173"/>
                <a:ext cx="30220" cy="295738"/>
              </a:xfrm>
              <a:custGeom>
                <a:rect b="b" l="l" r="r" t="t"/>
                <a:pathLst>
                  <a:path extrusionOk="0" h="591476" w="60440">
                    <a:moveTo>
                      <a:pt x="60441" y="591205"/>
                    </a:moveTo>
                    <a:cubicBezTo>
                      <a:pt x="45907" y="591296"/>
                      <a:pt x="31404" y="591386"/>
                      <a:pt x="16870" y="591477"/>
                    </a:cubicBezTo>
                    <a:cubicBezTo>
                      <a:pt x="17293" y="586203"/>
                      <a:pt x="16177" y="580447"/>
                      <a:pt x="16690" y="575354"/>
                    </a:cubicBezTo>
                    <a:cubicBezTo>
                      <a:pt x="16659" y="555766"/>
                      <a:pt x="16237" y="536238"/>
                      <a:pt x="15212" y="516679"/>
                    </a:cubicBezTo>
                    <a:cubicBezTo>
                      <a:pt x="11835" y="448572"/>
                      <a:pt x="7011" y="380465"/>
                      <a:pt x="4749" y="312328"/>
                    </a:cubicBezTo>
                    <a:cubicBezTo>
                      <a:pt x="3272" y="261429"/>
                      <a:pt x="528" y="210589"/>
                      <a:pt x="739" y="159660"/>
                    </a:cubicBezTo>
                    <a:cubicBezTo>
                      <a:pt x="-1281" y="129916"/>
                      <a:pt x="1131" y="100383"/>
                      <a:pt x="4478" y="70849"/>
                    </a:cubicBezTo>
                    <a:cubicBezTo>
                      <a:pt x="5654" y="47554"/>
                      <a:pt x="11865" y="22632"/>
                      <a:pt x="4448" y="0"/>
                    </a:cubicBezTo>
                    <a:cubicBezTo>
                      <a:pt x="13795" y="663"/>
                      <a:pt x="22268" y="6570"/>
                      <a:pt x="30319" y="11000"/>
                    </a:cubicBezTo>
                    <a:cubicBezTo>
                      <a:pt x="31434" y="11753"/>
                      <a:pt x="32550" y="12567"/>
                      <a:pt x="33605" y="13410"/>
                    </a:cubicBezTo>
                    <a:cubicBezTo>
                      <a:pt x="31163" y="53672"/>
                      <a:pt x="32881" y="94084"/>
                      <a:pt x="34721" y="134346"/>
                    </a:cubicBezTo>
                    <a:cubicBezTo>
                      <a:pt x="37555" y="193291"/>
                      <a:pt x="40058" y="251363"/>
                      <a:pt x="43857" y="310399"/>
                    </a:cubicBezTo>
                    <a:cubicBezTo>
                      <a:pt x="46028" y="384051"/>
                      <a:pt x="49676" y="457402"/>
                      <a:pt x="55948" y="530873"/>
                    </a:cubicBezTo>
                    <a:cubicBezTo>
                      <a:pt x="56702" y="542084"/>
                      <a:pt x="57456" y="554470"/>
                      <a:pt x="58179" y="566946"/>
                    </a:cubicBezTo>
                    <a:cubicBezTo>
                      <a:pt x="58632" y="573817"/>
                      <a:pt x="59506" y="580628"/>
                      <a:pt x="60019" y="587499"/>
                    </a:cubicBezTo>
                    <a:cubicBezTo>
                      <a:pt x="60049" y="588764"/>
                      <a:pt x="60169" y="590000"/>
                      <a:pt x="60441" y="591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33"/>
              <p:cNvSpPr/>
              <p:nvPr/>
            </p:nvSpPr>
            <p:spPr>
              <a:xfrm>
                <a:off x="7998740" y="2782450"/>
                <a:ext cx="99579" cy="306964"/>
              </a:xfrm>
              <a:custGeom>
                <a:rect b="b" l="l" r="r" t="t"/>
                <a:pathLst>
                  <a:path extrusionOk="0" h="613927" w="199157">
                    <a:moveTo>
                      <a:pt x="186916" y="267848"/>
                    </a:moveTo>
                    <a:cubicBezTo>
                      <a:pt x="193127" y="382816"/>
                      <a:pt x="195057" y="497995"/>
                      <a:pt x="199158" y="613054"/>
                    </a:cubicBezTo>
                    <a:cubicBezTo>
                      <a:pt x="180493" y="613416"/>
                      <a:pt x="161859" y="613596"/>
                      <a:pt x="143194" y="613657"/>
                    </a:cubicBezTo>
                    <a:cubicBezTo>
                      <a:pt x="143013" y="613657"/>
                      <a:pt x="142802" y="613657"/>
                      <a:pt x="142622" y="613657"/>
                    </a:cubicBezTo>
                    <a:cubicBezTo>
                      <a:pt x="136380" y="613626"/>
                      <a:pt x="130138" y="613626"/>
                      <a:pt x="123867" y="613626"/>
                    </a:cubicBezTo>
                    <a:cubicBezTo>
                      <a:pt x="119464" y="613596"/>
                      <a:pt x="115002" y="613596"/>
                      <a:pt x="110599" y="613657"/>
                    </a:cubicBezTo>
                    <a:cubicBezTo>
                      <a:pt x="107614" y="613657"/>
                      <a:pt x="104629" y="613657"/>
                      <a:pt x="101644" y="613687"/>
                    </a:cubicBezTo>
                    <a:cubicBezTo>
                      <a:pt x="80658" y="613747"/>
                      <a:pt x="59672" y="613807"/>
                      <a:pt x="38686" y="613928"/>
                    </a:cubicBezTo>
                    <a:cubicBezTo>
                      <a:pt x="38927" y="613054"/>
                      <a:pt x="39078" y="612090"/>
                      <a:pt x="39108" y="611065"/>
                    </a:cubicBezTo>
                    <a:cubicBezTo>
                      <a:pt x="38867" y="569266"/>
                      <a:pt x="37811" y="529246"/>
                      <a:pt x="34555" y="487207"/>
                    </a:cubicBezTo>
                    <a:cubicBezTo>
                      <a:pt x="27167" y="395262"/>
                      <a:pt x="20594" y="303438"/>
                      <a:pt x="13207" y="211524"/>
                    </a:cubicBezTo>
                    <a:cubicBezTo>
                      <a:pt x="13177" y="211373"/>
                      <a:pt x="13177" y="211252"/>
                      <a:pt x="13177" y="211072"/>
                    </a:cubicBezTo>
                    <a:cubicBezTo>
                      <a:pt x="10161" y="169213"/>
                      <a:pt x="7056" y="126088"/>
                      <a:pt x="0" y="84561"/>
                    </a:cubicBezTo>
                    <a:cubicBezTo>
                      <a:pt x="33017" y="57620"/>
                      <a:pt x="67150" y="30889"/>
                      <a:pt x="96699" y="0"/>
                    </a:cubicBezTo>
                    <a:cubicBezTo>
                      <a:pt x="122359" y="9312"/>
                      <a:pt x="148290" y="17780"/>
                      <a:pt x="174342" y="25857"/>
                    </a:cubicBezTo>
                    <a:cubicBezTo>
                      <a:pt x="173347" y="42612"/>
                      <a:pt x="175940" y="59669"/>
                      <a:pt x="176754" y="76334"/>
                    </a:cubicBezTo>
                    <a:cubicBezTo>
                      <a:pt x="180192" y="140132"/>
                      <a:pt x="182875" y="204050"/>
                      <a:pt x="186916" y="2678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33"/>
              <p:cNvSpPr/>
              <p:nvPr/>
            </p:nvSpPr>
            <p:spPr>
              <a:xfrm>
                <a:off x="8183484" y="2822290"/>
                <a:ext cx="110131" cy="265437"/>
              </a:xfrm>
              <a:custGeom>
                <a:rect b="b" l="l" r="r" t="t"/>
                <a:pathLst>
                  <a:path extrusionOk="0" h="530873" w="220262">
                    <a:moveTo>
                      <a:pt x="210073" y="382394"/>
                    </a:moveTo>
                    <a:cubicBezTo>
                      <a:pt x="216586" y="425277"/>
                      <a:pt x="223310" y="468974"/>
                      <a:pt x="218787" y="512430"/>
                    </a:cubicBezTo>
                    <a:cubicBezTo>
                      <a:pt x="205459" y="520205"/>
                      <a:pt x="189026" y="518819"/>
                      <a:pt x="174101" y="519603"/>
                    </a:cubicBezTo>
                    <a:cubicBezTo>
                      <a:pt x="158361" y="520446"/>
                      <a:pt x="142591" y="520838"/>
                      <a:pt x="126882" y="522375"/>
                    </a:cubicBezTo>
                    <a:cubicBezTo>
                      <a:pt x="101916" y="525750"/>
                      <a:pt x="76768" y="527408"/>
                      <a:pt x="51802" y="530693"/>
                    </a:cubicBezTo>
                    <a:cubicBezTo>
                      <a:pt x="48576" y="530783"/>
                      <a:pt x="45380" y="530813"/>
                      <a:pt x="42183" y="530873"/>
                    </a:cubicBezTo>
                    <a:cubicBezTo>
                      <a:pt x="41641" y="496097"/>
                      <a:pt x="37570" y="462796"/>
                      <a:pt x="38143" y="427296"/>
                    </a:cubicBezTo>
                    <a:cubicBezTo>
                      <a:pt x="36696" y="379411"/>
                      <a:pt x="35550" y="331525"/>
                      <a:pt x="33891" y="283699"/>
                    </a:cubicBezTo>
                    <a:cubicBezTo>
                      <a:pt x="29519" y="236506"/>
                      <a:pt x="24182" y="189464"/>
                      <a:pt x="20504" y="142211"/>
                    </a:cubicBezTo>
                    <a:cubicBezTo>
                      <a:pt x="14021" y="95229"/>
                      <a:pt x="14383" y="46831"/>
                      <a:pt x="452" y="1175"/>
                    </a:cubicBezTo>
                    <a:cubicBezTo>
                      <a:pt x="302" y="784"/>
                      <a:pt x="151" y="392"/>
                      <a:pt x="0" y="0"/>
                    </a:cubicBezTo>
                    <a:cubicBezTo>
                      <a:pt x="10403" y="2742"/>
                      <a:pt x="20715" y="5635"/>
                      <a:pt x="30997" y="8770"/>
                    </a:cubicBezTo>
                    <a:cubicBezTo>
                      <a:pt x="54817" y="17660"/>
                      <a:pt x="79090" y="27273"/>
                      <a:pt x="98388" y="44300"/>
                    </a:cubicBezTo>
                    <a:cubicBezTo>
                      <a:pt x="155557" y="101407"/>
                      <a:pt x="170573" y="184793"/>
                      <a:pt x="188363" y="260494"/>
                    </a:cubicBezTo>
                    <a:cubicBezTo>
                      <a:pt x="196444" y="300967"/>
                      <a:pt x="203741" y="341620"/>
                      <a:pt x="210073" y="3823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33"/>
              <p:cNvSpPr/>
              <p:nvPr/>
            </p:nvSpPr>
            <p:spPr>
              <a:xfrm>
                <a:off x="7928847" y="2766644"/>
                <a:ext cx="65325" cy="67865"/>
              </a:xfrm>
              <a:custGeom>
                <a:rect b="b" l="l" r="r" t="t"/>
                <a:pathLst>
                  <a:path extrusionOk="0" h="135731" w="130650">
                    <a:moveTo>
                      <a:pt x="106046" y="49152"/>
                    </a:moveTo>
                    <a:cubicBezTo>
                      <a:pt x="115725" y="60513"/>
                      <a:pt x="122721" y="73742"/>
                      <a:pt x="130651" y="86339"/>
                    </a:cubicBezTo>
                    <a:cubicBezTo>
                      <a:pt x="114248" y="101166"/>
                      <a:pt x="99232" y="117470"/>
                      <a:pt x="86508" y="135672"/>
                    </a:cubicBezTo>
                    <a:cubicBezTo>
                      <a:pt x="86508" y="135702"/>
                      <a:pt x="86477" y="135702"/>
                      <a:pt x="86477" y="135732"/>
                    </a:cubicBezTo>
                    <a:cubicBezTo>
                      <a:pt x="55873" y="99961"/>
                      <a:pt x="50596" y="53853"/>
                      <a:pt x="0" y="37851"/>
                    </a:cubicBezTo>
                    <a:cubicBezTo>
                      <a:pt x="18815" y="26851"/>
                      <a:pt x="35912" y="13471"/>
                      <a:pt x="52948" y="0"/>
                    </a:cubicBezTo>
                    <a:cubicBezTo>
                      <a:pt x="57290" y="4098"/>
                      <a:pt x="62416" y="7504"/>
                      <a:pt x="66818" y="11663"/>
                    </a:cubicBezTo>
                    <a:cubicBezTo>
                      <a:pt x="79934" y="23325"/>
                      <a:pt x="93714" y="35500"/>
                      <a:pt x="106046" y="49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33"/>
              <p:cNvSpPr/>
              <p:nvPr/>
            </p:nvSpPr>
            <p:spPr>
              <a:xfrm>
                <a:off x="7988624" y="2738889"/>
                <a:ext cx="55676" cy="37654"/>
              </a:xfrm>
              <a:custGeom>
                <a:rect b="b" l="l" r="r" t="t"/>
                <a:pathLst>
                  <a:path extrusionOk="0" h="75309" w="111353">
                    <a:moveTo>
                      <a:pt x="111353" y="58162"/>
                    </a:moveTo>
                    <a:cubicBezTo>
                      <a:pt x="104328" y="63978"/>
                      <a:pt x="97182" y="69644"/>
                      <a:pt x="90035" y="75310"/>
                    </a:cubicBezTo>
                    <a:cubicBezTo>
                      <a:pt x="75653" y="61296"/>
                      <a:pt x="63320" y="45204"/>
                      <a:pt x="48093" y="32095"/>
                    </a:cubicBezTo>
                    <a:cubicBezTo>
                      <a:pt x="34495" y="21457"/>
                      <a:pt x="18695" y="14043"/>
                      <a:pt x="3679" y="5666"/>
                    </a:cubicBezTo>
                    <a:cubicBezTo>
                      <a:pt x="2473" y="5033"/>
                      <a:pt x="1266" y="4520"/>
                      <a:pt x="0" y="4098"/>
                    </a:cubicBezTo>
                    <a:cubicBezTo>
                      <a:pt x="1568" y="2742"/>
                      <a:pt x="3166" y="1386"/>
                      <a:pt x="4734" y="0"/>
                    </a:cubicBezTo>
                    <a:cubicBezTo>
                      <a:pt x="45862" y="7504"/>
                      <a:pt x="78065" y="34475"/>
                      <a:pt x="111353" y="58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33"/>
              <p:cNvSpPr/>
              <p:nvPr/>
            </p:nvSpPr>
            <p:spPr>
              <a:xfrm>
                <a:off x="7856360" y="2769552"/>
                <a:ext cx="54003" cy="64581"/>
              </a:xfrm>
              <a:custGeom>
                <a:rect b="b" l="l" r="r" t="t"/>
                <a:pathLst>
                  <a:path extrusionOk="0" h="129162" w="108006">
                    <a:moveTo>
                      <a:pt x="94890" y="25495"/>
                    </a:moveTo>
                    <a:cubicBezTo>
                      <a:pt x="98538" y="28930"/>
                      <a:pt x="103966" y="33933"/>
                      <a:pt x="108006" y="38092"/>
                    </a:cubicBezTo>
                    <a:cubicBezTo>
                      <a:pt x="93201" y="46259"/>
                      <a:pt x="78035" y="70759"/>
                      <a:pt x="72336" y="81307"/>
                    </a:cubicBezTo>
                    <a:cubicBezTo>
                      <a:pt x="64346" y="96435"/>
                      <a:pt x="59973" y="113130"/>
                      <a:pt x="54214" y="129162"/>
                    </a:cubicBezTo>
                    <a:cubicBezTo>
                      <a:pt x="36485" y="118404"/>
                      <a:pt x="18604" y="107766"/>
                      <a:pt x="0" y="98574"/>
                    </a:cubicBezTo>
                    <a:cubicBezTo>
                      <a:pt x="30" y="98544"/>
                      <a:pt x="30" y="98514"/>
                      <a:pt x="30" y="98484"/>
                    </a:cubicBezTo>
                    <a:cubicBezTo>
                      <a:pt x="4915" y="87484"/>
                      <a:pt x="12031" y="77660"/>
                      <a:pt x="18634" y="67625"/>
                    </a:cubicBezTo>
                    <a:cubicBezTo>
                      <a:pt x="33620" y="45897"/>
                      <a:pt x="49360" y="22843"/>
                      <a:pt x="63200" y="121"/>
                    </a:cubicBezTo>
                    <a:cubicBezTo>
                      <a:pt x="63230" y="90"/>
                      <a:pt x="63230" y="30"/>
                      <a:pt x="63260" y="0"/>
                    </a:cubicBezTo>
                    <a:cubicBezTo>
                      <a:pt x="73813" y="8468"/>
                      <a:pt x="84367" y="16967"/>
                      <a:pt x="94890" y="25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33"/>
              <p:cNvSpPr/>
              <p:nvPr/>
            </p:nvSpPr>
            <p:spPr>
              <a:xfrm>
                <a:off x="7787069" y="2729607"/>
                <a:ext cx="61903" cy="59337"/>
              </a:xfrm>
              <a:custGeom>
                <a:rect b="b" l="l" r="r" t="t"/>
                <a:pathLst>
                  <a:path extrusionOk="0" h="118674" w="123806">
                    <a:moveTo>
                      <a:pt x="123806" y="18292"/>
                    </a:moveTo>
                    <a:cubicBezTo>
                      <a:pt x="121153" y="19106"/>
                      <a:pt x="118680" y="22632"/>
                      <a:pt x="119042" y="25706"/>
                    </a:cubicBezTo>
                    <a:cubicBezTo>
                      <a:pt x="110720" y="31582"/>
                      <a:pt x="103574" y="39659"/>
                      <a:pt x="95674" y="46048"/>
                    </a:cubicBezTo>
                    <a:cubicBezTo>
                      <a:pt x="82829" y="57680"/>
                      <a:pt x="69954" y="69493"/>
                      <a:pt x="59220" y="83205"/>
                    </a:cubicBezTo>
                    <a:cubicBezTo>
                      <a:pt x="55963" y="89021"/>
                      <a:pt x="42907" y="105355"/>
                      <a:pt x="37057" y="118675"/>
                    </a:cubicBezTo>
                    <a:cubicBezTo>
                      <a:pt x="29158" y="113642"/>
                      <a:pt x="21197" y="108730"/>
                      <a:pt x="13147" y="103908"/>
                    </a:cubicBezTo>
                    <a:cubicBezTo>
                      <a:pt x="8352" y="100383"/>
                      <a:pt x="2473" y="97068"/>
                      <a:pt x="0" y="91372"/>
                    </a:cubicBezTo>
                    <a:cubicBezTo>
                      <a:pt x="23609" y="66058"/>
                      <a:pt x="49601" y="44511"/>
                      <a:pt x="76527" y="22331"/>
                    </a:cubicBezTo>
                    <a:cubicBezTo>
                      <a:pt x="86809" y="14827"/>
                      <a:pt x="97513" y="7805"/>
                      <a:pt x="107584" y="0"/>
                    </a:cubicBezTo>
                    <a:cubicBezTo>
                      <a:pt x="111896" y="7052"/>
                      <a:pt x="117565" y="12958"/>
                      <a:pt x="123806" y="18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5" name="Google Shape;1565;p33"/>
            <p:cNvGrpSpPr/>
            <p:nvPr/>
          </p:nvGrpSpPr>
          <p:grpSpPr>
            <a:xfrm>
              <a:off x="7549573" y="2356977"/>
              <a:ext cx="753816" cy="743256"/>
              <a:chOff x="15099145" y="4713953"/>
              <a:chExt cx="1507633" cy="1486512"/>
            </a:xfrm>
          </p:grpSpPr>
          <p:sp>
            <p:nvSpPr>
              <p:cNvPr id="1566" name="Google Shape;1566;p33"/>
              <p:cNvSpPr/>
              <p:nvPr/>
            </p:nvSpPr>
            <p:spPr>
              <a:xfrm>
                <a:off x="15099145" y="4713953"/>
                <a:ext cx="1507633" cy="1486512"/>
              </a:xfrm>
              <a:custGeom>
                <a:rect b="b" l="l" r="r" t="t"/>
                <a:pathLst>
                  <a:path extrusionOk="0" h="1486512" w="1507633">
                    <a:moveTo>
                      <a:pt x="1507326" y="1407075"/>
                    </a:moveTo>
                    <a:cubicBezTo>
                      <a:pt x="1506361" y="1380224"/>
                      <a:pt x="1504069" y="1353342"/>
                      <a:pt x="1499818" y="1326793"/>
                    </a:cubicBezTo>
                    <a:cubicBezTo>
                      <a:pt x="1491315" y="1272307"/>
                      <a:pt x="1482239" y="1217882"/>
                      <a:pt x="1470178" y="1164059"/>
                    </a:cubicBezTo>
                    <a:cubicBezTo>
                      <a:pt x="1453232" y="1093089"/>
                      <a:pt x="1435171" y="1017478"/>
                      <a:pt x="1382615" y="963595"/>
                    </a:cubicBezTo>
                    <a:cubicBezTo>
                      <a:pt x="1348422" y="932103"/>
                      <a:pt x="1301957" y="918452"/>
                      <a:pt x="1257632" y="908145"/>
                    </a:cubicBezTo>
                    <a:cubicBezTo>
                      <a:pt x="1204383" y="895217"/>
                      <a:pt x="1151405" y="881656"/>
                      <a:pt x="1099301" y="864689"/>
                    </a:cubicBezTo>
                    <a:cubicBezTo>
                      <a:pt x="1068847" y="855317"/>
                      <a:pt x="1038363" y="845764"/>
                      <a:pt x="1008211" y="835397"/>
                    </a:cubicBezTo>
                    <a:cubicBezTo>
                      <a:pt x="1013367" y="827231"/>
                      <a:pt x="1016291" y="817286"/>
                      <a:pt x="1007397" y="810837"/>
                    </a:cubicBezTo>
                    <a:cubicBezTo>
                      <a:pt x="991265" y="799445"/>
                      <a:pt x="975495" y="787542"/>
                      <a:pt x="959062" y="776542"/>
                    </a:cubicBezTo>
                    <a:cubicBezTo>
                      <a:pt x="939553" y="762589"/>
                      <a:pt x="917753" y="752313"/>
                      <a:pt x="894415" y="746647"/>
                    </a:cubicBezTo>
                    <a:cubicBezTo>
                      <a:pt x="883801" y="742910"/>
                      <a:pt x="874605" y="743965"/>
                      <a:pt x="866946" y="752644"/>
                    </a:cubicBezTo>
                    <a:cubicBezTo>
                      <a:pt x="865860" y="753699"/>
                      <a:pt x="864745" y="754663"/>
                      <a:pt x="863659" y="755688"/>
                    </a:cubicBezTo>
                    <a:cubicBezTo>
                      <a:pt x="852654" y="732785"/>
                      <a:pt x="852654" y="704698"/>
                      <a:pt x="848945" y="670494"/>
                    </a:cubicBezTo>
                    <a:cubicBezTo>
                      <a:pt x="848402" y="666938"/>
                      <a:pt x="846864" y="641322"/>
                      <a:pt x="843427" y="627460"/>
                    </a:cubicBezTo>
                    <a:cubicBezTo>
                      <a:pt x="856302" y="617575"/>
                      <a:pt x="867971" y="606485"/>
                      <a:pt x="877952" y="594371"/>
                    </a:cubicBezTo>
                    <a:cubicBezTo>
                      <a:pt x="892847" y="573426"/>
                      <a:pt x="905933" y="551186"/>
                      <a:pt x="917150" y="528042"/>
                    </a:cubicBezTo>
                    <a:cubicBezTo>
                      <a:pt x="928698" y="531628"/>
                      <a:pt x="951494" y="521623"/>
                      <a:pt x="958157" y="516168"/>
                    </a:cubicBezTo>
                    <a:cubicBezTo>
                      <a:pt x="995878" y="487479"/>
                      <a:pt x="1020875" y="439292"/>
                      <a:pt x="1013909" y="391195"/>
                    </a:cubicBezTo>
                    <a:cubicBezTo>
                      <a:pt x="1013517" y="380587"/>
                      <a:pt x="1010623" y="371968"/>
                      <a:pt x="1006311" y="365549"/>
                    </a:cubicBezTo>
                    <a:cubicBezTo>
                      <a:pt x="1006371" y="352621"/>
                      <a:pt x="1004200" y="340115"/>
                      <a:pt x="999316" y="329175"/>
                    </a:cubicBezTo>
                    <a:cubicBezTo>
                      <a:pt x="992622" y="317151"/>
                      <a:pt x="982762" y="308562"/>
                      <a:pt x="971334" y="302113"/>
                    </a:cubicBezTo>
                    <a:cubicBezTo>
                      <a:pt x="969555" y="281380"/>
                      <a:pt x="966329" y="260797"/>
                      <a:pt x="961263" y="240576"/>
                    </a:cubicBezTo>
                    <a:cubicBezTo>
                      <a:pt x="957796" y="220927"/>
                      <a:pt x="952247" y="201399"/>
                      <a:pt x="943624" y="183468"/>
                    </a:cubicBezTo>
                    <a:cubicBezTo>
                      <a:pt x="945252" y="183498"/>
                      <a:pt x="946911" y="183498"/>
                      <a:pt x="948569" y="183468"/>
                    </a:cubicBezTo>
                    <a:cubicBezTo>
                      <a:pt x="955413" y="184613"/>
                      <a:pt x="963585" y="179912"/>
                      <a:pt x="962107" y="172167"/>
                    </a:cubicBezTo>
                    <a:cubicBezTo>
                      <a:pt x="959575" y="164001"/>
                      <a:pt x="952820" y="160113"/>
                      <a:pt x="947303" y="153423"/>
                    </a:cubicBezTo>
                    <a:cubicBezTo>
                      <a:pt x="933312" y="137812"/>
                      <a:pt x="919803" y="120545"/>
                      <a:pt x="909491" y="102071"/>
                    </a:cubicBezTo>
                    <a:cubicBezTo>
                      <a:pt x="884917" y="53703"/>
                      <a:pt x="835678" y="17148"/>
                      <a:pt x="779534" y="22874"/>
                    </a:cubicBezTo>
                    <a:cubicBezTo>
                      <a:pt x="762739" y="8379"/>
                      <a:pt x="738979" y="6752"/>
                      <a:pt x="717992" y="2623"/>
                    </a:cubicBezTo>
                    <a:cubicBezTo>
                      <a:pt x="695167" y="-1355"/>
                      <a:pt x="671437" y="-180"/>
                      <a:pt x="648431" y="2020"/>
                    </a:cubicBezTo>
                    <a:cubicBezTo>
                      <a:pt x="628168" y="5938"/>
                      <a:pt x="608509" y="13020"/>
                      <a:pt x="590085" y="22272"/>
                    </a:cubicBezTo>
                    <a:cubicBezTo>
                      <a:pt x="570486" y="29022"/>
                      <a:pt x="557732" y="45416"/>
                      <a:pt x="542686" y="58676"/>
                    </a:cubicBezTo>
                    <a:cubicBezTo>
                      <a:pt x="519739" y="78776"/>
                      <a:pt x="502100" y="102463"/>
                      <a:pt x="478762" y="122473"/>
                    </a:cubicBezTo>
                    <a:cubicBezTo>
                      <a:pt x="470410" y="130731"/>
                      <a:pt x="463173" y="140404"/>
                      <a:pt x="452952" y="146522"/>
                    </a:cubicBezTo>
                    <a:cubicBezTo>
                      <a:pt x="446680" y="146672"/>
                      <a:pt x="443665" y="155231"/>
                      <a:pt x="448971" y="158908"/>
                    </a:cubicBezTo>
                    <a:cubicBezTo>
                      <a:pt x="453524" y="160927"/>
                      <a:pt x="458711" y="160806"/>
                      <a:pt x="463837" y="160475"/>
                    </a:cubicBezTo>
                    <a:cubicBezTo>
                      <a:pt x="444087" y="198355"/>
                      <a:pt x="432237" y="240425"/>
                      <a:pt x="427654" y="282856"/>
                    </a:cubicBezTo>
                    <a:cubicBezTo>
                      <a:pt x="426689" y="292198"/>
                      <a:pt x="425724" y="301661"/>
                      <a:pt x="425030" y="311124"/>
                    </a:cubicBezTo>
                    <a:cubicBezTo>
                      <a:pt x="423070" y="312962"/>
                      <a:pt x="421171" y="314891"/>
                      <a:pt x="419422" y="317091"/>
                    </a:cubicBezTo>
                    <a:cubicBezTo>
                      <a:pt x="406155" y="330923"/>
                      <a:pt x="401421" y="352440"/>
                      <a:pt x="402205" y="374801"/>
                    </a:cubicBezTo>
                    <a:cubicBezTo>
                      <a:pt x="366896" y="387006"/>
                      <a:pt x="373379" y="447549"/>
                      <a:pt x="389450" y="474822"/>
                    </a:cubicBezTo>
                    <a:cubicBezTo>
                      <a:pt x="401753" y="495646"/>
                      <a:pt x="421623" y="511708"/>
                      <a:pt x="445534" y="516831"/>
                    </a:cubicBezTo>
                    <a:cubicBezTo>
                      <a:pt x="452469" y="517765"/>
                      <a:pt x="470983" y="520206"/>
                      <a:pt x="481596" y="516470"/>
                    </a:cubicBezTo>
                    <a:cubicBezTo>
                      <a:pt x="488622" y="526957"/>
                      <a:pt x="496070" y="537173"/>
                      <a:pt x="503728" y="547178"/>
                    </a:cubicBezTo>
                    <a:cubicBezTo>
                      <a:pt x="526403" y="579695"/>
                      <a:pt x="554113" y="608384"/>
                      <a:pt x="585080" y="632975"/>
                    </a:cubicBezTo>
                    <a:cubicBezTo>
                      <a:pt x="583572" y="637616"/>
                      <a:pt x="583844" y="642558"/>
                      <a:pt x="583542" y="647410"/>
                    </a:cubicBezTo>
                    <a:cubicBezTo>
                      <a:pt x="582306" y="675436"/>
                      <a:pt x="581944" y="703854"/>
                      <a:pt x="579049" y="731881"/>
                    </a:cubicBezTo>
                    <a:cubicBezTo>
                      <a:pt x="575823" y="734081"/>
                      <a:pt x="572808" y="736763"/>
                      <a:pt x="569220" y="738691"/>
                    </a:cubicBezTo>
                    <a:cubicBezTo>
                      <a:pt x="534725" y="758702"/>
                      <a:pt x="504151" y="783353"/>
                      <a:pt x="474661" y="810174"/>
                    </a:cubicBezTo>
                    <a:cubicBezTo>
                      <a:pt x="462811" y="819184"/>
                      <a:pt x="456992" y="827472"/>
                      <a:pt x="456148" y="835337"/>
                    </a:cubicBezTo>
                    <a:cubicBezTo>
                      <a:pt x="440348" y="840611"/>
                      <a:pt x="424578" y="846066"/>
                      <a:pt x="408657" y="851068"/>
                    </a:cubicBezTo>
                    <a:cubicBezTo>
                      <a:pt x="380947" y="859657"/>
                      <a:pt x="352875" y="867251"/>
                      <a:pt x="325738" y="877648"/>
                    </a:cubicBezTo>
                    <a:cubicBezTo>
                      <a:pt x="255332" y="905282"/>
                      <a:pt x="184021" y="932164"/>
                      <a:pt x="117595" y="968568"/>
                    </a:cubicBezTo>
                    <a:cubicBezTo>
                      <a:pt x="99715" y="978603"/>
                      <a:pt x="89583" y="996594"/>
                      <a:pt x="80658" y="1014344"/>
                    </a:cubicBezTo>
                    <a:cubicBezTo>
                      <a:pt x="67723" y="1038573"/>
                      <a:pt x="54305" y="1062773"/>
                      <a:pt x="45922" y="1089081"/>
                    </a:cubicBezTo>
                    <a:cubicBezTo>
                      <a:pt x="32685" y="1128921"/>
                      <a:pt x="26534" y="1170629"/>
                      <a:pt x="20232" y="1212035"/>
                    </a:cubicBezTo>
                    <a:cubicBezTo>
                      <a:pt x="11518" y="1265858"/>
                      <a:pt x="5428" y="1320042"/>
                      <a:pt x="1176" y="1374347"/>
                    </a:cubicBezTo>
                    <a:cubicBezTo>
                      <a:pt x="-2020" y="1432690"/>
                      <a:pt x="-3558" y="1469094"/>
                      <a:pt x="64617" y="1477743"/>
                    </a:cubicBezTo>
                    <a:cubicBezTo>
                      <a:pt x="141355" y="1485217"/>
                      <a:pt x="218666" y="1484554"/>
                      <a:pt x="295676" y="1484825"/>
                    </a:cubicBezTo>
                    <a:cubicBezTo>
                      <a:pt x="379018" y="1486453"/>
                      <a:pt x="462329" y="1486332"/>
                      <a:pt x="545671" y="1486513"/>
                    </a:cubicBezTo>
                    <a:cubicBezTo>
                      <a:pt x="694504" y="1486302"/>
                      <a:pt x="843367" y="1484614"/>
                      <a:pt x="992230" y="1484132"/>
                    </a:cubicBezTo>
                    <a:cubicBezTo>
                      <a:pt x="993345" y="1484433"/>
                      <a:pt x="994521" y="1484614"/>
                      <a:pt x="995697" y="1484614"/>
                    </a:cubicBezTo>
                    <a:cubicBezTo>
                      <a:pt x="996511" y="1484614"/>
                      <a:pt x="997326" y="1484554"/>
                      <a:pt x="998109" y="1484403"/>
                    </a:cubicBezTo>
                    <a:cubicBezTo>
                      <a:pt x="1005889" y="1484072"/>
                      <a:pt x="1013608" y="1484132"/>
                      <a:pt x="1021387" y="1484132"/>
                    </a:cubicBezTo>
                    <a:cubicBezTo>
                      <a:pt x="1033117" y="1484162"/>
                      <a:pt x="1044816" y="1484102"/>
                      <a:pt x="1056545" y="1484012"/>
                    </a:cubicBezTo>
                    <a:cubicBezTo>
                      <a:pt x="1080758" y="1484012"/>
                      <a:pt x="1104940" y="1484042"/>
                      <a:pt x="1129153" y="1484132"/>
                    </a:cubicBezTo>
                    <a:cubicBezTo>
                      <a:pt x="1151978" y="1484283"/>
                      <a:pt x="1174803" y="1483349"/>
                      <a:pt x="1197569" y="1481782"/>
                    </a:cubicBezTo>
                    <a:cubicBezTo>
                      <a:pt x="1201880" y="1481782"/>
                      <a:pt x="1206162" y="1481782"/>
                      <a:pt x="1210474" y="1481782"/>
                    </a:cubicBezTo>
                    <a:cubicBezTo>
                      <a:pt x="1250155" y="1481782"/>
                      <a:pt x="1289835" y="1481782"/>
                      <a:pt x="1329426" y="1479793"/>
                    </a:cubicBezTo>
                    <a:cubicBezTo>
                      <a:pt x="1358342" y="1476900"/>
                      <a:pt x="1387198" y="1472861"/>
                      <a:pt x="1416175" y="1471053"/>
                    </a:cubicBezTo>
                    <a:cubicBezTo>
                      <a:pt x="1442829" y="1467256"/>
                      <a:pt x="1485706" y="1476146"/>
                      <a:pt x="1503828" y="1452459"/>
                    </a:cubicBezTo>
                    <a:cubicBezTo>
                      <a:pt x="1509497" y="1438265"/>
                      <a:pt x="1507084" y="1422082"/>
                      <a:pt x="1507326" y="1407075"/>
                    </a:cubicBezTo>
                    <a:close/>
                    <a:moveTo>
                      <a:pt x="1167115" y="905644"/>
                    </a:moveTo>
                    <a:cubicBezTo>
                      <a:pt x="1198835" y="913931"/>
                      <a:pt x="1230917" y="921013"/>
                      <a:pt x="1262638" y="929301"/>
                    </a:cubicBezTo>
                    <a:cubicBezTo>
                      <a:pt x="1262577" y="929572"/>
                      <a:pt x="1262517" y="929873"/>
                      <a:pt x="1262517" y="930145"/>
                    </a:cubicBezTo>
                    <a:cubicBezTo>
                      <a:pt x="1262065" y="938703"/>
                      <a:pt x="1263844" y="947262"/>
                      <a:pt x="1264598" y="955760"/>
                    </a:cubicBezTo>
                    <a:cubicBezTo>
                      <a:pt x="1272377" y="1040954"/>
                      <a:pt x="1275754" y="1126841"/>
                      <a:pt x="1284287" y="1212156"/>
                    </a:cubicBezTo>
                    <a:cubicBezTo>
                      <a:pt x="1286217" y="1292408"/>
                      <a:pt x="1286790" y="1373262"/>
                      <a:pt x="1290197" y="1453605"/>
                    </a:cubicBezTo>
                    <a:cubicBezTo>
                      <a:pt x="1289745" y="1453605"/>
                      <a:pt x="1289293" y="1453605"/>
                      <a:pt x="1288871" y="1453665"/>
                    </a:cubicBezTo>
                    <a:cubicBezTo>
                      <a:pt x="1259110" y="1456859"/>
                      <a:pt x="1229319" y="1459903"/>
                      <a:pt x="1199468" y="1462073"/>
                    </a:cubicBezTo>
                    <a:cubicBezTo>
                      <a:pt x="1182010" y="1462133"/>
                      <a:pt x="1164582" y="1462284"/>
                      <a:pt x="1147154" y="1462645"/>
                    </a:cubicBezTo>
                    <a:cubicBezTo>
                      <a:pt x="1137022" y="1463007"/>
                      <a:pt x="1126921" y="1463308"/>
                      <a:pt x="1116790" y="1463580"/>
                    </a:cubicBezTo>
                    <a:cubicBezTo>
                      <a:pt x="1116730" y="1462766"/>
                      <a:pt x="1116669" y="1461952"/>
                      <a:pt x="1116579" y="1461169"/>
                    </a:cubicBezTo>
                    <a:cubicBezTo>
                      <a:pt x="1116338" y="1452670"/>
                      <a:pt x="1116217" y="1444202"/>
                      <a:pt x="1115885" y="1435704"/>
                    </a:cubicBezTo>
                    <a:cubicBezTo>
                      <a:pt x="1113443" y="1396798"/>
                      <a:pt x="1113322" y="1357833"/>
                      <a:pt x="1111302" y="1318897"/>
                    </a:cubicBezTo>
                    <a:cubicBezTo>
                      <a:pt x="1109041" y="1223547"/>
                      <a:pt x="1102287" y="1128288"/>
                      <a:pt x="1093995" y="1033300"/>
                    </a:cubicBezTo>
                    <a:cubicBezTo>
                      <a:pt x="1090316" y="993581"/>
                      <a:pt x="1087693" y="953741"/>
                      <a:pt x="1081964" y="914263"/>
                    </a:cubicBezTo>
                    <a:cubicBezTo>
                      <a:pt x="1080366" y="902178"/>
                      <a:pt x="1077833" y="890154"/>
                      <a:pt x="1076597" y="878040"/>
                    </a:cubicBezTo>
                    <a:cubicBezTo>
                      <a:pt x="1106719" y="887412"/>
                      <a:pt x="1136992" y="896332"/>
                      <a:pt x="1167115" y="905644"/>
                    </a:cubicBezTo>
                    <a:close/>
                    <a:moveTo>
                      <a:pt x="1022985" y="1464574"/>
                    </a:moveTo>
                    <a:cubicBezTo>
                      <a:pt x="1018251" y="1464544"/>
                      <a:pt x="1013548" y="1464514"/>
                      <a:pt x="1008814" y="1464604"/>
                    </a:cubicBezTo>
                    <a:cubicBezTo>
                      <a:pt x="1005859" y="1464604"/>
                      <a:pt x="1002934" y="1464604"/>
                      <a:pt x="999979" y="1464604"/>
                    </a:cubicBezTo>
                    <a:cubicBezTo>
                      <a:pt x="978963" y="1464664"/>
                      <a:pt x="957976" y="1464755"/>
                      <a:pt x="936990" y="1464845"/>
                    </a:cubicBezTo>
                    <a:cubicBezTo>
                      <a:pt x="937262" y="1463971"/>
                      <a:pt x="937443" y="1463037"/>
                      <a:pt x="937443" y="1461952"/>
                    </a:cubicBezTo>
                    <a:cubicBezTo>
                      <a:pt x="937201" y="1420154"/>
                      <a:pt x="936146" y="1380133"/>
                      <a:pt x="932859" y="1338094"/>
                    </a:cubicBezTo>
                    <a:cubicBezTo>
                      <a:pt x="925442" y="1245878"/>
                      <a:pt x="918869" y="1153753"/>
                      <a:pt x="911451" y="1061537"/>
                    </a:cubicBezTo>
                    <a:cubicBezTo>
                      <a:pt x="911481" y="1061838"/>
                      <a:pt x="911481" y="1062110"/>
                      <a:pt x="911542" y="1062411"/>
                    </a:cubicBezTo>
                    <a:cubicBezTo>
                      <a:pt x="908526" y="1020402"/>
                      <a:pt x="905390" y="977157"/>
                      <a:pt x="898305" y="935509"/>
                    </a:cubicBezTo>
                    <a:cubicBezTo>
                      <a:pt x="931322" y="908567"/>
                      <a:pt x="965424" y="881746"/>
                      <a:pt x="995004" y="850857"/>
                    </a:cubicBezTo>
                    <a:cubicBezTo>
                      <a:pt x="1020694" y="860169"/>
                      <a:pt x="1046655" y="868698"/>
                      <a:pt x="1072737" y="876834"/>
                    </a:cubicBezTo>
                    <a:cubicBezTo>
                      <a:pt x="1071742" y="893590"/>
                      <a:pt x="1074335" y="910647"/>
                      <a:pt x="1075119" y="927282"/>
                    </a:cubicBezTo>
                    <a:cubicBezTo>
                      <a:pt x="1078557" y="991109"/>
                      <a:pt x="1081270" y="1054997"/>
                      <a:pt x="1085311" y="1118795"/>
                    </a:cubicBezTo>
                    <a:cubicBezTo>
                      <a:pt x="1091552" y="1233794"/>
                      <a:pt x="1093452" y="1348943"/>
                      <a:pt x="1097583" y="1463971"/>
                    </a:cubicBezTo>
                    <a:cubicBezTo>
                      <a:pt x="1079099" y="1464333"/>
                      <a:pt x="1060646" y="1464514"/>
                      <a:pt x="1042132" y="1464574"/>
                    </a:cubicBezTo>
                    <a:cubicBezTo>
                      <a:pt x="1035710" y="1464574"/>
                      <a:pt x="1029348" y="1464574"/>
                      <a:pt x="1022985" y="1464574"/>
                    </a:cubicBezTo>
                    <a:close/>
                    <a:moveTo>
                      <a:pt x="603805" y="1467015"/>
                    </a:moveTo>
                    <a:cubicBezTo>
                      <a:pt x="599523" y="1430520"/>
                      <a:pt x="598287" y="1393694"/>
                      <a:pt x="596357" y="1356989"/>
                    </a:cubicBezTo>
                    <a:cubicBezTo>
                      <a:pt x="590055" y="1213512"/>
                      <a:pt x="576396" y="1070487"/>
                      <a:pt x="571300" y="926920"/>
                    </a:cubicBezTo>
                    <a:cubicBezTo>
                      <a:pt x="571240" y="925564"/>
                      <a:pt x="571210" y="924178"/>
                      <a:pt x="571180" y="922822"/>
                    </a:cubicBezTo>
                    <a:cubicBezTo>
                      <a:pt x="591382" y="935991"/>
                      <a:pt x="614207" y="944369"/>
                      <a:pt x="634500" y="957448"/>
                    </a:cubicBezTo>
                    <a:cubicBezTo>
                      <a:pt x="643938" y="962812"/>
                      <a:pt x="653436" y="967935"/>
                      <a:pt x="662451" y="974022"/>
                    </a:cubicBezTo>
                    <a:cubicBezTo>
                      <a:pt x="672281" y="980713"/>
                      <a:pt x="682865" y="971340"/>
                      <a:pt x="685820" y="961817"/>
                    </a:cubicBezTo>
                    <a:cubicBezTo>
                      <a:pt x="695257" y="933309"/>
                      <a:pt x="704575" y="902811"/>
                      <a:pt x="728214" y="882500"/>
                    </a:cubicBezTo>
                    <a:cubicBezTo>
                      <a:pt x="733853" y="927101"/>
                      <a:pt x="719199" y="971943"/>
                      <a:pt x="722214" y="1016815"/>
                    </a:cubicBezTo>
                    <a:cubicBezTo>
                      <a:pt x="723691" y="1101768"/>
                      <a:pt x="725862" y="1186721"/>
                      <a:pt x="730747" y="1271584"/>
                    </a:cubicBezTo>
                    <a:cubicBezTo>
                      <a:pt x="733702" y="1336376"/>
                      <a:pt x="739401" y="1401138"/>
                      <a:pt x="738677" y="1466051"/>
                    </a:cubicBezTo>
                    <a:cubicBezTo>
                      <a:pt x="693689" y="1466322"/>
                      <a:pt x="648762" y="1466684"/>
                      <a:pt x="603805" y="1467015"/>
                    </a:cubicBezTo>
                    <a:close/>
                    <a:moveTo>
                      <a:pt x="600428" y="774433"/>
                    </a:moveTo>
                    <a:cubicBezTo>
                      <a:pt x="601634" y="773770"/>
                      <a:pt x="602719" y="772745"/>
                      <a:pt x="603594" y="771811"/>
                    </a:cubicBezTo>
                    <a:cubicBezTo>
                      <a:pt x="604378" y="770937"/>
                      <a:pt x="605644" y="770485"/>
                      <a:pt x="606217" y="769460"/>
                    </a:cubicBezTo>
                    <a:cubicBezTo>
                      <a:pt x="615564" y="776602"/>
                      <a:pt x="625545" y="783142"/>
                      <a:pt x="634048" y="790917"/>
                    </a:cubicBezTo>
                    <a:cubicBezTo>
                      <a:pt x="645747" y="800229"/>
                      <a:pt x="657416" y="809541"/>
                      <a:pt x="669085" y="818913"/>
                    </a:cubicBezTo>
                    <a:cubicBezTo>
                      <a:pt x="667577" y="820661"/>
                      <a:pt x="666160" y="822469"/>
                      <a:pt x="664713" y="824036"/>
                    </a:cubicBezTo>
                    <a:cubicBezTo>
                      <a:pt x="654099" y="837175"/>
                      <a:pt x="644420" y="851008"/>
                      <a:pt x="634349" y="864539"/>
                    </a:cubicBezTo>
                    <a:cubicBezTo>
                      <a:pt x="623947" y="878462"/>
                      <a:pt x="613484" y="892384"/>
                      <a:pt x="603503" y="906608"/>
                    </a:cubicBezTo>
                    <a:cubicBezTo>
                      <a:pt x="602026" y="909230"/>
                      <a:pt x="599674" y="912364"/>
                      <a:pt x="597654" y="915679"/>
                    </a:cubicBezTo>
                    <a:cubicBezTo>
                      <a:pt x="575069" y="902540"/>
                      <a:pt x="552787" y="888738"/>
                      <a:pt x="530172" y="875659"/>
                    </a:cubicBezTo>
                    <a:cubicBezTo>
                      <a:pt x="529087" y="874936"/>
                      <a:pt x="527971" y="874243"/>
                      <a:pt x="526886" y="873519"/>
                    </a:cubicBezTo>
                    <a:cubicBezTo>
                      <a:pt x="528182" y="870928"/>
                      <a:pt x="529358" y="868276"/>
                      <a:pt x="530745" y="866317"/>
                    </a:cubicBezTo>
                    <a:cubicBezTo>
                      <a:pt x="539851" y="849471"/>
                      <a:pt x="548686" y="832263"/>
                      <a:pt x="561832" y="818130"/>
                    </a:cubicBezTo>
                    <a:cubicBezTo>
                      <a:pt x="564335" y="813700"/>
                      <a:pt x="593613" y="787060"/>
                      <a:pt x="600428" y="774433"/>
                    </a:cubicBezTo>
                    <a:close/>
                    <a:moveTo>
                      <a:pt x="676834" y="825151"/>
                    </a:moveTo>
                    <a:cubicBezTo>
                      <a:pt x="687388" y="833619"/>
                      <a:pt x="697941" y="842118"/>
                      <a:pt x="708464" y="850616"/>
                    </a:cubicBezTo>
                    <a:cubicBezTo>
                      <a:pt x="712083" y="854052"/>
                      <a:pt x="717540" y="859054"/>
                      <a:pt x="721581" y="863213"/>
                    </a:cubicBezTo>
                    <a:cubicBezTo>
                      <a:pt x="706776" y="871349"/>
                      <a:pt x="691579" y="895850"/>
                      <a:pt x="685880" y="906397"/>
                    </a:cubicBezTo>
                    <a:cubicBezTo>
                      <a:pt x="677890" y="921556"/>
                      <a:pt x="673517" y="938221"/>
                      <a:pt x="667758" y="954253"/>
                    </a:cubicBezTo>
                    <a:cubicBezTo>
                      <a:pt x="650029" y="943495"/>
                      <a:pt x="632148" y="932887"/>
                      <a:pt x="613544" y="923696"/>
                    </a:cubicBezTo>
                    <a:cubicBezTo>
                      <a:pt x="613544" y="923665"/>
                      <a:pt x="613574" y="923635"/>
                      <a:pt x="613574" y="923605"/>
                    </a:cubicBezTo>
                    <a:cubicBezTo>
                      <a:pt x="618459" y="912605"/>
                      <a:pt x="625575" y="902781"/>
                      <a:pt x="632178" y="892746"/>
                    </a:cubicBezTo>
                    <a:cubicBezTo>
                      <a:pt x="647164" y="871018"/>
                      <a:pt x="662934" y="847964"/>
                      <a:pt x="676744" y="825242"/>
                    </a:cubicBezTo>
                    <a:cubicBezTo>
                      <a:pt x="676804" y="825242"/>
                      <a:pt x="676834" y="825181"/>
                      <a:pt x="676834" y="825151"/>
                    </a:cubicBezTo>
                    <a:close/>
                    <a:moveTo>
                      <a:pt x="758156" y="1449747"/>
                    </a:moveTo>
                    <a:cubicBezTo>
                      <a:pt x="758125" y="1430189"/>
                      <a:pt x="757733" y="1410631"/>
                      <a:pt x="756678" y="1391073"/>
                    </a:cubicBezTo>
                    <a:cubicBezTo>
                      <a:pt x="753301" y="1322966"/>
                      <a:pt x="748477" y="1254889"/>
                      <a:pt x="746215" y="1186721"/>
                    </a:cubicBezTo>
                    <a:cubicBezTo>
                      <a:pt x="744768" y="1135822"/>
                      <a:pt x="741994" y="1084983"/>
                      <a:pt x="742205" y="1034053"/>
                    </a:cubicBezTo>
                    <a:cubicBezTo>
                      <a:pt x="740185" y="1004309"/>
                      <a:pt x="742597" y="974776"/>
                      <a:pt x="745944" y="945243"/>
                    </a:cubicBezTo>
                    <a:cubicBezTo>
                      <a:pt x="747090" y="921948"/>
                      <a:pt x="753301" y="897055"/>
                      <a:pt x="745914" y="874423"/>
                    </a:cubicBezTo>
                    <a:cubicBezTo>
                      <a:pt x="755291" y="875116"/>
                      <a:pt x="763764" y="880963"/>
                      <a:pt x="771815" y="885423"/>
                    </a:cubicBezTo>
                    <a:cubicBezTo>
                      <a:pt x="772961" y="886207"/>
                      <a:pt x="774016" y="887050"/>
                      <a:pt x="775101" y="887894"/>
                    </a:cubicBezTo>
                    <a:cubicBezTo>
                      <a:pt x="772659" y="928156"/>
                      <a:pt x="774378" y="968538"/>
                      <a:pt x="776217" y="1008799"/>
                    </a:cubicBezTo>
                    <a:cubicBezTo>
                      <a:pt x="779051" y="1067775"/>
                      <a:pt x="781524" y="1125817"/>
                      <a:pt x="785353" y="1184853"/>
                    </a:cubicBezTo>
                    <a:cubicBezTo>
                      <a:pt x="787524" y="1258505"/>
                      <a:pt x="791173" y="1331856"/>
                      <a:pt x="797444" y="1405327"/>
                    </a:cubicBezTo>
                    <a:cubicBezTo>
                      <a:pt x="798198" y="1416568"/>
                      <a:pt x="798952" y="1428953"/>
                      <a:pt x="799676" y="1441399"/>
                    </a:cubicBezTo>
                    <a:cubicBezTo>
                      <a:pt x="800128" y="1448270"/>
                      <a:pt x="801002" y="1455111"/>
                      <a:pt x="801515" y="1461982"/>
                    </a:cubicBezTo>
                    <a:cubicBezTo>
                      <a:pt x="801545" y="1463218"/>
                      <a:pt x="801696" y="1464423"/>
                      <a:pt x="801967" y="1465599"/>
                    </a:cubicBezTo>
                    <a:cubicBezTo>
                      <a:pt x="787434" y="1465689"/>
                      <a:pt x="772900" y="1465810"/>
                      <a:pt x="758367" y="1465900"/>
                    </a:cubicBezTo>
                    <a:cubicBezTo>
                      <a:pt x="758759" y="1460596"/>
                      <a:pt x="757643" y="1454840"/>
                      <a:pt x="758156" y="1449747"/>
                    </a:cubicBezTo>
                    <a:close/>
                    <a:moveTo>
                      <a:pt x="811526" y="819305"/>
                    </a:moveTo>
                    <a:cubicBezTo>
                      <a:pt x="815868" y="823433"/>
                      <a:pt x="820933" y="826869"/>
                      <a:pt x="825335" y="830998"/>
                    </a:cubicBezTo>
                    <a:cubicBezTo>
                      <a:pt x="838482" y="842630"/>
                      <a:pt x="852262" y="854835"/>
                      <a:pt x="864624" y="868487"/>
                    </a:cubicBezTo>
                    <a:cubicBezTo>
                      <a:pt x="874303" y="879848"/>
                      <a:pt x="881329" y="893077"/>
                      <a:pt x="889229" y="905704"/>
                    </a:cubicBezTo>
                    <a:cubicBezTo>
                      <a:pt x="872826" y="920561"/>
                      <a:pt x="857780" y="936835"/>
                      <a:pt x="845055" y="955007"/>
                    </a:cubicBezTo>
                    <a:lnTo>
                      <a:pt x="845055" y="955037"/>
                    </a:lnTo>
                    <a:cubicBezTo>
                      <a:pt x="814481" y="919266"/>
                      <a:pt x="809174" y="873218"/>
                      <a:pt x="758578" y="857216"/>
                    </a:cubicBezTo>
                    <a:cubicBezTo>
                      <a:pt x="777333" y="846186"/>
                      <a:pt x="794489" y="832806"/>
                      <a:pt x="811526" y="819305"/>
                    </a:cubicBezTo>
                    <a:close/>
                    <a:moveTo>
                      <a:pt x="817164" y="1411866"/>
                    </a:moveTo>
                    <a:cubicBezTo>
                      <a:pt x="814541" y="1376728"/>
                      <a:pt x="811405" y="1340776"/>
                      <a:pt x="809264" y="1304884"/>
                    </a:cubicBezTo>
                    <a:cubicBezTo>
                      <a:pt x="803505" y="1170719"/>
                      <a:pt x="792288" y="1037067"/>
                      <a:pt x="782428" y="903143"/>
                    </a:cubicBezTo>
                    <a:cubicBezTo>
                      <a:pt x="782157" y="900159"/>
                      <a:pt x="782036" y="897116"/>
                      <a:pt x="781825" y="894102"/>
                    </a:cubicBezTo>
                    <a:cubicBezTo>
                      <a:pt x="788941" y="901636"/>
                      <a:pt x="794429" y="910767"/>
                      <a:pt x="799133" y="919959"/>
                    </a:cubicBezTo>
                    <a:cubicBezTo>
                      <a:pt x="808842" y="937829"/>
                      <a:pt x="819305" y="955850"/>
                      <a:pt x="833115" y="970858"/>
                    </a:cubicBezTo>
                    <a:cubicBezTo>
                      <a:pt x="839236" y="977458"/>
                      <a:pt x="849699" y="978844"/>
                      <a:pt x="856453" y="972425"/>
                    </a:cubicBezTo>
                    <a:cubicBezTo>
                      <a:pt x="868785" y="963234"/>
                      <a:pt x="879821" y="952505"/>
                      <a:pt x="890977" y="941958"/>
                    </a:cubicBezTo>
                    <a:cubicBezTo>
                      <a:pt x="890616" y="952927"/>
                      <a:pt x="891973" y="967362"/>
                      <a:pt x="891731" y="970497"/>
                    </a:cubicBezTo>
                    <a:cubicBezTo>
                      <a:pt x="898033" y="1062893"/>
                      <a:pt x="901410" y="1154928"/>
                      <a:pt x="907953" y="1247385"/>
                    </a:cubicBezTo>
                    <a:cubicBezTo>
                      <a:pt x="912657" y="1318656"/>
                      <a:pt x="918507" y="1390319"/>
                      <a:pt x="917934" y="1462012"/>
                    </a:cubicBezTo>
                    <a:cubicBezTo>
                      <a:pt x="917964" y="1463097"/>
                      <a:pt x="918175" y="1464062"/>
                      <a:pt x="918447" y="1464966"/>
                    </a:cubicBezTo>
                    <a:cubicBezTo>
                      <a:pt x="885912" y="1465116"/>
                      <a:pt x="853407" y="1465297"/>
                      <a:pt x="820873" y="1465478"/>
                    </a:cubicBezTo>
                    <a:cubicBezTo>
                      <a:pt x="820993" y="1464845"/>
                      <a:pt x="821054" y="1464182"/>
                      <a:pt x="821024" y="1463489"/>
                    </a:cubicBezTo>
                    <a:cubicBezTo>
                      <a:pt x="819516" y="1446312"/>
                      <a:pt x="818189" y="1429074"/>
                      <a:pt x="817164" y="1411866"/>
                    </a:cubicBezTo>
                    <a:close/>
                    <a:moveTo>
                      <a:pt x="989426" y="821957"/>
                    </a:moveTo>
                    <a:cubicBezTo>
                      <a:pt x="982400" y="827773"/>
                      <a:pt x="975284" y="833469"/>
                      <a:pt x="968108" y="839134"/>
                    </a:cubicBezTo>
                    <a:cubicBezTo>
                      <a:pt x="953725" y="825121"/>
                      <a:pt x="941423" y="809029"/>
                      <a:pt x="926166" y="795950"/>
                    </a:cubicBezTo>
                    <a:cubicBezTo>
                      <a:pt x="912567" y="785312"/>
                      <a:pt x="896767" y="777898"/>
                      <a:pt x="881751" y="769520"/>
                    </a:cubicBezTo>
                    <a:cubicBezTo>
                      <a:pt x="880545" y="768888"/>
                      <a:pt x="879308" y="768405"/>
                      <a:pt x="878042" y="767953"/>
                    </a:cubicBezTo>
                    <a:cubicBezTo>
                      <a:pt x="879640" y="766597"/>
                      <a:pt x="881238" y="765241"/>
                      <a:pt x="882806" y="763825"/>
                    </a:cubicBezTo>
                    <a:cubicBezTo>
                      <a:pt x="923934" y="771298"/>
                      <a:pt x="956167" y="798270"/>
                      <a:pt x="989426" y="821957"/>
                    </a:cubicBezTo>
                    <a:close/>
                    <a:moveTo>
                      <a:pt x="873218" y="772022"/>
                    </a:moveTo>
                    <a:cubicBezTo>
                      <a:pt x="873278" y="772142"/>
                      <a:pt x="873308" y="772293"/>
                      <a:pt x="873368" y="772413"/>
                    </a:cubicBezTo>
                    <a:cubicBezTo>
                      <a:pt x="874786" y="774794"/>
                      <a:pt x="876806" y="776512"/>
                      <a:pt x="878856" y="778350"/>
                    </a:cubicBezTo>
                    <a:cubicBezTo>
                      <a:pt x="890646" y="788385"/>
                      <a:pt x="904456" y="795799"/>
                      <a:pt x="916004" y="806196"/>
                    </a:cubicBezTo>
                    <a:cubicBezTo>
                      <a:pt x="928849" y="820209"/>
                      <a:pt x="941785" y="835578"/>
                      <a:pt x="953484" y="850797"/>
                    </a:cubicBezTo>
                    <a:cubicBezTo>
                      <a:pt x="940759" y="860983"/>
                      <a:pt x="928276" y="871440"/>
                      <a:pt x="916668" y="882982"/>
                    </a:cubicBezTo>
                    <a:cubicBezTo>
                      <a:pt x="912235" y="886357"/>
                      <a:pt x="907893" y="889823"/>
                      <a:pt x="903611" y="893379"/>
                    </a:cubicBezTo>
                    <a:cubicBezTo>
                      <a:pt x="898063" y="885001"/>
                      <a:pt x="892365" y="876774"/>
                      <a:pt x="886515" y="868336"/>
                    </a:cubicBezTo>
                    <a:cubicBezTo>
                      <a:pt x="869418" y="847241"/>
                      <a:pt x="847045" y="830877"/>
                      <a:pt x="825124" y="815056"/>
                    </a:cubicBezTo>
                    <a:cubicBezTo>
                      <a:pt x="823617" y="814152"/>
                      <a:pt x="822109" y="813127"/>
                      <a:pt x="820601" y="812163"/>
                    </a:cubicBezTo>
                    <a:cubicBezTo>
                      <a:pt x="823285" y="810023"/>
                      <a:pt x="825999" y="807914"/>
                      <a:pt x="828713" y="805804"/>
                    </a:cubicBezTo>
                    <a:cubicBezTo>
                      <a:pt x="843759" y="794804"/>
                      <a:pt x="858865" y="783895"/>
                      <a:pt x="873218" y="772022"/>
                    </a:cubicBezTo>
                    <a:close/>
                    <a:moveTo>
                      <a:pt x="1001577" y="404424"/>
                    </a:moveTo>
                    <a:cubicBezTo>
                      <a:pt x="999225" y="434681"/>
                      <a:pt x="986079" y="464093"/>
                      <a:pt x="964097" y="485158"/>
                    </a:cubicBezTo>
                    <a:cubicBezTo>
                      <a:pt x="955896" y="493958"/>
                      <a:pt x="946880" y="502908"/>
                      <a:pt x="935151" y="506645"/>
                    </a:cubicBezTo>
                    <a:cubicBezTo>
                      <a:pt x="932618" y="507760"/>
                      <a:pt x="929301" y="508212"/>
                      <a:pt x="925924" y="508695"/>
                    </a:cubicBezTo>
                    <a:cubicBezTo>
                      <a:pt x="931472" y="495857"/>
                      <a:pt x="936448" y="482748"/>
                      <a:pt x="940880" y="469458"/>
                    </a:cubicBezTo>
                    <a:cubicBezTo>
                      <a:pt x="952851" y="464937"/>
                      <a:pt x="963977" y="458729"/>
                      <a:pt x="973415" y="450050"/>
                    </a:cubicBezTo>
                    <a:cubicBezTo>
                      <a:pt x="986260" y="436971"/>
                      <a:pt x="996240" y="418197"/>
                      <a:pt x="1001698" y="398126"/>
                    </a:cubicBezTo>
                    <a:cubicBezTo>
                      <a:pt x="1001607" y="400326"/>
                      <a:pt x="1001577" y="402435"/>
                      <a:pt x="1001577" y="404424"/>
                    </a:cubicBezTo>
                    <a:close/>
                    <a:moveTo>
                      <a:pt x="615413" y="308140"/>
                    </a:moveTo>
                    <a:cubicBezTo>
                      <a:pt x="615534" y="308171"/>
                      <a:pt x="615655" y="308171"/>
                      <a:pt x="615775" y="308201"/>
                    </a:cubicBezTo>
                    <a:cubicBezTo>
                      <a:pt x="619333" y="314800"/>
                      <a:pt x="628620" y="313143"/>
                      <a:pt x="634048" y="317482"/>
                    </a:cubicBezTo>
                    <a:cubicBezTo>
                      <a:pt x="660431" y="341380"/>
                      <a:pt x="649697" y="391948"/>
                      <a:pt x="636339" y="420818"/>
                    </a:cubicBezTo>
                    <a:cubicBezTo>
                      <a:pt x="626871" y="439774"/>
                      <a:pt x="610107" y="456107"/>
                      <a:pt x="589332" y="461683"/>
                    </a:cubicBezTo>
                    <a:cubicBezTo>
                      <a:pt x="567953" y="464967"/>
                      <a:pt x="546605" y="470241"/>
                      <a:pt x="524835" y="469096"/>
                    </a:cubicBezTo>
                    <a:cubicBezTo>
                      <a:pt x="508191" y="468493"/>
                      <a:pt x="489346" y="467469"/>
                      <a:pt x="472913" y="461863"/>
                    </a:cubicBezTo>
                    <a:cubicBezTo>
                      <a:pt x="471616" y="458820"/>
                      <a:pt x="470350" y="455746"/>
                      <a:pt x="469234" y="452612"/>
                    </a:cubicBezTo>
                    <a:cubicBezTo>
                      <a:pt x="461394" y="427991"/>
                      <a:pt x="455032" y="402827"/>
                      <a:pt x="449032" y="377664"/>
                    </a:cubicBezTo>
                    <a:cubicBezTo>
                      <a:pt x="450961" y="370733"/>
                      <a:pt x="451173" y="363168"/>
                      <a:pt x="452560" y="356117"/>
                    </a:cubicBezTo>
                    <a:cubicBezTo>
                      <a:pt x="453977" y="341953"/>
                      <a:pt x="455665" y="327849"/>
                      <a:pt x="459374" y="314107"/>
                    </a:cubicBezTo>
                    <a:cubicBezTo>
                      <a:pt x="500954" y="301691"/>
                      <a:pt x="582909" y="306513"/>
                      <a:pt x="615413" y="308140"/>
                    </a:cubicBezTo>
                    <a:close/>
                    <a:moveTo>
                      <a:pt x="435252" y="402707"/>
                    </a:moveTo>
                    <a:cubicBezTo>
                      <a:pt x="438991" y="416931"/>
                      <a:pt x="442338" y="431306"/>
                      <a:pt x="446529" y="445409"/>
                    </a:cubicBezTo>
                    <a:cubicBezTo>
                      <a:pt x="444087" y="442757"/>
                      <a:pt x="441855" y="439864"/>
                      <a:pt x="439926" y="436579"/>
                    </a:cubicBezTo>
                    <a:cubicBezTo>
                      <a:pt x="430548" y="422114"/>
                      <a:pt x="424940" y="405329"/>
                      <a:pt x="422799" y="388151"/>
                    </a:cubicBezTo>
                    <a:cubicBezTo>
                      <a:pt x="425995" y="389387"/>
                      <a:pt x="429342" y="391104"/>
                      <a:pt x="432870" y="393334"/>
                    </a:cubicBezTo>
                    <a:cubicBezTo>
                      <a:pt x="433684" y="396469"/>
                      <a:pt x="434468" y="399603"/>
                      <a:pt x="435252" y="402707"/>
                    </a:cubicBezTo>
                    <a:close/>
                    <a:moveTo>
                      <a:pt x="927884" y="232228"/>
                    </a:moveTo>
                    <a:cubicBezTo>
                      <a:pt x="927703" y="231897"/>
                      <a:pt x="927553" y="231595"/>
                      <a:pt x="927402" y="231264"/>
                    </a:cubicBezTo>
                    <a:cubicBezTo>
                      <a:pt x="927462" y="231324"/>
                      <a:pt x="927553" y="231354"/>
                      <a:pt x="927613" y="231414"/>
                    </a:cubicBezTo>
                    <a:cubicBezTo>
                      <a:pt x="927673" y="231686"/>
                      <a:pt x="927794" y="231957"/>
                      <a:pt x="927884" y="232228"/>
                    </a:cubicBezTo>
                    <a:close/>
                    <a:moveTo>
                      <a:pt x="826994" y="48188"/>
                    </a:moveTo>
                    <a:cubicBezTo>
                      <a:pt x="826210" y="47917"/>
                      <a:pt x="825456" y="47495"/>
                      <a:pt x="824732" y="47013"/>
                    </a:cubicBezTo>
                    <a:cubicBezTo>
                      <a:pt x="825727" y="47375"/>
                      <a:pt x="826722" y="47706"/>
                      <a:pt x="827718" y="48098"/>
                    </a:cubicBezTo>
                    <a:cubicBezTo>
                      <a:pt x="827476" y="48158"/>
                      <a:pt x="827235" y="48158"/>
                      <a:pt x="826994" y="48188"/>
                    </a:cubicBezTo>
                    <a:close/>
                    <a:moveTo>
                      <a:pt x="962107" y="377664"/>
                    </a:moveTo>
                    <a:cubicBezTo>
                      <a:pt x="963223" y="375554"/>
                      <a:pt x="964429" y="373505"/>
                      <a:pt x="965756" y="371606"/>
                    </a:cubicBezTo>
                    <a:cubicBezTo>
                      <a:pt x="968349" y="370612"/>
                      <a:pt x="970068" y="368442"/>
                      <a:pt x="971213" y="365579"/>
                    </a:cubicBezTo>
                    <a:cubicBezTo>
                      <a:pt x="975495" y="362023"/>
                      <a:pt x="980681" y="360185"/>
                      <a:pt x="986893" y="361571"/>
                    </a:cubicBezTo>
                    <a:cubicBezTo>
                      <a:pt x="987767" y="386735"/>
                      <a:pt x="976701" y="415966"/>
                      <a:pt x="963856" y="431788"/>
                    </a:cubicBezTo>
                    <a:cubicBezTo>
                      <a:pt x="959454" y="436730"/>
                      <a:pt x="954268" y="440859"/>
                      <a:pt x="948509" y="444324"/>
                    </a:cubicBezTo>
                    <a:cubicBezTo>
                      <a:pt x="954539" y="422446"/>
                      <a:pt x="959092" y="400145"/>
                      <a:pt x="962107" y="377664"/>
                    </a:cubicBezTo>
                    <a:close/>
                    <a:moveTo>
                      <a:pt x="925170" y="454269"/>
                    </a:moveTo>
                    <a:cubicBezTo>
                      <a:pt x="903672" y="460598"/>
                      <a:pt x="879339" y="461773"/>
                      <a:pt x="859257" y="461562"/>
                    </a:cubicBezTo>
                    <a:cubicBezTo>
                      <a:pt x="804892" y="460809"/>
                      <a:pt x="773051" y="457855"/>
                      <a:pt x="761774" y="397282"/>
                    </a:cubicBezTo>
                    <a:cubicBezTo>
                      <a:pt x="758638" y="384203"/>
                      <a:pt x="755532" y="372631"/>
                      <a:pt x="754206" y="358738"/>
                    </a:cubicBezTo>
                    <a:cubicBezTo>
                      <a:pt x="753572" y="346895"/>
                      <a:pt x="750075" y="334539"/>
                      <a:pt x="754507" y="323088"/>
                    </a:cubicBezTo>
                    <a:cubicBezTo>
                      <a:pt x="756889" y="316247"/>
                      <a:pt x="760628" y="309165"/>
                      <a:pt x="767533" y="306061"/>
                    </a:cubicBezTo>
                    <a:cubicBezTo>
                      <a:pt x="780378" y="299913"/>
                      <a:pt x="794067" y="295393"/>
                      <a:pt x="808390" y="295001"/>
                    </a:cubicBezTo>
                    <a:cubicBezTo>
                      <a:pt x="839959" y="292440"/>
                      <a:pt x="871469" y="295544"/>
                      <a:pt x="902436" y="301902"/>
                    </a:cubicBezTo>
                    <a:cubicBezTo>
                      <a:pt x="917451" y="304373"/>
                      <a:pt x="932859" y="307297"/>
                      <a:pt x="947152" y="312751"/>
                    </a:cubicBezTo>
                    <a:cubicBezTo>
                      <a:pt x="946338" y="360697"/>
                      <a:pt x="939161" y="408553"/>
                      <a:pt x="925170" y="454269"/>
                    </a:cubicBezTo>
                    <a:close/>
                    <a:moveTo>
                      <a:pt x="974410" y="328090"/>
                    </a:moveTo>
                    <a:cubicBezTo>
                      <a:pt x="980862" y="334600"/>
                      <a:pt x="984511" y="343249"/>
                      <a:pt x="986079" y="352862"/>
                    </a:cubicBezTo>
                    <a:cubicBezTo>
                      <a:pt x="981737" y="352530"/>
                      <a:pt x="977304" y="353465"/>
                      <a:pt x="973143" y="355785"/>
                    </a:cubicBezTo>
                    <a:cubicBezTo>
                      <a:pt x="973716" y="347227"/>
                      <a:pt x="972600" y="337493"/>
                      <a:pt x="972842" y="332249"/>
                    </a:cubicBezTo>
                    <a:cubicBezTo>
                      <a:pt x="972812" y="330411"/>
                      <a:pt x="972721" y="328603"/>
                      <a:pt x="972661" y="326764"/>
                    </a:cubicBezTo>
                    <a:cubicBezTo>
                      <a:pt x="973234" y="327186"/>
                      <a:pt x="973837" y="327608"/>
                      <a:pt x="974410" y="328090"/>
                    </a:cubicBezTo>
                    <a:close/>
                    <a:moveTo>
                      <a:pt x="422075" y="363018"/>
                    </a:moveTo>
                    <a:cubicBezTo>
                      <a:pt x="422558" y="357352"/>
                      <a:pt x="423010" y="351626"/>
                      <a:pt x="424216" y="346081"/>
                    </a:cubicBezTo>
                    <a:cubicBezTo>
                      <a:pt x="424548" y="352380"/>
                      <a:pt x="425121" y="358648"/>
                      <a:pt x="426116" y="364886"/>
                    </a:cubicBezTo>
                    <a:cubicBezTo>
                      <a:pt x="426990" y="369196"/>
                      <a:pt x="427985" y="373505"/>
                      <a:pt x="429010" y="377814"/>
                    </a:cubicBezTo>
                    <a:cubicBezTo>
                      <a:pt x="426719" y="376519"/>
                      <a:pt x="424307" y="375373"/>
                      <a:pt x="421804" y="374530"/>
                    </a:cubicBezTo>
                    <a:cubicBezTo>
                      <a:pt x="421744" y="370672"/>
                      <a:pt x="421804" y="366845"/>
                      <a:pt x="422075" y="363018"/>
                    </a:cubicBezTo>
                    <a:close/>
                    <a:moveTo>
                      <a:pt x="467515" y="499111"/>
                    </a:moveTo>
                    <a:cubicBezTo>
                      <a:pt x="450238" y="500980"/>
                      <a:pt x="432056" y="495917"/>
                      <a:pt x="418578" y="484737"/>
                    </a:cubicBezTo>
                    <a:cubicBezTo>
                      <a:pt x="401330" y="470874"/>
                      <a:pt x="391109" y="450593"/>
                      <a:pt x="389722" y="428563"/>
                    </a:cubicBezTo>
                    <a:cubicBezTo>
                      <a:pt x="389058" y="406715"/>
                      <a:pt x="394033" y="393093"/>
                      <a:pt x="403140" y="388061"/>
                    </a:cubicBezTo>
                    <a:cubicBezTo>
                      <a:pt x="405974" y="410331"/>
                      <a:pt x="413663" y="432089"/>
                      <a:pt x="423372" y="446675"/>
                    </a:cubicBezTo>
                    <a:cubicBezTo>
                      <a:pt x="431784" y="461200"/>
                      <a:pt x="444207" y="470723"/>
                      <a:pt x="458500" y="476992"/>
                    </a:cubicBezTo>
                    <a:cubicBezTo>
                      <a:pt x="462088" y="484405"/>
                      <a:pt x="466008" y="491668"/>
                      <a:pt x="470229" y="498750"/>
                    </a:cubicBezTo>
                    <a:cubicBezTo>
                      <a:pt x="469264" y="498931"/>
                      <a:pt x="468360" y="499051"/>
                      <a:pt x="467515" y="499111"/>
                    </a:cubicBezTo>
                    <a:close/>
                    <a:moveTo>
                      <a:pt x="498120" y="506675"/>
                    </a:moveTo>
                    <a:cubicBezTo>
                      <a:pt x="493507" y="499503"/>
                      <a:pt x="488954" y="492271"/>
                      <a:pt x="484642" y="484857"/>
                    </a:cubicBezTo>
                    <a:cubicBezTo>
                      <a:pt x="499929" y="487780"/>
                      <a:pt x="515880" y="488534"/>
                      <a:pt x="530625" y="488684"/>
                    </a:cubicBezTo>
                    <a:cubicBezTo>
                      <a:pt x="549590" y="489046"/>
                      <a:pt x="568195" y="484646"/>
                      <a:pt x="586859" y="481843"/>
                    </a:cubicBezTo>
                    <a:cubicBezTo>
                      <a:pt x="606579" y="479433"/>
                      <a:pt x="624128" y="467589"/>
                      <a:pt x="637606" y="453486"/>
                    </a:cubicBezTo>
                    <a:cubicBezTo>
                      <a:pt x="654461" y="434018"/>
                      <a:pt x="666643" y="404123"/>
                      <a:pt x="669206" y="374590"/>
                    </a:cubicBezTo>
                    <a:cubicBezTo>
                      <a:pt x="674181" y="374741"/>
                      <a:pt x="680000" y="371998"/>
                      <a:pt x="684915" y="372269"/>
                    </a:cubicBezTo>
                    <a:cubicBezTo>
                      <a:pt x="699177" y="370793"/>
                      <a:pt x="714796" y="374560"/>
                      <a:pt x="728636" y="378417"/>
                    </a:cubicBezTo>
                    <a:cubicBezTo>
                      <a:pt x="733611" y="379894"/>
                      <a:pt x="739099" y="376278"/>
                      <a:pt x="739793" y="371064"/>
                    </a:cubicBezTo>
                    <a:cubicBezTo>
                      <a:pt x="740788" y="358558"/>
                      <a:pt x="724475" y="360516"/>
                      <a:pt x="716153" y="358347"/>
                    </a:cubicBezTo>
                    <a:cubicBezTo>
                      <a:pt x="700896" y="355695"/>
                      <a:pt x="684131" y="355213"/>
                      <a:pt x="669718" y="361481"/>
                    </a:cubicBezTo>
                    <a:cubicBezTo>
                      <a:pt x="669417" y="341260"/>
                      <a:pt x="664110" y="322003"/>
                      <a:pt x="652139" y="307236"/>
                    </a:cubicBezTo>
                    <a:cubicBezTo>
                      <a:pt x="645777" y="300908"/>
                      <a:pt x="629585" y="290722"/>
                      <a:pt x="619966" y="295152"/>
                    </a:cubicBezTo>
                    <a:cubicBezTo>
                      <a:pt x="619906" y="295152"/>
                      <a:pt x="619846" y="295152"/>
                      <a:pt x="619816" y="295152"/>
                    </a:cubicBezTo>
                    <a:cubicBezTo>
                      <a:pt x="607664" y="291897"/>
                      <a:pt x="594307" y="291867"/>
                      <a:pt x="582185" y="289095"/>
                    </a:cubicBezTo>
                    <a:cubicBezTo>
                      <a:pt x="579954" y="288853"/>
                      <a:pt x="578446" y="289908"/>
                      <a:pt x="577843" y="291325"/>
                    </a:cubicBezTo>
                    <a:cubicBezTo>
                      <a:pt x="549289" y="288281"/>
                      <a:pt x="520252" y="288552"/>
                      <a:pt x="491788" y="290179"/>
                    </a:cubicBezTo>
                    <a:cubicBezTo>
                      <a:pt x="483074" y="290752"/>
                      <a:pt x="473908" y="291536"/>
                      <a:pt x="464952" y="293163"/>
                    </a:cubicBezTo>
                    <a:cubicBezTo>
                      <a:pt x="473636" y="257934"/>
                      <a:pt x="483315" y="222976"/>
                      <a:pt x="491999" y="187748"/>
                    </a:cubicBezTo>
                    <a:cubicBezTo>
                      <a:pt x="493115" y="183197"/>
                      <a:pt x="498361" y="169636"/>
                      <a:pt x="500894" y="158516"/>
                    </a:cubicBezTo>
                    <a:cubicBezTo>
                      <a:pt x="515247" y="157310"/>
                      <a:pt x="529539" y="155442"/>
                      <a:pt x="543741" y="153031"/>
                    </a:cubicBezTo>
                    <a:cubicBezTo>
                      <a:pt x="584929" y="143719"/>
                      <a:pt x="625876" y="132087"/>
                      <a:pt x="663266" y="112076"/>
                    </a:cubicBezTo>
                    <a:cubicBezTo>
                      <a:pt x="657959" y="120153"/>
                      <a:pt x="634259" y="136215"/>
                      <a:pt x="649576" y="144503"/>
                    </a:cubicBezTo>
                    <a:cubicBezTo>
                      <a:pt x="656150" y="144262"/>
                      <a:pt x="662843" y="143026"/>
                      <a:pt x="669447" y="141188"/>
                    </a:cubicBezTo>
                    <a:cubicBezTo>
                      <a:pt x="669899" y="142031"/>
                      <a:pt x="671165" y="142092"/>
                      <a:pt x="671618" y="141278"/>
                    </a:cubicBezTo>
                    <a:cubicBezTo>
                      <a:pt x="708705" y="135974"/>
                      <a:pt x="737923" y="109997"/>
                      <a:pt x="764638" y="85617"/>
                    </a:cubicBezTo>
                    <a:cubicBezTo>
                      <a:pt x="769161" y="81278"/>
                      <a:pt x="773533" y="76787"/>
                      <a:pt x="777694" y="72116"/>
                    </a:cubicBezTo>
                    <a:cubicBezTo>
                      <a:pt x="791082" y="96406"/>
                      <a:pt x="809264" y="117742"/>
                      <a:pt x="826632" y="139229"/>
                    </a:cubicBezTo>
                    <a:cubicBezTo>
                      <a:pt x="852412" y="169546"/>
                      <a:pt x="881751" y="197060"/>
                      <a:pt x="913532" y="221048"/>
                    </a:cubicBezTo>
                    <a:cubicBezTo>
                      <a:pt x="916939" y="226171"/>
                      <a:pt x="920256" y="231384"/>
                      <a:pt x="923512" y="236628"/>
                    </a:cubicBezTo>
                    <a:cubicBezTo>
                      <a:pt x="931080" y="251304"/>
                      <a:pt x="937473" y="266764"/>
                      <a:pt x="943352" y="282193"/>
                    </a:cubicBezTo>
                    <a:cubicBezTo>
                      <a:pt x="944136" y="285267"/>
                      <a:pt x="944890" y="288371"/>
                      <a:pt x="945644" y="291475"/>
                    </a:cubicBezTo>
                    <a:cubicBezTo>
                      <a:pt x="931382" y="287166"/>
                      <a:pt x="916426" y="284514"/>
                      <a:pt x="902737" y="282103"/>
                    </a:cubicBezTo>
                    <a:cubicBezTo>
                      <a:pt x="860132" y="273846"/>
                      <a:pt x="781735" y="264654"/>
                      <a:pt x="748266" y="296930"/>
                    </a:cubicBezTo>
                    <a:cubicBezTo>
                      <a:pt x="746667" y="296478"/>
                      <a:pt x="745612" y="298196"/>
                      <a:pt x="745311" y="299612"/>
                    </a:cubicBezTo>
                    <a:cubicBezTo>
                      <a:pt x="738979" y="313957"/>
                      <a:pt x="734848" y="330381"/>
                      <a:pt x="740727" y="345720"/>
                    </a:cubicBezTo>
                    <a:cubicBezTo>
                      <a:pt x="740124" y="366724"/>
                      <a:pt x="743260" y="387488"/>
                      <a:pt x="747602" y="408011"/>
                    </a:cubicBezTo>
                    <a:cubicBezTo>
                      <a:pt x="759512" y="478589"/>
                      <a:pt x="809988" y="480487"/>
                      <a:pt x="870202" y="480879"/>
                    </a:cubicBezTo>
                    <a:cubicBezTo>
                      <a:pt x="885610" y="480427"/>
                      <a:pt x="902074" y="479222"/>
                      <a:pt x="917964" y="475937"/>
                    </a:cubicBezTo>
                    <a:cubicBezTo>
                      <a:pt x="905390" y="510894"/>
                      <a:pt x="888656" y="544375"/>
                      <a:pt x="867549" y="575445"/>
                    </a:cubicBezTo>
                    <a:cubicBezTo>
                      <a:pt x="833175" y="623000"/>
                      <a:pt x="774106" y="650815"/>
                      <a:pt x="716575" y="657174"/>
                    </a:cubicBezTo>
                    <a:cubicBezTo>
                      <a:pt x="691217" y="658379"/>
                      <a:pt x="665738" y="656059"/>
                      <a:pt x="642822" y="644366"/>
                    </a:cubicBezTo>
                    <a:cubicBezTo>
                      <a:pt x="622409" y="636862"/>
                      <a:pt x="604257" y="625260"/>
                      <a:pt x="588548" y="610283"/>
                    </a:cubicBezTo>
                    <a:cubicBezTo>
                      <a:pt x="551761" y="582226"/>
                      <a:pt x="524715" y="544104"/>
                      <a:pt x="498120" y="506675"/>
                    </a:cubicBezTo>
                    <a:close/>
                    <a:moveTo>
                      <a:pt x="603262" y="646958"/>
                    </a:moveTo>
                    <a:cubicBezTo>
                      <a:pt x="633294" y="663412"/>
                      <a:pt x="665949" y="678148"/>
                      <a:pt x="700896" y="676792"/>
                    </a:cubicBezTo>
                    <a:cubicBezTo>
                      <a:pt x="747301" y="677425"/>
                      <a:pt x="796329" y="660881"/>
                      <a:pt x="835678" y="633186"/>
                    </a:cubicBezTo>
                    <a:cubicBezTo>
                      <a:pt x="835557" y="643191"/>
                      <a:pt x="836824" y="653407"/>
                      <a:pt x="836281" y="663322"/>
                    </a:cubicBezTo>
                    <a:cubicBezTo>
                      <a:pt x="837366" y="695748"/>
                      <a:pt x="835829" y="729651"/>
                      <a:pt x="846834" y="760630"/>
                    </a:cubicBezTo>
                    <a:cubicBezTo>
                      <a:pt x="847739" y="763071"/>
                      <a:pt x="848794" y="765392"/>
                      <a:pt x="849940" y="767682"/>
                    </a:cubicBezTo>
                    <a:cubicBezTo>
                      <a:pt x="835708" y="779315"/>
                      <a:pt x="820662" y="789953"/>
                      <a:pt x="806701" y="801917"/>
                    </a:cubicBezTo>
                    <a:cubicBezTo>
                      <a:pt x="786620" y="820390"/>
                      <a:pt x="764427" y="836452"/>
                      <a:pt x="744496" y="855076"/>
                    </a:cubicBezTo>
                    <a:cubicBezTo>
                      <a:pt x="742778" y="855167"/>
                      <a:pt x="741361" y="855588"/>
                      <a:pt x="740124" y="856282"/>
                    </a:cubicBezTo>
                    <a:cubicBezTo>
                      <a:pt x="739823" y="855106"/>
                      <a:pt x="739280" y="853961"/>
                      <a:pt x="738406" y="852936"/>
                    </a:cubicBezTo>
                    <a:cubicBezTo>
                      <a:pt x="729541" y="843263"/>
                      <a:pt x="719621" y="834584"/>
                      <a:pt x="709308" y="826537"/>
                    </a:cubicBezTo>
                    <a:cubicBezTo>
                      <a:pt x="690765" y="813790"/>
                      <a:pt x="674241" y="798360"/>
                      <a:pt x="655396" y="786125"/>
                    </a:cubicBezTo>
                    <a:cubicBezTo>
                      <a:pt x="635555" y="771027"/>
                      <a:pt x="613876" y="758641"/>
                      <a:pt x="594216" y="743332"/>
                    </a:cubicBezTo>
                    <a:cubicBezTo>
                      <a:pt x="597201" y="708947"/>
                      <a:pt x="598920" y="674020"/>
                      <a:pt x="593915" y="640027"/>
                    </a:cubicBezTo>
                    <a:cubicBezTo>
                      <a:pt x="596990" y="642317"/>
                      <a:pt x="600096" y="644698"/>
                      <a:pt x="603262" y="646958"/>
                    </a:cubicBezTo>
                    <a:close/>
                    <a:moveTo>
                      <a:pt x="551520" y="767562"/>
                    </a:moveTo>
                    <a:cubicBezTo>
                      <a:pt x="561802" y="760058"/>
                      <a:pt x="572537" y="753006"/>
                      <a:pt x="582608" y="745231"/>
                    </a:cubicBezTo>
                    <a:cubicBezTo>
                      <a:pt x="586949" y="752313"/>
                      <a:pt x="592588" y="758220"/>
                      <a:pt x="598860" y="763584"/>
                    </a:cubicBezTo>
                    <a:cubicBezTo>
                      <a:pt x="596146" y="764367"/>
                      <a:pt x="593704" y="767893"/>
                      <a:pt x="594096" y="770997"/>
                    </a:cubicBezTo>
                    <a:cubicBezTo>
                      <a:pt x="585743" y="776874"/>
                      <a:pt x="578627" y="784920"/>
                      <a:pt x="570697" y="791339"/>
                    </a:cubicBezTo>
                    <a:cubicBezTo>
                      <a:pt x="557852" y="803001"/>
                      <a:pt x="544947" y="814784"/>
                      <a:pt x="534243" y="828496"/>
                    </a:cubicBezTo>
                    <a:cubicBezTo>
                      <a:pt x="530986" y="834282"/>
                      <a:pt x="517930" y="850646"/>
                      <a:pt x="512051" y="863996"/>
                    </a:cubicBezTo>
                    <a:cubicBezTo>
                      <a:pt x="504151" y="858964"/>
                      <a:pt x="496190" y="854021"/>
                      <a:pt x="488140" y="849200"/>
                    </a:cubicBezTo>
                    <a:cubicBezTo>
                      <a:pt x="483345" y="845644"/>
                      <a:pt x="477466" y="842359"/>
                      <a:pt x="474993" y="836663"/>
                    </a:cubicBezTo>
                    <a:cubicBezTo>
                      <a:pt x="498603" y="811319"/>
                      <a:pt x="524564" y="789742"/>
                      <a:pt x="551520" y="767562"/>
                    </a:cubicBezTo>
                    <a:close/>
                    <a:moveTo>
                      <a:pt x="346121" y="890757"/>
                    </a:moveTo>
                    <a:cubicBezTo>
                      <a:pt x="364755" y="884519"/>
                      <a:pt x="383571" y="878853"/>
                      <a:pt x="402356" y="873097"/>
                    </a:cubicBezTo>
                    <a:cubicBezTo>
                      <a:pt x="397742" y="995328"/>
                      <a:pt x="397079" y="1117981"/>
                      <a:pt x="403712" y="1240152"/>
                    </a:cubicBezTo>
                    <a:cubicBezTo>
                      <a:pt x="406878" y="1293613"/>
                      <a:pt x="407662" y="1347165"/>
                      <a:pt x="413180" y="1400475"/>
                    </a:cubicBezTo>
                    <a:cubicBezTo>
                      <a:pt x="415653" y="1422354"/>
                      <a:pt x="415773" y="1444805"/>
                      <a:pt x="419120" y="1466533"/>
                    </a:cubicBezTo>
                    <a:cubicBezTo>
                      <a:pt x="384837" y="1466292"/>
                      <a:pt x="350523" y="1466051"/>
                      <a:pt x="316240" y="1465779"/>
                    </a:cubicBezTo>
                    <a:cubicBezTo>
                      <a:pt x="315034" y="1445227"/>
                      <a:pt x="313737" y="1424644"/>
                      <a:pt x="312591" y="1404031"/>
                    </a:cubicBezTo>
                    <a:cubicBezTo>
                      <a:pt x="312622" y="1404453"/>
                      <a:pt x="312652" y="1404905"/>
                      <a:pt x="312682" y="1405327"/>
                    </a:cubicBezTo>
                    <a:cubicBezTo>
                      <a:pt x="306953" y="1307687"/>
                      <a:pt x="295043" y="1210167"/>
                      <a:pt x="288289" y="1112527"/>
                    </a:cubicBezTo>
                    <a:cubicBezTo>
                      <a:pt x="285756" y="1063647"/>
                      <a:pt x="279062" y="1015158"/>
                      <a:pt x="275052" y="966398"/>
                    </a:cubicBezTo>
                    <a:cubicBezTo>
                      <a:pt x="274750" y="963686"/>
                      <a:pt x="273634" y="932706"/>
                      <a:pt x="269956" y="920230"/>
                    </a:cubicBezTo>
                    <a:cubicBezTo>
                      <a:pt x="295224" y="910044"/>
                      <a:pt x="320612" y="900250"/>
                      <a:pt x="346121" y="890757"/>
                    </a:cubicBezTo>
                    <a:close/>
                    <a:moveTo>
                      <a:pt x="20594" y="1375191"/>
                    </a:moveTo>
                    <a:cubicBezTo>
                      <a:pt x="25569" y="1311213"/>
                      <a:pt x="33741" y="1247325"/>
                      <a:pt x="44053" y="1183979"/>
                    </a:cubicBezTo>
                    <a:cubicBezTo>
                      <a:pt x="51199" y="1141035"/>
                      <a:pt x="59551" y="1097549"/>
                      <a:pt x="79422" y="1058343"/>
                    </a:cubicBezTo>
                    <a:cubicBezTo>
                      <a:pt x="112439" y="991622"/>
                      <a:pt x="115183" y="988488"/>
                      <a:pt x="163336" y="966609"/>
                    </a:cubicBezTo>
                    <a:cubicBezTo>
                      <a:pt x="162914" y="970316"/>
                      <a:pt x="162402" y="973992"/>
                      <a:pt x="162010" y="977699"/>
                    </a:cubicBezTo>
                    <a:cubicBezTo>
                      <a:pt x="155376" y="1050869"/>
                      <a:pt x="160321" y="1124340"/>
                      <a:pt x="164090" y="1197510"/>
                    </a:cubicBezTo>
                    <a:cubicBezTo>
                      <a:pt x="165085" y="1251785"/>
                      <a:pt x="168643" y="1305758"/>
                      <a:pt x="171447" y="1359972"/>
                    </a:cubicBezTo>
                    <a:cubicBezTo>
                      <a:pt x="173015" y="1394719"/>
                      <a:pt x="172744" y="1429857"/>
                      <a:pt x="176784" y="1464363"/>
                    </a:cubicBezTo>
                    <a:cubicBezTo>
                      <a:pt x="145878" y="1463519"/>
                      <a:pt x="115002" y="1462103"/>
                      <a:pt x="84156" y="1460265"/>
                    </a:cubicBezTo>
                    <a:cubicBezTo>
                      <a:pt x="14323" y="1455051"/>
                      <a:pt x="18001" y="1436909"/>
                      <a:pt x="20594" y="1375191"/>
                    </a:cubicBezTo>
                    <a:close/>
                    <a:moveTo>
                      <a:pt x="248156" y="1465267"/>
                    </a:moveTo>
                    <a:cubicBezTo>
                      <a:pt x="230757" y="1465358"/>
                      <a:pt x="213359" y="1465177"/>
                      <a:pt x="195961" y="1464845"/>
                    </a:cubicBezTo>
                    <a:cubicBezTo>
                      <a:pt x="195961" y="1458999"/>
                      <a:pt x="194424" y="1452369"/>
                      <a:pt x="194786" y="1447517"/>
                    </a:cubicBezTo>
                    <a:cubicBezTo>
                      <a:pt x="191861" y="1411776"/>
                      <a:pt x="191770" y="1375884"/>
                      <a:pt x="189840" y="1340083"/>
                    </a:cubicBezTo>
                    <a:cubicBezTo>
                      <a:pt x="185860" y="1290328"/>
                      <a:pt x="184142" y="1240333"/>
                      <a:pt x="181971" y="1190458"/>
                    </a:cubicBezTo>
                    <a:cubicBezTo>
                      <a:pt x="176513" y="1117379"/>
                      <a:pt x="169699" y="1044209"/>
                      <a:pt x="171327" y="970768"/>
                    </a:cubicBezTo>
                    <a:cubicBezTo>
                      <a:pt x="171086" y="968658"/>
                      <a:pt x="171779" y="965554"/>
                      <a:pt x="171839" y="962812"/>
                    </a:cubicBezTo>
                    <a:cubicBezTo>
                      <a:pt x="178202" y="959919"/>
                      <a:pt x="185227" y="956755"/>
                      <a:pt x="193097" y="953078"/>
                    </a:cubicBezTo>
                    <a:cubicBezTo>
                      <a:pt x="216586" y="942500"/>
                      <a:pt x="240316" y="932405"/>
                      <a:pt x="264167" y="922701"/>
                    </a:cubicBezTo>
                    <a:cubicBezTo>
                      <a:pt x="264498" y="965102"/>
                      <a:pt x="265041" y="1007564"/>
                      <a:pt x="268870" y="1049814"/>
                    </a:cubicBezTo>
                    <a:cubicBezTo>
                      <a:pt x="271584" y="1105626"/>
                      <a:pt x="273966" y="1162402"/>
                      <a:pt x="278610" y="1218183"/>
                    </a:cubicBezTo>
                    <a:cubicBezTo>
                      <a:pt x="282861" y="1266702"/>
                      <a:pt x="287324" y="1315251"/>
                      <a:pt x="290852" y="1363830"/>
                    </a:cubicBezTo>
                    <a:cubicBezTo>
                      <a:pt x="293656" y="1396738"/>
                      <a:pt x="293837" y="1432118"/>
                      <a:pt x="297093" y="1465659"/>
                    </a:cubicBezTo>
                    <a:cubicBezTo>
                      <a:pt x="280781" y="1465508"/>
                      <a:pt x="264468" y="1465388"/>
                      <a:pt x="248156" y="1465267"/>
                    </a:cubicBezTo>
                    <a:close/>
                    <a:moveTo>
                      <a:pt x="438448" y="1466653"/>
                    </a:moveTo>
                    <a:cubicBezTo>
                      <a:pt x="437634" y="1458637"/>
                      <a:pt x="436458" y="1450621"/>
                      <a:pt x="435915" y="1442545"/>
                    </a:cubicBezTo>
                    <a:cubicBezTo>
                      <a:pt x="432780" y="1405839"/>
                      <a:pt x="429282" y="1369164"/>
                      <a:pt x="426357" y="1332428"/>
                    </a:cubicBezTo>
                    <a:cubicBezTo>
                      <a:pt x="422920" y="1256154"/>
                      <a:pt x="417281" y="1180091"/>
                      <a:pt x="414628" y="1103757"/>
                    </a:cubicBezTo>
                    <a:cubicBezTo>
                      <a:pt x="411070" y="1031702"/>
                      <a:pt x="413120" y="959437"/>
                      <a:pt x="407843" y="887442"/>
                    </a:cubicBezTo>
                    <a:cubicBezTo>
                      <a:pt x="407421" y="882229"/>
                      <a:pt x="407391" y="876925"/>
                      <a:pt x="406878" y="871711"/>
                    </a:cubicBezTo>
                    <a:cubicBezTo>
                      <a:pt x="425664" y="865925"/>
                      <a:pt x="444358" y="859988"/>
                      <a:pt x="462811" y="853178"/>
                    </a:cubicBezTo>
                    <a:cubicBezTo>
                      <a:pt x="467123" y="858120"/>
                      <a:pt x="473365" y="862911"/>
                      <a:pt x="481204" y="867673"/>
                    </a:cubicBezTo>
                    <a:cubicBezTo>
                      <a:pt x="508794" y="884820"/>
                      <a:pt x="536142" y="902299"/>
                      <a:pt x="564335" y="918422"/>
                    </a:cubicBezTo>
                    <a:cubicBezTo>
                      <a:pt x="560114" y="1028418"/>
                      <a:pt x="567772" y="1138474"/>
                      <a:pt x="573079" y="1248319"/>
                    </a:cubicBezTo>
                    <a:cubicBezTo>
                      <a:pt x="577693" y="1321218"/>
                      <a:pt x="576909" y="1394508"/>
                      <a:pt x="584417" y="1467196"/>
                    </a:cubicBezTo>
                    <a:cubicBezTo>
                      <a:pt x="584206" y="1467196"/>
                      <a:pt x="583994" y="1467196"/>
                      <a:pt x="583783" y="1467196"/>
                    </a:cubicBezTo>
                    <a:cubicBezTo>
                      <a:pt x="535328" y="1467166"/>
                      <a:pt x="486903" y="1466955"/>
                      <a:pt x="438448" y="1466653"/>
                    </a:cubicBezTo>
                    <a:close/>
                    <a:moveTo>
                      <a:pt x="1486611" y="1443057"/>
                    </a:moveTo>
                    <a:cubicBezTo>
                      <a:pt x="1473283" y="1450832"/>
                      <a:pt x="1456850" y="1449446"/>
                      <a:pt x="1441925" y="1450229"/>
                    </a:cubicBezTo>
                    <a:cubicBezTo>
                      <a:pt x="1426185" y="1451073"/>
                      <a:pt x="1410415" y="1451465"/>
                      <a:pt x="1394706" y="1453002"/>
                    </a:cubicBezTo>
                    <a:cubicBezTo>
                      <a:pt x="1369740" y="1456377"/>
                      <a:pt x="1344592" y="1458035"/>
                      <a:pt x="1319626" y="1461319"/>
                    </a:cubicBezTo>
                    <a:cubicBezTo>
                      <a:pt x="1316400" y="1461380"/>
                      <a:pt x="1313173" y="1461440"/>
                      <a:pt x="1309947" y="1461500"/>
                    </a:cubicBezTo>
                    <a:cubicBezTo>
                      <a:pt x="1309404" y="1426753"/>
                      <a:pt x="1305364" y="1393423"/>
                      <a:pt x="1305937" y="1357923"/>
                    </a:cubicBezTo>
                    <a:cubicBezTo>
                      <a:pt x="1304490" y="1310067"/>
                      <a:pt x="1303314" y="1262181"/>
                      <a:pt x="1301685" y="1214326"/>
                    </a:cubicBezTo>
                    <a:cubicBezTo>
                      <a:pt x="1297313" y="1167133"/>
                      <a:pt x="1291976" y="1120091"/>
                      <a:pt x="1288298" y="1072838"/>
                    </a:cubicBezTo>
                    <a:cubicBezTo>
                      <a:pt x="1281815" y="1025856"/>
                      <a:pt x="1282177" y="977458"/>
                      <a:pt x="1268246" y="931802"/>
                    </a:cubicBezTo>
                    <a:cubicBezTo>
                      <a:pt x="1268095" y="931440"/>
                      <a:pt x="1267945" y="931049"/>
                      <a:pt x="1267794" y="930657"/>
                    </a:cubicBezTo>
                    <a:cubicBezTo>
                      <a:pt x="1278166" y="933399"/>
                      <a:pt x="1288509" y="936292"/>
                      <a:pt x="1298791" y="939426"/>
                    </a:cubicBezTo>
                    <a:cubicBezTo>
                      <a:pt x="1322611" y="948316"/>
                      <a:pt x="1346884" y="957930"/>
                      <a:pt x="1366182" y="974957"/>
                    </a:cubicBezTo>
                    <a:cubicBezTo>
                      <a:pt x="1423351" y="1032064"/>
                      <a:pt x="1438367" y="1115450"/>
                      <a:pt x="1456157" y="1191151"/>
                    </a:cubicBezTo>
                    <a:cubicBezTo>
                      <a:pt x="1464238" y="1231624"/>
                      <a:pt x="1471535" y="1272277"/>
                      <a:pt x="1477867" y="1313021"/>
                    </a:cubicBezTo>
                    <a:cubicBezTo>
                      <a:pt x="1484410" y="1355904"/>
                      <a:pt x="1491134" y="1399631"/>
                      <a:pt x="1486611" y="14430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33"/>
              <p:cNvSpPr/>
              <p:nvPr/>
            </p:nvSpPr>
            <p:spPr>
              <a:xfrm>
                <a:off x="15796505" y="5118860"/>
                <a:ext cx="18249" cy="85208"/>
              </a:xfrm>
              <a:custGeom>
                <a:rect b="b" l="l" r="r" t="t"/>
                <a:pathLst>
                  <a:path extrusionOk="0" h="85208" w="18249">
                    <a:moveTo>
                      <a:pt x="18192" y="74375"/>
                    </a:moveTo>
                    <a:cubicBezTo>
                      <a:pt x="17167" y="55631"/>
                      <a:pt x="16413" y="36886"/>
                      <a:pt x="15237" y="18142"/>
                    </a:cubicBezTo>
                    <a:cubicBezTo>
                      <a:pt x="14151" y="12084"/>
                      <a:pt x="16925" y="663"/>
                      <a:pt x="8181" y="0"/>
                    </a:cubicBezTo>
                    <a:cubicBezTo>
                      <a:pt x="1608" y="60"/>
                      <a:pt x="1698" y="7594"/>
                      <a:pt x="1487" y="12446"/>
                    </a:cubicBezTo>
                    <a:cubicBezTo>
                      <a:pt x="703" y="22090"/>
                      <a:pt x="944" y="31823"/>
                      <a:pt x="914" y="41497"/>
                    </a:cubicBezTo>
                    <a:cubicBezTo>
                      <a:pt x="884" y="50688"/>
                      <a:pt x="764" y="59880"/>
                      <a:pt x="221" y="69071"/>
                    </a:cubicBezTo>
                    <a:cubicBezTo>
                      <a:pt x="130" y="73110"/>
                      <a:pt x="-714" y="77449"/>
                      <a:pt x="1638" y="81005"/>
                    </a:cubicBezTo>
                    <a:cubicBezTo>
                      <a:pt x="6975" y="89624"/>
                      <a:pt x="19187" y="83778"/>
                      <a:pt x="18192" y="74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33"/>
              <p:cNvSpPr/>
              <p:nvPr/>
            </p:nvSpPr>
            <p:spPr>
              <a:xfrm>
                <a:off x="15780089" y="5242649"/>
                <a:ext cx="49705" cy="17988"/>
              </a:xfrm>
              <a:custGeom>
                <a:rect b="b" l="l" r="r" t="t"/>
                <a:pathLst>
                  <a:path extrusionOk="0" h="17988" w="49705">
                    <a:moveTo>
                      <a:pt x="10424" y="16251"/>
                    </a:moveTo>
                    <a:cubicBezTo>
                      <a:pt x="20133" y="16794"/>
                      <a:pt x="29842" y="17095"/>
                      <a:pt x="39551" y="17879"/>
                    </a:cubicBezTo>
                    <a:cubicBezTo>
                      <a:pt x="48356" y="19265"/>
                      <a:pt x="53512" y="7181"/>
                      <a:pt x="46275" y="1877"/>
                    </a:cubicBezTo>
                    <a:cubicBezTo>
                      <a:pt x="38828" y="-2192"/>
                      <a:pt x="29330" y="1636"/>
                      <a:pt x="21188" y="1545"/>
                    </a:cubicBezTo>
                    <a:cubicBezTo>
                      <a:pt x="14193" y="3052"/>
                      <a:pt x="2433" y="1937"/>
                      <a:pt x="21" y="10285"/>
                    </a:cubicBezTo>
                    <a:cubicBezTo>
                      <a:pt x="-431" y="15799"/>
                      <a:pt x="6444" y="16161"/>
                      <a:pt x="10424" y="162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69" name="Google Shape;1569;p33"/>
          <p:cNvGrpSpPr/>
          <p:nvPr/>
        </p:nvGrpSpPr>
        <p:grpSpPr>
          <a:xfrm>
            <a:off x="6911435" y="2357007"/>
            <a:ext cx="404459" cy="742865"/>
            <a:chOff x="6911435" y="2357007"/>
            <a:chExt cx="404459" cy="742865"/>
          </a:xfrm>
        </p:grpSpPr>
        <p:sp>
          <p:nvSpPr>
            <p:cNvPr id="1570" name="Google Shape;1570;p33"/>
            <p:cNvSpPr/>
            <p:nvPr/>
          </p:nvSpPr>
          <p:spPr>
            <a:xfrm>
              <a:off x="6911435" y="2357007"/>
              <a:ext cx="404459" cy="742865"/>
            </a:xfrm>
            <a:custGeom>
              <a:rect b="b" l="l" r="r" t="t"/>
              <a:pathLst>
                <a:path extrusionOk="0" h="1485731" w="808918">
                  <a:moveTo>
                    <a:pt x="802772" y="958959"/>
                  </a:moveTo>
                  <a:cubicBezTo>
                    <a:pt x="800872" y="883901"/>
                    <a:pt x="798912" y="808814"/>
                    <a:pt x="795408" y="733816"/>
                  </a:cubicBezTo>
                  <a:cubicBezTo>
                    <a:pt x="794666" y="673883"/>
                    <a:pt x="794072" y="613890"/>
                    <a:pt x="789232" y="554106"/>
                  </a:cubicBezTo>
                  <a:cubicBezTo>
                    <a:pt x="782461" y="468619"/>
                    <a:pt x="781422" y="381676"/>
                    <a:pt x="775691" y="295981"/>
                  </a:cubicBezTo>
                  <a:cubicBezTo>
                    <a:pt x="774622" y="268584"/>
                    <a:pt x="772187" y="240951"/>
                    <a:pt x="769485" y="213584"/>
                  </a:cubicBezTo>
                  <a:cubicBezTo>
                    <a:pt x="767020" y="180631"/>
                    <a:pt x="768446" y="147530"/>
                    <a:pt x="765298" y="114607"/>
                  </a:cubicBezTo>
                  <a:cubicBezTo>
                    <a:pt x="765922" y="75592"/>
                    <a:pt x="744245" y="25673"/>
                    <a:pt x="706207" y="12183"/>
                  </a:cubicBezTo>
                  <a:cubicBezTo>
                    <a:pt x="704900" y="10994"/>
                    <a:pt x="703594" y="9835"/>
                    <a:pt x="702228" y="8706"/>
                  </a:cubicBezTo>
                  <a:cubicBezTo>
                    <a:pt x="696883" y="4309"/>
                    <a:pt x="689964" y="2288"/>
                    <a:pt x="683135" y="1872"/>
                  </a:cubicBezTo>
                  <a:cubicBezTo>
                    <a:pt x="682778" y="1842"/>
                    <a:pt x="682452" y="1842"/>
                    <a:pt x="682155" y="1872"/>
                  </a:cubicBezTo>
                  <a:cubicBezTo>
                    <a:pt x="681828" y="1783"/>
                    <a:pt x="681501" y="1723"/>
                    <a:pt x="681145" y="1694"/>
                  </a:cubicBezTo>
                  <a:cubicBezTo>
                    <a:pt x="644027" y="1040"/>
                    <a:pt x="606880" y="1397"/>
                    <a:pt x="569762" y="0"/>
                  </a:cubicBezTo>
                  <a:cubicBezTo>
                    <a:pt x="549481" y="30"/>
                    <a:pt x="530002" y="2466"/>
                    <a:pt x="509572" y="2971"/>
                  </a:cubicBezTo>
                  <a:cubicBezTo>
                    <a:pt x="490420" y="3209"/>
                    <a:pt x="471237" y="3150"/>
                    <a:pt x="452085" y="3982"/>
                  </a:cubicBezTo>
                  <a:cubicBezTo>
                    <a:pt x="356945" y="5913"/>
                    <a:pt x="261775" y="4546"/>
                    <a:pt x="166784" y="10964"/>
                  </a:cubicBezTo>
                  <a:cubicBezTo>
                    <a:pt x="157311" y="11737"/>
                    <a:pt x="53827" y="14649"/>
                    <a:pt x="49848" y="29120"/>
                  </a:cubicBezTo>
                  <a:cubicBezTo>
                    <a:pt x="49343" y="28823"/>
                    <a:pt x="48779" y="28644"/>
                    <a:pt x="48156" y="28674"/>
                  </a:cubicBezTo>
                  <a:cubicBezTo>
                    <a:pt x="30220" y="38301"/>
                    <a:pt x="16769" y="55803"/>
                    <a:pt x="8781" y="74552"/>
                  </a:cubicBezTo>
                  <a:cubicBezTo>
                    <a:pt x="-8" y="94461"/>
                    <a:pt x="2783" y="116746"/>
                    <a:pt x="1476" y="137932"/>
                  </a:cubicBezTo>
                  <a:cubicBezTo>
                    <a:pt x="-3334" y="245200"/>
                    <a:pt x="4594" y="352348"/>
                    <a:pt x="11157" y="459408"/>
                  </a:cubicBezTo>
                  <a:cubicBezTo>
                    <a:pt x="17452" y="565843"/>
                    <a:pt x="19798" y="672397"/>
                    <a:pt x="24014" y="778922"/>
                  </a:cubicBezTo>
                  <a:cubicBezTo>
                    <a:pt x="25766" y="901581"/>
                    <a:pt x="28350" y="1024300"/>
                    <a:pt x="28498" y="1146989"/>
                  </a:cubicBezTo>
                  <a:cubicBezTo>
                    <a:pt x="29597" y="1192421"/>
                    <a:pt x="29715" y="1237854"/>
                    <a:pt x="29953" y="1283287"/>
                  </a:cubicBezTo>
                  <a:cubicBezTo>
                    <a:pt x="30547" y="1319240"/>
                    <a:pt x="28973" y="1355729"/>
                    <a:pt x="35981" y="1391178"/>
                  </a:cubicBezTo>
                  <a:cubicBezTo>
                    <a:pt x="40554" y="1417178"/>
                    <a:pt x="54421" y="1443891"/>
                    <a:pt x="77612" y="1457648"/>
                  </a:cubicBezTo>
                  <a:cubicBezTo>
                    <a:pt x="78830" y="1460085"/>
                    <a:pt x="82512" y="1461957"/>
                    <a:pt x="84976" y="1463086"/>
                  </a:cubicBezTo>
                  <a:cubicBezTo>
                    <a:pt x="94360" y="1468197"/>
                    <a:pt x="104367" y="1472980"/>
                    <a:pt x="115086" y="1474228"/>
                  </a:cubicBezTo>
                  <a:cubicBezTo>
                    <a:pt x="117194" y="1474437"/>
                    <a:pt x="119778" y="1474734"/>
                    <a:pt x="121559" y="1473307"/>
                  </a:cubicBezTo>
                  <a:cubicBezTo>
                    <a:pt x="121648" y="1473248"/>
                    <a:pt x="121708" y="1473129"/>
                    <a:pt x="121797" y="1473070"/>
                  </a:cubicBezTo>
                  <a:cubicBezTo>
                    <a:pt x="126014" y="1474704"/>
                    <a:pt x="130230" y="1476219"/>
                    <a:pt x="134447" y="1477646"/>
                  </a:cubicBezTo>
                  <a:cubicBezTo>
                    <a:pt x="159360" y="1483351"/>
                    <a:pt x="185253" y="1484272"/>
                    <a:pt x="210731" y="1485609"/>
                  </a:cubicBezTo>
                  <a:cubicBezTo>
                    <a:pt x="240069" y="1486530"/>
                    <a:pt x="267595" y="1481924"/>
                    <a:pt x="297408" y="1482430"/>
                  </a:cubicBezTo>
                  <a:cubicBezTo>
                    <a:pt x="326419" y="1482430"/>
                    <a:pt x="355460" y="1483886"/>
                    <a:pt x="384441" y="1482162"/>
                  </a:cubicBezTo>
                  <a:cubicBezTo>
                    <a:pt x="410246" y="1478953"/>
                    <a:pt x="436020" y="1476992"/>
                    <a:pt x="462002" y="1476219"/>
                  </a:cubicBezTo>
                  <a:cubicBezTo>
                    <a:pt x="479730" y="1474169"/>
                    <a:pt x="495824" y="1472446"/>
                    <a:pt x="514027" y="1471911"/>
                  </a:cubicBezTo>
                  <a:cubicBezTo>
                    <a:pt x="547848" y="1468405"/>
                    <a:pt x="581462" y="1463175"/>
                    <a:pt x="615343" y="1460322"/>
                  </a:cubicBezTo>
                  <a:cubicBezTo>
                    <a:pt x="649729" y="1455895"/>
                    <a:pt x="683877" y="1449952"/>
                    <a:pt x="718085" y="1444425"/>
                  </a:cubicBezTo>
                  <a:cubicBezTo>
                    <a:pt x="727230" y="1443207"/>
                    <a:pt x="734981" y="1441068"/>
                    <a:pt x="744334" y="1439612"/>
                  </a:cubicBezTo>
                  <a:cubicBezTo>
                    <a:pt x="749234" y="1439017"/>
                    <a:pt x="756360" y="1438245"/>
                    <a:pt x="759983" y="1434947"/>
                  </a:cubicBezTo>
                  <a:cubicBezTo>
                    <a:pt x="765061" y="1432629"/>
                    <a:pt x="769752" y="1429242"/>
                    <a:pt x="773583" y="1425230"/>
                  </a:cubicBezTo>
                  <a:cubicBezTo>
                    <a:pt x="814887" y="1383868"/>
                    <a:pt x="807553" y="1319240"/>
                    <a:pt x="808919" y="1265369"/>
                  </a:cubicBezTo>
                  <a:cubicBezTo>
                    <a:pt x="808859" y="1163183"/>
                    <a:pt x="808770" y="1060996"/>
                    <a:pt x="802772" y="958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6919163" y="2365062"/>
              <a:ext cx="388707" cy="727350"/>
            </a:xfrm>
            <a:custGeom>
              <a:rect b="b" l="l" r="r" t="t"/>
              <a:pathLst>
                <a:path extrusionOk="0" h="1454700" w="777415">
                  <a:moveTo>
                    <a:pt x="259473" y="91129"/>
                  </a:moveTo>
                  <a:cubicBezTo>
                    <a:pt x="275954" y="91515"/>
                    <a:pt x="280408" y="72766"/>
                    <a:pt x="264729" y="66377"/>
                  </a:cubicBezTo>
                  <a:cubicBezTo>
                    <a:pt x="248991" y="62217"/>
                    <a:pt x="242459" y="88663"/>
                    <a:pt x="259473" y="91129"/>
                  </a:cubicBezTo>
                  <a:close/>
                  <a:moveTo>
                    <a:pt x="499788" y="84622"/>
                  </a:moveTo>
                  <a:cubicBezTo>
                    <a:pt x="504183" y="84711"/>
                    <a:pt x="507835" y="80907"/>
                    <a:pt x="507835" y="76569"/>
                  </a:cubicBezTo>
                  <a:cubicBezTo>
                    <a:pt x="507033" y="65070"/>
                    <a:pt x="492721" y="69200"/>
                    <a:pt x="484852" y="68101"/>
                  </a:cubicBezTo>
                  <a:cubicBezTo>
                    <a:pt x="451179" y="67358"/>
                    <a:pt x="417505" y="65426"/>
                    <a:pt x="383803" y="66942"/>
                  </a:cubicBezTo>
                  <a:cubicBezTo>
                    <a:pt x="362245" y="67596"/>
                    <a:pt x="340568" y="65902"/>
                    <a:pt x="319099" y="68338"/>
                  </a:cubicBezTo>
                  <a:cubicBezTo>
                    <a:pt x="316159" y="68873"/>
                    <a:pt x="311883" y="69438"/>
                    <a:pt x="310755" y="72677"/>
                  </a:cubicBezTo>
                  <a:cubicBezTo>
                    <a:pt x="309894" y="74875"/>
                    <a:pt x="311557" y="76807"/>
                    <a:pt x="313695" y="77461"/>
                  </a:cubicBezTo>
                  <a:cubicBezTo>
                    <a:pt x="346536" y="83017"/>
                    <a:pt x="380477" y="81472"/>
                    <a:pt x="413734" y="81947"/>
                  </a:cubicBezTo>
                  <a:cubicBezTo>
                    <a:pt x="442448" y="81918"/>
                    <a:pt x="471103" y="84057"/>
                    <a:pt x="499788" y="84622"/>
                  </a:cubicBezTo>
                  <a:close/>
                  <a:moveTo>
                    <a:pt x="423890" y="1408171"/>
                  </a:moveTo>
                  <a:cubicBezTo>
                    <a:pt x="469440" y="1414292"/>
                    <a:pt x="502995" y="1367165"/>
                    <a:pt x="500916" y="1325090"/>
                  </a:cubicBezTo>
                  <a:cubicBezTo>
                    <a:pt x="500411" y="1257907"/>
                    <a:pt x="418515" y="1250152"/>
                    <a:pt x="379230" y="1291246"/>
                  </a:cubicBezTo>
                  <a:cubicBezTo>
                    <a:pt x="362809" y="1308659"/>
                    <a:pt x="355801" y="1334747"/>
                    <a:pt x="358860" y="1358281"/>
                  </a:cubicBezTo>
                  <a:cubicBezTo>
                    <a:pt x="363967" y="1388114"/>
                    <a:pt x="395116" y="1407279"/>
                    <a:pt x="423890" y="1408171"/>
                  </a:cubicBezTo>
                  <a:close/>
                  <a:moveTo>
                    <a:pt x="742804" y="1048543"/>
                  </a:moveTo>
                  <a:cubicBezTo>
                    <a:pt x="743191" y="1004358"/>
                    <a:pt x="742270" y="960203"/>
                    <a:pt x="740280" y="916078"/>
                  </a:cubicBezTo>
                  <a:cubicBezTo>
                    <a:pt x="738736" y="848894"/>
                    <a:pt x="737163" y="781711"/>
                    <a:pt x="731491" y="714736"/>
                  </a:cubicBezTo>
                  <a:cubicBezTo>
                    <a:pt x="724453" y="631061"/>
                    <a:pt x="723978" y="546228"/>
                    <a:pt x="717327" y="462286"/>
                  </a:cubicBezTo>
                  <a:cubicBezTo>
                    <a:pt x="711596" y="378701"/>
                    <a:pt x="701589" y="293838"/>
                    <a:pt x="693156" y="210282"/>
                  </a:cubicBezTo>
                  <a:cubicBezTo>
                    <a:pt x="692354" y="187699"/>
                    <a:pt x="689919" y="165236"/>
                    <a:pt x="684931" y="143188"/>
                  </a:cubicBezTo>
                  <a:cubicBezTo>
                    <a:pt x="684129" y="140424"/>
                    <a:pt x="683773" y="137275"/>
                    <a:pt x="683119" y="134303"/>
                  </a:cubicBezTo>
                  <a:cubicBezTo>
                    <a:pt x="685614" y="130143"/>
                    <a:pt x="683862" y="123725"/>
                    <a:pt x="678546" y="122388"/>
                  </a:cubicBezTo>
                  <a:cubicBezTo>
                    <a:pt x="670024" y="121794"/>
                    <a:pt x="662987" y="123488"/>
                    <a:pt x="653782" y="123428"/>
                  </a:cubicBezTo>
                  <a:cubicBezTo>
                    <a:pt x="595433" y="128182"/>
                    <a:pt x="537202" y="134363"/>
                    <a:pt x="478883" y="139711"/>
                  </a:cubicBezTo>
                  <a:cubicBezTo>
                    <a:pt x="451713" y="140930"/>
                    <a:pt x="423860" y="142237"/>
                    <a:pt x="396630" y="145090"/>
                  </a:cubicBezTo>
                  <a:cubicBezTo>
                    <a:pt x="356157" y="148536"/>
                    <a:pt x="315476" y="150646"/>
                    <a:pt x="275508" y="158491"/>
                  </a:cubicBezTo>
                  <a:cubicBezTo>
                    <a:pt x="229512" y="167226"/>
                    <a:pt x="182298" y="164493"/>
                    <a:pt x="135738" y="163304"/>
                  </a:cubicBezTo>
                  <a:cubicBezTo>
                    <a:pt x="109399" y="163542"/>
                    <a:pt x="83387" y="165533"/>
                    <a:pt x="56870" y="167286"/>
                  </a:cubicBezTo>
                  <a:cubicBezTo>
                    <a:pt x="56009" y="167405"/>
                    <a:pt x="55267" y="167613"/>
                    <a:pt x="54614" y="167850"/>
                  </a:cubicBezTo>
                  <a:cubicBezTo>
                    <a:pt x="54317" y="167702"/>
                    <a:pt x="53990" y="167583"/>
                    <a:pt x="53634" y="167524"/>
                  </a:cubicBezTo>
                  <a:cubicBezTo>
                    <a:pt x="51288" y="167672"/>
                    <a:pt x="50932" y="169960"/>
                    <a:pt x="50635" y="171981"/>
                  </a:cubicBezTo>
                  <a:cubicBezTo>
                    <a:pt x="49090" y="188591"/>
                    <a:pt x="49180" y="205290"/>
                    <a:pt x="48675" y="221960"/>
                  </a:cubicBezTo>
                  <a:cubicBezTo>
                    <a:pt x="47725" y="309319"/>
                    <a:pt x="48764" y="396707"/>
                    <a:pt x="49387" y="484066"/>
                  </a:cubicBezTo>
                  <a:cubicBezTo>
                    <a:pt x="49180" y="527449"/>
                    <a:pt x="49209" y="570861"/>
                    <a:pt x="51585" y="614184"/>
                  </a:cubicBezTo>
                  <a:cubicBezTo>
                    <a:pt x="53159" y="675008"/>
                    <a:pt x="63136" y="734704"/>
                    <a:pt x="63195" y="795736"/>
                  </a:cubicBezTo>
                  <a:cubicBezTo>
                    <a:pt x="63106" y="870407"/>
                    <a:pt x="67352" y="944930"/>
                    <a:pt x="67976" y="1019542"/>
                  </a:cubicBezTo>
                  <a:cubicBezTo>
                    <a:pt x="68600" y="1061201"/>
                    <a:pt x="69372" y="1102860"/>
                    <a:pt x="71450" y="1144489"/>
                  </a:cubicBezTo>
                  <a:cubicBezTo>
                    <a:pt x="72875" y="1154295"/>
                    <a:pt x="69164" y="1165497"/>
                    <a:pt x="75043" y="1174054"/>
                  </a:cubicBezTo>
                  <a:cubicBezTo>
                    <a:pt x="75132" y="1174173"/>
                    <a:pt x="75221" y="1174292"/>
                    <a:pt x="75340" y="1174411"/>
                  </a:cubicBezTo>
                  <a:cubicBezTo>
                    <a:pt x="72044" y="1189981"/>
                    <a:pt x="73588" y="1206651"/>
                    <a:pt x="72341" y="1222458"/>
                  </a:cubicBezTo>
                  <a:cubicBezTo>
                    <a:pt x="70055" y="1236216"/>
                    <a:pt x="81338" y="1240703"/>
                    <a:pt x="93038" y="1240465"/>
                  </a:cubicBezTo>
                  <a:cubicBezTo>
                    <a:pt x="134580" y="1239574"/>
                    <a:pt x="176538" y="1234195"/>
                    <a:pt x="218585" y="1236543"/>
                  </a:cubicBezTo>
                  <a:cubicBezTo>
                    <a:pt x="287326" y="1240079"/>
                    <a:pt x="356217" y="1238742"/>
                    <a:pt x="424988" y="1237613"/>
                  </a:cubicBezTo>
                  <a:cubicBezTo>
                    <a:pt x="493701" y="1233839"/>
                    <a:pt x="561819" y="1223172"/>
                    <a:pt x="630264" y="1216308"/>
                  </a:cubicBezTo>
                  <a:cubicBezTo>
                    <a:pt x="658087" y="1212534"/>
                    <a:pt x="686208" y="1212534"/>
                    <a:pt x="714001" y="1209147"/>
                  </a:cubicBezTo>
                  <a:cubicBezTo>
                    <a:pt x="722167" y="1213841"/>
                    <a:pt x="735648" y="1201956"/>
                    <a:pt x="737519" y="1193250"/>
                  </a:cubicBezTo>
                  <a:cubicBezTo>
                    <a:pt x="746011" y="1145588"/>
                    <a:pt x="741825" y="1096709"/>
                    <a:pt x="742804" y="1048543"/>
                  </a:cubicBezTo>
                  <a:close/>
                  <a:moveTo>
                    <a:pt x="777339" y="1229679"/>
                  </a:moveTo>
                  <a:cubicBezTo>
                    <a:pt x="776923" y="1269139"/>
                    <a:pt x="779417" y="1309015"/>
                    <a:pt x="771845" y="1347970"/>
                  </a:cubicBezTo>
                  <a:cubicBezTo>
                    <a:pt x="768282" y="1367076"/>
                    <a:pt x="759225" y="1387965"/>
                    <a:pt x="743666" y="1400653"/>
                  </a:cubicBezTo>
                  <a:cubicBezTo>
                    <a:pt x="741023" y="1402703"/>
                    <a:pt x="737133" y="1404189"/>
                    <a:pt x="734045" y="1406091"/>
                  </a:cubicBezTo>
                  <a:cubicBezTo>
                    <a:pt x="731016" y="1406715"/>
                    <a:pt x="727928" y="1407606"/>
                    <a:pt x="725226" y="1407725"/>
                  </a:cubicBezTo>
                  <a:cubicBezTo>
                    <a:pt x="710082" y="1410875"/>
                    <a:pt x="694047" y="1413163"/>
                    <a:pt x="678635" y="1415985"/>
                  </a:cubicBezTo>
                  <a:cubicBezTo>
                    <a:pt x="632491" y="1424008"/>
                    <a:pt x="586079" y="1429654"/>
                    <a:pt x="539519" y="1434438"/>
                  </a:cubicBezTo>
                  <a:cubicBezTo>
                    <a:pt x="515644" y="1438806"/>
                    <a:pt x="491533" y="1440024"/>
                    <a:pt x="467392" y="1441569"/>
                  </a:cubicBezTo>
                  <a:cubicBezTo>
                    <a:pt x="446576" y="1444808"/>
                    <a:pt x="425553" y="1444600"/>
                    <a:pt x="404618" y="1445996"/>
                  </a:cubicBezTo>
                  <a:cubicBezTo>
                    <a:pt x="365184" y="1452147"/>
                    <a:pt x="325335" y="1451226"/>
                    <a:pt x="285545" y="1450721"/>
                  </a:cubicBezTo>
                  <a:cubicBezTo>
                    <a:pt x="247121" y="1450513"/>
                    <a:pt x="208934" y="1457318"/>
                    <a:pt x="170510" y="1453574"/>
                  </a:cubicBezTo>
                  <a:cubicBezTo>
                    <a:pt x="150021" y="1451731"/>
                    <a:pt x="128968" y="1452088"/>
                    <a:pt x="109459" y="1444749"/>
                  </a:cubicBezTo>
                  <a:cubicBezTo>
                    <a:pt x="97759" y="1441034"/>
                    <a:pt x="86060" y="1436696"/>
                    <a:pt x="74538" y="1432031"/>
                  </a:cubicBezTo>
                  <a:cubicBezTo>
                    <a:pt x="73974" y="1430516"/>
                    <a:pt x="72875" y="1429178"/>
                    <a:pt x="71124" y="1428287"/>
                  </a:cubicBezTo>
                  <a:cubicBezTo>
                    <a:pt x="50635" y="1416015"/>
                    <a:pt x="39559" y="1392393"/>
                    <a:pt x="35788" y="1369394"/>
                  </a:cubicBezTo>
                  <a:cubicBezTo>
                    <a:pt x="28720" y="1327527"/>
                    <a:pt x="31452" y="1284026"/>
                    <a:pt x="30383" y="1241535"/>
                  </a:cubicBezTo>
                  <a:cubicBezTo>
                    <a:pt x="28958" y="1073235"/>
                    <a:pt x="27711" y="904935"/>
                    <a:pt x="23821" y="736695"/>
                  </a:cubicBezTo>
                  <a:cubicBezTo>
                    <a:pt x="19456" y="644225"/>
                    <a:pt x="18416" y="551636"/>
                    <a:pt x="12448" y="459255"/>
                  </a:cubicBezTo>
                  <a:cubicBezTo>
                    <a:pt x="5321" y="341053"/>
                    <a:pt x="-3379" y="222286"/>
                    <a:pt x="1342" y="103639"/>
                  </a:cubicBezTo>
                  <a:cubicBezTo>
                    <a:pt x="-113" y="77906"/>
                    <a:pt x="5915" y="51847"/>
                    <a:pt x="23227" y="32117"/>
                  </a:cubicBezTo>
                  <a:cubicBezTo>
                    <a:pt x="24177" y="31107"/>
                    <a:pt x="25157" y="30097"/>
                    <a:pt x="26107" y="29057"/>
                  </a:cubicBezTo>
                  <a:cubicBezTo>
                    <a:pt x="29106" y="27541"/>
                    <a:pt x="31987" y="25402"/>
                    <a:pt x="34986" y="24183"/>
                  </a:cubicBezTo>
                  <a:cubicBezTo>
                    <a:pt x="36797" y="22876"/>
                    <a:pt x="43211" y="20172"/>
                    <a:pt x="46715" y="17320"/>
                  </a:cubicBezTo>
                  <a:cubicBezTo>
                    <a:pt x="54554" y="15953"/>
                    <a:pt x="62423" y="14883"/>
                    <a:pt x="70351" y="14408"/>
                  </a:cubicBezTo>
                  <a:cubicBezTo>
                    <a:pt x="99927" y="12120"/>
                    <a:pt x="130571" y="10040"/>
                    <a:pt x="160414" y="9475"/>
                  </a:cubicBezTo>
                  <a:cubicBezTo>
                    <a:pt x="228235" y="5583"/>
                    <a:pt x="296116" y="5196"/>
                    <a:pt x="364026" y="4721"/>
                  </a:cubicBezTo>
                  <a:cubicBezTo>
                    <a:pt x="411745" y="4959"/>
                    <a:pt x="459374" y="3324"/>
                    <a:pt x="507063" y="2492"/>
                  </a:cubicBezTo>
                  <a:cubicBezTo>
                    <a:pt x="528264" y="1125"/>
                    <a:pt x="549496" y="-836"/>
                    <a:pt x="571291" y="383"/>
                  </a:cubicBezTo>
                  <a:cubicBezTo>
                    <a:pt x="596264" y="1749"/>
                    <a:pt x="621296" y="1274"/>
                    <a:pt x="646269" y="1393"/>
                  </a:cubicBezTo>
                  <a:cubicBezTo>
                    <a:pt x="650842" y="799"/>
                    <a:pt x="656276" y="1928"/>
                    <a:pt x="661264" y="1839"/>
                  </a:cubicBezTo>
                  <a:cubicBezTo>
                    <a:pt x="661710" y="2314"/>
                    <a:pt x="662274" y="2700"/>
                    <a:pt x="662927" y="2938"/>
                  </a:cubicBezTo>
                  <a:cubicBezTo>
                    <a:pt x="673677" y="6236"/>
                    <a:pt x="684752" y="7900"/>
                    <a:pt x="694403" y="14526"/>
                  </a:cubicBezTo>
                  <a:cubicBezTo>
                    <a:pt x="711121" y="25847"/>
                    <a:pt x="721306" y="44211"/>
                    <a:pt x="728462" y="62663"/>
                  </a:cubicBezTo>
                  <a:cubicBezTo>
                    <a:pt x="733035" y="75945"/>
                    <a:pt x="733035" y="89316"/>
                    <a:pt x="734045" y="103371"/>
                  </a:cubicBezTo>
                  <a:cubicBezTo>
                    <a:pt x="737103" y="149844"/>
                    <a:pt x="736064" y="197535"/>
                    <a:pt x="742122" y="244067"/>
                  </a:cubicBezTo>
                  <a:cubicBezTo>
                    <a:pt x="746605" y="310091"/>
                    <a:pt x="748743" y="376205"/>
                    <a:pt x="751683" y="442289"/>
                  </a:cubicBezTo>
                  <a:cubicBezTo>
                    <a:pt x="754890" y="498270"/>
                    <a:pt x="758958" y="552527"/>
                    <a:pt x="761749" y="609073"/>
                  </a:cubicBezTo>
                  <a:cubicBezTo>
                    <a:pt x="763561" y="668828"/>
                    <a:pt x="763442" y="728583"/>
                    <a:pt x="766738" y="788308"/>
                  </a:cubicBezTo>
                  <a:cubicBezTo>
                    <a:pt x="769113" y="892723"/>
                    <a:pt x="774251" y="997048"/>
                    <a:pt x="776923" y="1101433"/>
                  </a:cubicBezTo>
                  <a:cubicBezTo>
                    <a:pt x="777071" y="1144132"/>
                    <a:pt x="776804" y="1186920"/>
                    <a:pt x="777339" y="1229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6947836" y="2433966"/>
              <a:ext cx="334489" cy="450404"/>
            </a:xfrm>
            <a:custGeom>
              <a:rect b="b" l="l" r="r" t="t"/>
              <a:pathLst>
                <a:path extrusionOk="0" h="900808" w="668978">
                  <a:moveTo>
                    <a:pt x="76433" y="84477"/>
                  </a:moveTo>
                  <a:cubicBezTo>
                    <a:pt x="85430" y="83229"/>
                    <a:pt x="111739" y="89261"/>
                    <a:pt x="110225" y="75028"/>
                  </a:cubicBezTo>
                  <a:cubicBezTo>
                    <a:pt x="109720" y="71254"/>
                    <a:pt x="106275" y="68075"/>
                    <a:pt x="102385" y="68194"/>
                  </a:cubicBezTo>
                  <a:cubicBezTo>
                    <a:pt x="85311" y="69352"/>
                    <a:pt x="68148" y="69620"/>
                    <a:pt x="51014" y="70006"/>
                  </a:cubicBezTo>
                  <a:cubicBezTo>
                    <a:pt x="45788" y="70541"/>
                    <a:pt x="39523" y="68877"/>
                    <a:pt x="35158" y="72413"/>
                  </a:cubicBezTo>
                  <a:cubicBezTo>
                    <a:pt x="30496" y="77583"/>
                    <a:pt x="36821" y="82991"/>
                    <a:pt x="42166" y="83140"/>
                  </a:cubicBezTo>
                  <a:cubicBezTo>
                    <a:pt x="53538" y="84180"/>
                    <a:pt x="65030" y="84180"/>
                    <a:pt x="76433" y="84477"/>
                  </a:cubicBezTo>
                  <a:close/>
                  <a:moveTo>
                    <a:pt x="158507" y="283233"/>
                  </a:moveTo>
                  <a:cubicBezTo>
                    <a:pt x="172434" y="257501"/>
                    <a:pt x="168039" y="211623"/>
                    <a:pt x="161358" y="183751"/>
                  </a:cubicBezTo>
                  <a:cubicBezTo>
                    <a:pt x="157973" y="148065"/>
                    <a:pt x="125992" y="156147"/>
                    <a:pt x="99683" y="155166"/>
                  </a:cubicBezTo>
                  <a:cubicBezTo>
                    <a:pt x="84866" y="156236"/>
                    <a:pt x="58497" y="153799"/>
                    <a:pt x="50896" y="169191"/>
                  </a:cubicBezTo>
                  <a:cubicBezTo>
                    <a:pt x="45165" y="176590"/>
                    <a:pt x="47065" y="187317"/>
                    <a:pt x="45966" y="196172"/>
                  </a:cubicBezTo>
                  <a:cubicBezTo>
                    <a:pt x="45402" y="215337"/>
                    <a:pt x="44304" y="234532"/>
                    <a:pt x="45966" y="253668"/>
                  </a:cubicBezTo>
                  <a:cubicBezTo>
                    <a:pt x="47867" y="281570"/>
                    <a:pt x="46709" y="297972"/>
                    <a:pt x="79966" y="300913"/>
                  </a:cubicBezTo>
                  <a:cubicBezTo>
                    <a:pt x="99386" y="303172"/>
                    <a:pt x="118776" y="299012"/>
                    <a:pt x="137543" y="294287"/>
                  </a:cubicBezTo>
                  <a:cubicBezTo>
                    <a:pt x="145709" y="293188"/>
                    <a:pt x="154112" y="290840"/>
                    <a:pt x="158507" y="283233"/>
                  </a:cubicBezTo>
                  <a:close/>
                  <a:moveTo>
                    <a:pt x="173503" y="408210"/>
                  </a:moveTo>
                  <a:cubicBezTo>
                    <a:pt x="173473" y="389758"/>
                    <a:pt x="171632" y="373089"/>
                    <a:pt x="170622" y="354190"/>
                  </a:cubicBezTo>
                  <a:cubicBezTo>
                    <a:pt x="170296" y="344831"/>
                    <a:pt x="168633" y="334401"/>
                    <a:pt x="159636" y="329498"/>
                  </a:cubicBezTo>
                  <a:cubicBezTo>
                    <a:pt x="140097" y="318653"/>
                    <a:pt x="92230" y="313809"/>
                    <a:pt x="72335" y="324684"/>
                  </a:cubicBezTo>
                  <a:cubicBezTo>
                    <a:pt x="62684" y="330895"/>
                    <a:pt x="48580" y="350684"/>
                    <a:pt x="54281" y="362273"/>
                  </a:cubicBezTo>
                  <a:cubicBezTo>
                    <a:pt x="49352" y="389312"/>
                    <a:pt x="50035" y="417392"/>
                    <a:pt x="54192" y="444491"/>
                  </a:cubicBezTo>
                  <a:cubicBezTo>
                    <a:pt x="57488" y="462171"/>
                    <a:pt x="78749" y="466390"/>
                    <a:pt x="93982" y="467579"/>
                  </a:cubicBezTo>
                  <a:cubicBezTo>
                    <a:pt x="108948" y="468441"/>
                    <a:pt x="123884" y="465826"/>
                    <a:pt x="138612" y="463508"/>
                  </a:cubicBezTo>
                  <a:cubicBezTo>
                    <a:pt x="167029" y="461814"/>
                    <a:pt x="173354" y="431684"/>
                    <a:pt x="173503" y="408210"/>
                  </a:cubicBezTo>
                  <a:close/>
                  <a:moveTo>
                    <a:pt x="143571" y="621378"/>
                  </a:moveTo>
                  <a:cubicBezTo>
                    <a:pt x="200138" y="619031"/>
                    <a:pt x="180897" y="549084"/>
                    <a:pt x="177630" y="511972"/>
                  </a:cubicBezTo>
                  <a:cubicBezTo>
                    <a:pt x="176710" y="506296"/>
                    <a:pt x="176532" y="500235"/>
                    <a:pt x="174037" y="494975"/>
                  </a:cubicBezTo>
                  <a:cubicBezTo>
                    <a:pt x="163110" y="481039"/>
                    <a:pt x="141997" y="481634"/>
                    <a:pt x="125784" y="480445"/>
                  </a:cubicBezTo>
                  <a:cubicBezTo>
                    <a:pt x="106899" y="479821"/>
                    <a:pt x="87271" y="481099"/>
                    <a:pt x="69514" y="487903"/>
                  </a:cubicBezTo>
                  <a:cubicBezTo>
                    <a:pt x="53063" y="496193"/>
                    <a:pt x="51935" y="517944"/>
                    <a:pt x="51401" y="534227"/>
                  </a:cubicBezTo>
                  <a:cubicBezTo>
                    <a:pt x="51846" y="557642"/>
                    <a:pt x="52796" y="583285"/>
                    <a:pt x="65297" y="603728"/>
                  </a:cubicBezTo>
                  <a:cubicBezTo>
                    <a:pt x="66307" y="613356"/>
                    <a:pt x="71385" y="620517"/>
                    <a:pt x="81332" y="622091"/>
                  </a:cubicBezTo>
                  <a:cubicBezTo>
                    <a:pt x="101821" y="625984"/>
                    <a:pt x="122963" y="622923"/>
                    <a:pt x="143571" y="621378"/>
                  </a:cubicBezTo>
                  <a:close/>
                  <a:moveTo>
                    <a:pt x="299406" y="270278"/>
                  </a:moveTo>
                  <a:cubicBezTo>
                    <a:pt x="312115" y="246953"/>
                    <a:pt x="307394" y="194478"/>
                    <a:pt x="299049" y="169518"/>
                  </a:cubicBezTo>
                  <a:cubicBezTo>
                    <a:pt x="293111" y="154186"/>
                    <a:pt x="274849" y="149729"/>
                    <a:pt x="260002" y="149253"/>
                  </a:cubicBezTo>
                  <a:cubicBezTo>
                    <a:pt x="249876" y="149432"/>
                    <a:pt x="213441" y="146490"/>
                    <a:pt x="213441" y="160723"/>
                  </a:cubicBezTo>
                  <a:cubicBezTo>
                    <a:pt x="201118" y="160931"/>
                    <a:pt x="194942" y="175312"/>
                    <a:pt x="194081" y="186009"/>
                  </a:cubicBezTo>
                  <a:cubicBezTo>
                    <a:pt x="192180" y="203303"/>
                    <a:pt x="191883" y="220834"/>
                    <a:pt x="193427" y="238187"/>
                  </a:cubicBezTo>
                  <a:cubicBezTo>
                    <a:pt x="194645" y="269506"/>
                    <a:pt x="208601" y="285670"/>
                    <a:pt x="240819" y="284689"/>
                  </a:cubicBezTo>
                  <a:cubicBezTo>
                    <a:pt x="255726" y="284125"/>
                    <a:pt x="291567" y="284214"/>
                    <a:pt x="299406" y="270278"/>
                  </a:cubicBezTo>
                  <a:close/>
                  <a:moveTo>
                    <a:pt x="316599" y="433259"/>
                  </a:moveTo>
                  <a:cubicBezTo>
                    <a:pt x="326160" y="407230"/>
                    <a:pt x="320607" y="378556"/>
                    <a:pt x="315500" y="352140"/>
                  </a:cubicBezTo>
                  <a:cubicBezTo>
                    <a:pt x="311818" y="341087"/>
                    <a:pt x="311669" y="327151"/>
                    <a:pt x="302702" y="318861"/>
                  </a:cubicBezTo>
                  <a:cubicBezTo>
                    <a:pt x="288330" y="306826"/>
                    <a:pt x="198565" y="306886"/>
                    <a:pt x="203494" y="334787"/>
                  </a:cubicBezTo>
                  <a:cubicBezTo>
                    <a:pt x="196219" y="351278"/>
                    <a:pt x="199040" y="370652"/>
                    <a:pt x="197793" y="388332"/>
                  </a:cubicBezTo>
                  <a:cubicBezTo>
                    <a:pt x="198683" y="426068"/>
                    <a:pt x="202068" y="457684"/>
                    <a:pt x="248065" y="457238"/>
                  </a:cubicBezTo>
                  <a:cubicBezTo>
                    <a:pt x="264099" y="457714"/>
                    <a:pt x="280609" y="458160"/>
                    <a:pt x="296288" y="454386"/>
                  </a:cubicBezTo>
                  <a:cubicBezTo>
                    <a:pt x="306414" y="451622"/>
                    <a:pt x="312946" y="442619"/>
                    <a:pt x="316599" y="433259"/>
                  </a:cubicBezTo>
                  <a:close/>
                  <a:moveTo>
                    <a:pt x="332129" y="566289"/>
                  </a:moveTo>
                  <a:cubicBezTo>
                    <a:pt x="334475" y="541240"/>
                    <a:pt x="334296" y="515329"/>
                    <a:pt x="326041" y="491291"/>
                  </a:cubicBezTo>
                  <a:cubicBezTo>
                    <a:pt x="316421" y="467965"/>
                    <a:pt x="286073" y="468916"/>
                    <a:pt x="264753" y="468441"/>
                  </a:cubicBezTo>
                  <a:cubicBezTo>
                    <a:pt x="249787" y="467757"/>
                    <a:pt x="234584" y="471887"/>
                    <a:pt x="222884" y="481485"/>
                  </a:cubicBezTo>
                  <a:cubicBezTo>
                    <a:pt x="203167" y="496877"/>
                    <a:pt x="208156" y="534970"/>
                    <a:pt x="211927" y="556988"/>
                  </a:cubicBezTo>
                  <a:cubicBezTo>
                    <a:pt x="213768" y="563198"/>
                    <a:pt x="213263" y="573479"/>
                    <a:pt x="220627" y="575738"/>
                  </a:cubicBezTo>
                  <a:cubicBezTo>
                    <a:pt x="225081" y="601232"/>
                    <a:pt x="257210" y="604947"/>
                    <a:pt x="278471" y="605987"/>
                  </a:cubicBezTo>
                  <a:cubicBezTo>
                    <a:pt x="295427" y="605155"/>
                    <a:pt x="317222" y="602718"/>
                    <a:pt x="326754" y="586791"/>
                  </a:cubicBezTo>
                  <a:cubicBezTo>
                    <a:pt x="330169" y="580492"/>
                    <a:pt x="331446" y="573361"/>
                    <a:pt x="332129" y="566289"/>
                  </a:cubicBezTo>
                  <a:close/>
                  <a:moveTo>
                    <a:pt x="329872" y="72532"/>
                  </a:moveTo>
                  <a:cubicBezTo>
                    <a:pt x="337117" y="71967"/>
                    <a:pt x="351103" y="75384"/>
                    <a:pt x="350480" y="64123"/>
                  </a:cubicBezTo>
                  <a:cubicBezTo>
                    <a:pt x="350005" y="59814"/>
                    <a:pt x="345461" y="56902"/>
                    <a:pt x="341304" y="58061"/>
                  </a:cubicBezTo>
                  <a:cubicBezTo>
                    <a:pt x="322745" y="60408"/>
                    <a:pt x="303979" y="60795"/>
                    <a:pt x="285539" y="64242"/>
                  </a:cubicBezTo>
                  <a:cubicBezTo>
                    <a:pt x="282272" y="64806"/>
                    <a:pt x="276363" y="64836"/>
                    <a:pt x="276719" y="69471"/>
                  </a:cubicBezTo>
                  <a:cubicBezTo>
                    <a:pt x="277343" y="73215"/>
                    <a:pt x="281886" y="72888"/>
                    <a:pt x="284796" y="72977"/>
                  </a:cubicBezTo>
                  <a:cubicBezTo>
                    <a:pt x="299822" y="72532"/>
                    <a:pt x="314847" y="72027"/>
                    <a:pt x="329872" y="72532"/>
                  </a:cubicBezTo>
                  <a:close/>
                  <a:moveTo>
                    <a:pt x="466673" y="201550"/>
                  </a:moveTo>
                  <a:cubicBezTo>
                    <a:pt x="466524" y="188773"/>
                    <a:pt x="466732" y="175075"/>
                    <a:pt x="460615" y="163516"/>
                  </a:cubicBezTo>
                  <a:cubicBezTo>
                    <a:pt x="453429" y="152046"/>
                    <a:pt x="438849" y="148570"/>
                    <a:pt x="426348" y="146430"/>
                  </a:cubicBezTo>
                  <a:cubicBezTo>
                    <a:pt x="419756" y="144974"/>
                    <a:pt x="413075" y="144142"/>
                    <a:pt x="406305" y="144172"/>
                  </a:cubicBezTo>
                  <a:cubicBezTo>
                    <a:pt x="403632" y="144113"/>
                    <a:pt x="401227" y="145539"/>
                    <a:pt x="399772" y="147619"/>
                  </a:cubicBezTo>
                  <a:cubicBezTo>
                    <a:pt x="346055" y="138883"/>
                    <a:pt x="330110" y="160158"/>
                    <a:pt x="331416" y="211950"/>
                  </a:cubicBezTo>
                  <a:cubicBezTo>
                    <a:pt x="331505" y="231026"/>
                    <a:pt x="333881" y="250102"/>
                    <a:pt x="339315" y="268436"/>
                  </a:cubicBezTo>
                  <a:cubicBezTo>
                    <a:pt x="342284" y="280648"/>
                    <a:pt x="354934" y="285403"/>
                    <a:pt x="366218" y="286680"/>
                  </a:cubicBezTo>
                  <a:cubicBezTo>
                    <a:pt x="385519" y="289652"/>
                    <a:pt x="405206" y="287215"/>
                    <a:pt x="424359" y="284065"/>
                  </a:cubicBezTo>
                  <a:cubicBezTo>
                    <a:pt x="439146" y="282372"/>
                    <a:pt x="455567" y="275597"/>
                    <a:pt x="460289" y="260175"/>
                  </a:cubicBezTo>
                  <a:cubicBezTo>
                    <a:pt x="466881" y="241485"/>
                    <a:pt x="466316" y="221161"/>
                    <a:pt x="466673" y="201550"/>
                  </a:cubicBezTo>
                  <a:close/>
                  <a:moveTo>
                    <a:pt x="464772" y="426574"/>
                  </a:moveTo>
                  <a:cubicBezTo>
                    <a:pt x="475076" y="400960"/>
                    <a:pt x="475314" y="351070"/>
                    <a:pt x="462902" y="326230"/>
                  </a:cubicBezTo>
                  <a:cubicBezTo>
                    <a:pt x="450816" y="306381"/>
                    <a:pt x="424121" y="308223"/>
                    <a:pt x="403781" y="308342"/>
                  </a:cubicBezTo>
                  <a:cubicBezTo>
                    <a:pt x="387627" y="309857"/>
                    <a:pt x="357280" y="308906"/>
                    <a:pt x="350331" y="326705"/>
                  </a:cubicBezTo>
                  <a:cubicBezTo>
                    <a:pt x="341631" y="331103"/>
                    <a:pt x="348579" y="385390"/>
                    <a:pt x="348104" y="397424"/>
                  </a:cubicBezTo>
                  <a:cubicBezTo>
                    <a:pt x="348995" y="409340"/>
                    <a:pt x="349470" y="422117"/>
                    <a:pt x="355409" y="432724"/>
                  </a:cubicBezTo>
                  <a:cubicBezTo>
                    <a:pt x="366871" y="448978"/>
                    <a:pt x="389795" y="450999"/>
                    <a:pt x="408146" y="451801"/>
                  </a:cubicBezTo>
                  <a:cubicBezTo>
                    <a:pt x="418984" y="452009"/>
                    <a:pt x="429704" y="450048"/>
                    <a:pt x="439829" y="446244"/>
                  </a:cubicBezTo>
                  <a:cubicBezTo>
                    <a:pt x="450460" y="443421"/>
                    <a:pt x="460467" y="437182"/>
                    <a:pt x="464772" y="426574"/>
                  </a:cubicBezTo>
                  <a:close/>
                  <a:moveTo>
                    <a:pt x="582302" y="48493"/>
                  </a:moveTo>
                  <a:cubicBezTo>
                    <a:pt x="586548" y="43353"/>
                    <a:pt x="581737" y="35122"/>
                    <a:pt x="575205" y="36192"/>
                  </a:cubicBezTo>
                  <a:cubicBezTo>
                    <a:pt x="569028" y="36934"/>
                    <a:pt x="562882" y="37885"/>
                    <a:pt x="556765" y="38777"/>
                  </a:cubicBezTo>
                  <a:cubicBezTo>
                    <a:pt x="540641" y="40500"/>
                    <a:pt x="524636" y="42669"/>
                    <a:pt x="508749" y="45849"/>
                  </a:cubicBezTo>
                  <a:cubicBezTo>
                    <a:pt x="504859" y="46057"/>
                    <a:pt x="496248" y="47839"/>
                    <a:pt x="500880" y="53158"/>
                  </a:cubicBezTo>
                  <a:cubicBezTo>
                    <a:pt x="503167" y="55090"/>
                    <a:pt x="506463" y="55357"/>
                    <a:pt x="509373" y="55357"/>
                  </a:cubicBezTo>
                  <a:cubicBezTo>
                    <a:pt x="518133" y="55417"/>
                    <a:pt x="526774" y="54169"/>
                    <a:pt x="535474" y="53545"/>
                  </a:cubicBezTo>
                  <a:cubicBezTo>
                    <a:pt x="548302" y="52891"/>
                    <a:pt x="563030" y="52386"/>
                    <a:pt x="576244" y="51524"/>
                  </a:cubicBezTo>
                  <a:cubicBezTo>
                    <a:pt x="578649" y="51346"/>
                    <a:pt x="580817" y="50425"/>
                    <a:pt x="582302" y="48493"/>
                  </a:cubicBezTo>
                  <a:close/>
                  <a:moveTo>
                    <a:pt x="606651" y="189367"/>
                  </a:moveTo>
                  <a:cubicBezTo>
                    <a:pt x="606770" y="173856"/>
                    <a:pt x="603414" y="154334"/>
                    <a:pt x="587350" y="147738"/>
                  </a:cubicBezTo>
                  <a:cubicBezTo>
                    <a:pt x="589458" y="141706"/>
                    <a:pt x="569830" y="143548"/>
                    <a:pt x="565851" y="142568"/>
                  </a:cubicBezTo>
                  <a:cubicBezTo>
                    <a:pt x="544976" y="141944"/>
                    <a:pt x="515757" y="131425"/>
                    <a:pt x="503731" y="155166"/>
                  </a:cubicBezTo>
                  <a:cubicBezTo>
                    <a:pt x="494110" y="173559"/>
                    <a:pt x="492536" y="194834"/>
                    <a:pt x="491349" y="215218"/>
                  </a:cubicBezTo>
                  <a:cubicBezTo>
                    <a:pt x="488528" y="240772"/>
                    <a:pt x="492477" y="264425"/>
                    <a:pt x="522379" y="268109"/>
                  </a:cubicBezTo>
                  <a:cubicBezTo>
                    <a:pt x="539156" y="270605"/>
                    <a:pt x="556171" y="268347"/>
                    <a:pt x="572829" y="265881"/>
                  </a:cubicBezTo>
                  <a:cubicBezTo>
                    <a:pt x="586043" y="264395"/>
                    <a:pt x="600148" y="258066"/>
                    <a:pt x="602642" y="243565"/>
                  </a:cubicBezTo>
                  <a:cubicBezTo>
                    <a:pt x="606681" y="226420"/>
                    <a:pt x="606384" y="207166"/>
                    <a:pt x="606651" y="189367"/>
                  </a:cubicBezTo>
                  <a:close/>
                  <a:moveTo>
                    <a:pt x="541205" y="442976"/>
                  </a:moveTo>
                  <a:cubicBezTo>
                    <a:pt x="629486" y="451266"/>
                    <a:pt x="617549" y="389372"/>
                    <a:pt x="610541" y="325130"/>
                  </a:cubicBezTo>
                  <a:cubicBezTo>
                    <a:pt x="610095" y="308995"/>
                    <a:pt x="592279" y="302221"/>
                    <a:pt x="578560" y="300705"/>
                  </a:cubicBezTo>
                  <a:cubicBezTo>
                    <a:pt x="534821" y="297823"/>
                    <a:pt x="491853" y="295119"/>
                    <a:pt x="491824" y="351694"/>
                  </a:cubicBezTo>
                  <a:cubicBezTo>
                    <a:pt x="491586" y="361738"/>
                    <a:pt x="492121" y="371781"/>
                    <a:pt x="492596" y="381824"/>
                  </a:cubicBezTo>
                  <a:cubicBezTo>
                    <a:pt x="492655" y="384053"/>
                    <a:pt x="493783" y="386222"/>
                    <a:pt x="495773" y="387321"/>
                  </a:cubicBezTo>
                  <a:cubicBezTo>
                    <a:pt x="495921" y="422235"/>
                    <a:pt x="503672" y="439915"/>
                    <a:pt x="541205" y="442976"/>
                  </a:cubicBezTo>
                  <a:close/>
                  <a:moveTo>
                    <a:pt x="663723" y="670763"/>
                  </a:moveTo>
                  <a:cubicBezTo>
                    <a:pt x="665920" y="735034"/>
                    <a:pt x="668029" y="799306"/>
                    <a:pt x="668979" y="863577"/>
                  </a:cubicBezTo>
                  <a:cubicBezTo>
                    <a:pt x="655943" y="865092"/>
                    <a:pt x="642996" y="867588"/>
                    <a:pt x="629931" y="868896"/>
                  </a:cubicBezTo>
                  <a:cubicBezTo>
                    <a:pt x="558428" y="874720"/>
                    <a:pt x="486984" y="881524"/>
                    <a:pt x="414975" y="884793"/>
                  </a:cubicBezTo>
                  <a:cubicBezTo>
                    <a:pt x="370553" y="888982"/>
                    <a:pt x="327110" y="888269"/>
                    <a:pt x="282866" y="891003"/>
                  </a:cubicBezTo>
                  <a:cubicBezTo>
                    <a:pt x="239067" y="894479"/>
                    <a:pt x="195001" y="893142"/>
                    <a:pt x="151084" y="894509"/>
                  </a:cubicBezTo>
                  <a:cubicBezTo>
                    <a:pt x="113164" y="894093"/>
                    <a:pt x="75245" y="896084"/>
                    <a:pt x="37385" y="897748"/>
                  </a:cubicBezTo>
                  <a:cubicBezTo>
                    <a:pt x="34267" y="898223"/>
                    <a:pt x="30882" y="898461"/>
                    <a:pt x="28091" y="900006"/>
                  </a:cubicBezTo>
                  <a:cubicBezTo>
                    <a:pt x="27705" y="900184"/>
                    <a:pt x="27408" y="900482"/>
                    <a:pt x="27170" y="900808"/>
                  </a:cubicBezTo>
                  <a:cubicBezTo>
                    <a:pt x="25923" y="840965"/>
                    <a:pt x="24201" y="781180"/>
                    <a:pt x="22746" y="721336"/>
                  </a:cubicBezTo>
                  <a:cubicBezTo>
                    <a:pt x="21677" y="689156"/>
                    <a:pt x="22300" y="656946"/>
                    <a:pt x="20934" y="624766"/>
                  </a:cubicBezTo>
                  <a:cubicBezTo>
                    <a:pt x="18024" y="574282"/>
                    <a:pt x="11313" y="525640"/>
                    <a:pt x="9740" y="474681"/>
                  </a:cubicBezTo>
                  <a:cubicBezTo>
                    <a:pt x="6058" y="412876"/>
                    <a:pt x="7869" y="350922"/>
                    <a:pt x="6355" y="289057"/>
                  </a:cubicBezTo>
                  <a:cubicBezTo>
                    <a:pt x="4276" y="223806"/>
                    <a:pt x="4662" y="158465"/>
                    <a:pt x="2197" y="93213"/>
                  </a:cubicBezTo>
                  <a:cubicBezTo>
                    <a:pt x="1663" y="74879"/>
                    <a:pt x="1722" y="56486"/>
                    <a:pt x="89" y="38212"/>
                  </a:cubicBezTo>
                  <a:cubicBezTo>
                    <a:pt x="30" y="38034"/>
                    <a:pt x="0" y="37826"/>
                    <a:pt x="0" y="37618"/>
                  </a:cubicBezTo>
                  <a:cubicBezTo>
                    <a:pt x="21231" y="40292"/>
                    <a:pt x="42760" y="38569"/>
                    <a:pt x="64110" y="38598"/>
                  </a:cubicBezTo>
                  <a:cubicBezTo>
                    <a:pt x="86944" y="38717"/>
                    <a:pt x="109631" y="41540"/>
                    <a:pt x="132465" y="41184"/>
                  </a:cubicBezTo>
                  <a:cubicBezTo>
                    <a:pt x="152806" y="41451"/>
                    <a:pt x="173206" y="41837"/>
                    <a:pt x="193457" y="39728"/>
                  </a:cubicBezTo>
                  <a:cubicBezTo>
                    <a:pt x="213679" y="37618"/>
                    <a:pt x="233574" y="33101"/>
                    <a:pt x="253766" y="30605"/>
                  </a:cubicBezTo>
                  <a:cubicBezTo>
                    <a:pt x="315381" y="23741"/>
                    <a:pt x="377323" y="20354"/>
                    <a:pt x="439176" y="16491"/>
                  </a:cubicBezTo>
                  <a:cubicBezTo>
                    <a:pt x="498416" y="9776"/>
                    <a:pt x="557893" y="5735"/>
                    <a:pt x="617073" y="0"/>
                  </a:cubicBezTo>
                  <a:cubicBezTo>
                    <a:pt x="617430" y="13698"/>
                    <a:pt x="621528" y="35092"/>
                    <a:pt x="621320" y="42164"/>
                  </a:cubicBezTo>
                  <a:cubicBezTo>
                    <a:pt x="622092" y="55684"/>
                    <a:pt x="621914" y="69234"/>
                    <a:pt x="622834" y="82783"/>
                  </a:cubicBezTo>
                  <a:cubicBezTo>
                    <a:pt x="631267" y="180185"/>
                    <a:pt x="641987" y="277083"/>
                    <a:pt x="647302" y="374842"/>
                  </a:cubicBezTo>
                  <a:cubicBezTo>
                    <a:pt x="650242" y="415550"/>
                    <a:pt x="650954" y="456406"/>
                    <a:pt x="652588" y="497204"/>
                  </a:cubicBezTo>
                  <a:cubicBezTo>
                    <a:pt x="655884" y="555027"/>
                    <a:pt x="661585" y="612345"/>
                    <a:pt x="663723" y="6707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7026452" y="2907885"/>
              <a:ext cx="39772" cy="46761"/>
            </a:xfrm>
            <a:custGeom>
              <a:rect b="b" l="l" r="r" t="t"/>
              <a:pathLst>
                <a:path extrusionOk="0" h="93522" w="79544">
                  <a:moveTo>
                    <a:pt x="77858" y="19233"/>
                  </a:moveTo>
                  <a:cubicBezTo>
                    <a:pt x="78303" y="42975"/>
                    <a:pt x="82253" y="67281"/>
                    <a:pt x="76254" y="90576"/>
                  </a:cubicBezTo>
                  <a:cubicBezTo>
                    <a:pt x="68831" y="91706"/>
                    <a:pt x="61348" y="92538"/>
                    <a:pt x="53865" y="93013"/>
                  </a:cubicBezTo>
                  <a:lnTo>
                    <a:pt x="53835" y="93013"/>
                  </a:lnTo>
                  <a:cubicBezTo>
                    <a:pt x="42849" y="92835"/>
                    <a:pt x="11373" y="96252"/>
                    <a:pt x="5048" y="87486"/>
                  </a:cubicBezTo>
                  <a:cubicBezTo>
                    <a:pt x="-1455" y="60179"/>
                    <a:pt x="2524" y="31713"/>
                    <a:pt x="0" y="3960"/>
                  </a:cubicBezTo>
                  <a:cubicBezTo>
                    <a:pt x="5048" y="7407"/>
                    <a:pt x="11492" y="4228"/>
                    <a:pt x="17104" y="4168"/>
                  </a:cubicBezTo>
                  <a:cubicBezTo>
                    <a:pt x="33168" y="1940"/>
                    <a:pt x="49322" y="-735"/>
                    <a:pt x="65624" y="187"/>
                  </a:cubicBezTo>
                  <a:cubicBezTo>
                    <a:pt x="69187" y="603"/>
                    <a:pt x="73018" y="662"/>
                    <a:pt x="76254" y="2356"/>
                  </a:cubicBezTo>
                  <a:cubicBezTo>
                    <a:pt x="77769" y="7734"/>
                    <a:pt x="77383" y="13617"/>
                    <a:pt x="77858" y="192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7173066" y="2898684"/>
              <a:ext cx="41035" cy="46644"/>
            </a:xfrm>
            <a:custGeom>
              <a:rect b="b" l="l" r="r" t="t"/>
              <a:pathLst>
                <a:path extrusionOk="0" h="93288" w="82069">
                  <a:moveTo>
                    <a:pt x="80293" y="28870"/>
                  </a:moveTo>
                  <a:cubicBezTo>
                    <a:pt x="81896" y="43193"/>
                    <a:pt x="82550" y="57574"/>
                    <a:pt x="81689" y="71926"/>
                  </a:cubicBezTo>
                  <a:cubicBezTo>
                    <a:pt x="80857" y="92815"/>
                    <a:pt x="76670" y="90378"/>
                    <a:pt x="58200" y="92756"/>
                  </a:cubicBezTo>
                  <a:cubicBezTo>
                    <a:pt x="44482" y="93736"/>
                    <a:pt x="30941" y="93469"/>
                    <a:pt x="17282" y="91062"/>
                  </a:cubicBezTo>
                  <a:cubicBezTo>
                    <a:pt x="14105" y="90260"/>
                    <a:pt x="10512" y="89457"/>
                    <a:pt x="8552" y="86545"/>
                  </a:cubicBezTo>
                  <a:cubicBezTo>
                    <a:pt x="-980" y="66251"/>
                    <a:pt x="2554" y="42480"/>
                    <a:pt x="0" y="20669"/>
                  </a:cubicBezTo>
                  <a:cubicBezTo>
                    <a:pt x="7631" y="21799"/>
                    <a:pt x="9532" y="14162"/>
                    <a:pt x="9918" y="8160"/>
                  </a:cubicBezTo>
                  <a:cubicBezTo>
                    <a:pt x="12531" y="-2597"/>
                    <a:pt x="65594" y="-1289"/>
                    <a:pt x="73909" y="3911"/>
                  </a:cubicBezTo>
                  <a:cubicBezTo>
                    <a:pt x="79788" y="10567"/>
                    <a:pt x="79075" y="20551"/>
                    <a:pt x="80293" y="288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6978609" y="2601357"/>
              <a:ext cx="47938" cy="58715"/>
            </a:xfrm>
            <a:custGeom>
              <a:rect b="b" l="l" r="r" t="t"/>
              <a:pathLst>
                <a:path extrusionOk="0" h="117429" w="95876">
                  <a:moveTo>
                    <a:pt x="95299" y="55067"/>
                  </a:moveTo>
                  <a:cubicBezTo>
                    <a:pt x="96130" y="70696"/>
                    <a:pt x="97081" y="88673"/>
                    <a:pt x="90221" y="103530"/>
                  </a:cubicBezTo>
                  <a:cubicBezTo>
                    <a:pt x="88024" y="108760"/>
                    <a:pt x="83035" y="111553"/>
                    <a:pt x="77631" y="112415"/>
                  </a:cubicBezTo>
                  <a:cubicBezTo>
                    <a:pt x="63170" y="115029"/>
                    <a:pt x="48531" y="117704"/>
                    <a:pt x="33832" y="117407"/>
                  </a:cubicBezTo>
                  <a:lnTo>
                    <a:pt x="33743" y="117407"/>
                  </a:lnTo>
                  <a:cubicBezTo>
                    <a:pt x="6662" y="114970"/>
                    <a:pt x="5949" y="112058"/>
                    <a:pt x="2624" y="85464"/>
                  </a:cubicBezTo>
                  <a:cubicBezTo>
                    <a:pt x="515" y="67309"/>
                    <a:pt x="-435" y="48916"/>
                    <a:pt x="189" y="30404"/>
                  </a:cubicBezTo>
                  <a:cubicBezTo>
                    <a:pt x="2950" y="29869"/>
                    <a:pt x="5445" y="27819"/>
                    <a:pt x="6068" y="25026"/>
                  </a:cubicBezTo>
                  <a:cubicBezTo>
                    <a:pt x="7879" y="17152"/>
                    <a:pt x="12423" y="9634"/>
                    <a:pt x="18302" y="4167"/>
                  </a:cubicBezTo>
                  <a:cubicBezTo>
                    <a:pt x="30536" y="-3589"/>
                    <a:pt x="82263" y="7"/>
                    <a:pt x="91706" y="10615"/>
                  </a:cubicBezTo>
                  <a:cubicBezTo>
                    <a:pt x="94319" y="25472"/>
                    <a:pt x="93844" y="39407"/>
                    <a:pt x="95299" y="550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7121472" y="2512816"/>
              <a:ext cx="51655" cy="57047"/>
            </a:xfrm>
            <a:custGeom>
              <a:rect b="b" l="l" r="r" t="t"/>
              <a:pathLst>
                <a:path extrusionOk="0" h="114094" w="103311">
                  <a:moveTo>
                    <a:pt x="64437" y="2815"/>
                  </a:moveTo>
                  <a:cubicBezTo>
                    <a:pt x="104287" y="7154"/>
                    <a:pt x="103722" y="13512"/>
                    <a:pt x="103188" y="51279"/>
                  </a:cubicBezTo>
                  <a:cubicBezTo>
                    <a:pt x="100990" y="106131"/>
                    <a:pt x="102802" y="109043"/>
                    <a:pt x="46858" y="113946"/>
                  </a:cubicBezTo>
                  <a:cubicBezTo>
                    <a:pt x="37000" y="113797"/>
                    <a:pt x="13333" y="116055"/>
                    <a:pt x="7692" y="107052"/>
                  </a:cubicBezTo>
                  <a:cubicBezTo>
                    <a:pt x="3564" y="93681"/>
                    <a:pt x="1189" y="79745"/>
                    <a:pt x="327" y="65779"/>
                  </a:cubicBezTo>
                  <a:cubicBezTo>
                    <a:pt x="-682" y="17613"/>
                    <a:pt x="-2790" y="-2860"/>
                    <a:pt x="53569" y="319"/>
                  </a:cubicBezTo>
                  <a:cubicBezTo>
                    <a:pt x="56449" y="3112"/>
                    <a:pt x="60755" y="2429"/>
                    <a:pt x="64437" y="2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7200949" y="2591796"/>
              <a:ext cx="46427" cy="56234"/>
            </a:xfrm>
            <a:custGeom>
              <a:rect b="b" l="l" r="r" t="t"/>
              <a:pathLst>
                <a:path extrusionOk="0" h="112468" w="92854">
                  <a:moveTo>
                    <a:pt x="92527" y="49675"/>
                  </a:moveTo>
                  <a:cubicBezTo>
                    <a:pt x="93715" y="91334"/>
                    <a:pt x="94279" y="112965"/>
                    <a:pt x="45046" y="112460"/>
                  </a:cubicBezTo>
                  <a:cubicBezTo>
                    <a:pt x="32842" y="111598"/>
                    <a:pt x="17460" y="111985"/>
                    <a:pt x="8849" y="101971"/>
                  </a:cubicBezTo>
                  <a:cubicBezTo>
                    <a:pt x="-208" y="85777"/>
                    <a:pt x="238" y="65780"/>
                    <a:pt x="0" y="47773"/>
                  </a:cubicBezTo>
                  <a:cubicBezTo>
                    <a:pt x="1693" y="31846"/>
                    <a:pt x="386" y="6203"/>
                    <a:pt x="20786" y="2637"/>
                  </a:cubicBezTo>
                  <a:cubicBezTo>
                    <a:pt x="34950" y="-156"/>
                    <a:pt x="49352" y="-453"/>
                    <a:pt x="63724" y="468"/>
                  </a:cubicBezTo>
                  <a:cubicBezTo>
                    <a:pt x="72038" y="1300"/>
                    <a:pt x="81659" y="1716"/>
                    <a:pt x="87806" y="8105"/>
                  </a:cubicBezTo>
                  <a:cubicBezTo>
                    <a:pt x="89647" y="21922"/>
                    <a:pt x="91042" y="35828"/>
                    <a:pt x="92527" y="496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7052612" y="2597779"/>
              <a:ext cx="48026" cy="57060"/>
            </a:xfrm>
            <a:custGeom>
              <a:rect b="b" l="l" r="r" t="t"/>
              <a:pathLst>
                <a:path extrusionOk="0" h="114121" w="96051">
                  <a:moveTo>
                    <a:pt x="84242" y="6181"/>
                  </a:moveTo>
                  <a:cubicBezTo>
                    <a:pt x="92378" y="34588"/>
                    <a:pt x="100129" y="65520"/>
                    <a:pt x="93626" y="94997"/>
                  </a:cubicBezTo>
                  <a:cubicBezTo>
                    <a:pt x="89795" y="112795"/>
                    <a:pt x="79046" y="112914"/>
                    <a:pt x="63456" y="113746"/>
                  </a:cubicBezTo>
                  <a:lnTo>
                    <a:pt x="64050" y="113687"/>
                  </a:lnTo>
                  <a:cubicBezTo>
                    <a:pt x="54429" y="114281"/>
                    <a:pt x="44808" y="114221"/>
                    <a:pt x="35188" y="113776"/>
                  </a:cubicBezTo>
                  <a:cubicBezTo>
                    <a:pt x="25359" y="113449"/>
                    <a:pt x="15055" y="111547"/>
                    <a:pt x="9354" y="102692"/>
                  </a:cubicBezTo>
                  <a:cubicBezTo>
                    <a:pt x="-1930" y="74286"/>
                    <a:pt x="980" y="42106"/>
                    <a:pt x="0" y="12035"/>
                  </a:cubicBezTo>
                  <a:cubicBezTo>
                    <a:pt x="3266" y="12659"/>
                    <a:pt x="6176" y="10757"/>
                    <a:pt x="8255" y="8351"/>
                  </a:cubicBezTo>
                  <a:cubicBezTo>
                    <a:pt x="15768" y="3418"/>
                    <a:pt x="25002" y="1249"/>
                    <a:pt x="33881" y="566"/>
                  </a:cubicBezTo>
                  <a:cubicBezTo>
                    <a:pt x="42641" y="595"/>
                    <a:pt x="80441" y="-2673"/>
                    <a:pt x="84242" y="6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6976491" y="2519545"/>
              <a:ext cx="46946" cy="57178"/>
            </a:xfrm>
            <a:custGeom>
              <a:rect b="b" l="l" r="r" t="t"/>
              <a:pathLst>
                <a:path extrusionOk="0" h="114355" w="93893">
                  <a:moveTo>
                    <a:pt x="88132" y="15298"/>
                  </a:moveTo>
                  <a:cubicBezTo>
                    <a:pt x="93804" y="36840"/>
                    <a:pt x="94724" y="57581"/>
                    <a:pt x="93299" y="80312"/>
                  </a:cubicBezTo>
                  <a:cubicBezTo>
                    <a:pt x="92527" y="87740"/>
                    <a:pt x="91785" y="95318"/>
                    <a:pt x="88370" y="102063"/>
                  </a:cubicBezTo>
                  <a:cubicBezTo>
                    <a:pt x="85430" y="108184"/>
                    <a:pt x="76937" y="106431"/>
                    <a:pt x="71385" y="108629"/>
                  </a:cubicBezTo>
                  <a:cubicBezTo>
                    <a:pt x="60606" y="111660"/>
                    <a:pt x="49411" y="113592"/>
                    <a:pt x="37890" y="114334"/>
                  </a:cubicBezTo>
                  <a:cubicBezTo>
                    <a:pt x="28002" y="114394"/>
                    <a:pt x="16807" y="114661"/>
                    <a:pt x="8166" y="109313"/>
                  </a:cubicBezTo>
                  <a:cubicBezTo>
                    <a:pt x="4365" y="102330"/>
                    <a:pt x="5196" y="93594"/>
                    <a:pt x="3831" y="85898"/>
                  </a:cubicBezTo>
                  <a:cubicBezTo>
                    <a:pt x="386" y="61800"/>
                    <a:pt x="1930" y="37435"/>
                    <a:pt x="0" y="13218"/>
                  </a:cubicBezTo>
                  <a:cubicBezTo>
                    <a:pt x="3771" y="12208"/>
                    <a:pt x="4929" y="8077"/>
                    <a:pt x="7216" y="5373"/>
                  </a:cubicBezTo>
                  <a:cubicBezTo>
                    <a:pt x="18470" y="-748"/>
                    <a:pt x="33020" y="797"/>
                    <a:pt x="45610" y="114"/>
                  </a:cubicBezTo>
                  <a:cubicBezTo>
                    <a:pt x="58141" y="500"/>
                    <a:pt x="71207" y="-1372"/>
                    <a:pt x="83351" y="2580"/>
                  </a:cubicBezTo>
                  <a:cubicBezTo>
                    <a:pt x="87301" y="5106"/>
                    <a:pt x="86677" y="11197"/>
                    <a:pt x="88132" y="15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7050910" y="2516422"/>
              <a:ext cx="42320" cy="51999"/>
            </a:xfrm>
            <a:custGeom>
              <a:rect b="b" l="l" r="r" t="t"/>
              <a:pathLst>
                <a:path extrusionOk="0" h="103998" w="84640">
                  <a:moveTo>
                    <a:pt x="84350" y="45048"/>
                  </a:moveTo>
                  <a:cubicBezTo>
                    <a:pt x="84290" y="61717"/>
                    <a:pt x="86339" y="79694"/>
                    <a:pt x="80341" y="95502"/>
                  </a:cubicBezTo>
                  <a:cubicBezTo>
                    <a:pt x="78708" y="99662"/>
                    <a:pt x="73304" y="99186"/>
                    <a:pt x="69621" y="100405"/>
                  </a:cubicBezTo>
                  <a:cubicBezTo>
                    <a:pt x="61663" y="102009"/>
                    <a:pt x="53112" y="102960"/>
                    <a:pt x="44322" y="103644"/>
                  </a:cubicBezTo>
                  <a:cubicBezTo>
                    <a:pt x="7798" y="106080"/>
                    <a:pt x="3404" y="96364"/>
                    <a:pt x="939" y="61985"/>
                  </a:cubicBezTo>
                  <a:cubicBezTo>
                    <a:pt x="583" y="45256"/>
                    <a:pt x="-1763" y="27576"/>
                    <a:pt x="2661" y="11322"/>
                  </a:cubicBezTo>
                  <a:cubicBezTo>
                    <a:pt x="4532" y="7133"/>
                    <a:pt x="7501" y="3092"/>
                    <a:pt x="12549" y="3270"/>
                  </a:cubicBezTo>
                  <a:cubicBezTo>
                    <a:pt x="14509" y="4072"/>
                    <a:pt x="16677" y="3805"/>
                    <a:pt x="18666" y="3092"/>
                  </a:cubicBezTo>
                  <a:cubicBezTo>
                    <a:pt x="19023" y="4310"/>
                    <a:pt x="21012" y="3983"/>
                    <a:pt x="20656" y="2557"/>
                  </a:cubicBezTo>
                  <a:cubicBezTo>
                    <a:pt x="37255" y="-385"/>
                    <a:pt x="55814" y="-1960"/>
                    <a:pt x="71789" y="4488"/>
                  </a:cubicBezTo>
                  <a:cubicBezTo>
                    <a:pt x="79005" y="7519"/>
                    <a:pt x="79361" y="16136"/>
                    <a:pt x="81143" y="22762"/>
                  </a:cubicBezTo>
                  <a:cubicBezTo>
                    <a:pt x="82479" y="30131"/>
                    <a:pt x="83578" y="37560"/>
                    <a:pt x="84350" y="450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7124605" y="2595970"/>
              <a:ext cx="51187" cy="56083"/>
            </a:xfrm>
            <a:custGeom>
              <a:rect b="b" l="l" r="r" t="t"/>
              <a:pathLst>
                <a:path extrusionOk="0" h="112165" w="102374">
                  <a:moveTo>
                    <a:pt x="95496" y="10484"/>
                  </a:moveTo>
                  <a:cubicBezTo>
                    <a:pt x="103781" y="29709"/>
                    <a:pt x="102653" y="49796"/>
                    <a:pt x="101762" y="70833"/>
                  </a:cubicBezTo>
                  <a:cubicBezTo>
                    <a:pt x="101227" y="78381"/>
                    <a:pt x="100336" y="86017"/>
                    <a:pt x="97812" y="93178"/>
                  </a:cubicBezTo>
                  <a:cubicBezTo>
                    <a:pt x="95437" y="102033"/>
                    <a:pt x="87390" y="105629"/>
                    <a:pt x="79283" y="107917"/>
                  </a:cubicBezTo>
                  <a:cubicBezTo>
                    <a:pt x="72988" y="110294"/>
                    <a:pt x="66277" y="111690"/>
                    <a:pt x="59537" y="112166"/>
                  </a:cubicBezTo>
                  <a:cubicBezTo>
                    <a:pt x="45016" y="112106"/>
                    <a:pt x="17312" y="112582"/>
                    <a:pt x="11432" y="96239"/>
                  </a:cubicBezTo>
                  <a:cubicBezTo>
                    <a:pt x="3979" y="69645"/>
                    <a:pt x="3623" y="40496"/>
                    <a:pt x="0" y="12951"/>
                  </a:cubicBezTo>
                  <a:cubicBezTo>
                    <a:pt x="3652" y="15060"/>
                    <a:pt x="8344" y="13664"/>
                    <a:pt x="10482" y="10098"/>
                  </a:cubicBezTo>
                  <a:cubicBezTo>
                    <a:pt x="11640" y="7543"/>
                    <a:pt x="13927" y="6146"/>
                    <a:pt x="16480" y="5285"/>
                  </a:cubicBezTo>
                  <a:cubicBezTo>
                    <a:pt x="32931" y="590"/>
                    <a:pt x="85727" y="-5829"/>
                    <a:pt x="95496" y="104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7060117" y="2676270"/>
              <a:ext cx="46334" cy="52964"/>
            </a:xfrm>
            <a:custGeom>
              <a:rect b="b" l="l" r="r" t="t"/>
              <a:pathLst>
                <a:path extrusionOk="0" h="105928" w="92668">
                  <a:moveTo>
                    <a:pt x="80307" y="5733"/>
                  </a:moveTo>
                  <a:cubicBezTo>
                    <a:pt x="94264" y="13548"/>
                    <a:pt x="93046" y="57762"/>
                    <a:pt x="92215" y="72827"/>
                  </a:cubicBezTo>
                  <a:cubicBezTo>
                    <a:pt x="91146" y="80880"/>
                    <a:pt x="91977" y="91250"/>
                    <a:pt x="85712" y="97549"/>
                  </a:cubicBezTo>
                  <a:cubicBezTo>
                    <a:pt x="77635" y="103046"/>
                    <a:pt x="66707" y="104799"/>
                    <a:pt x="57027" y="105929"/>
                  </a:cubicBezTo>
                  <a:cubicBezTo>
                    <a:pt x="41319" y="105602"/>
                    <a:pt x="22790" y="105513"/>
                    <a:pt x="10942" y="93686"/>
                  </a:cubicBezTo>
                  <a:cubicBezTo>
                    <a:pt x="6518" y="87120"/>
                    <a:pt x="6547" y="78503"/>
                    <a:pt x="4469" y="71044"/>
                  </a:cubicBezTo>
                  <a:cubicBezTo>
                    <a:pt x="846" y="58357"/>
                    <a:pt x="-995" y="45550"/>
                    <a:pt x="549" y="32357"/>
                  </a:cubicBezTo>
                  <a:cubicBezTo>
                    <a:pt x="1202" y="27068"/>
                    <a:pt x="1618" y="18956"/>
                    <a:pt x="4498" y="13548"/>
                  </a:cubicBezTo>
                  <a:cubicBezTo>
                    <a:pt x="11209" y="5317"/>
                    <a:pt x="21929" y="1098"/>
                    <a:pt x="32292" y="87"/>
                  </a:cubicBezTo>
                  <a:cubicBezTo>
                    <a:pt x="48327" y="58"/>
                    <a:pt x="65312" y="-1071"/>
                    <a:pt x="80307" y="57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6981502" y="2682000"/>
              <a:ext cx="49862" cy="56413"/>
            </a:xfrm>
            <a:custGeom>
              <a:rect b="b" l="l" r="r" t="t"/>
              <a:pathLst>
                <a:path extrusionOk="0" h="112825" w="99723">
                  <a:moveTo>
                    <a:pt x="99491" y="60386"/>
                  </a:moveTo>
                  <a:cubicBezTo>
                    <a:pt x="99610" y="73817"/>
                    <a:pt x="101036" y="88585"/>
                    <a:pt x="95067" y="101005"/>
                  </a:cubicBezTo>
                  <a:cubicBezTo>
                    <a:pt x="92068" y="105135"/>
                    <a:pt x="87228" y="107512"/>
                    <a:pt x="82328" y="108523"/>
                  </a:cubicBezTo>
                  <a:cubicBezTo>
                    <a:pt x="71163" y="110514"/>
                    <a:pt x="59880" y="111256"/>
                    <a:pt x="48566" y="112059"/>
                  </a:cubicBezTo>
                  <a:cubicBezTo>
                    <a:pt x="36837" y="112326"/>
                    <a:pt x="24276" y="114436"/>
                    <a:pt x="13082" y="110246"/>
                  </a:cubicBezTo>
                  <a:cubicBezTo>
                    <a:pt x="5450" y="88496"/>
                    <a:pt x="-9724" y="23214"/>
                    <a:pt x="8924" y="6485"/>
                  </a:cubicBezTo>
                  <a:cubicBezTo>
                    <a:pt x="33422" y="-1270"/>
                    <a:pt x="68639" y="-3172"/>
                    <a:pt x="92573" y="6931"/>
                  </a:cubicBezTo>
                  <a:cubicBezTo>
                    <a:pt x="95512" y="24611"/>
                    <a:pt x="97383" y="42558"/>
                    <a:pt x="99491" y="603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7200905" y="2510257"/>
              <a:ext cx="42199" cy="50267"/>
            </a:xfrm>
            <a:custGeom>
              <a:rect b="b" l="l" r="r" t="t"/>
              <a:pathLst>
                <a:path extrusionOk="0" h="100533" w="84397">
                  <a:moveTo>
                    <a:pt x="78808" y="12658"/>
                  </a:moveTo>
                  <a:cubicBezTo>
                    <a:pt x="85964" y="23058"/>
                    <a:pt x="84183" y="36429"/>
                    <a:pt x="84242" y="48404"/>
                  </a:cubicBezTo>
                  <a:cubicBezTo>
                    <a:pt x="83915" y="60735"/>
                    <a:pt x="83708" y="72859"/>
                    <a:pt x="81362" y="85071"/>
                  </a:cubicBezTo>
                  <a:cubicBezTo>
                    <a:pt x="80530" y="93391"/>
                    <a:pt x="74413" y="95530"/>
                    <a:pt x="67109" y="96838"/>
                  </a:cubicBezTo>
                  <a:cubicBezTo>
                    <a:pt x="57517" y="98650"/>
                    <a:pt x="47778" y="99661"/>
                    <a:pt x="38068" y="100374"/>
                  </a:cubicBezTo>
                  <a:cubicBezTo>
                    <a:pt x="11699" y="101354"/>
                    <a:pt x="-3148" y="98650"/>
                    <a:pt x="564" y="68134"/>
                  </a:cubicBezTo>
                  <a:cubicBezTo>
                    <a:pt x="2138" y="50187"/>
                    <a:pt x="594" y="5141"/>
                    <a:pt x="22686" y="0"/>
                  </a:cubicBezTo>
                  <a:cubicBezTo>
                    <a:pt x="23874" y="10667"/>
                    <a:pt x="34267" y="6775"/>
                    <a:pt x="41453" y="6091"/>
                  </a:cubicBezTo>
                  <a:cubicBezTo>
                    <a:pt x="53687" y="6834"/>
                    <a:pt x="68415" y="5051"/>
                    <a:pt x="78808" y="126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7098504" y="2905570"/>
              <a:ext cx="46971" cy="48778"/>
            </a:xfrm>
            <a:custGeom>
              <a:rect b="b" l="l" r="r" t="t"/>
              <a:pathLst>
                <a:path extrusionOk="0" h="97555" w="93941">
                  <a:moveTo>
                    <a:pt x="93358" y="34324"/>
                  </a:moveTo>
                  <a:cubicBezTo>
                    <a:pt x="93744" y="52420"/>
                    <a:pt x="95170" y="71051"/>
                    <a:pt x="91369" y="88819"/>
                  </a:cubicBezTo>
                  <a:cubicBezTo>
                    <a:pt x="89587" y="94198"/>
                    <a:pt x="81926" y="92742"/>
                    <a:pt x="77383" y="93901"/>
                  </a:cubicBezTo>
                  <a:cubicBezTo>
                    <a:pt x="67049" y="94643"/>
                    <a:pt x="56894" y="96634"/>
                    <a:pt x="46560" y="97555"/>
                  </a:cubicBezTo>
                  <a:cubicBezTo>
                    <a:pt x="34029" y="97377"/>
                    <a:pt x="13689" y="98536"/>
                    <a:pt x="6741" y="86056"/>
                  </a:cubicBezTo>
                  <a:cubicBezTo>
                    <a:pt x="-1069" y="59908"/>
                    <a:pt x="3088" y="32066"/>
                    <a:pt x="0" y="5204"/>
                  </a:cubicBezTo>
                  <a:cubicBezTo>
                    <a:pt x="5553" y="9008"/>
                    <a:pt x="12798" y="5412"/>
                    <a:pt x="18945" y="5115"/>
                  </a:cubicBezTo>
                  <a:cubicBezTo>
                    <a:pt x="42611" y="3124"/>
                    <a:pt x="66931" y="-3383"/>
                    <a:pt x="90508" y="2233"/>
                  </a:cubicBezTo>
                  <a:cubicBezTo>
                    <a:pt x="93240" y="13019"/>
                    <a:pt x="92349" y="22825"/>
                    <a:pt x="93358" y="343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6" name="Google Shape;1586;p33"/>
          <p:cNvGrpSpPr/>
          <p:nvPr/>
        </p:nvGrpSpPr>
        <p:grpSpPr>
          <a:xfrm>
            <a:off x="5846536" y="2420518"/>
            <a:ext cx="746919" cy="743065"/>
            <a:chOff x="5846536" y="2420518"/>
            <a:chExt cx="746919" cy="743065"/>
          </a:xfrm>
        </p:grpSpPr>
        <p:sp>
          <p:nvSpPr>
            <p:cNvPr id="1587" name="Google Shape;1587;p33"/>
            <p:cNvSpPr/>
            <p:nvPr/>
          </p:nvSpPr>
          <p:spPr>
            <a:xfrm>
              <a:off x="5846536" y="2420518"/>
              <a:ext cx="746919" cy="743065"/>
            </a:xfrm>
            <a:custGeom>
              <a:rect b="b" l="l" r="r" t="t"/>
              <a:pathLst>
                <a:path extrusionOk="0" h="1486130" w="1493837">
                  <a:moveTo>
                    <a:pt x="1492489" y="714259"/>
                  </a:moveTo>
                  <a:cubicBezTo>
                    <a:pt x="1491622" y="713392"/>
                    <a:pt x="1490666" y="712914"/>
                    <a:pt x="1489680" y="712734"/>
                  </a:cubicBezTo>
                  <a:cubicBezTo>
                    <a:pt x="1489949" y="711987"/>
                    <a:pt x="1490158" y="711150"/>
                    <a:pt x="1490188" y="710253"/>
                  </a:cubicBezTo>
                  <a:cubicBezTo>
                    <a:pt x="1490427" y="707413"/>
                    <a:pt x="1489770" y="704663"/>
                    <a:pt x="1489202" y="701913"/>
                  </a:cubicBezTo>
                  <a:cubicBezTo>
                    <a:pt x="1484273" y="682243"/>
                    <a:pt x="1480030" y="661976"/>
                    <a:pt x="1474264" y="642156"/>
                  </a:cubicBezTo>
                  <a:cubicBezTo>
                    <a:pt x="1466645" y="620992"/>
                    <a:pt x="1458578" y="599947"/>
                    <a:pt x="1451677" y="578543"/>
                  </a:cubicBezTo>
                  <a:cubicBezTo>
                    <a:pt x="1449944" y="573641"/>
                    <a:pt x="1449884" y="567901"/>
                    <a:pt x="1447703" y="563208"/>
                  </a:cubicBezTo>
                  <a:cubicBezTo>
                    <a:pt x="1447643" y="560697"/>
                    <a:pt x="1446598" y="558216"/>
                    <a:pt x="1444656" y="556572"/>
                  </a:cubicBezTo>
                  <a:cubicBezTo>
                    <a:pt x="1438919" y="552417"/>
                    <a:pt x="1431151" y="555346"/>
                    <a:pt x="1424549" y="555077"/>
                  </a:cubicBezTo>
                  <a:cubicBezTo>
                    <a:pt x="1403187" y="556153"/>
                    <a:pt x="1381765" y="556901"/>
                    <a:pt x="1360403" y="557499"/>
                  </a:cubicBezTo>
                  <a:cubicBezTo>
                    <a:pt x="1326851" y="557319"/>
                    <a:pt x="1292552" y="556213"/>
                    <a:pt x="1259718" y="564673"/>
                  </a:cubicBezTo>
                  <a:cubicBezTo>
                    <a:pt x="1261809" y="556990"/>
                    <a:pt x="1255565" y="544794"/>
                    <a:pt x="1254549" y="537769"/>
                  </a:cubicBezTo>
                  <a:cubicBezTo>
                    <a:pt x="1248424" y="515199"/>
                    <a:pt x="1237489" y="493168"/>
                    <a:pt x="1225299" y="473110"/>
                  </a:cubicBezTo>
                  <a:cubicBezTo>
                    <a:pt x="1220848" y="466653"/>
                    <a:pt x="1217322" y="458880"/>
                    <a:pt x="1212213" y="452782"/>
                  </a:cubicBezTo>
                  <a:cubicBezTo>
                    <a:pt x="1214872" y="451497"/>
                    <a:pt x="1217053" y="449016"/>
                    <a:pt x="1218189" y="446146"/>
                  </a:cubicBezTo>
                  <a:cubicBezTo>
                    <a:pt x="1225000" y="435265"/>
                    <a:pt x="1233456" y="425490"/>
                    <a:pt x="1239969" y="414399"/>
                  </a:cubicBezTo>
                  <a:cubicBezTo>
                    <a:pt x="1257447" y="386748"/>
                    <a:pt x="1274805" y="359007"/>
                    <a:pt x="1291775" y="331057"/>
                  </a:cubicBezTo>
                  <a:cubicBezTo>
                    <a:pt x="1304174" y="312792"/>
                    <a:pt x="1316932" y="294647"/>
                    <a:pt x="1327329" y="275126"/>
                  </a:cubicBezTo>
                  <a:cubicBezTo>
                    <a:pt x="1330705" y="269088"/>
                    <a:pt x="1332199" y="260239"/>
                    <a:pt x="1325745" y="255755"/>
                  </a:cubicBezTo>
                  <a:cubicBezTo>
                    <a:pt x="1312361" y="244515"/>
                    <a:pt x="1299603" y="232558"/>
                    <a:pt x="1286188" y="221378"/>
                  </a:cubicBezTo>
                  <a:cubicBezTo>
                    <a:pt x="1269428" y="207388"/>
                    <a:pt x="1252188" y="194026"/>
                    <a:pt x="1234143" y="181710"/>
                  </a:cubicBezTo>
                  <a:cubicBezTo>
                    <a:pt x="1222790" y="175223"/>
                    <a:pt x="1212213" y="160097"/>
                    <a:pt x="1197783" y="163684"/>
                  </a:cubicBezTo>
                  <a:cubicBezTo>
                    <a:pt x="1174837" y="174834"/>
                    <a:pt x="1156224" y="192651"/>
                    <a:pt x="1134563" y="205863"/>
                  </a:cubicBezTo>
                  <a:cubicBezTo>
                    <a:pt x="1110841" y="220093"/>
                    <a:pt x="1088791" y="236803"/>
                    <a:pt x="1066951" y="253723"/>
                  </a:cubicBezTo>
                  <a:cubicBezTo>
                    <a:pt x="1060827" y="259223"/>
                    <a:pt x="1053626" y="264484"/>
                    <a:pt x="1047830" y="270612"/>
                  </a:cubicBezTo>
                  <a:cubicBezTo>
                    <a:pt x="1026946" y="256353"/>
                    <a:pt x="1003582" y="247206"/>
                    <a:pt x="979711" y="238985"/>
                  </a:cubicBezTo>
                  <a:cubicBezTo>
                    <a:pt x="956048" y="228941"/>
                    <a:pt x="930713" y="223022"/>
                    <a:pt x="905018" y="221587"/>
                  </a:cubicBezTo>
                  <a:cubicBezTo>
                    <a:pt x="902449" y="221258"/>
                    <a:pt x="899760" y="221348"/>
                    <a:pt x="897340" y="221677"/>
                  </a:cubicBezTo>
                  <a:cubicBezTo>
                    <a:pt x="898207" y="218688"/>
                    <a:pt x="897728" y="215160"/>
                    <a:pt x="896354" y="212231"/>
                  </a:cubicBezTo>
                  <a:cubicBezTo>
                    <a:pt x="891813" y="197643"/>
                    <a:pt x="889542" y="182188"/>
                    <a:pt x="885778" y="167361"/>
                  </a:cubicBezTo>
                  <a:cubicBezTo>
                    <a:pt x="883387" y="157077"/>
                    <a:pt x="881595" y="146615"/>
                    <a:pt x="878189" y="136601"/>
                  </a:cubicBezTo>
                  <a:cubicBezTo>
                    <a:pt x="874006" y="120488"/>
                    <a:pt x="872542" y="103718"/>
                    <a:pt x="867493" y="87785"/>
                  </a:cubicBezTo>
                  <a:cubicBezTo>
                    <a:pt x="862235" y="66680"/>
                    <a:pt x="859307" y="45007"/>
                    <a:pt x="850941" y="24740"/>
                  </a:cubicBezTo>
                  <a:cubicBezTo>
                    <a:pt x="845474" y="9375"/>
                    <a:pt x="839976" y="-4825"/>
                    <a:pt x="820795" y="1572"/>
                  </a:cubicBezTo>
                  <a:cubicBezTo>
                    <a:pt x="802092" y="2708"/>
                    <a:pt x="783509" y="5279"/>
                    <a:pt x="764806" y="6146"/>
                  </a:cubicBezTo>
                  <a:cubicBezTo>
                    <a:pt x="733973" y="6714"/>
                    <a:pt x="700690" y="5160"/>
                    <a:pt x="672636" y="19867"/>
                  </a:cubicBezTo>
                  <a:cubicBezTo>
                    <a:pt x="669887" y="21631"/>
                    <a:pt x="668244" y="24620"/>
                    <a:pt x="667616" y="27789"/>
                  </a:cubicBezTo>
                  <a:cubicBezTo>
                    <a:pt x="665405" y="36009"/>
                    <a:pt x="663284" y="44260"/>
                    <a:pt x="661551" y="52570"/>
                  </a:cubicBezTo>
                  <a:cubicBezTo>
                    <a:pt x="657398" y="74363"/>
                    <a:pt x="653634" y="96215"/>
                    <a:pt x="648226" y="117738"/>
                  </a:cubicBezTo>
                  <a:cubicBezTo>
                    <a:pt x="643386" y="139530"/>
                    <a:pt x="640817" y="161741"/>
                    <a:pt x="636305" y="183593"/>
                  </a:cubicBezTo>
                  <a:cubicBezTo>
                    <a:pt x="633377" y="200423"/>
                    <a:pt x="628836" y="217253"/>
                    <a:pt x="627223" y="234292"/>
                  </a:cubicBezTo>
                  <a:cubicBezTo>
                    <a:pt x="625311" y="233186"/>
                    <a:pt x="623040" y="232737"/>
                    <a:pt x="620799" y="233246"/>
                  </a:cubicBezTo>
                  <a:cubicBezTo>
                    <a:pt x="601080" y="238268"/>
                    <a:pt x="581332" y="243469"/>
                    <a:pt x="561822" y="249209"/>
                  </a:cubicBezTo>
                  <a:cubicBezTo>
                    <a:pt x="530421" y="259402"/>
                    <a:pt x="501530" y="275306"/>
                    <a:pt x="474611" y="294258"/>
                  </a:cubicBezTo>
                  <a:cubicBezTo>
                    <a:pt x="465588" y="300027"/>
                    <a:pt x="454982" y="304900"/>
                    <a:pt x="447692" y="312911"/>
                  </a:cubicBezTo>
                  <a:cubicBezTo>
                    <a:pt x="446796" y="312044"/>
                    <a:pt x="445631" y="311297"/>
                    <a:pt x="444256" y="310699"/>
                  </a:cubicBezTo>
                  <a:cubicBezTo>
                    <a:pt x="423850" y="299071"/>
                    <a:pt x="408225" y="281284"/>
                    <a:pt x="389850" y="266965"/>
                  </a:cubicBezTo>
                  <a:cubicBezTo>
                    <a:pt x="372313" y="253693"/>
                    <a:pt x="355223" y="240330"/>
                    <a:pt x="337267" y="227506"/>
                  </a:cubicBezTo>
                  <a:cubicBezTo>
                    <a:pt x="314292" y="214323"/>
                    <a:pt x="295379" y="195371"/>
                    <a:pt x="272703" y="181889"/>
                  </a:cubicBezTo>
                  <a:cubicBezTo>
                    <a:pt x="271657" y="181321"/>
                    <a:pt x="270402" y="180753"/>
                    <a:pt x="269088" y="180275"/>
                  </a:cubicBezTo>
                  <a:cubicBezTo>
                    <a:pt x="266459" y="178182"/>
                    <a:pt x="263680" y="176359"/>
                    <a:pt x="260423" y="176329"/>
                  </a:cubicBezTo>
                  <a:cubicBezTo>
                    <a:pt x="258302" y="175761"/>
                    <a:pt x="255882" y="173489"/>
                    <a:pt x="253701" y="174057"/>
                  </a:cubicBezTo>
                  <a:cubicBezTo>
                    <a:pt x="252237" y="173339"/>
                    <a:pt x="250564" y="173100"/>
                    <a:pt x="248742" y="173549"/>
                  </a:cubicBezTo>
                  <a:cubicBezTo>
                    <a:pt x="226125" y="184878"/>
                    <a:pt x="203000" y="199406"/>
                    <a:pt x="185074" y="217851"/>
                  </a:cubicBezTo>
                  <a:cubicBezTo>
                    <a:pt x="172944" y="231392"/>
                    <a:pt x="134343" y="256413"/>
                    <a:pt x="140348" y="276083"/>
                  </a:cubicBezTo>
                  <a:cubicBezTo>
                    <a:pt x="152926" y="305438"/>
                    <a:pt x="169837" y="332850"/>
                    <a:pt x="185552" y="360651"/>
                  </a:cubicBezTo>
                  <a:cubicBezTo>
                    <a:pt x="196666" y="380052"/>
                    <a:pt x="212770" y="395716"/>
                    <a:pt x="226782" y="412934"/>
                  </a:cubicBezTo>
                  <a:cubicBezTo>
                    <a:pt x="242198" y="434099"/>
                    <a:pt x="257047" y="455861"/>
                    <a:pt x="270014" y="478640"/>
                  </a:cubicBezTo>
                  <a:cubicBezTo>
                    <a:pt x="271388" y="480792"/>
                    <a:pt x="272583" y="483513"/>
                    <a:pt x="274167" y="485784"/>
                  </a:cubicBezTo>
                  <a:cubicBezTo>
                    <a:pt x="273719" y="486233"/>
                    <a:pt x="273300" y="486741"/>
                    <a:pt x="272942" y="487309"/>
                  </a:cubicBezTo>
                  <a:cubicBezTo>
                    <a:pt x="266339" y="498190"/>
                    <a:pt x="260304" y="509400"/>
                    <a:pt x="254030" y="520491"/>
                  </a:cubicBezTo>
                  <a:cubicBezTo>
                    <a:pt x="237747" y="546797"/>
                    <a:pt x="225318" y="574358"/>
                    <a:pt x="218775" y="604760"/>
                  </a:cubicBezTo>
                  <a:cubicBezTo>
                    <a:pt x="215817" y="614057"/>
                    <a:pt x="212322" y="624460"/>
                    <a:pt x="213337" y="634294"/>
                  </a:cubicBezTo>
                  <a:cubicBezTo>
                    <a:pt x="206884" y="633009"/>
                    <a:pt x="199355" y="636327"/>
                    <a:pt x="192782" y="636357"/>
                  </a:cubicBezTo>
                  <a:cubicBezTo>
                    <a:pt x="165206" y="640901"/>
                    <a:pt x="137271" y="643023"/>
                    <a:pt x="109575" y="646909"/>
                  </a:cubicBezTo>
                  <a:cubicBezTo>
                    <a:pt x="87705" y="648643"/>
                    <a:pt x="65805" y="649809"/>
                    <a:pt x="44234" y="654323"/>
                  </a:cubicBezTo>
                  <a:cubicBezTo>
                    <a:pt x="40529" y="655309"/>
                    <a:pt x="29953" y="656356"/>
                    <a:pt x="22573" y="658747"/>
                  </a:cubicBezTo>
                  <a:cubicBezTo>
                    <a:pt x="17793" y="656415"/>
                    <a:pt x="10921" y="659973"/>
                    <a:pt x="9875" y="665742"/>
                  </a:cubicBezTo>
                  <a:cubicBezTo>
                    <a:pt x="2167" y="707264"/>
                    <a:pt x="-4764" y="750400"/>
                    <a:pt x="4288" y="792311"/>
                  </a:cubicBezTo>
                  <a:cubicBezTo>
                    <a:pt x="5902" y="800173"/>
                    <a:pt x="6708" y="808453"/>
                    <a:pt x="10264" y="815747"/>
                  </a:cubicBezTo>
                  <a:cubicBezTo>
                    <a:pt x="10802" y="816763"/>
                    <a:pt x="11459" y="817899"/>
                    <a:pt x="12236" y="818856"/>
                  </a:cubicBezTo>
                  <a:cubicBezTo>
                    <a:pt x="13012" y="821367"/>
                    <a:pt x="14118" y="823728"/>
                    <a:pt x="16209" y="825373"/>
                  </a:cubicBezTo>
                  <a:cubicBezTo>
                    <a:pt x="16299" y="825432"/>
                    <a:pt x="16418" y="825492"/>
                    <a:pt x="16538" y="825552"/>
                  </a:cubicBezTo>
                  <a:cubicBezTo>
                    <a:pt x="16896" y="826449"/>
                    <a:pt x="17404" y="827316"/>
                    <a:pt x="18121" y="828093"/>
                  </a:cubicBezTo>
                  <a:cubicBezTo>
                    <a:pt x="23738" y="833504"/>
                    <a:pt x="32851" y="831680"/>
                    <a:pt x="39872" y="834400"/>
                  </a:cubicBezTo>
                  <a:cubicBezTo>
                    <a:pt x="63176" y="839841"/>
                    <a:pt x="85882" y="844893"/>
                    <a:pt x="108738" y="852546"/>
                  </a:cubicBezTo>
                  <a:cubicBezTo>
                    <a:pt x="133058" y="860228"/>
                    <a:pt x="158304" y="864832"/>
                    <a:pt x="183251" y="870033"/>
                  </a:cubicBezTo>
                  <a:cubicBezTo>
                    <a:pt x="191945" y="870781"/>
                    <a:pt x="199982" y="873620"/>
                    <a:pt x="207989" y="876550"/>
                  </a:cubicBezTo>
                  <a:cubicBezTo>
                    <a:pt x="207989" y="876939"/>
                    <a:pt x="207960" y="877357"/>
                    <a:pt x="208019" y="877746"/>
                  </a:cubicBezTo>
                  <a:cubicBezTo>
                    <a:pt x="212561" y="903843"/>
                    <a:pt x="222330" y="929132"/>
                    <a:pt x="231054" y="954362"/>
                  </a:cubicBezTo>
                  <a:cubicBezTo>
                    <a:pt x="234879" y="964795"/>
                    <a:pt x="239719" y="974839"/>
                    <a:pt x="244469" y="984883"/>
                  </a:cubicBezTo>
                  <a:cubicBezTo>
                    <a:pt x="245604" y="986946"/>
                    <a:pt x="246650" y="989188"/>
                    <a:pt x="247815" y="991370"/>
                  </a:cubicBezTo>
                  <a:cubicBezTo>
                    <a:pt x="225766" y="1005211"/>
                    <a:pt x="204822" y="1021114"/>
                    <a:pt x="182743" y="1034984"/>
                  </a:cubicBezTo>
                  <a:cubicBezTo>
                    <a:pt x="158752" y="1048496"/>
                    <a:pt x="138765" y="1067658"/>
                    <a:pt x="114953" y="1081648"/>
                  </a:cubicBezTo>
                  <a:cubicBezTo>
                    <a:pt x="103480" y="1089360"/>
                    <a:pt x="92037" y="1097163"/>
                    <a:pt x="81281" y="1105832"/>
                  </a:cubicBezTo>
                  <a:cubicBezTo>
                    <a:pt x="78951" y="1107416"/>
                    <a:pt x="76949" y="1109927"/>
                    <a:pt x="76441" y="1112289"/>
                  </a:cubicBezTo>
                  <a:cubicBezTo>
                    <a:pt x="76053" y="1112438"/>
                    <a:pt x="75694" y="1112558"/>
                    <a:pt x="75336" y="1112737"/>
                  </a:cubicBezTo>
                  <a:cubicBezTo>
                    <a:pt x="65775" y="1118088"/>
                    <a:pt x="73274" y="1128401"/>
                    <a:pt x="76800" y="1135247"/>
                  </a:cubicBezTo>
                  <a:cubicBezTo>
                    <a:pt x="81849" y="1144813"/>
                    <a:pt x="86809" y="1154408"/>
                    <a:pt x="91350" y="1164243"/>
                  </a:cubicBezTo>
                  <a:cubicBezTo>
                    <a:pt x="99805" y="1186992"/>
                    <a:pt x="116626" y="1204420"/>
                    <a:pt x="132251" y="1222416"/>
                  </a:cubicBezTo>
                  <a:cubicBezTo>
                    <a:pt x="139900" y="1233626"/>
                    <a:pt x="148654" y="1244178"/>
                    <a:pt x="158752" y="1253236"/>
                  </a:cubicBezTo>
                  <a:cubicBezTo>
                    <a:pt x="159320" y="1254252"/>
                    <a:pt x="159888" y="1255209"/>
                    <a:pt x="160276" y="1255986"/>
                  </a:cubicBezTo>
                  <a:cubicBezTo>
                    <a:pt x="163652" y="1261247"/>
                    <a:pt x="166401" y="1267614"/>
                    <a:pt x="171390" y="1271471"/>
                  </a:cubicBezTo>
                  <a:cubicBezTo>
                    <a:pt x="171958" y="1271799"/>
                    <a:pt x="172585" y="1271919"/>
                    <a:pt x="173183" y="1271889"/>
                  </a:cubicBezTo>
                  <a:cubicBezTo>
                    <a:pt x="173362" y="1272278"/>
                    <a:pt x="173601" y="1272666"/>
                    <a:pt x="173840" y="1273055"/>
                  </a:cubicBezTo>
                  <a:cubicBezTo>
                    <a:pt x="182235" y="1284295"/>
                    <a:pt x="198578" y="1265940"/>
                    <a:pt x="207780" y="1262054"/>
                  </a:cubicBezTo>
                  <a:cubicBezTo>
                    <a:pt x="228545" y="1251143"/>
                    <a:pt x="247965" y="1238618"/>
                    <a:pt x="268132" y="1226660"/>
                  </a:cubicBezTo>
                  <a:cubicBezTo>
                    <a:pt x="303476" y="1205556"/>
                    <a:pt x="337118" y="1181611"/>
                    <a:pt x="369235" y="1155873"/>
                  </a:cubicBezTo>
                  <a:cubicBezTo>
                    <a:pt x="371536" y="1160118"/>
                    <a:pt x="376704" y="1163825"/>
                    <a:pt x="379901" y="1167173"/>
                  </a:cubicBezTo>
                  <a:cubicBezTo>
                    <a:pt x="392838" y="1181312"/>
                    <a:pt x="405177" y="1197365"/>
                    <a:pt x="421878" y="1207708"/>
                  </a:cubicBezTo>
                  <a:cubicBezTo>
                    <a:pt x="445212" y="1224867"/>
                    <a:pt x="468994" y="1241278"/>
                    <a:pt x="494659" y="1254880"/>
                  </a:cubicBezTo>
                  <a:cubicBezTo>
                    <a:pt x="495256" y="1255209"/>
                    <a:pt x="495913" y="1255448"/>
                    <a:pt x="496541" y="1255627"/>
                  </a:cubicBezTo>
                  <a:cubicBezTo>
                    <a:pt x="493942" y="1268601"/>
                    <a:pt x="493882" y="1282232"/>
                    <a:pt x="491611" y="1295236"/>
                  </a:cubicBezTo>
                  <a:cubicBezTo>
                    <a:pt x="485576" y="1336459"/>
                    <a:pt x="480706" y="1377412"/>
                    <a:pt x="476523" y="1419114"/>
                  </a:cubicBezTo>
                  <a:cubicBezTo>
                    <a:pt x="468277" y="1447751"/>
                    <a:pt x="504697" y="1454298"/>
                    <a:pt x="524625" y="1461203"/>
                  </a:cubicBezTo>
                  <a:cubicBezTo>
                    <a:pt x="563555" y="1475373"/>
                    <a:pt x="605024" y="1482069"/>
                    <a:pt x="646165" y="1486045"/>
                  </a:cubicBezTo>
                  <a:cubicBezTo>
                    <a:pt x="651781" y="1486792"/>
                    <a:pt x="656383" y="1482547"/>
                    <a:pt x="657637" y="1477316"/>
                  </a:cubicBezTo>
                  <a:cubicBezTo>
                    <a:pt x="657697" y="1477167"/>
                    <a:pt x="657697" y="1477017"/>
                    <a:pt x="657757" y="1476868"/>
                  </a:cubicBezTo>
                  <a:cubicBezTo>
                    <a:pt x="665465" y="1473161"/>
                    <a:pt x="666451" y="1458483"/>
                    <a:pt x="668333" y="1450771"/>
                  </a:cubicBezTo>
                  <a:cubicBezTo>
                    <a:pt x="670036" y="1438873"/>
                    <a:pt x="672397" y="1427095"/>
                    <a:pt x="675175" y="1415407"/>
                  </a:cubicBezTo>
                  <a:cubicBezTo>
                    <a:pt x="681539" y="1389250"/>
                    <a:pt x="685064" y="1362585"/>
                    <a:pt x="690114" y="1336160"/>
                  </a:cubicBezTo>
                  <a:cubicBezTo>
                    <a:pt x="691488" y="1326175"/>
                    <a:pt x="695193" y="1315653"/>
                    <a:pt x="693968" y="1305579"/>
                  </a:cubicBezTo>
                  <a:cubicBezTo>
                    <a:pt x="694117" y="1305340"/>
                    <a:pt x="694267" y="1305101"/>
                    <a:pt x="694386" y="1304861"/>
                  </a:cubicBezTo>
                  <a:cubicBezTo>
                    <a:pt x="699107" y="1307791"/>
                    <a:pt x="705142" y="1307821"/>
                    <a:pt x="710490" y="1308957"/>
                  </a:cubicBezTo>
                  <a:cubicBezTo>
                    <a:pt x="716764" y="1310003"/>
                    <a:pt x="723098" y="1310302"/>
                    <a:pt x="729402" y="1310481"/>
                  </a:cubicBezTo>
                  <a:cubicBezTo>
                    <a:pt x="730149" y="1310720"/>
                    <a:pt x="730925" y="1310900"/>
                    <a:pt x="731732" y="1310990"/>
                  </a:cubicBezTo>
                  <a:cubicBezTo>
                    <a:pt x="739261" y="1311617"/>
                    <a:pt x="746820" y="1311677"/>
                    <a:pt x="754379" y="1312006"/>
                  </a:cubicBezTo>
                  <a:cubicBezTo>
                    <a:pt x="778161" y="1313052"/>
                    <a:pt x="801973" y="1311079"/>
                    <a:pt x="825217" y="1305579"/>
                  </a:cubicBezTo>
                  <a:cubicBezTo>
                    <a:pt x="828862" y="1304473"/>
                    <a:pt x="833105" y="1304503"/>
                    <a:pt x="836929" y="1303636"/>
                  </a:cubicBezTo>
                  <a:cubicBezTo>
                    <a:pt x="841500" y="1313351"/>
                    <a:pt x="844727" y="1323754"/>
                    <a:pt x="848103" y="1334007"/>
                  </a:cubicBezTo>
                  <a:cubicBezTo>
                    <a:pt x="856707" y="1363751"/>
                    <a:pt x="868300" y="1392359"/>
                    <a:pt x="881446" y="1420339"/>
                  </a:cubicBezTo>
                  <a:cubicBezTo>
                    <a:pt x="888018" y="1432536"/>
                    <a:pt x="895757" y="1468886"/>
                    <a:pt x="911472" y="1470381"/>
                  </a:cubicBezTo>
                  <a:cubicBezTo>
                    <a:pt x="950372" y="1469155"/>
                    <a:pt x="990108" y="1466764"/>
                    <a:pt x="1024855" y="1447453"/>
                  </a:cubicBezTo>
                  <a:cubicBezTo>
                    <a:pt x="1039405" y="1440756"/>
                    <a:pt x="1057570" y="1435645"/>
                    <a:pt x="1066175" y="1421087"/>
                  </a:cubicBezTo>
                  <a:cubicBezTo>
                    <a:pt x="1070208" y="1413015"/>
                    <a:pt x="1068176" y="1403539"/>
                    <a:pt x="1066892" y="1395020"/>
                  </a:cubicBezTo>
                  <a:cubicBezTo>
                    <a:pt x="1065368" y="1382375"/>
                    <a:pt x="1063127" y="1369192"/>
                    <a:pt x="1061066" y="1356487"/>
                  </a:cubicBezTo>
                  <a:cubicBezTo>
                    <a:pt x="1057152" y="1320077"/>
                    <a:pt x="1051087" y="1284026"/>
                    <a:pt x="1045888" y="1247795"/>
                  </a:cubicBezTo>
                  <a:cubicBezTo>
                    <a:pt x="1057510" y="1245045"/>
                    <a:pt x="1068804" y="1239544"/>
                    <a:pt x="1079470" y="1234194"/>
                  </a:cubicBezTo>
                  <a:cubicBezTo>
                    <a:pt x="1093393" y="1227079"/>
                    <a:pt x="1107823" y="1220861"/>
                    <a:pt x="1120222" y="1211176"/>
                  </a:cubicBezTo>
                  <a:cubicBezTo>
                    <a:pt x="1132800" y="1201281"/>
                    <a:pt x="1148306" y="1193300"/>
                    <a:pt x="1158793" y="1181073"/>
                  </a:cubicBezTo>
                  <a:cubicBezTo>
                    <a:pt x="1159032" y="1181253"/>
                    <a:pt x="1159241" y="1181462"/>
                    <a:pt x="1159510" y="1181641"/>
                  </a:cubicBezTo>
                  <a:cubicBezTo>
                    <a:pt x="1174299" y="1192074"/>
                    <a:pt x="1190881" y="1199368"/>
                    <a:pt x="1206835" y="1207738"/>
                  </a:cubicBezTo>
                  <a:cubicBezTo>
                    <a:pt x="1224015" y="1217842"/>
                    <a:pt x="1242150" y="1226362"/>
                    <a:pt x="1261062" y="1232699"/>
                  </a:cubicBezTo>
                  <a:cubicBezTo>
                    <a:pt x="1269099" y="1235808"/>
                    <a:pt x="1277225" y="1239216"/>
                    <a:pt x="1286009" y="1239066"/>
                  </a:cubicBezTo>
                  <a:cubicBezTo>
                    <a:pt x="1302053" y="1240292"/>
                    <a:pt x="1309881" y="1222475"/>
                    <a:pt x="1321413" y="1214225"/>
                  </a:cubicBezTo>
                  <a:cubicBezTo>
                    <a:pt x="1350364" y="1188845"/>
                    <a:pt x="1371696" y="1156591"/>
                    <a:pt x="1390847" y="1123529"/>
                  </a:cubicBezTo>
                  <a:cubicBezTo>
                    <a:pt x="1396942" y="1109778"/>
                    <a:pt x="1421083" y="1091483"/>
                    <a:pt x="1402499" y="1078330"/>
                  </a:cubicBezTo>
                  <a:cubicBezTo>
                    <a:pt x="1378598" y="1059258"/>
                    <a:pt x="1358939" y="1035612"/>
                    <a:pt x="1337099" y="1014149"/>
                  </a:cubicBezTo>
                  <a:cubicBezTo>
                    <a:pt x="1319412" y="995316"/>
                    <a:pt x="1298199" y="980369"/>
                    <a:pt x="1280213" y="961865"/>
                  </a:cubicBezTo>
                  <a:cubicBezTo>
                    <a:pt x="1279944" y="961596"/>
                    <a:pt x="1279615" y="961268"/>
                    <a:pt x="1279287" y="960939"/>
                  </a:cubicBezTo>
                  <a:cubicBezTo>
                    <a:pt x="1280034" y="959115"/>
                    <a:pt x="1280064" y="956873"/>
                    <a:pt x="1279377" y="955110"/>
                  </a:cubicBezTo>
                  <a:cubicBezTo>
                    <a:pt x="1282573" y="948772"/>
                    <a:pt x="1282992" y="938728"/>
                    <a:pt x="1285083" y="933168"/>
                  </a:cubicBezTo>
                  <a:cubicBezTo>
                    <a:pt x="1293568" y="895323"/>
                    <a:pt x="1293030" y="855505"/>
                    <a:pt x="1303846" y="818288"/>
                  </a:cubicBezTo>
                  <a:cubicBezTo>
                    <a:pt x="1339997" y="801787"/>
                    <a:pt x="1376656" y="786302"/>
                    <a:pt x="1411761" y="767529"/>
                  </a:cubicBezTo>
                  <a:cubicBezTo>
                    <a:pt x="1439158" y="753300"/>
                    <a:pt x="1467093" y="740027"/>
                    <a:pt x="1492070" y="721673"/>
                  </a:cubicBezTo>
                  <a:cubicBezTo>
                    <a:pt x="1494192" y="719879"/>
                    <a:pt x="1494490" y="716262"/>
                    <a:pt x="1492489" y="714259"/>
                  </a:cubicBezTo>
                  <a:close/>
                  <a:moveTo>
                    <a:pt x="860472" y="785764"/>
                  </a:moveTo>
                  <a:cubicBezTo>
                    <a:pt x="860352" y="798020"/>
                    <a:pt x="862444" y="810605"/>
                    <a:pt x="859994" y="822682"/>
                  </a:cubicBezTo>
                  <a:cubicBezTo>
                    <a:pt x="820825" y="837719"/>
                    <a:pt x="786915" y="862530"/>
                    <a:pt x="751152" y="883904"/>
                  </a:cubicBezTo>
                  <a:cubicBezTo>
                    <a:pt x="751122" y="883904"/>
                    <a:pt x="751122" y="883904"/>
                    <a:pt x="751122" y="883904"/>
                  </a:cubicBezTo>
                  <a:cubicBezTo>
                    <a:pt x="725966" y="867701"/>
                    <a:pt x="699764" y="853173"/>
                    <a:pt x="674219" y="837629"/>
                  </a:cubicBezTo>
                  <a:cubicBezTo>
                    <a:pt x="667586" y="833623"/>
                    <a:pt x="660296" y="830484"/>
                    <a:pt x="654590" y="825163"/>
                  </a:cubicBezTo>
                  <a:cubicBezTo>
                    <a:pt x="655904" y="784479"/>
                    <a:pt x="653634" y="741522"/>
                    <a:pt x="666093" y="702421"/>
                  </a:cubicBezTo>
                  <a:cubicBezTo>
                    <a:pt x="680941" y="690075"/>
                    <a:pt x="697852" y="680719"/>
                    <a:pt x="712581" y="667865"/>
                  </a:cubicBezTo>
                  <a:cubicBezTo>
                    <a:pt x="728864" y="655220"/>
                    <a:pt x="747179" y="644488"/>
                    <a:pt x="759996" y="627987"/>
                  </a:cubicBezTo>
                  <a:cubicBezTo>
                    <a:pt x="783957" y="644966"/>
                    <a:pt x="804841" y="666818"/>
                    <a:pt x="830296" y="682094"/>
                  </a:cubicBezTo>
                  <a:cubicBezTo>
                    <a:pt x="840185" y="688790"/>
                    <a:pt x="851808" y="692975"/>
                    <a:pt x="860860" y="700807"/>
                  </a:cubicBezTo>
                  <a:cubicBezTo>
                    <a:pt x="860084" y="729116"/>
                    <a:pt x="860233" y="757455"/>
                    <a:pt x="860472" y="785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8" name="Google Shape;1588;p33"/>
            <p:cNvGrpSpPr/>
            <p:nvPr/>
          </p:nvGrpSpPr>
          <p:grpSpPr>
            <a:xfrm>
              <a:off x="5854182" y="2429809"/>
              <a:ext cx="731084" cy="724494"/>
              <a:chOff x="5854182" y="2429809"/>
              <a:chExt cx="731084" cy="724494"/>
            </a:xfrm>
          </p:grpSpPr>
          <p:sp>
            <p:nvSpPr>
              <p:cNvPr id="1589" name="Google Shape;1589;p33"/>
              <p:cNvSpPr/>
              <p:nvPr/>
            </p:nvSpPr>
            <p:spPr>
              <a:xfrm>
                <a:off x="5854182" y="2429809"/>
                <a:ext cx="731084" cy="724494"/>
              </a:xfrm>
              <a:custGeom>
                <a:rect b="b" l="l" r="r" t="t"/>
                <a:pathLst>
                  <a:path extrusionOk="0" h="1448988" w="1462168">
                    <a:moveTo>
                      <a:pt x="942101" y="909714"/>
                    </a:moveTo>
                    <a:cubicBezTo>
                      <a:pt x="986319" y="864186"/>
                      <a:pt x="997373" y="798391"/>
                      <a:pt x="996746" y="737109"/>
                    </a:cubicBezTo>
                    <a:cubicBezTo>
                      <a:pt x="996328" y="688234"/>
                      <a:pt x="987932" y="636489"/>
                      <a:pt x="958533" y="596222"/>
                    </a:cubicBezTo>
                    <a:cubicBezTo>
                      <a:pt x="937500" y="566478"/>
                      <a:pt x="912642" y="538080"/>
                      <a:pt x="877746" y="524927"/>
                    </a:cubicBezTo>
                    <a:cubicBezTo>
                      <a:pt x="846793" y="506273"/>
                      <a:pt x="811927" y="494525"/>
                      <a:pt x="775656" y="493359"/>
                    </a:cubicBezTo>
                    <a:cubicBezTo>
                      <a:pt x="767679" y="493778"/>
                      <a:pt x="752890" y="491984"/>
                      <a:pt x="744435" y="496259"/>
                    </a:cubicBezTo>
                    <a:cubicBezTo>
                      <a:pt x="735621" y="497186"/>
                      <a:pt x="726658" y="498501"/>
                      <a:pt x="718442" y="501610"/>
                    </a:cubicBezTo>
                    <a:cubicBezTo>
                      <a:pt x="694809" y="503105"/>
                      <a:pt x="671177" y="506184"/>
                      <a:pt x="648650" y="513627"/>
                    </a:cubicBezTo>
                    <a:cubicBezTo>
                      <a:pt x="615964" y="525614"/>
                      <a:pt x="584324" y="542444"/>
                      <a:pt x="557375" y="564655"/>
                    </a:cubicBezTo>
                    <a:cubicBezTo>
                      <a:pt x="506734" y="607462"/>
                      <a:pt x="480442" y="649193"/>
                      <a:pt x="471031" y="715556"/>
                    </a:cubicBezTo>
                    <a:cubicBezTo>
                      <a:pt x="460365" y="789363"/>
                      <a:pt x="487583" y="861137"/>
                      <a:pt x="533832" y="918084"/>
                    </a:cubicBezTo>
                    <a:cubicBezTo>
                      <a:pt x="550773" y="939278"/>
                      <a:pt x="575152" y="953119"/>
                      <a:pt x="597321" y="968304"/>
                    </a:cubicBezTo>
                    <a:cubicBezTo>
                      <a:pt x="615187" y="980202"/>
                      <a:pt x="635743" y="986808"/>
                      <a:pt x="656806" y="990097"/>
                    </a:cubicBezTo>
                    <a:cubicBezTo>
                      <a:pt x="675449" y="994491"/>
                      <a:pt x="694182" y="999393"/>
                      <a:pt x="713512" y="999214"/>
                    </a:cubicBezTo>
                    <a:cubicBezTo>
                      <a:pt x="736279" y="999095"/>
                      <a:pt x="759523" y="1000081"/>
                      <a:pt x="781811" y="994730"/>
                    </a:cubicBezTo>
                    <a:cubicBezTo>
                      <a:pt x="803173" y="988542"/>
                      <a:pt x="825222" y="984387"/>
                      <a:pt x="845688" y="975509"/>
                    </a:cubicBezTo>
                    <a:cubicBezTo>
                      <a:pt x="880913" y="958589"/>
                      <a:pt x="916466" y="939966"/>
                      <a:pt x="942101" y="909714"/>
                    </a:cubicBezTo>
                    <a:close/>
                    <a:moveTo>
                      <a:pt x="1459121" y="695109"/>
                    </a:moveTo>
                    <a:cubicBezTo>
                      <a:pt x="1459868" y="696604"/>
                      <a:pt x="1460944" y="697710"/>
                      <a:pt x="1462169" y="698428"/>
                    </a:cubicBezTo>
                    <a:cubicBezTo>
                      <a:pt x="1457807" y="700729"/>
                      <a:pt x="1453504" y="703181"/>
                      <a:pt x="1449142" y="705482"/>
                    </a:cubicBezTo>
                    <a:cubicBezTo>
                      <a:pt x="1429573" y="716244"/>
                      <a:pt x="1408390" y="723598"/>
                      <a:pt x="1388731" y="734180"/>
                    </a:cubicBezTo>
                    <a:cubicBezTo>
                      <a:pt x="1369461" y="744732"/>
                      <a:pt x="1349682" y="752684"/>
                      <a:pt x="1329306" y="761383"/>
                    </a:cubicBezTo>
                    <a:cubicBezTo>
                      <a:pt x="1312455" y="769484"/>
                      <a:pt x="1295874" y="776778"/>
                      <a:pt x="1278366" y="784580"/>
                    </a:cubicBezTo>
                    <a:cubicBezTo>
                      <a:pt x="1265310" y="795551"/>
                      <a:pt x="1266863" y="816984"/>
                      <a:pt x="1263427" y="832559"/>
                    </a:cubicBezTo>
                    <a:cubicBezTo>
                      <a:pt x="1259095" y="861914"/>
                      <a:pt x="1256884" y="891658"/>
                      <a:pt x="1249774" y="920535"/>
                    </a:cubicBezTo>
                    <a:cubicBezTo>
                      <a:pt x="1248399" y="925617"/>
                      <a:pt x="1245501" y="932911"/>
                      <a:pt x="1247921" y="937753"/>
                    </a:cubicBezTo>
                    <a:cubicBezTo>
                      <a:pt x="1246935" y="940982"/>
                      <a:pt x="1248698" y="945376"/>
                      <a:pt x="1251686" y="946871"/>
                    </a:cubicBezTo>
                    <a:cubicBezTo>
                      <a:pt x="1252702" y="947379"/>
                      <a:pt x="1253837" y="947499"/>
                      <a:pt x="1254942" y="947319"/>
                    </a:cubicBezTo>
                    <a:cubicBezTo>
                      <a:pt x="1261575" y="961997"/>
                      <a:pt x="1285805" y="980441"/>
                      <a:pt x="1294470" y="989798"/>
                    </a:cubicBezTo>
                    <a:cubicBezTo>
                      <a:pt x="1322016" y="1016732"/>
                      <a:pt x="1344962" y="1048389"/>
                      <a:pt x="1374719" y="1072841"/>
                    </a:cubicBezTo>
                    <a:cubicBezTo>
                      <a:pt x="1358795" y="1095919"/>
                      <a:pt x="1345858" y="1120970"/>
                      <a:pt x="1329336" y="1143629"/>
                    </a:cubicBezTo>
                    <a:cubicBezTo>
                      <a:pt x="1313710" y="1164674"/>
                      <a:pt x="1292229" y="1183566"/>
                      <a:pt x="1273048" y="1202339"/>
                    </a:cubicBezTo>
                    <a:cubicBezTo>
                      <a:pt x="1246637" y="1198872"/>
                      <a:pt x="1221361" y="1184583"/>
                      <a:pt x="1198116" y="1171998"/>
                    </a:cubicBezTo>
                    <a:cubicBezTo>
                      <a:pt x="1182760" y="1164405"/>
                      <a:pt x="1167463" y="1156842"/>
                      <a:pt x="1153152" y="1147365"/>
                    </a:cubicBezTo>
                    <a:cubicBezTo>
                      <a:pt x="1150881" y="1146230"/>
                      <a:pt x="1148700" y="1146110"/>
                      <a:pt x="1146788" y="1146738"/>
                    </a:cubicBezTo>
                    <a:cubicBezTo>
                      <a:pt x="1146758" y="1146738"/>
                      <a:pt x="1146758" y="1146738"/>
                      <a:pt x="1146728" y="1146738"/>
                    </a:cubicBezTo>
                    <a:cubicBezTo>
                      <a:pt x="1142874" y="1147246"/>
                      <a:pt x="1137347" y="1151192"/>
                      <a:pt x="1135016" y="1153015"/>
                    </a:cubicBezTo>
                    <a:cubicBezTo>
                      <a:pt x="1125336" y="1160668"/>
                      <a:pt x="1114431" y="1166168"/>
                      <a:pt x="1103944" y="1173074"/>
                    </a:cubicBezTo>
                    <a:cubicBezTo>
                      <a:pt x="1092053" y="1181235"/>
                      <a:pt x="1079983" y="1188977"/>
                      <a:pt x="1066688" y="1194627"/>
                    </a:cubicBezTo>
                    <a:cubicBezTo>
                      <a:pt x="1053422" y="1201442"/>
                      <a:pt x="1039798" y="1207302"/>
                      <a:pt x="1025816" y="1212383"/>
                    </a:cubicBezTo>
                    <a:cubicBezTo>
                      <a:pt x="1023157" y="1213579"/>
                      <a:pt x="1021544" y="1215642"/>
                      <a:pt x="1020827" y="1217944"/>
                    </a:cubicBezTo>
                    <a:cubicBezTo>
                      <a:pt x="1014403" y="1228376"/>
                      <a:pt x="1023725" y="1264607"/>
                      <a:pt x="1023306" y="1274681"/>
                    </a:cubicBezTo>
                    <a:cubicBezTo>
                      <a:pt x="1025577" y="1301167"/>
                      <a:pt x="1027429" y="1327652"/>
                      <a:pt x="1030895" y="1354018"/>
                    </a:cubicBezTo>
                    <a:cubicBezTo>
                      <a:pt x="1032090" y="1363763"/>
                      <a:pt x="1032986" y="1373598"/>
                      <a:pt x="1034510" y="1383313"/>
                    </a:cubicBezTo>
                    <a:cubicBezTo>
                      <a:pt x="1035705" y="1390637"/>
                      <a:pt x="1036213" y="1396197"/>
                      <a:pt x="1028356" y="1399815"/>
                    </a:cubicBezTo>
                    <a:cubicBezTo>
                      <a:pt x="1007322" y="1411204"/>
                      <a:pt x="985153" y="1420859"/>
                      <a:pt x="962238" y="1427795"/>
                    </a:cubicBezTo>
                    <a:cubicBezTo>
                      <a:pt x="941742" y="1431501"/>
                      <a:pt x="920649" y="1432309"/>
                      <a:pt x="899855" y="1433594"/>
                    </a:cubicBezTo>
                    <a:cubicBezTo>
                      <a:pt x="885843" y="1404418"/>
                      <a:pt x="873952" y="1374166"/>
                      <a:pt x="861224" y="1344392"/>
                    </a:cubicBezTo>
                    <a:cubicBezTo>
                      <a:pt x="852679" y="1320896"/>
                      <a:pt x="847749" y="1295786"/>
                      <a:pt x="835978" y="1273605"/>
                    </a:cubicBezTo>
                    <a:cubicBezTo>
                      <a:pt x="831676" y="1267178"/>
                      <a:pt x="822952" y="1269539"/>
                      <a:pt x="820263" y="1275129"/>
                    </a:cubicBezTo>
                    <a:cubicBezTo>
                      <a:pt x="806400" y="1273007"/>
                      <a:pt x="778495" y="1277132"/>
                      <a:pt x="773684" y="1276684"/>
                    </a:cubicBezTo>
                    <a:cubicBezTo>
                      <a:pt x="762630" y="1276564"/>
                      <a:pt x="751576" y="1276265"/>
                      <a:pt x="740491" y="1275787"/>
                    </a:cubicBezTo>
                    <a:cubicBezTo>
                      <a:pt x="736219" y="1274562"/>
                      <a:pt x="730662" y="1275010"/>
                      <a:pt x="726389" y="1275040"/>
                    </a:cubicBezTo>
                    <a:cubicBezTo>
                      <a:pt x="723372" y="1274860"/>
                      <a:pt x="720384" y="1274681"/>
                      <a:pt x="717366" y="1274442"/>
                    </a:cubicBezTo>
                    <a:cubicBezTo>
                      <a:pt x="715215" y="1274233"/>
                      <a:pt x="713303" y="1274860"/>
                      <a:pt x="711780" y="1275996"/>
                    </a:cubicBezTo>
                    <a:cubicBezTo>
                      <a:pt x="707238" y="1276355"/>
                      <a:pt x="702697" y="1276684"/>
                      <a:pt x="698156" y="1276863"/>
                    </a:cubicBezTo>
                    <a:cubicBezTo>
                      <a:pt x="694391" y="1275488"/>
                      <a:pt x="690955" y="1273455"/>
                      <a:pt x="687340" y="1271781"/>
                    </a:cubicBezTo>
                    <a:cubicBezTo>
                      <a:pt x="677152" y="1266909"/>
                      <a:pt x="659674" y="1292199"/>
                      <a:pt x="667771" y="1299164"/>
                    </a:cubicBezTo>
                    <a:cubicBezTo>
                      <a:pt x="658778" y="1325350"/>
                      <a:pt x="648799" y="1376139"/>
                      <a:pt x="646080" y="1381908"/>
                    </a:cubicBezTo>
                    <a:cubicBezTo>
                      <a:pt x="640702" y="1400233"/>
                      <a:pt x="637177" y="1419604"/>
                      <a:pt x="633412" y="1438556"/>
                    </a:cubicBezTo>
                    <a:cubicBezTo>
                      <a:pt x="632396" y="1441336"/>
                      <a:pt x="631022" y="1444475"/>
                      <a:pt x="630335" y="1447494"/>
                    </a:cubicBezTo>
                    <a:cubicBezTo>
                      <a:pt x="629528" y="1447823"/>
                      <a:pt x="628722" y="1448331"/>
                      <a:pt x="627975" y="1448989"/>
                    </a:cubicBezTo>
                    <a:cubicBezTo>
                      <a:pt x="594961" y="1445701"/>
                      <a:pt x="562066" y="1439991"/>
                      <a:pt x="530187" y="1430724"/>
                    </a:cubicBezTo>
                    <a:cubicBezTo>
                      <a:pt x="513217" y="1423251"/>
                      <a:pt x="492752" y="1421637"/>
                      <a:pt x="478202" y="1409679"/>
                    </a:cubicBezTo>
                    <a:cubicBezTo>
                      <a:pt x="481727" y="1370997"/>
                      <a:pt x="484834" y="1332226"/>
                      <a:pt x="488449" y="1293574"/>
                    </a:cubicBezTo>
                    <a:cubicBezTo>
                      <a:pt x="490302" y="1273844"/>
                      <a:pt x="491975" y="1253845"/>
                      <a:pt x="490272" y="1234086"/>
                    </a:cubicBezTo>
                    <a:cubicBezTo>
                      <a:pt x="490959" y="1232651"/>
                      <a:pt x="490959" y="1230857"/>
                      <a:pt x="489973" y="1228735"/>
                    </a:cubicBezTo>
                    <a:cubicBezTo>
                      <a:pt x="484207" y="1220305"/>
                      <a:pt x="474407" y="1215731"/>
                      <a:pt x="466430" y="1209663"/>
                    </a:cubicBezTo>
                    <a:cubicBezTo>
                      <a:pt x="454420" y="1201293"/>
                      <a:pt x="442319" y="1193132"/>
                      <a:pt x="430608" y="1184343"/>
                    </a:cubicBezTo>
                    <a:cubicBezTo>
                      <a:pt x="421435" y="1177857"/>
                      <a:pt x="412203" y="1171370"/>
                      <a:pt x="403539" y="1164255"/>
                    </a:cubicBezTo>
                    <a:cubicBezTo>
                      <a:pt x="390991" y="1152238"/>
                      <a:pt x="381042" y="1137919"/>
                      <a:pt x="367776" y="1126649"/>
                    </a:cubicBezTo>
                    <a:cubicBezTo>
                      <a:pt x="366522" y="1125543"/>
                      <a:pt x="364998" y="1124856"/>
                      <a:pt x="363414" y="1124617"/>
                    </a:cubicBezTo>
                    <a:cubicBezTo>
                      <a:pt x="362877" y="1123989"/>
                      <a:pt x="362070" y="1123540"/>
                      <a:pt x="360994" y="1123451"/>
                    </a:cubicBezTo>
                    <a:cubicBezTo>
                      <a:pt x="351613" y="1124407"/>
                      <a:pt x="343606" y="1130864"/>
                      <a:pt x="335718" y="1135647"/>
                    </a:cubicBezTo>
                    <a:cubicBezTo>
                      <a:pt x="288364" y="1166258"/>
                      <a:pt x="242174" y="1196510"/>
                      <a:pt x="192190" y="1223414"/>
                    </a:cubicBezTo>
                    <a:cubicBezTo>
                      <a:pt x="183256" y="1227958"/>
                      <a:pt x="174921" y="1233548"/>
                      <a:pt x="166346" y="1238719"/>
                    </a:cubicBezTo>
                    <a:cubicBezTo>
                      <a:pt x="158996" y="1230947"/>
                      <a:pt x="151169" y="1223593"/>
                      <a:pt x="144357" y="1215313"/>
                    </a:cubicBezTo>
                    <a:cubicBezTo>
                      <a:pt x="133870" y="1200008"/>
                      <a:pt x="123443" y="1184732"/>
                      <a:pt x="111074" y="1170891"/>
                    </a:cubicBezTo>
                    <a:cubicBezTo>
                      <a:pt x="100109" y="1158396"/>
                      <a:pt x="94552" y="1142672"/>
                      <a:pt x="87441" y="1127875"/>
                    </a:cubicBezTo>
                    <a:cubicBezTo>
                      <a:pt x="82482" y="1117861"/>
                      <a:pt x="77492" y="1107846"/>
                      <a:pt x="72174" y="1098041"/>
                    </a:cubicBezTo>
                    <a:cubicBezTo>
                      <a:pt x="72114" y="1097952"/>
                      <a:pt x="72084" y="1097862"/>
                      <a:pt x="72025" y="1097772"/>
                    </a:cubicBezTo>
                    <a:cubicBezTo>
                      <a:pt x="77821" y="1095560"/>
                      <a:pt x="83019" y="1091315"/>
                      <a:pt x="88278" y="1088296"/>
                    </a:cubicBezTo>
                    <a:cubicBezTo>
                      <a:pt x="96315" y="1083155"/>
                      <a:pt x="104351" y="1078043"/>
                      <a:pt x="112478" y="1073051"/>
                    </a:cubicBezTo>
                    <a:cubicBezTo>
                      <a:pt x="126132" y="1065249"/>
                      <a:pt x="139397" y="1056340"/>
                      <a:pt x="151826" y="1046595"/>
                    </a:cubicBezTo>
                    <a:cubicBezTo>
                      <a:pt x="181195" y="1027523"/>
                      <a:pt x="211132" y="1009288"/>
                      <a:pt x="239903" y="989200"/>
                    </a:cubicBezTo>
                    <a:cubicBezTo>
                      <a:pt x="245878" y="986001"/>
                      <a:pt x="247133" y="979664"/>
                      <a:pt x="244833" y="975419"/>
                    </a:cubicBezTo>
                    <a:cubicBezTo>
                      <a:pt x="244922" y="968125"/>
                      <a:pt x="239067" y="955241"/>
                      <a:pt x="238170" y="951385"/>
                    </a:cubicBezTo>
                    <a:cubicBezTo>
                      <a:pt x="230761" y="931207"/>
                      <a:pt x="225114" y="910431"/>
                      <a:pt x="218750" y="889924"/>
                    </a:cubicBezTo>
                    <a:cubicBezTo>
                      <a:pt x="216360" y="881554"/>
                      <a:pt x="213940" y="871958"/>
                      <a:pt x="210952" y="862542"/>
                    </a:cubicBezTo>
                    <a:cubicBezTo>
                      <a:pt x="210146" y="856055"/>
                      <a:pt x="207756" y="848821"/>
                      <a:pt x="200047" y="849867"/>
                    </a:cubicBezTo>
                    <a:cubicBezTo>
                      <a:pt x="199689" y="849568"/>
                      <a:pt x="199360" y="849299"/>
                      <a:pt x="199031" y="849060"/>
                    </a:cubicBezTo>
                    <a:cubicBezTo>
                      <a:pt x="188933" y="840839"/>
                      <a:pt x="175578" y="839046"/>
                      <a:pt x="163329" y="835907"/>
                    </a:cubicBezTo>
                    <a:cubicBezTo>
                      <a:pt x="138292" y="828404"/>
                      <a:pt x="112538" y="823621"/>
                      <a:pt x="88009" y="814354"/>
                    </a:cubicBezTo>
                    <a:cubicBezTo>
                      <a:pt x="65691" y="807449"/>
                      <a:pt x="43641" y="802128"/>
                      <a:pt x="20547" y="796567"/>
                    </a:cubicBezTo>
                    <a:cubicBezTo>
                      <a:pt x="17858" y="796029"/>
                      <a:pt x="15109" y="795282"/>
                      <a:pt x="12360" y="795013"/>
                    </a:cubicBezTo>
                    <a:cubicBezTo>
                      <a:pt x="12211" y="793219"/>
                      <a:pt x="11165" y="791396"/>
                      <a:pt x="10538" y="789722"/>
                    </a:cubicBezTo>
                    <a:cubicBezTo>
                      <a:pt x="7849" y="783085"/>
                      <a:pt x="5489" y="776240"/>
                      <a:pt x="2650" y="769663"/>
                    </a:cubicBezTo>
                    <a:cubicBezTo>
                      <a:pt x="2322" y="768976"/>
                      <a:pt x="1874" y="768438"/>
                      <a:pt x="1366" y="768079"/>
                    </a:cubicBezTo>
                    <a:cubicBezTo>
                      <a:pt x="1127" y="765329"/>
                      <a:pt x="917" y="762579"/>
                      <a:pt x="649" y="759858"/>
                    </a:cubicBezTo>
                    <a:cubicBezTo>
                      <a:pt x="-1861" y="726348"/>
                      <a:pt x="3248" y="692867"/>
                      <a:pt x="10209" y="660164"/>
                    </a:cubicBezTo>
                    <a:cubicBezTo>
                      <a:pt x="10717" y="656248"/>
                      <a:pt x="12211" y="652153"/>
                      <a:pt x="11942" y="648207"/>
                    </a:cubicBezTo>
                    <a:cubicBezTo>
                      <a:pt x="38084" y="646294"/>
                      <a:pt x="64167" y="643753"/>
                      <a:pt x="90429" y="643992"/>
                    </a:cubicBezTo>
                    <a:cubicBezTo>
                      <a:pt x="126968" y="640943"/>
                      <a:pt x="163627" y="638193"/>
                      <a:pt x="199838" y="632632"/>
                    </a:cubicBezTo>
                    <a:cubicBezTo>
                      <a:pt x="203125" y="631496"/>
                      <a:pt x="205246" y="628447"/>
                      <a:pt x="205694" y="625249"/>
                    </a:cubicBezTo>
                    <a:cubicBezTo>
                      <a:pt x="207935" y="622439"/>
                      <a:pt x="208383" y="615354"/>
                      <a:pt x="209399" y="612664"/>
                    </a:cubicBezTo>
                    <a:cubicBezTo>
                      <a:pt x="211938" y="603337"/>
                      <a:pt x="216778" y="593741"/>
                      <a:pt x="219706" y="584355"/>
                    </a:cubicBezTo>
                    <a:cubicBezTo>
                      <a:pt x="230492" y="545942"/>
                      <a:pt x="252959" y="513089"/>
                      <a:pt x="272798" y="478622"/>
                    </a:cubicBezTo>
                    <a:cubicBezTo>
                      <a:pt x="274620" y="475842"/>
                      <a:pt x="274650" y="472225"/>
                      <a:pt x="273186" y="469355"/>
                    </a:cubicBezTo>
                    <a:cubicBezTo>
                      <a:pt x="273096" y="468966"/>
                      <a:pt x="272947" y="468578"/>
                      <a:pt x="272708" y="468189"/>
                    </a:cubicBezTo>
                    <a:cubicBezTo>
                      <a:pt x="265030" y="454976"/>
                      <a:pt x="258994" y="440777"/>
                      <a:pt x="250300" y="428192"/>
                    </a:cubicBezTo>
                    <a:cubicBezTo>
                      <a:pt x="238559" y="406280"/>
                      <a:pt x="224815" y="385415"/>
                      <a:pt x="208502" y="366731"/>
                    </a:cubicBezTo>
                    <a:cubicBezTo>
                      <a:pt x="191951" y="348197"/>
                      <a:pt x="180179" y="326196"/>
                      <a:pt x="168796" y="304254"/>
                    </a:cubicBezTo>
                    <a:cubicBezTo>
                      <a:pt x="160281" y="286946"/>
                      <a:pt x="149615" y="270654"/>
                      <a:pt x="142564" y="252628"/>
                    </a:cubicBezTo>
                    <a:cubicBezTo>
                      <a:pt x="157771" y="231793"/>
                      <a:pt x="179014" y="215979"/>
                      <a:pt x="197119" y="197714"/>
                    </a:cubicBezTo>
                    <a:cubicBezTo>
                      <a:pt x="210713" y="186086"/>
                      <a:pt x="227116" y="178493"/>
                      <a:pt x="241188" y="167761"/>
                    </a:cubicBezTo>
                    <a:cubicBezTo>
                      <a:pt x="241337" y="167612"/>
                      <a:pt x="241487" y="167432"/>
                      <a:pt x="241606" y="167283"/>
                    </a:cubicBezTo>
                    <a:cubicBezTo>
                      <a:pt x="242771" y="167761"/>
                      <a:pt x="243877" y="168180"/>
                      <a:pt x="244713" y="168628"/>
                    </a:cubicBezTo>
                    <a:cubicBezTo>
                      <a:pt x="247014" y="169107"/>
                      <a:pt x="250061" y="170781"/>
                      <a:pt x="252840" y="171378"/>
                    </a:cubicBezTo>
                    <a:cubicBezTo>
                      <a:pt x="265299" y="181004"/>
                      <a:pt x="276443" y="192423"/>
                      <a:pt x="288603" y="202438"/>
                    </a:cubicBezTo>
                    <a:cubicBezTo>
                      <a:pt x="308949" y="217713"/>
                      <a:pt x="329146" y="233138"/>
                      <a:pt x="348984" y="249250"/>
                    </a:cubicBezTo>
                    <a:cubicBezTo>
                      <a:pt x="374708" y="267665"/>
                      <a:pt x="394576" y="293463"/>
                      <a:pt x="422332" y="309037"/>
                    </a:cubicBezTo>
                    <a:cubicBezTo>
                      <a:pt x="428008" y="311279"/>
                      <a:pt x="432370" y="308798"/>
                      <a:pt x="434223" y="305002"/>
                    </a:cubicBezTo>
                    <a:cubicBezTo>
                      <a:pt x="435418" y="304224"/>
                      <a:pt x="436702" y="303328"/>
                      <a:pt x="437868" y="302401"/>
                    </a:cubicBezTo>
                    <a:cubicBezTo>
                      <a:pt x="438585" y="302072"/>
                      <a:pt x="439302" y="301743"/>
                      <a:pt x="439989" y="301414"/>
                    </a:cubicBezTo>
                    <a:cubicBezTo>
                      <a:pt x="451282" y="295645"/>
                      <a:pt x="463024" y="290742"/>
                      <a:pt x="473989" y="284345"/>
                    </a:cubicBezTo>
                    <a:cubicBezTo>
                      <a:pt x="511245" y="259952"/>
                      <a:pt x="553671" y="245394"/>
                      <a:pt x="596933" y="235559"/>
                    </a:cubicBezTo>
                    <a:cubicBezTo>
                      <a:pt x="601534" y="234124"/>
                      <a:pt x="608346" y="233467"/>
                      <a:pt x="612618" y="230717"/>
                    </a:cubicBezTo>
                    <a:cubicBezTo>
                      <a:pt x="616741" y="234035"/>
                      <a:pt x="617996" y="221629"/>
                      <a:pt x="619071" y="218550"/>
                    </a:cubicBezTo>
                    <a:cubicBezTo>
                      <a:pt x="623523" y="201451"/>
                      <a:pt x="628722" y="184442"/>
                      <a:pt x="632964" y="167253"/>
                    </a:cubicBezTo>
                    <a:cubicBezTo>
                      <a:pt x="640911" y="131501"/>
                      <a:pt x="650054" y="95987"/>
                      <a:pt x="658091" y="60205"/>
                    </a:cubicBezTo>
                    <a:cubicBezTo>
                      <a:pt x="661019" y="44960"/>
                      <a:pt x="663797" y="30342"/>
                      <a:pt x="668428" y="15365"/>
                    </a:cubicBezTo>
                    <a:cubicBezTo>
                      <a:pt x="694929" y="4574"/>
                      <a:pt x="725015" y="5979"/>
                      <a:pt x="753279" y="5560"/>
                    </a:cubicBezTo>
                    <a:cubicBezTo>
                      <a:pt x="773326" y="3886"/>
                      <a:pt x="793523" y="2720"/>
                      <a:pt x="813451" y="0"/>
                    </a:cubicBezTo>
                    <a:cubicBezTo>
                      <a:pt x="822653" y="19311"/>
                      <a:pt x="828001" y="40236"/>
                      <a:pt x="831616" y="61281"/>
                    </a:cubicBezTo>
                    <a:cubicBezTo>
                      <a:pt x="835380" y="77065"/>
                      <a:pt x="840041" y="92550"/>
                      <a:pt x="842252" y="108662"/>
                    </a:cubicBezTo>
                    <a:cubicBezTo>
                      <a:pt x="845688" y="124924"/>
                      <a:pt x="850677" y="140798"/>
                      <a:pt x="853904" y="157149"/>
                    </a:cubicBezTo>
                    <a:cubicBezTo>
                      <a:pt x="857250" y="170721"/>
                      <a:pt x="859252" y="184681"/>
                      <a:pt x="863554" y="197983"/>
                    </a:cubicBezTo>
                    <a:cubicBezTo>
                      <a:pt x="864540" y="203514"/>
                      <a:pt x="867528" y="208954"/>
                      <a:pt x="872876" y="209343"/>
                    </a:cubicBezTo>
                    <a:cubicBezTo>
                      <a:pt x="873683" y="211017"/>
                      <a:pt x="876700" y="212811"/>
                      <a:pt x="882915" y="214395"/>
                    </a:cubicBezTo>
                    <a:cubicBezTo>
                      <a:pt x="909625" y="219895"/>
                      <a:pt x="936364" y="226203"/>
                      <a:pt x="961371" y="237712"/>
                    </a:cubicBezTo>
                    <a:cubicBezTo>
                      <a:pt x="983062" y="245693"/>
                      <a:pt x="1004066" y="254243"/>
                      <a:pt x="1023336" y="267545"/>
                    </a:cubicBezTo>
                    <a:cubicBezTo>
                      <a:pt x="1030716" y="272298"/>
                      <a:pt x="1038006" y="265303"/>
                      <a:pt x="1037289" y="258667"/>
                    </a:cubicBezTo>
                    <a:cubicBezTo>
                      <a:pt x="1044190" y="254781"/>
                      <a:pt x="1052317" y="248174"/>
                      <a:pt x="1055036" y="246769"/>
                    </a:cubicBezTo>
                    <a:cubicBezTo>
                      <a:pt x="1064208" y="240462"/>
                      <a:pt x="1073559" y="234394"/>
                      <a:pt x="1082791" y="228176"/>
                    </a:cubicBezTo>
                    <a:cubicBezTo>
                      <a:pt x="1102809" y="213618"/>
                      <a:pt x="1124828" y="202348"/>
                      <a:pt x="1145443" y="188806"/>
                    </a:cubicBezTo>
                    <a:cubicBezTo>
                      <a:pt x="1158798" y="179360"/>
                      <a:pt x="1171944" y="169495"/>
                      <a:pt x="1186703" y="162291"/>
                    </a:cubicBezTo>
                    <a:cubicBezTo>
                      <a:pt x="1225125" y="188298"/>
                      <a:pt x="1261396" y="217354"/>
                      <a:pt x="1295724" y="248593"/>
                    </a:cubicBezTo>
                    <a:cubicBezTo>
                      <a:pt x="1286373" y="265841"/>
                      <a:pt x="1275318" y="282103"/>
                      <a:pt x="1264174" y="298216"/>
                    </a:cubicBezTo>
                    <a:cubicBezTo>
                      <a:pt x="1243798" y="330770"/>
                      <a:pt x="1223990" y="363682"/>
                      <a:pt x="1203076" y="395877"/>
                    </a:cubicBezTo>
                    <a:cubicBezTo>
                      <a:pt x="1198594" y="404756"/>
                      <a:pt x="1178218" y="422153"/>
                      <a:pt x="1186554" y="431779"/>
                    </a:cubicBezTo>
                    <a:cubicBezTo>
                      <a:pt x="1185688" y="443049"/>
                      <a:pt x="1207259" y="478861"/>
                      <a:pt x="1208514" y="484660"/>
                    </a:cubicBezTo>
                    <a:cubicBezTo>
                      <a:pt x="1217208" y="503374"/>
                      <a:pt x="1223392" y="525046"/>
                      <a:pt x="1227426" y="545493"/>
                    </a:cubicBezTo>
                    <a:cubicBezTo>
                      <a:pt x="1228202" y="549649"/>
                      <a:pt x="1232146" y="552488"/>
                      <a:pt x="1236210" y="552518"/>
                    </a:cubicBezTo>
                    <a:cubicBezTo>
                      <a:pt x="1239137" y="557421"/>
                      <a:pt x="1256615" y="554282"/>
                      <a:pt x="1261575" y="554551"/>
                    </a:cubicBezTo>
                    <a:cubicBezTo>
                      <a:pt x="1288225" y="552100"/>
                      <a:pt x="1315413" y="554521"/>
                      <a:pt x="1342362" y="555149"/>
                    </a:cubicBezTo>
                    <a:cubicBezTo>
                      <a:pt x="1362828" y="555239"/>
                      <a:pt x="1382726" y="554760"/>
                      <a:pt x="1403311" y="554252"/>
                    </a:cubicBezTo>
                    <a:cubicBezTo>
                      <a:pt x="1408719" y="554073"/>
                      <a:pt x="1414067" y="553834"/>
                      <a:pt x="1419445" y="553714"/>
                    </a:cubicBezTo>
                    <a:cubicBezTo>
                      <a:pt x="1421476" y="553744"/>
                      <a:pt x="1423657" y="553834"/>
                      <a:pt x="1425719" y="553385"/>
                    </a:cubicBezTo>
                    <a:cubicBezTo>
                      <a:pt x="1426227" y="579273"/>
                      <a:pt x="1437939" y="604234"/>
                      <a:pt x="1444571" y="628985"/>
                    </a:cubicBezTo>
                    <a:cubicBezTo>
                      <a:pt x="1450337" y="650778"/>
                      <a:pt x="1452817" y="673556"/>
                      <a:pt x="1459121" y="6951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33"/>
              <p:cNvSpPr/>
              <p:nvPr/>
            </p:nvSpPr>
            <p:spPr>
              <a:xfrm>
                <a:off x="6097324" y="2685473"/>
                <a:ext cx="246352" cy="234949"/>
              </a:xfrm>
              <a:custGeom>
                <a:rect b="b" l="l" r="r" t="t"/>
                <a:pathLst>
                  <a:path extrusionOk="0" h="469897" w="492704">
                    <a:moveTo>
                      <a:pt x="376941" y="239622"/>
                    </a:moveTo>
                    <a:cubicBezTo>
                      <a:pt x="376882" y="216454"/>
                      <a:pt x="376822" y="193317"/>
                      <a:pt x="377449" y="170179"/>
                    </a:cubicBezTo>
                    <a:cubicBezTo>
                      <a:pt x="376762" y="151287"/>
                      <a:pt x="343957" y="142976"/>
                      <a:pt x="330782" y="131856"/>
                    </a:cubicBezTo>
                    <a:cubicBezTo>
                      <a:pt x="313572" y="119809"/>
                      <a:pt x="297528" y="106148"/>
                      <a:pt x="281335" y="92726"/>
                    </a:cubicBezTo>
                    <a:cubicBezTo>
                      <a:pt x="276405" y="88331"/>
                      <a:pt x="271745" y="83459"/>
                      <a:pt x="265261" y="81426"/>
                    </a:cubicBezTo>
                    <a:cubicBezTo>
                      <a:pt x="261467" y="80171"/>
                      <a:pt x="257583" y="82024"/>
                      <a:pt x="255432" y="85073"/>
                    </a:cubicBezTo>
                    <a:cubicBezTo>
                      <a:pt x="253400" y="86179"/>
                      <a:pt x="251428" y="87405"/>
                      <a:pt x="249457" y="88600"/>
                    </a:cubicBezTo>
                    <a:cubicBezTo>
                      <a:pt x="232636" y="99631"/>
                      <a:pt x="216891" y="112156"/>
                      <a:pt x="200638" y="124024"/>
                    </a:cubicBezTo>
                    <a:cubicBezTo>
                      <a:pt x="193437" y="129644"/>
                      <a:pt x="186058" y="135204"/>
                      <a:pt x="179276" y="141302"/>
                    </a:cubicBezTo>
                    <a:cubicBezTo>
                      <a:pt x="178290" y="142707"/>
                      <a:pt x="175690" y="144531"/>
                      <a:pt x="173151" y="146504"/>
                    </a:cubicBezTo>
                    <a:cubicBezTo>
                      <a:pt x="164935" y="151436"/>
                      <a:pt x="156748" y="156638"/>
                      <a:pt x="150205" y="162885"/>
                    </a:cubicBezTo>
                    <a:cubicBezTo>
                      <a:pt x="139928" y="180194"/>
                      <a:pt x="141212" y="201657"/>
                      <a:pt x="137687" y="220938"/>
                    </a:cubicBezTo>
                    <a:cubicBezTo>
                      <a:pt x="135028" y="242431"/>
                      <a:pt x="135595" y="264134"/>
                      <a:pt x="135267" y="285747"/>
                    </a:cubicBezTo>
                    <a:cubicBezTo>
                      <a:pt x="134400" y="295313"/>
                      <a:pt x="134460" y="305088"/>
                      <a:pt x="143334" y="310977"/>
                    </a:cubicBezTo>
                    <a:cubicBezTo>
                      <a:pt x="174794" y="331663"/>
                      <a:pt x="208555" y="348911"/>
                      <a:pt x="240105" y="369538"/>
                    </a:cubicBezTo>
                    <a:cubicBezTo>
                      <a:pt x="242406" y="371242"/>
                      <a:pt x="245065" y="372736"/>
                      <a:pt x="247993" y="372766"/>
                    </a:cubicBezTo>
                    <a:cubicBezTo>
                      <a:pt x="255611" y="372826"/>
                      <a:pt x="262065" y="367714"/>
                      <a:pt x="268428" y="364037"/>
                    </a:cubicBezTo>
                    <a:cubicBezTo>
                      <a:pt x="287131" y="351990"/>
                      <a:pt x="305984" y="340063"/>
                      <a:pt x="325015" y="328584"/>
                    </a:cubicBezTo>
                    <a:cubicBezTo>
                      <a:pt x="333650" y="324100"/>
                      <a:pt x="342314" y="319556"/>
                      <a:pt x="351247" y="315730"/>
                    </a:cubicBezTo>
                    <a:cubicBezTo>
                      <a:pt x="359643" y="311425"/>
                      <a:pt x="371474" y="309811"/>
                      <a:pt x="375149" y="299916"/>
                    </a:cubicBezTo>
                    <a:cubicBezTo>
                      <a:pt x="380586" y="280396"/>
                      <a:pt x="375926" y="259620"/>
                      <a:pt x="376941" y="239622"/>
                    </a:cubicBezTo>
                    <a:close/>
                    <a:moveTo>
                      <a:pt x="476880" y="130840"/>
                    </a:moveTo>
                    <a:cubicBezTo>
                      <a:pt x="497794" y="194184"/>
                      <a:pt x="497973" y="265718"/>
                      <a:pt x="477447" y="329331"/>
                    </a:cubicBezTo>
                    <a:cubicBezTo>
                      <a:pt x="461643" y="372886"/>
                      <a:pt x="426746" y="408758"/>
                      <a:pt x="385964" y="429863"/>
                    </a:cubicBezTo>
                    <a:cubicBezTo>
                      <a:pt x="363975" y="443075"/>
                      <a:pt x="340671" y="453658"/>
                      <a:pt x="315514" y="459218"/>
                    </a:cubicBezTo>
                    <a:cubicBezTo>
                      <a:pt x="300098" y="463343"/>
                      <a:pt x="284831" y="468365"/>
                      <a:pt x="268727" y="469083"/>
                    </a:cubicBezTo>
                    <a:cubicBezTo>
                      <a:pt x="248232" y="469860"/>
                      <a:pt x="227587" y="470757"/>
                      <a:pt x="207211" y="468246"/>
                    </a:cubicBezTo>
                    <a:cubicBezTo>
                      <a:pt x="187103" y="464031"/>
                      <a:pt x="166727" y="460324"/>
                      <a:pt x="146949" y="454644"/>
                    </a:cubicBezTo>
                    <a:cubicBezTo>
                      <a:pt x="122808" y="445915"/>
                      <a:pt x="102492" y="429444"/>
                      <a:pt x="81697" y="414826"/>
                    </a:cubicBezTo>
                    <a:cubicBezTo>
                      <a:pt x="61172" y="399790"/>
                      <a:pt x="47817" y="377400"/>
                      <a:pt x="34552" y="356146"/>
                    </a:cubicBezTo>
                    <a:cubicBezTo>
                      <a:pt x="5511" y="310319"/>
                      <a:pt x="-5663" y="253761"/>
                      <a:pt x="2703" y="200222"/>
                    </a:cubicBezTo>
                    <a:cubicBezTo>
                      <a:pt x="12234" y="137835"/>
                      <a:pt x="39780" y="99810"/>
                      <a:pt x="87284" y="59933"/>
                    </a:cubicBezTo>
                    <a:cubicBezTo>
                      <a:pt x="111903" y="41220"/>
                      <a:pt x="138972" y="26064"/>
                      <a:pt x="167922" y="14913"/>
                    </a:cubicBezTo>
                    <a:cubicBezTo>
                      <a:pt x="191913" y="6394"/>
                      <a:pt x="217458" y="2986"/>
                      <a:pt x="242913" y="1043"/>
                    </a:cubicBezTo>
                    <a:cubicBezTo>
                      <a:pt x="246319" y="1103"/>
                      <a:pt x="254177" y="2298"/>
                      <a:pt x="257195" y="983"/>
                    </a:cubicBezTo>
                    <a:cubicBezTo>
                      <a:pt x="259585" y="2239"/>
                      <a:pt x="262423" y="2179"/>
                      <a:pt x="265022" y="1402"/>
                    </a:cubicBezTo>
                    <a:cubicBezTo>
                      <a:pt x="274702" y="-183"/>
                      <a:pt x="282859" y="-272"/>
                      <a:pt x="293316" y="385"/>
                    </a:cubicBezTo>
                    <a:cubicBezTo>
                      <a:pt x="313154" y="1940"/>
                      <a:pt x="332305" y="6005"/>
                      <a:pt x="350859" y="13419"/>
                    </a:cubicBezTo>
                    <a:cubicBezTo>
                      <a:pt x="370607" y="22417"/>
                      <a:pt x="389669" y="32790"/>
                      <a:pt x="408999" y="43043"/>
                    </a:cubicBezTo>
                    <a:cubicBezTo>
                      <a:pt x="423818" y="53267"/>
                      <a:pt x="435231" y="67316"/>
                      <a:pt x="446644" y="81097"/>
                    </a:cubicBezTo>
                    <a:cubicBezTo>
                      <a:pt x="458685" y="96373"/>
                      <a:pt x="470038" y="112545"/>
                      <a:pt x="476880" y="1308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1" name="Google Shape;1591;p33"/>
          <p:cNvGrpSpPr/>
          <p:nvPr/>
        </p:nvGrpSpPr>
        <p:grpSpPr>
          <a:xfrm>
            <a:off x="4907720" y="2474804"/>
            <a:ext cx="708181" cy="506906"/>
            <a:chOff x="4907720" y="2474804"/>
            <a:chExt cx="708181" cy="506906"/>
          </a:xfrm>
        </p:grpSpPr>
        <p:sp>
          <p:nvSpPr>
            <p:cNvPr id="1592" name="Google Shape;1592;p33"/>
            <p:cNvSpPr/>
            <p:nvPr/>
          </p:nvSpPr>
          <p:spPr>
            <a:xfrm>
              <a:off x="4907720" y="2474804"/>
              <a:ext cx="708181" cy="506906"/>
            </a:xfrm>
            <a:custGeom>
              <a:rect b="b" l="l" r="r" t="t"/>
              <a:pathLst>
                <a:path extrusionOk="0" h="1013813" w="1416362">
                  <a:moveTo>
                    <a:pt x="1415812" y="477529"/>
                  </a:moveTo>
                  <a:cubicBezTo>
                    <a:pt x="1413886" y="358614"/>
                    <a:pt x="1420798" y="242079"/>
                    <a:pt x="1407909" y="123730"/>
                  </a:cubicBezTo>
                  <a:cubicBezTo>
                    <a:pt x="1406691" y="105961"/>
                    <a:pt x="1406182" y="84791"/>
                    <a:pt x="1406012" y="66199"/>
                  </a:cubicBezTo>
                  <a:cubicBezTo>
                    <a:pt x="1408249" y="52341"/>
                    <a:pt x="1397401" y="43385"/>
                    <a:pt x="1385419" y="39786"/>
                  </a:cubicBezTo>
                  <a:cubicBezTo>
                    <a:pt x="1352844" y="30859"/>
                    <a:pt x="1318287" y="33466"/>
                    <a:pt x="1284777" y="32588"/>
                  </a:cubicBezTo>
                  <a:cubicBezTo>
                    <a:pt x="1240560" y="32078"/>
                    <a:pt x="1196401" y="35308"/>
                    <a:pt x="1152184" y="35620"/>
                  </a:cubicBezTo>
                  <a:cubicBezTo>
                    <a:pt x="1092190" y="36017"/>
                    <a:pt x="1032054" y="38511"/>
                    <a:pt x="972145" y="34345"/>
                  </a:cubicBezTo>
                  <a:cubicBezTo>
                    <a:pt x="934273" y="32021"/>
                    <a:pt x="894900" y="25956"/>
                    <a:pt x="856717" y="24426"/>
                  </a:cubicBezTo>
                  <a:cubicBezTo>
                    <a:pt x="781144" y="22329"/>
                    <a:pt x="705486" y="24312"/>
                    <a:pt x="629912" y="20657"/>
                  </a:cubicBezTo>
                  <a:cubicBezTo>
                    <a:pt x="535672" y="14393"/>
                    <a:pt x="440044" y="10057"/>
                    <a:pt x="345351" y="6628"/>
                  </a:cubicBezTo>
                  <a:cubicBezTo>
                    <a:pt x="287113" y="3908"/>
                    <a:pt x="228932" y="1073"/>
                    <a:pt x="170638" y="733"/>
                  </a:cubicBezTo>
                  <a:cubicBezTo>
                    <a:pt x="149648" y="507"/>
                    <a:pt x="128517" y="-797"/>
                    <a:pt x="107556" y="733"/>
                  </a:cubicBezTo>
                  <a:cubicBezTo>
                    <a:pt x="87671" y="4248"/>
                    <a:pt x="68240" y="10369"/>
                    <a:pt x="48440" y="14393"/>
                  </a:cubicBezTo>
                  <a:cubicBezTo>
                    <a:pt x="26402" y="20968"/>
                    <a:pt x="-6455" y="24851"/>
                    <a:pt x="1108" y="55572"/>
                  </a:cubicBezTo>
                  <a:cubicBezTo>
                    <a:pt x="5016" y="68041"/>
                    <a:pt x="1476" y="81078"/>
                    <a:pt x="2127" y="94001"/>
                  </a:cubicBezTo>
                  <a:cubicBezTo>
                    <a:pt x="2241" y="120046"/>
                    <a:pt x="2156" y="146119"/>
                    <a:pt x="1901" y="172163"/>
                  </a:cubicBezTo>
                  <a:cubicBezTo>
                    <a:pt x="1731" y="228759"/>
                    <a:pt x="6093" y="284958"/>
                    <a:pt x="9265" y="341468"/>
                  </a:cubicBezTo>
                  <a:cubicBezTo>
                    <a:pt x="10398" y="396533"/>
                    <a:pt x="11956" y="451541"/>
                    <a:pt x="14987" y="506550"/>
                  </a:cubicBezTo>
                  <a:cubicBezTo>
                    <a:pt x="15809" y="543675"/>
                    <a:pt x="22692" y="580291"/>
                    <a:pt x="25128" y="617303"/>
                  </a:cubicBezTo>
                  <a:cubicBezTo>
                    <a:pt x="27875" y="688891"/>
                    <a:pt x="36373" y="760110"/>
                    <a:pt x="44701" y="831244"/>
                  </a:cubicBezTo>
                  <a:cubicBezTo>
                    <a:pt x="48610" y="861029"/>
                    <a:pt x="49403" y="891098"/>
                    <a:pt x="53170" y="920884"/>
                  </a:cubicBezTo>
                  <a:cubicBezTo>
                    <a:pt x="56145" y="937548"/>
                    <a:pt x="55380" y="959171"/>
                    <a:pt x="73848" y="966512"/>
                  </a:cubicBezTo>
                  <a:cubicBezTo>
                    <a:pt x="117980" y="984423"/>
                    <a:pt x="167267" y="972236"/>
                    <a:pt x="213579" y="974787"/>
                  </a:cubicBezTo>
                  <a:cubicBezTo>
                    <a:pt x="318215" y="977479"/>
                    <a:pt x="422964" y="976601"/>
                    <a:pt x="527543" y="981107"/>
                  </a:cubicBezTo>
                  <a:cubicBezTo>
                    <a:pt x="584166" y="986520"/>
                    <a:pt x="640959" y="987625"/>
                    <a:pt x="697696" y="990771"/>
                  </a:cubicBezTo>
                  <a:cubicBezTo>
                    <a:pt x="754999" y="996297"/>
                    <a:pt x="814738" y="996581"/>
                    <a:pt x="872466" y="1000010"/>
                  </a:cubicBezTo>
                  <a:cubicBezTo>
                    <a:pt x="1024066" y="1009872"/>
                    <a:pt x="1177479" y="1011573"/>
                    <a:pt x="1329532" y="1013443"/>
                  </a:cubicBezTo>
                  <a:cubicBezTo>
                    <a:pt x="1360605" y="1016702"/>
                    <a:pt x="1377148" y="998168"/>
                    <a:pt x="1382643" y="969544"/>
                  </a:cubicBezTo>
                  <a:cubicBezTo>
                    <a:pt x="1387968" y="940892"/>
                    <a:pt x="1392812" y="912098"/>
                    <a:pt x="1397542" y="883276"/>
                  </a:cubicBezTo>
                  <a:cubicBezTo>
                    <a:pt x="1416719" y="748944"/>
                    <a:pt x="1417399" y="612939"/>
                    <a:pt x="1415812" y="4775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3" name="Google Shape;1593;p33"/>
            <p:cNvGrpSpPr/>
            <p:nvPr/>
          </p:nvGrpSpPr>
          <p:grpSpPr>
            <a:xfrm>
              <a:off x="4915582" y="2485277"/>
              <a:ext cx="689871" cy="485937"/>
              <a:chOff x="4915582" y="2485277"/>
              <a:chExt cx="689871" cy="485937"/>
            </a:xfrm>
          </p:grpSpPr>
          <p:sp>
            <p:nvSpPr>
              <p:cNvPr id="1594" name="Google Shape;1594;p33"/>
              <p:cNvSpPr/>
              <p:nvPr/>
            </p:nvSpPr>
            <p:spPr>
              <a:xfrm>
                <a:off x="4918302" y="2485277"/>
                <a:ext cx="668021" cy="281715"/>
              </a:xfrm>
              <a:custGeom>
                <a:rect b="b" l="l" r="r" t="t"/>
                <a:pathLst>
                  <a:path extrusionOk="0" h="563429" w="1336043">
                    <a:moveTo>
                      <a:pt x="971802" y="35447"/>
                    </a:moveTo>
                    <a:cubicBezTo>
                      <a:pt x="1093207" y="41058"/>
                      <a:pt x="1214753" y="27625"/>
                      <a:pt x="1336044" y="34682"/>
                    </a:cubicBezTo>
                    <a:cubicBezTo>
                      <a:pt x="1308738" y="66678"/>
                      <a:pt x="1278599" y="96407"/>
                      <a:pt x="1249112" y="126447"/>
                    </a:cubicBezTo>
                    <a:cubicBezTo>
                      <a:pt x="1211722" y="168674"/>
                      <a:pt x="1169885" y="206622"/>
                      <a:pt x="1130115" y="246525"/>
                    </a:cubicBezTo>
                    <a:cubicBezTo>
                      <a:pt x="1104735" y="268489"/>
                      <a:pt x="1084454" y="293825"/>
                      <a:pt x="1062133" y="318934"/>
                    </a:cubicBezTo>
                    <a:cubicBezTo>
                      <a:pt x="1038906" y="342031"/>
                      <a:pt x="1014461" y="363938"/>
                      <a:pt x="990271" y="386016"/>
                    </a:cubicBezTo>
                    <a:cubicBezTo>
                      <a:pt x="972935" y="400696"/>
                      <a:pt x="954948" y="414582"/>
                      <a:pt x="938718" y="430510"/>
                    </a:cubicBezTo>
                    <a:cubicBezTo>
                      <a:pt x="913706" y="456724"/>
                      <a:pt x="887080" y="481210"/>
                      <a:pt x="858414" y="503372"/>
                    </a:cubicBezTo>
                    <a:cubicBezTo>
                      <a:pt x="843543" y="515105"/>
                      <a:pt x="831108" y="529672"/>
                      <a:pt x="815869" y="540923"/>
                    </a:cubicBezTo>
                    <a:cubicBezTo>
                      <a:pt x="798590" y="551126"/>
                      <a:pt x="780065" y="561356"/>
                      <a:pt x="759783" y="563312"/>
                    </a:cubicBezTo>
                    <a:cubicBezTo>
                      <a:pt x="747405" y="564587"/>
                      <a:pt x="737661" y="555207"/>
                      <a:pt x="727067" y="550162"/>
                    </a:cubicBezTo>
                    <a:cubicBezTo>
                      <a:pt x="701036" y="536927"/>
                      <a:pt x="676251" y="521623"/>
                      <a:pt x="651607" y="505923"/>
                    </a:cubicBezTo>
                    <a:cubicBezTo>
                      <a:pt x="573598" y="462903"/>
                      <a:pt x="498364" y="415744"/>
                      <a:pt x="421063" y="370995"/>
                    </a:cubicBezTo>
                    <a:cubicBezTo>
                      <a:pt x="371465" y="338177"/>
                      <a:pt x="320025" y="308250"/>
                      <a:pt x="270200" y="275715"/>
                    </a:cubicBezTo>
                    <a:cubicBezTo>
                      <a:pt x="236096" y="250719"/>
                      <a:pt x="199555" y="229322"/>
                      <a:pt x="165961" y="203618"/>
                    </a:cubicBezTo>
                    <a:cubicBezTo>
                      <a:pt x="130044" y="175703"/>
                      <a:pt x="92342" y="149885"/>
                      <a:pt x="60844" y="116727"/>
                    </a:cubicBezTo>
                    <a:cubicBezTo>
                      <a:pt x="35209" y="91050"/>
                      <a:pt x="4645" y="62597"/>
                      <a:pt x="0" y="24819"/>
                    </a:cubicBezTo>
                    <a:cubicBezTo>
                      <a:pt x="14871" y="16941"/>
                      <a:pt x="30705" y="14192"/>
                      <a:pt x="47559" y="10196"/>
                    </a:cubicBezTo>
                    <a:cubicBezTo>
                      <a:pt x="62742" y="7135"/>
                      <a:pt x="77471" y="1722"/>
                      <a:pt x="92937" y="78"/>
                    </a:cubicBezTo>
                    <a:cubicBezTo>
                      <a:pt x="132876" y="-432"/>
                      <a:pt x="172816" y="1722"/>
                      <a:pt x="212727" y="1580"/>
                    </a:cubicBezTo>
                    <a:cubicBezTo>
                      <a:pt x="316711" y="6455"/>
                      <a:pt x="420780" y="9884"/>
                      <a:pt x="524708" y="15269"/>
                    </a:cubicBezTo>
                    <a:cubicBezTo>
                      <a:pt x="631439" y="25046"/>
                      <a:pt x="739021" y="21589"/>
                      <a:pt x="846007" y="24848"/>
                    </a:cubicBezTo>
                    <a:cubicBezTo>
                      <a:pt x="888015" y="27823"/>
                      <a:pt x="929738" y="33917"/>
                      <a:pt x="971802" y="354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4915582" y="2520429"/>
                <a:ext cx="269322" cy="427852"/>
              </a:xfrm>
              <a:custGeom>
                <a:rect b="b" l="l" r="r" t="t"/>
                <a:pathLst>
                  <a:path extrusionOk="0" h="855704" w="538643">
                    <a:moveTo>
                      <a:pt x="538644" y="391379"/>
                    </a:moveTo>
                    <a:cubicBezTo>
                      <a:pt x="535925" y="394042"/>
                      <a:pt x="533319" y="396933"/>
                      <a:pt x="530854" y="398917"/>
                    </a:cubicBezTo>
                    <a:cubicBezTo>
                      <a:pt x="509610" y="417565"/>
                      <a:pt x="489555" y="437488"/>
                      <a:pt x="468934" y="456788"/>
                    </a:cubicBezTo>
                    <a:cubicBezTo>
                      <a:pt x="407552" y="507347"/>
                      <a:pt x="352713" y="565189"/>
                      <a:pt x="297733" y="622493"/>
                    </a:cubicBezTo>
                    <a:cubicBezTo>
                      <a:pt x="269152" y="648368"/>
                      <a:pt x="242894" y="676595"/>
                      <a:pt x="216126" y="704255"/>
                    </a:cubicBezTo>
                    <a:cubicBezTo>
                      <a:pt x="188197" y="730866"/>
                      <a:pt x="163072" y="760227"/>
                      <a:pt x="135426" y="787065"/>
                    </a:cubicBezTo>
                    <a:cubicBezTo>
                      <a:pt x="115003" y="806563"/>
                      <a:pt x="92795" y="824219"/>
                      <a:pt x="74525" y="845899"/>
                    </a:cubicBezTo>
                    <a:cubicBezTo>
                      <a:pt x="72259" y="849101"/>
                      <a:pt x="69087" y="852276"/>
                      <a:pt x="66679" y="855705"/>
                    </a:cubicBezTo>
                    <a:cubicBezTo>
                      <a:pt x="65348" y="855025"/>
                      <a:pt x="64045" y="854288"/>
                      <a:pt x="62827" y="853494"/>
                    </a:cubicBezTo>
                    <a:cubicBezTo>
                      <a:pt x="55660" y="822575"/>
                      <a:pt x="55009" y="790692"/>
                      <a:pt x="51978" y="759206"/>
                    </a:cubicBezTo>
                    <a:cubicBezTo>
                      <a:pt x="46738" y="714854"/>
                      <a:pt x="41866" y="670445"/>
                      <a:pt x="37362" y="626007"/>
                    </a:cubicBezTo>
                    <a:cubicBezTo>
                      <a:pt x="32008" y="587266"/>
                      <a:pt x="31923" y="548072"/>
                      <a:pt x="28666" y="509104"/>
                    </a:cubicBezTo>
                    <a:cubicBezTo>
                      <a:pt x="26315" y="483739"/>
                      <a:pt x="22122" y="458602"/>
                      <a:pt x="20480" y="433152"/>
                    </a:cubicBezTo>
                    <a:cubicBezTo>
                      <a:pt x="16457" y="368083"/>
                      <a:pt x="14928" y="302929"/>
                      <a:pt x="12293" y="237803"/>
                    </a:cubicBezTo>
                    <a:cubicBezTo>
                      <a:pt x="4900" y="158790"/>
                      <a:pt x="4362" y="79211"/>
                      <a:pt x="0" y="0"/>
                    </a:cubicBezTo>
                    <a:cubicBezTo>
                      <a:pt x="11925" y="20830"/>
                      <a:pt x="28241" y="38514"/>
                      <a:pt x="45406" y="55093"/>
                    </a:cubicBezTo>
                    <a:cubicBezTo>
                      <a:pt x="81493" y="93523"/>
                      <a:pt x="124775" y="123478"/>
                      <a:pt x="166244" y="155588"/>
                    </a:cubicBezTo>
                    <a:cubicBezTo>
                      <a:pt x="196751" y="177948"/>
                      <a:pt x="229241" y="197475"/>
                      <a:pt x="259748" y="219778"/>
                    </a:cubicBezTo>
                    <a:cubicBezTo>
                      <a:pt x="309828" y="253305"/>
                      <a:pt x="362287" y="283119"/>
                      <a:pt x="412452" y="316475"/>
                    </a:cubicBezTo>
                    <a:cubicBezTo>
                      <a:pt x="437294" y="333026"/>
                      <a:pt x="464147" y="346233"/>
                      <a:pt x="489725" y="361565"/>
                    </a:cubicBezTo>
                    <a:cubicBezTo>
                      <a:pt x="506012" y="371540"/>
                      <a:pt x="522300" y="381488"/>
                      <a:pt x="538644" y="3913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33"/>
              <p:cNvSpPr/>
              <p:nvPr/>
            </p:nvSpPr>
            <p:spPr>
              <a:xfrm>
                <a:off x="4953652" y="2721730"/>
                <a:ext cx="625038" cy="249484"/>
              </a:xfrm>
              <a:custGeom>
                <a:rect b="b" l="l" r="r" t="t"/>
                <a:pathLst>
                  <a:path extrusionOk="0" h="498968" w="1250075">
                    <a:moveTo>
                      <a:pt x="1250075" y="498420"/>
                    </a:moveTo>
                    <a:cubicBezTo>
                      <a:pt x="1242087" y="499695"/>
                      <a:pt x="1233505" y="498306"/>
                      <a:pt x="1225517" y="498618"/>
                    </a:cubicBezTo>
                    <a:cubicBezTo>
                      <a:pt x="1199797" y="498278"/>
                      <a:pt x="1174077" y="497711"/>
                      <a:pt x="1148357" y="497286"/>
                    </a:cubicBezTo>
                    <a:cubicBezTo>
                      <a:pt x="1044968" y="497598"/>
                      <a:pt x="941692" y="492695"/>
                      <a:pt x="838388" y="488954"/>
                    </a:cubicBezTo>
                    <a:cubicBezTo>
                      <a:pt x="781198" y="484816"/>
                      <a:pt x="723130" y="482634"/>
                      <a:pt x="665572" y="480423"/>
                    </a:cubicBezTo>
                    <a:cubicBezTo>
                      <a:pt x="622035" y="477278"/>
                      <a:pt x="578612" y="473707"/>
                      <a:pt x="534961" y="472942"/>
                    </a:cubicBezTo>
                    <a:cubicBezTo>
                      <a:pt x="468934" y="469824"/>
                      <a:pt x="402878" y="462512"/>
                      <a:pt x="336567" y="463901"/>
                    </a:cubicBezTo>
                    <a:cubicBezTo>
                      <a:pt x="261532" y="462002"/>
                      <a:pt x="186497" y="461464"/>
                      <a:pt x="111434" y="459990"/>
                    </a:cubicBezTo>
                    <a:cubicBezTo>
                      <a:pt x="80502" y="458006"/>
                      <a:pt x="31810" y="466990"/>
                      <a:pt x="0" y="456901"/>
                    </a:cubicBezTo>
                    <a:cubicBezTo>
                      <a:pt x="28" y="456901"/>
                      <a:pt x="28" y="456873"/>
                      <a:pt x="57" y="456873"/>
                    </a:cubicBezTo>
                    <a:cubicBezTo>
                      <a:pt x="23850" y="433889"/>
                      <a:pt x="50448" y="413541"/>
                      <a:pt x="75233" y="391322"/>
                    </a:cubicBezTo>
                    <a:cubicBezTo>
                      <a:pt x="94155" y="373978"/>
                      <a:pt x="111320" y="354848"/>
                      <a:pt x="129789" y="337022"/>
                    </a:cubicBezTo>
                    <a:cubicBezTo>
                      <a:pt x="166556" y="302135"/>
                      <a:pt x="200802" y="264726"/>
                      <a:pt x="238560" y="230916"/>
                    </a:cubicBezTo>
                    <a:cubicBezTo>
                      <a:pt x="273826" y="194357"/>
                      <a:pt x="309148" y="157968"/>
                      <a:pt x="346057" y="123053"/>
                    </a:cubicBezTo>
                    <a:cubicBezTo>
                      <a:pt x="364780" y="104717"/>
                      <a:pt x="385033" y="88081"/>
                      <a:pt x="404918" y="71049"/>
                    </a:cubicBezTo>
                    <a:cubicBezTo>
                      <a:pt x="422876" y="55150"/>
                      <a:pt x="439362" y="37721"/>
                      <a:pt x="457434" y="21935"/>
                    </a:cubicBezTo>
                    <a:cubicBezTo>
                      <a:pt x="465393" y="14680"/>
                      <a:pt x="473409" y="7453"/>
                      <a:pt x="481171" y="0"/>
                    </a:cubicBezTo>
                    <a:cubicBezTo>
                      <a:pt x="509072" y="16692"/>
                      <a:pt x="537171" y="33016"/>
                      <a:pt x="565837" y="48405"/>
                    </a:cubicBezTo>
                    <a:cubicBezTo>
                      <a:pt x="601499" y="70199"/>
                      <a:pt x="637048" y="93353"/>
                      <a:pt x="675288" y="110102"/>
                    </a:cubicBezTo>
                    <a:cubicBezTo>
                      <a:pt x="696759" y="114778"/>
                      <a:pt x="718456" y="105539"/>
                      <a:pt x="737434" y="96215"/>
                    </a:cubicBezTo>
                    <a:cubicBezTo>
                      <a:pt x="757971" y="87373"/>
                      <a:pt x="773635" y="71587"/>
                      <a:pt x="789554" y="56425"/>
                    </a:cubicBezTo>
                    <a:cubicBezTo>
                      <a:pt x="802669" y="44806"/>
                      <a:pt x="818021" y="33101"/>
                      <a:pt x="832184" y="21057"/>
                    </a:cubicBezTo>
                    <a:cubicBezTo>
                      <a:pt x="834734" y="24033"/>
                      <a:pt x="837680" y="26782"/>
                      <a:pt x="839804" y="29275"/>
                    </a:cubicBezTo>
                    <a:cubicBezTo>
                      <a:pt x="896739" y="101033"/>
                      <a:pt x="951776" y="174547"/>
                      <a:pt x="1013045" y="242791"/>
                    </a:cubicBezTo>
                    <a:cubicBezTo>
                      <a:pt x="1049387" y="283176"/>
                      <a:pt x="1087372" y="322002"/>
                      <a:pt x="1122694" y="363350"/>
                    </a:cubicBezTo>
                    <a:cubicBezTo>
                      <a:pt x="1149122" y="388431"/>
                      <a:pt x="1175635" y="413314"/>
                      <a:pt x="1198635" y="441711"/>
                    </a:cubicBezTo>
                    <a:cubicBezTo>
                      <a:pt x="1216141" y="459877"/>
                      <a:pt x="1230304" y="482379"/>
                      <a:pt x="1250075" y="4984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33"/>
              <p:cNvSpPr/>
              <p:nvPr/>
            </p:nvSpPr>
            <p:spPr>
              <a:xfrm>
                <a:off x="5377520" y="2505097"/>
                <a:ext cx="227933" cy="461747"/>
              </a:xfrm>
              <a:custGeom>
                <a:rect b="b" l="l" r="r" t="t"/>
                <a:pathLst>
                  <a:path extrusionOk="0" h="923494" w="455866">
                    <a:moveTo>
                      <a:pt x="455734" y="496011"/>
                    </a:moveTo>
                    <a:cubicBezTo>
                      <a:pt x="456726" y="602145"/>
                      <a:pt x="452278" y="708279"/>
                      <a:pt x="438200" y="813733"/>
                    </a:cubicBezTo>
                    <a:cubicBezTo>
                      <a:pt x="435991" y="828470"/>
                      <a:pt x="433555" y="843150"/>
                      <a:pt x="430892" y="857774"/>
                    </a:cubicBezTo>
                    <a:cubicBezTo>
                      <a:pt x="426304" y="874919"/>
                      <a:pt x="426360" y="907256"/>
                      <a:pt x="415370" y="923495"/>
                    </a:cubicBezTo>
                    <a:cubicBezTo>
                      <a:pt x="412056" y="919640"/>
                      <a:pt x="408203" y="916239"/>
                      <a:pt x="404833" y="912413"/>
                    </a:cubicBezTo>
                    <a:cubicBezTo>
                      <a:pt x="389905" y="893681"/>
                      <a:pt x="375430" y="874664"/>
                      <a:pt x="359596" y="856668"/>
                    </a:cubicBezTo>
                    <a:cubicBezTo>
                      <a:pt x="339032" y="830709"/>
                      <a:pt x="315125" y="807923"/>
                      <a:pt x="291246" y="785081"/>
                    </a:cubicBezTo>
                    <a:cubicBezTo>
                      <a:pt x="275865" y="769012"/>
                      <a:pt x="262212" y="751441"/>
                      <a:pt x="247369" y="734890"/>
                    </a:cubicBezTo>
                    <a:cubicBezTo>
                      <a:pt x="223009" y="708081"/>
                      <a:pt x="196779" y="682093"/>
                      <a:pt x="173269" y="654319"/>
                    </a:cubicBezTo>
                    <a:cubicBezTo>
                      <a:pt x="112057" y="585821"/>
                      <a:pt x="58889" y="510719"/>
                      <a:pt x="0" y="440379"/>
                    </a:cubicBezTo>
                    <a:cubicBezTo>
                      <a:pt x="20706" y="420937"/>
                      <a:pt x="39543" y="399484"/>
                      <a:pt x="61807" y="381800"/>
                    </a:cubicBezTo>
                    <a:cubicBezTo>
                      <a:pt x="95515" y="354281"/>
                      <a:pt x="127325" y="324467"/>
                      <a:pt x="158426" y="294087"/>
                    </a:cubicBezTo>
                    <a:cubicBezTo>
                      <a:pt x="172476" y="279265"/>
                      <a:pt x="183721" y="264103"/>
                      <a:pt x="198054" y="249082"/>
                    </a:cubicBezTo>
                    <a:cubicBezTo>
                      <a:pt x="217656" y="228621"/>
                      <a:pt x="239693" y="210625"/>
                      <a:pt x="258728" y="189568"/>
                    </a:cubicBezTo>
                    <a:cubicBezTo>
                      <a:pt x="283372" y="164260"/>
                      <a:pt x="310253" y="141163"/>
                      <a:pt x="333735" y="114693"/>
                    </a:cubicBezTo>
                    <a:cubicBezTo>
                      <a:pt x="346878" y="99219"/>
                      <a:pt x="361268" y="85049"/>
                      <a:pt x="375855" y="70992"/>
                    </a:cubicBezTo>
                    <a:cubicBezTo>
                      <a:pt x="399139" y="48037"/>
                      <a:pt x="418995" y="23551"/>
                      <a:pt x="441883" y="0"/>
                    </a:cubicBezTo>
                    <a:cubicBezTo>
                      <a:pt x="443158" y="538"/>
                      <a:pt x="444432" y="1105"/>
                      <a:pt x="445593" y="1899"/>
                    </a:cubicBezTo>
                    <a:cubicBezTo>
                      <a:pt x="445537" y="49312"/>
                      <a:pt x="449559" y="96612"/>
                      <a:pt x="454573" y="143713"/>
                    </a:cubicBezTo>
                    <a:cubicBezTo>
                      <a:pt x="456074" y="261098"/>
                      <a:pt x="454658" y="378569"/>
                      <a:pt x="455734" y="4960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8" name="Google Shape;1598;p33"/>
          <p:cNvGrpSpPr/>
          <p:nvPr/>
        </p:nvGrpSpPr>
        <p:grpSpPr>
          <a:xfrm>
            <a:off x="5890455" y="1344046"/>
            <a:ext cx="821270" cy="431848"/>
            <a:chOff x="5890455" y="1344046"/>
            <a:chExt cx="821270" cy="431848"/>
          </a:xfrm>
        </p:grpSpPr>
        <p:sp>
          <p:nvSpPr>
            <p:cNvPr id="1599" name="Google Shape;1599;p33"/>
            <p:cNvSpPr/>
            <p:nvPr/>
          </p:nvSpPr>
          <p:spPr>
            <a:xfrm>
              <a:off x="5890455" y="1344046"/>
              <a:ext cx="821270" cy="431848"/>
            </a:xfrm>
            <a:custGeom>
              <a:rect b="b" l="l" r="r" t="t"/>
              <a:pathLst>
                <a:path extrusionOk="0" h="863695" w="1642540">
                  <a:moveTo>
                    <a:pt x="1642398" y="436891"/>
                  </a:moveTo>
                  <a:cubicBezTo>
                    <a:pt x="1638850" y="424847"/>
                    <a:pt x="1623377" y="418350"/>
                    <a:pt x="1614836" y="408964"/>
                  </a:cubicBezTo>
                  <a:cubicBezTo>
                    <a:pt x="1545356" y="345627"/>
                    <a:pt x="1473676" y="284621"/>
                    <a:pt x="1397297" y="229685"/>
                  </a:cubicBezTo>
                  <a:cubicBezTo>
                    <a:pt x="1312410" y="169991"/>
                    <a:pt x="1223450" y="113514"/>
                    <a:pt x="1126835" y="74757"/>
                  </a:cubicBezTo>
                  <a:cubicBezTo>
                    <a:pt x="1011561" y="28321"/>
                    <a:pt x="890078" y="1641"/>
                    <a:pt x="765573" y="0"/>
                  </a:cubicBezTo>
                  <a:cubicBezTo>
                    <a:pt x="553422" y="1706"/>
                    <a:pt x="388050" y="32423"/>
                    <a:pt x="219130" y="169040"/>
                  </a:cubicBezTo>
                  <a:cubicBezTo>
                    <a:pt x="149716" y="221547"/>
                    <a:pt x="85263" y="280814"/>
                    <a:pt x="29252" y="347498"/>
                  </a:cubicBezTo>
                  <a:cubicBezTo>
                    <a:pt x="18936" y="361150"/>
                    <a:pt x="5205" y="375425"/>
                    <a:pt x="2971" y="392917"/>
                  </a:cubicBezTo>
                  <a:cubicBezTo>
                    <a:pt x="2971" y="393245"/>
                    <a:pt x="3069" y="393540"/>
                    <a:pt x="3135" y="393835"/>
                  </a:cubicBezTo>
                  <a:cubicBezTo>
                    <a:pt x="-2318" y="402959"/>
                    <a:pt x="671" y="415068"/>
                    <a:pt x="2248" y="425110"/>
                  </a:cubicBezTo>
                  <a:cubicBezTo>
                    <a:pt x="28529" y="518966"/>
                    <a:pt x="107864" y="587028"/>
                    <a:pt x="185162" y="641012"/>
                  </a:cubicBezTo>
                  <a:cubicBezTo>
                    <a:pt x="248170" y="684166"/>
                    <a:pt x="314135" y="720921"/>
                    <a:pt x="384239" y="752032"/>
                  </a:cubicBezTo>
                  <a:cubicBezTo>
                    <a:pt x="414363" y="764010"/>
                    <a:pt x="445605" y="773133"/>
                    <a:pt x="475828" y="784914"/>
                  </a:cubicBezTo>
                  <a:cubicBezTo>
                    <a:pt x="500269" y="794037"/>
                    <a:pt x="524217" y="804801"/>
                    <a:pt x="549480" y="811463"/>
                  </a:cubicBezTo>
                  <a:cubicBezTo>
                    <a:pt x="602665" y="824655"/>
                    <a:pt x="656606" y="835058"/>
                    <a:pt x="711073" y="841950"/>
                  </a:cubicBezTo>
                  <a:cubicBezTo>
                    <a:pt x="771716" y="853370"/>
                    <a:pt x="833148" y="862493"/>
                    <a:pt x="894973" y="863412"/>
                  </a:cubicBezTo>
                  <a:cubicBezTo>
                    <a:pt x="961595" y="865545"/>
                    <a:pt x="1027592" y="855667"/>
                    <a:pt x="1090009" y="832039"/>
                  </a:cubicBezTo>
                  <a:cubicBezTo>
                    <a:pt x="1168359" y="807328"/>
                    <a:pt x="1243522" y="772903"/>
                    <a:pt x="1315170" y="732867"/>
                  </a:cubicBezTo>
                  <a:cubicBezTo>
                    <a:pt x="1357055" y="707630"/>
                    <a:pt x="1396870" y="679080"/>
                    <a:pt x="1435897" y="649577"/>
                  </a:cubicBezTo>
                  <a:cubicBezTo>
                    <a:pt x="1469438" y="627754"/>
                    <a:pt x="1498708" y="601140"/>
                    <a:pt x="1523083" y="569439"/>
                  </a:cubicBezTo>
                  <a:cubicBezTo>
                    <a:pt x="1545586" y="545154"/>
                    <a:pt x="1572294" y="525136"/>
                    <a:pt x="1593220" y="499342"/>
                  </a:cubicBezTo>
                  <a:cubicBezTo>
                    <a:pt x="1607839" y="483097"/>
                    <a:pt x="1625447" y="468888"/>
                    <a:pt x="1637043" y="450051"/>
                  </a:cubicBezTo>
                  <a:cubicBezTo>
                    <a:pt x="1637339" y="449591"/>
                    <a:pt x="1637503" y="449099"/>
                    <a:pt x="1637733" y="448607"/>
                  </a:cubicBezTo>
                  <a:cubicBezTo>
                    <a:pt x="1641018" y="445785"/>
                    <a:pt x="1643121" y="441584"/>
                    <a:pt x="1642398" y="436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6139906" y="1398942"/>
              <a:ext cx="312871" cy="291540"/>
            </a:xfrm>
            <a:custGeom>
              <a:rect b="b" l="l" r="r" t="t"/>
              <a:pathLst>
                <a:path extrusionOk="0" h="583080" w="625742">
                  <a:moveTo>
                    <a:pt x="460886" y="345804"/>
                  </a:moveTo>
                  <a:cubicBezTo>
                    <a:pt x="480859" y="299171"/>
                    <a:pt x="475866" y="241939"/>
                    <a:pt x="450439" y="198095"/>
                  </a:cubicBezTo>
                  <a:cubicBezTo>
                    <a:pt x="422122" y="146245"/>
                    <a:pt x="370874" y="114544"/>
                    <a:pt x="310954" y="125373"/>
                  </a:cubicBezTo>
                  <a:cubicBezTo>
                    <a:pt x="293773" y="128885"/>
                    <a:pt x="242230" y="144374"/>
                    <a:pt x="238551" y="162522"/>
                  </a:cubicBezTo>
                  <a:cubicBezTo>
                    <a:pt x="201626" y="190252"/>
                    <a:pt x="183230" y="235178"/>
                    <a:pt x="180733" y="280334"/>
                  </a:cubicBezTo>
                  <a:cubicBezTo>
                    <a:pt x="175477" y="361786"/>
                    <a:pt x="241179" y="424827"/>
                    <a:pt x="320087" y="430898"/>
                  </a:cubicBezTo>
                  <a:cubicBezTo>
                    <a:pt x="378956" y="434213"/>
                    <a:pt x="436511" y="399361"/>
                    <a:pt x="460886" y="345804"/>
                  </a:cubicBezTo>
                  <a:close/>
                  <a:moveTo>
                    <a:pt x="622283" y="212075"/>
                  </a:moveTo>
                  <a:cubicBezTo>
                    <a:pt x="628557" y="239576"/>
                    <a:pt x="624977" y="267700"/>
                    <a:pt x="621856" y="295332"/>
                  </a:cubicBezTo>
                  <a:cubicBezTo>
                    <a:pt x="620312" y="317910"/>
                    <a:pt x="615515" y="340028"/>
                    <a:pt x="608288" y="361425"/>
                  </a:cubicBezTo>
                  <a:cubicBezTo>
                    <a:pt x="592027" y="403890"/>
                    <a:pt x="566962" y="446683"/>
                    <a:pt x="538907" y="482815"/>
                  </a:cubicBezTo>
                  <a:cubicBezTo>
                    <a:pt x="489105" y="535354"/>
                    <a:pt x="419757" y="571650"/>
                    <a:pt x="348174" y="582512"/>
                  </a:cubicBezTo>
                  <a:cubicBezTo>
                    <a:pt x="348339" y="582480"/>
                    <a:pt x="348569" y="582480"/>
                    <a:pt x="348733" y="582447"/>
                  </a:cubicBezTo>
                  <a:cubicBezTo>
                    <a:pt x="349291" y="582414"/>
                    <a:pt x="349817" y="582381"/>
                    <a:pt x="350375" y="582348"/>
                  </a:cubicBezTo>
                  <a:cubicBezTo>
                    <a:pt x="341637" y="583103"/>
                    <a:pt x="333194" y="583267"/>
                    <a:pt x="324127" y="582873"/>
                  </a:cubicBezTo>
                  <a:cubicBezTo>
                    <a:pt x="270942" y="580970"/>
                    <a:pt x="219530" y="567876"/>
                    <a:pt x="169827" y="548875"/>
                  </a:cubicBezTo>
                  <a:cubicBezTo>
                    <a:pt x="119827" y="521046"/>
                    <a:pt x="74197" y="480846"/>
                    <a:pt x="46340" y="430406"/>
                  </a:cubicBezTo>
                  <a:cubicBezTo>
                    <a:pt x="29060" y="395916"/>
                    <a:pt x="7970" y="360473"/>
                    <a:pt x="1991" y="321323"/>
                  </a:cubicBezTo>
                  <a:cubicBezTo>
                    <a:pt x="-6189" y="254573"/>
                    <a:pt x="11452" y="185789"/>
                    <a:pt x="43613" y="127145"/>
                  </a:cubicBezTo>
                  <a:cubicBezTo>
                    <a:pt x="58068" y="100760"/>
                    <a:pt x="80768" y="80873"/>
                    <a:pt x="105701" y="64629"/>
                  </a:cubicBezTo>
                  <a:cubicBezTo>
                    <a:pt x="127909" y="49271"/>
                    <a:pt x="151529" y="35685"/>
                    <a:pt x="177349" y="27448"/>
                  </a:cubicBezTo>
                  <a:cubicBezTo>
                    <a:pt x="224556" y="9956"/>
                    <a:pt x="276165" y="-1989"/>
                    <a:pt x="327183" y="275"/>
                  </a:cubicBezTo>
                  <a:cubicBezTo>
                    <a:pt x="357241" y="-20"/>
                    <a:pt x="394429" y="2638"/>
                    <a:pt x="429251" y="10973"/>
                  </a:cubicBezTo>
                  <a:cubicBezTo>
                    <a:pt x="430827" y="14288"/>
                    <a:pt x="433784" y="16913"/>
                    <a:pt x="437529" y="17996"/>
                  </a:cubicBezTo>
                  <a:cubicBezTo>
                    <a:pt x="463448" y="24330"/>
                    <a:pt x="488415" y="34897"/>
                    <a:pt x="510097" y="50387"/>
                  </a:cubicBezTo>
                  <a:cubicBezTo>
                    <a:pt x="511904" y="59772"/>
                    <a:pt x="523303" y="62955"/>
                    <a:pt x="529577" y="69223"/>
                  </a:cubicBezTo>
                  <a:cubicBezTo>
                    <a:pt x="535918" y="74802"/>
                    <a:pt x="542159" y="80972"/>
                    <a:pt x="548500" y="87109"/>
                  </a:cubicBezTo>
                  <a:cubicBezTo>
                    <a:pt x="583092" y="120976"/>
                    <a:pt x="611705" y="164228"/>
                    <a:pt x="622283" y="2120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5897328" y="1357118"/>
              <a:ext cx="798788" cy="405506"/>
            </a:xfrm>
            <a:custGeom>
              <a:rect b="b" l="l" r="r" t="t"/>
              <a:pathLst>
                <a:path extrusionOk="0" h="811012" w="1597575">
                  <a:moveTo>
                    <a:pt x="1134179" y="372940"/>
                  </a:moveTo>
                  <a:cubicBezTo>
                    <a:pt x="1147353" y="298413"/>
                    <a:pt x="1121926" y="234486"/>
                    <a:pt x="1075770" y="176695"/>
                  </a:cubicBezTo>
                  <a:cubicBezTo>
                    <a:pt x="1066342" y="167605"/>
                    <a:pt x="1038715" y="134394"/>
                    <a:pt x="1018741" y="122810"/>
                  </a:cubicBezTo>
                  <a:cubicBezTo>
                    <a:pt x="1001462" y="105548"/>
                    <a:pt x="979287" y="93242"/>
                    <a:pt x="956554" y="84644"/>
                  </a:cubicBezTo>
                  <a:cubicBezTo>
                    <a:pt x="948046" y="82773"/>
                    <a:pt x="935760" y="75915"/>
                    <a:pt x="926101" y="76144"/>
                  </a:cubicBezTo>
                  <a:cubicBezTo>
                    <a:pt x="893776" y="66398"/>
                    <a:pt x="858954" y="61771"/>
                    <a:pt x="832213" y="60524"/>
                  </a:cubicBezTo>
                  <a:cubicBezTo>
                    <a:pt x="780966" y="58062"/>
                    <a:pt x="729094" y="60819"/>
                    <a:pt x="680573" y="78704"/>
                  </a:cubicBezTo>
                  <a:cubicBezTo>
                    <a:pt x="649529" y="87860"/>
                    <a:pt x="618846" y="98788"/>
                    <a:pt x="591777" y="116969"/>
                  </a:cubicBezTo>
                  <a:cubicBezTo>
                    <a:pt x="565234" y="133869"/>
                    <a:pt x="538230" y="151755"/>
                    <a:pt x="519636" y="177647"/>
                  </a:cubicBezTo>
                  <a:cubicBezTo>
                    <a:pt x="477029" y="238490"/>
                    <a:pt x="456333" y="314953"/>
                    <a:pt x="459191" y="388922"/>
                  </a:cubicBezTo>
                  <a:cubicBezTo>
                    <a:pt x="460505" y="432700"/>
                    <a:pt x="480412" y="472441"/>
                    <a:pt x="500057" y="510640"/>
                  </a:cubicBezTo>
                  <a:cubicBezTo>
                    <a:pt x="529130" y="572730"/>
                    <a:pt x="581988" y="621955"/>
                    <a:pt x="641251" y="655264"/>
                  </a:cubicBezTo>
                  <a:cubicBezTo>
                    <a:pt x="696605" y="677678"/>
                    <a:pt x="755835" y="692019"/>
                    <a:pt x="815722" y="693069"/>
                  </a:cubicBezTo>
                  <a:cubicBezTo>
                    <a:pt x="821832" y="693036"/>
                    <a:pt x="828008" y="693233"/>
                    <a:pt x="834086" y="692544"/>
                  </a:cubicBezTo>
                  <a:cubicBezTo>
                    <a:pt x="857706" y="691231"/>
                    <a:pt x="880669" y="683913"/>
                    <a:pt x="902547" y="675151"/>
                  </a:cubicBezTo>
                  <a:cubicBezTo>
                    <a:pt x="950904" y="657725"/>
                    <a:pt x="996107" y="631242"/>
                    <a:pt x="1033130" y="595406"/>
                  </a:cubicBezTo>
                  <a:cubicBezTo>
                    <a:pt x="1047617" y="580967"/>
                    <a:pt x="1060068" y="564657"/>
                    <a:pt x="1070252" y="546935"/>
                  </a:cubicBezTo>
                  <a:cubicBezTo>
                    <a:pt x="1104187" y="494264"/>
                    <a:pt x="1131946" y="436638"/>
                    <a:pt x="1134179" y="372940"/>
                  </a:cubicBezTo>
                  <a:close/>
                  <a:moveTo>
                    <a:pt x="1597575" y="414257"/>
                  </a:moveTo>
                  <a:cubicBezTo>
                    <a:pt x="1593961" y="419212"/>
                    <a:pt x="1590644" y="424824"/>
                    <a:pt x="1586537" y="428204"/>
                  </a:cubicBezTo>
                  <a:cubicBezTo>
                    <a:pt x="1561209" y="453014"/>
                    <a:pt x="1537425" y="482056"/>
                    <a:pt x="1509994" y="505192"/>
                  </a:cubicBezTo>
                  <a:cubicBezTo>
                    <a:pt x="1487590" y="524784"/>
                    <a:pt x="1472511" y="549331"/>
                    <a:pt x="1450140" y="569317"/>
                  </a:cubicBezTo>
                  <a:cubicBezTo>
                    <a:pt x="1377802" y="625335"/>
                    <a:pt x="1304446" y="679844"/>
                    <a:pt x="1221070" y="719191"/>
                  </a:cubicBezTo>
                  <a:cubicBezTo>
                    <a:pt x="1144429" y="755487"/>
                    <a:pt x="1064995" y="786630"/>
                    <a:pt x="981850" y="804811"/>
                  </a:cubicBezTo>
                  <a:cubicBezTo>
                    <a:pt x="913421" y="815640"/>
                    <a:pt x="843514" y="810685"/>
                    <a:pt x="775086" y="802152"/>
                  </a:cubicBezTo>
                  <a:cubicBezTo>
                    <a:pt x="700350" y="789682"/>
                    <a:pt x="626238" y="780067"/>
                    <a:pt x="552290" y="762477"/>
                  </a:cubicBezTo>
                  <a:cubicBezTo>
                    <a:pt x="522790" y="755552"/>
                    <a:pt x="495097" y="742984"/>
                    <a:pt x="466746" y="732515"/>
                  </a:cubicBezTo>
                  <a:cubicBezTo>
                    <a:pt x="429231" y="718076"/>
                    <a:pt x="390072" y="708001"/>
                    <a:pt x="354068" y="689853"/>
                  </a:cubicBezTo>
                  <a:cubicBezTo>
                    <a:pt x="226047" y="626385"/>
                    <a:pt x="32030" y="519238"/>
                    <a:pt x="1281" y="368477"/>
                  </a:cubicBezTo>
                  <a:cubicBezTo>
                    <a:pt x="1084" y="367558"/>
                    <a:pt x="624" y="366738"/>
                    <a:pt x="0" y="366082"/>
                  </a:cubicBezTo>
                  <a:cubicBezTo>
                    <a:pt x="76740" y="276984"/>
                    <a:pt x="165635" y="198551"/>
                    <a:pt x="262151" y="131080"/>
                  </a:cubicBezTo>
                  <a:cubicBezTo>
                    <a:pt x="373483" y="49103"/>
                    <a:pt x="510504" y="11101"/>
                    <a:pt x="647427" y="3947"/>
                  </a:cubicBezTo>
                  <a:cubicBezTo>
                    <a:pt x="693287" y="1716"/>
                    <a:pt x="743384" y="-1828"/>
                    <a:pt x="790164" y="1125"/>
                  </a:cubicBezTo>
                  <a:cubicBezTo>
                    <a:pt x="859841" y="7196"/>
                    <a:pt x="929879" y="16221"/>
                    <a:pt x="997092" y="36141"/>
                  </a:cubicBezTo>
                  <a:cubicBezTo>
                    <a:pt x="1052906" y="53829"/>
                    <a:pt x="1108720" y="72830"/>
                    <a:pt x="1161380" y="98657"/>
                  </a:cubicBezTo>
                  <a:cubicBezTo>
                    <a:pt x="1202641" y="119135"/>
                    <a:pt x="1241832" y="143353"/>
                    <a:pt x="1281450" y="166818"/>
                  </a:cubicBezTo>
                  <a:cubicBezTo>
                    <a:pt x="1396002" y="236750"/>
                    <a:pt x="1497248" y="325586"/>
                    <a:pt x="1597575" y="4142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7667267" y="1188401"/>
            <a:ext cx="635399" cy="742821"/>
            <a:chOff x="7667267" y="1188401"/>
            <a:chExt cx="635399" cy="742821"/>
          </a:xfrm>
        </p:grpSpPr>
        <p:sp>
          <p:nvSpPr>
            <p:cNvPr id="1603" name="Google Shape;1603;p33"/>
            <p:cNvSpPr/>
            <p:nvPr/>
          </p:nvSpPr>
          <p:spPr>
            <a:xfrm>
              <a:off x="7667267" y="1188401"/>
              <a:ext cx="635399" cy="742821"/>
            </a:xfrm>
            <a:custGeom>
              <a:rect b="b" l="l" r="r" t="t"/>
              <a:pathLst>
                <a:path extrusionOk="0" h="1485642" w="1270799">
                  <a:moveTo>
                    <a:pt x="1269889" y="190032"/>
                  </a:moveTo>
                  <a:cubicBezTo>
                    <a:pt x="1267779" y="178117"/>
                    <a:pt x="1256631" y="178443"/>
                    <a:pt x="1247029" y="178741"/>
                  </a:cubicBezTo>
                  <a:cubicBezTo>
                    <a:pt x="1229639" y="178919"/>
                    <a:pt x="1212339" y="176898"/>
                    <a:pt x="1194948" y="176482"/>
                  </a:cubicBezTo>
                  <a:cubicBezTo>
                    <a:pt x="1171227" y="177166"/>
                    <a:pt x="1148070" y="171550"/>
                    <a:pt x="1124496" y="170272"/>
                  </a:cubicBezTo>
                  <a:cubicBezTo>
                    <a:pt x="1102737" y="169708"/>
                    <a:pt x="1081333" y="165756"/>
                    <a:pt x="1059722" y="163557"/>
                  </a:cubicBezTo>
                  <a:cubicBezTo>
                    <a:pt x="1045305" y="162368"/>
                    <a:pt x="1030768" y="162457"/>
                    <a:pt x="1016381" y="160704"/>
                  </a:cubicBezTo>
                  <a:cubicBezTo>
                    <a:pt x="1005441" y="159872"/>
                    <a:pt x="994740" y="155831"/>
                    <a:pt x="983771" y="156009"/>
                  </a:cubicBezTo>
                  <a:cubicBezTo>
                    <a:pt x="984811" y="131377"/>
                    <a:pt x="985465" y="106744"/>
                    <a:pt x="985257" y="82081"/>
                  </a:cubicBezTo>
                  <a:cubicBezTo>
                    <a:pt x="985019" y="79555"/>
                    <a:pt x="983176" y="77565"/>
                    <a:pt x="980917" y="76703"/>
                  </a:cubicBezTo>
                  <a:cubicBezTo>
                    <a:pt x="981660" y="69869"/>
                    <a:pt x="970869" y="66244"/>
                    <a:pt x="965846" y="62381"/>
                  </a:cubicBezTo>
                  <a:cubicBezTo>
                    <a:pt x="946404" y="48980"/>
                    <a:pt x="924288" y="40927"/>
                    <a:pt x="902142" y="33261"/>
                  </a:cubicBezTo>
                  <a:cubicBezTo>
                    <a:pt x="889656" y="28210"/>
                    <a:pt x="876547" y="25238"/>
                    <a:pt x="863497" y="22089"/>
                  </a:cubicBezTo>
                  <a:cubicBezTo>
                    <a:pt x="853628" y="19682"/>
                    <a:pt x="844204" y="15760"/>
                    <a:pt x="834305" y="13501"/>
                  </a:cubicBezTo>
                  <a:cubicBezTo>
                    <a:pt x="824496" y="11481"/>
                    <a:pt x="814478" y="10560"/>
                    <a:pt x="804579" y="9401"/>
                  </a:cubicBezTo>
                  <a:cubicBezTo>
                    <a:pt x="784424" y="8153"/>
                    <a:pt x="764478" y="5597"/>
                    <a:pt x="744561" y="2329"/>
                  </a:cubicBezTo>
                  <a:cubicBezTo>
                    <a:pt x="696493" y="-880"/>
                    <a:pt x="648128" y="-553"/>
                    <a:pt x="600030" y="1972"/>
                  </a:cubicBezTo>
                  <a:cubicBezTo>
                    <a:pt x="572801" y="3428"/>
                    <a:pt x="545660" y="5895"/>
                    <a:pt x="518639" y="9520"/>
                  </a:cubicBezTo>
                  <a:cubicBezTo>
                    <a:pt x="491439" y="12283"/>
                    <a:pt x="464596" y="17661"/>
                    <a:pt x="439209" y="27972"/>
                  </a:cubicBezTo>
                  <a:cubicBezTo>
                    <a:pt x="413496" y="36886"/>
                    <a:pt x="387723" y="47316"/>
                    <a:pt x="366825" y="65233"/>
                  </a:cubicBezTo>
                  <a:cubicBezTo>
                    <a:pt x="357045" y="74266"/>
                    <a:pt x="345511" y="82527"/>
                    <a:pt x="338496" y="93967"/>
                  </a:cubicBezTo>
                  <a:cubicBezTo>
                    <a:pt x="338288" y="94472"/>
                    <a:pt x="338377" y="95036"/>
                    <a:pt x="338674" y="95482"/>
                  </a:cubicBezTo>
                  <a:cubicBezTo>
                    <a:pt x="337871" y="95036"/>
                    <a:pt x="336742" y="95185"/>
                    <a:pt x="336118" y="96106"/>
                  </a:cubicBezTo>
                  <a:cubicBezTo>
                    <a:pt x="334185" y="99226"/>
                    <a:pt x="333621" y="102940"/>
                    <a:pt x="332758" y="106447"/>
                  </a:cubicBezTo>
                  <a:cubicBezTo>
                    <a:pt x="329578" y="123859"/>
                    <a:pt x="328359" y="141539"/>
                    <a:pt x="327705" y="159248"/>
                  </a:cubicBezTo>
                  <a:cubicBezTo>
                    <a:pt x="325535" y="158654"/>
                    <a:pt x="323216" y="158565"/>
                    <a:pt x="320987" y="158387"/>
                  </a:cubicBezTo>
                  <a:cubicBezTo>
                    <a:pt x="304221" y="157703"/>
                    <a:pt x="287544" y="160764"/>
                    <a:pt x="270838" y="161893"/>
                  </a:cubicBezTo>
                  <a:cubicBezTo>
                    <a:pt x="242211" y="162992"/>
                    <a:pt x="212544" y="164567"/>
                    <a:pt x="184066" y="169173"/>
                  </a:cubicBezTo>
                  <a:cubicBezTo>
                    <a:pt x="151545" y="171966"/>
                    <a:pt x="118876" y="172620"/>
                    <a:pt x="86622" y="178354"/>
                  </a:cubicBezTo>
                  <a:cubicBezTo>
                    <a:pt x="65338" y="180613"/>
                    <a:pt x="45124" y="188279"/>
                    <a:pt x="23929" y="191042"/>
                  </a:cubicBezTo>
                  <a:cubicBezTo>
                    <a:pt x="20718" y="191993"/>
                    <a:pt x="16824" y="192082"/>
                    <a:pt x="13138" y="192587"/>
                  </a:cubicBezTo>
                  <a:cubicBezTo>
                    <a:pt x="12157" y="191636"/>
                    <a:pt x="10641" y="191310"/>
                    <a:pt x="8501" y="192201"/>
                  </a:cubicBezTo>
                  <a:cubicBezTo>
                    <a:pt x="7609" y="192766"/>
                    <a:pt x="7044" y="193568"/>
                    <a:pt x="6628" y="194459"/>
                  </a:cubicBezTo>
                  <a:cubicBezTo>
                    <a:pt x="5825" y="194905"/>
                    <a:pt x="5082" y="195380"/>
                    <a:pt x="4428" y="196034"/>
                  </a:cubicBezTo>
                  <a:cubicBezTo>
                    <a:pt x="2704" y="198174"/>
                    <a:pt x="2615" y="201234"/>
                    <a:pt x="3923" y="203552"/>
                  </a:cubicBezTo>
                  <a:cubicBezTo>
                    <a:pt x="2288" y="210535"/>
                    <a:pt x="1426" y="217696"/>
                    <a:pt x="861" y="224827"/>
                  </a:cubicBezTo>
                  <a:cubicBezTo>
                    <a:pt x="-3360" y="272072"/>
                    <a:pt x="8679" y="318545"/>
                    <a:pt x="20837" y="363769"/>
                  </a:cubicBezTo>
                  <a:cubicBezTo>
                    <a:pt x="34393" y="422247"/>
                    <a:pt x="66319" y="473919"/>
                    <a:pt x="101040" y="522115"/>
                  </a:cubicBezTo>
                  <a:cubicBezTo>
                    <a:pt x="136831" y="569717"/>
                    <a:pt x="186444" y="605077"/>
                    <a:pt x="239060" y="632057"/>
                  </a:cubicBezTo>
                  <a:cubicBezTo>
                    <a:pt x="270570" y="648994"/>
                    <a:pt x="306005" y="656185"/>
                    <a:pt x="339952" y="666703"/>
                  </a:cubicBezTo>
                  <a:cubicBezTo>
                    <a:pt x="378062" y="675469"/>
                    <a:pt x="416379" y="686315"/>
                    <a:pt x="455916" y="685720"/>
                  </a:cubicBezTo>
                  <a:cubicBezTo>
                    <a:pt x="467123" y="685809"/>
                    <a:pt x="478359" y="685453"/>
                    <a:pt x="489536" y="684859"/>
                  </a:cubicBezTo>
                  <a:cubicBezTo>
                    <a:pt x="490428" y="684799"/>
                    <a:pt x="491261" y="684502"/>
                    <a:pt x="492004" y="684086"/>
                  </a:cubicBezTo>
                  <a:cubicBezTo>
                    <a:pt x="492390" y="684264"/>
                    <a:pt x="492806" y="684383"/>
                    <a:pt x="493252" y="684413"/>
                  </a:cubicBezTo>
                  <a:cubicBezTo>
                    <a:pt x="495571" y="684621"/>
                    <a:pt x="497830" y="685126"/>
                    <a:pt x="500000" y="685958"/>
                  </a:cubicBezTo>
                  <a:cubicBezTo>
                    <a:pt x="501754" y="686523"/>
                    <a:pt x="503419" y="686196"/>
                    <a:pt x="504697" y="685334"/>
                  </a:cubicBezTo>
                  <a:cubicBezTo>
                    <a:pt x="542896" y="714275"/>
                    <a:pt x="584721" y="734451"/>
                    <a:pt x="629935" y="744851"/>
                  </a:cubicBezTo>
                  <a:cubicBezTo>
                    <a:pt x="625863" y="747466"/>
                    <a:pt x="623544" y="752666"/>
                    <a:pt x="622058" y="757271"/>
                  </a:cubicBezTo>
                  <a:cubicBezTo>
                    <a:pt x="616023" y="776675"/>
                    <a:pt x="628865" y="787015"/>
                    <a:pt x="647831" y="792750"/>
                  </a:cubicBezTo>
                  <a:cubicBezTo>
                    <a:pt x="646820" y="796940"/>
                    <a:pt x="646731" y="801337"/>
                    <a:pt x="646077" y="805586"/>
                  </a:cubicBezTo>
                  <a:cubicBezTo>
                    <a:pt x="642955" y="833458"/>
                    <a:pt x="637664" y="861003"/>
                    <a:pt x="632313" y="888518"/>
                  </a:cubicBezTo>
                  <a:cubicBezTo>
                    <a:pt x="626279" y="923551"/>
                    <a:pt x="617450" y="958257"/>
                    <a:pt x="603389" y="991031"/>
                  </a:cubicBezTo>
                  <a:cubicBezTo>
                    <a:pt x="595869" y="1008978"/>
                    <a:pt x="586267" y="1025886"/>
                    <a:pt x="575090" y="1041812"/>
                  </a:cubicBezTo>
                  <a:cubicBezTo>
                    <a:pt x="570839" y="1048260"/>
                    <a:pt x="566112" y="1054946"/>
                    <a:pt x="561445" y="1061572"/>
                  </a:cubicBezTo>
                  <a:cubicBezTo>
                    <a:pt x="551903" y="1068941"/>
                    <a:pt x="542301" y="1076191"/>
                    <a:pt x="532432" y="1083115"/>
                  </a:cubicBezTo>
                  <a:cubicBezTo>
                    <a:pt x="500892" y="1082936"/>
                    <a:pt x="469233" y="1083204"/>
                    <a:pt x="437991" y="1088018"/>
                  </a:cubicBezTo>
                  <a:cubicBezTo>
                    <a:pt x="432105" y="1089058"/>
                    <a:pt x="425951" y="1089444"/>
                    <a:pt x="420363" y="1091583"/>
                  </a:cubicBezTo>
                  <a:cubicBezTo>
                    <a:pt x="403983" y="1103142"/>
                    <a:pt x="397771" y="1124358"/>
                    <a:pt x="390606" y="1142216"/>
                  </a:cubicBezTo>
                  <a:cubicBezTo>
                    <a:pt x="383234" y="1163105"/>
                    <a:pt x="373216" y="1182835"/>
                    <a:pt x="364328" y="1203040"/>
                  </a:cubicBezTo>
                  <a:cubicBezTo>
                    <a:pt x="361742" y="1209488"/>
                    <a:pt x="359512" y="1216144"/>
                    <a:pt x="356480" y="1222414"/>
                  </a:cubicBezTo>
                  <a:cubicBezTo>
                    <a:pt x="353686" y="1227525"/>
                    <a:pt x="348662" y="1232814"/>
                    <a:pt x="351694" y="1238994"/>
                  </a:cubicBezTo>
                  <a:cubicBezTo>
                    <a:pt x="352408" y="1240213"/>
                    <a:pt x="353240" y="1241252"/>
                    <a:pt x="354162" y="1242233"/>
                  </a:cubicBezTo>
                  <a:cubicBezTo>
                    <a:pt x="352675" y="1248443"/>
                    <a:pt x="353359" y="1255337"/>
                    <a:pt x="352824" y="1261636"/>
                  </a:cubicBezTo>
                  <a:cubicBezTo>
                    <a:pt x="352764" y="1285615"/>
                    <a:pt x="355113" y="1309476"/>
                    <a:pt x="355559" y="1333425"/>
                  </a:cubicBezTo>
                  <a:cubicBezTo>
                    <a:pt x="355559" y="1360049"/>
                    <a:pt x="358561" y="1386524"/>
                    <a:pt x="360077" y="1413088"/>
                  </a:cubicBezTo>
                  <a:cubicBezTo>
                    <a:pt x="360850" y="1421765"/>
                    <a:pt x="361147" y="1430501"/>
                    <a:pt x="361653" y="1439237"/>
                  </a:cubicBezTo>
                  <a:cubicBezTo>
                    <a:pt x="362188" y="1443278"/>
                    <a:pt x="361682" y="1448299"/>
                    <a:pt x="365071" y="1451152"/>
                  </a:cubicBezTo>
                  <a:cubicBezTo>
                    <a:pt x="365190" y="1451241"/>
                    <a:pt x="365339" y="1451300"/>
                    <a:pt x="365458" y="1451360"/>
                  </a:cubicBezTo>
                  <a:cubicBezTo>
                    <a:pt x="365606" y="1453648"/>
                    <a:pt x="365904" y="1455906"/>
                    <a:pt x="367271" y="1457838"/>
                  </a:cubicBezTo>
                  <a:cubicBezTo>
                    <a:pt x="367687" y="1458313"/>
                    <a:pt x="368103" y="1458670"/>
                    <a:pt x="368520" y="1458967"/>
                  </a:cubicBezTo>
                  <a:cubicBezTo>
                    <a:pt x="366350" y="1459799"/>
                    <a:pt x="365814" y="1461106"/>
                    <a:pt x="367747" y="1463156"/>
                  </a:cubicBezTo>
                  <a:cubicBezTo>
                    <a:pt x="367747" y="1463156"/>
                    <a:pt x="367717" y="1463156"/>
                    <a:pt x="367717" y="1463186"/>
                  </a:cubicBezTo>
                  <a:cubicBezTo>
                    <a:pt x="388288" y="1467524"/>
                    <a:pt x="409691" y="1469069"/>
                    <a:pt x="430499" y="1472932"/>
                  </a:cubicBezTo>
                  <a:cubicBezTo>
                    <a:pt x="459810" y="1476854"/>
                    <a:pt x="489477" y="1475517"/>
                    <a:pt x="518906" y="1477746"/>
                  </a:cubicBezTo>
                  <a:cubicBezTo>
                    <a:pt x="559810" y="1482411"/>
                    <a:pt x="600922" y="1482262"/>
                    <a:pt x="642034" y="1482530"/>
                  </a:cubicBezTo>
                  <a:cubicBezTo>
                    <a:pt x="687070" y="1483213"/>
                    <a:pt x="732076" y="1485234"/>
                    <a:pt x="777141" y="1485561"/>
                  </a:cubicBezTo>
                  <a:cubicBezTo>
                    <a:pt x="807165" y="1486066"/>
                    <a:pt x="837100" y="1484105"/>
                    <a:pt x="867094" y="1483213"/>
                  </a:cubicBezTo>
                  <a:cubicBezTo>
                    <a:pt x="890251" y="1482381"/>
                    <a:pt x="913408" y="1483035"/>
                    <a:pt x="936535" y="1481549"/>
                  </a:cubicBezTo>
                  <a:cubicBezTo>
                    <a:pt x="960079" y="1479677"/>
                    <a:pt x="983652" y="1478726"/>
                    <a:pt x="1007701" y="1478518"/>
                  </a:cubicBezTo>
                  <a:cubicBezTo>
                    <a:pt x="1025507" y="1476825"/>
                    <a:pt x="1043254" y="1477419"/>
                    <a:pt x="1061119" y="1478251"/>
                  </a:cubicBezTo>
                  <a:cubicBezTo>
                    <a:pt x="1064241" y="1478221"/>
                    <a:pt x="1066886" y="1476112"/>
                    <a:pt x="1067719" y="1473229"/>
                  </a:cubicBezTo>
                  <a:cubicBezTo>
                    <a:pt x="1074586" y="1470496"/>
                    <a:pt x="1071851" y="1458283"/>
                    <a:pt x="1072534" y="1451806"/>
                  </a:cubicBezTo>
                  <a:cubicBezTo>
                    <a:pt x="1072297" y="1417694"/>
                    <a:pt x="1073456" y="1383642"/>
                    <a:pt x="1074615" y="1349590"/>
                  </a:cubicBezTo>
                  <a:cubicBezTo>
                    <a:pt x="1073813" y="1309505"/>
                    <a:pt x="1079163" y="1270016"/>
                    <a:pt x="1080293" y="1229783"/>
                  </a:cubicBezTo>
                  <a:cubicBezTo>
                    <a:pt x="1083890" y="1228891"/>
                    <a:pt x="1086803" y="1226277"/>
                    <a:pt x="1087041" y="1222146"/>
                  </a:cubicBezTo>
                  <a:cubicBezTo>
                    <a:pt x="1087457" y="1216441"/>
                    <a:pt x="1084722" y="1211063"/>
                    <a:pt x="1082493" y="1205952"/>
                  </a:cubicBezTo>
                  <a:cubicBezTo>
                    <a:pt x="1077291" y="1193799"/>
                    <a:pt x="1071345" y="1182003"/>
                    <a:pt x="1063914" y="1171068"/>
                  </a:cubicBezTo>
                  <a:cubicBezTo>
                    <a:pt x="1049645" y="1146495"/>
                    <a:pt x="1032493" y="1123764"/>
                    <a:pt x="1019889" y="1098209"/>
                  </a:cubicBezTo>
                  <a:cubicBezTo>
                    <a:pt x="1015489" y="1085195"/>
                    <a:pt x="1000239" y="1085730"/>
                    <a:pt x="988913" y="1084036"/>
                  </a:cubicBezTo>
                  <a:cubicBezTo>
                    <a:pt x="977944" y="1082610"/>
                    <a:pt x="966886" y="1082580"/>
                    <a:pt x="955828" y="1082521"/>
                  </a:cubicBezTo>
                  <a:cubicBezTo>
                    <a:pt x="953925" y="1082521"/>
                    <a:pt x="952171" y="1083323"/>
                    <a:pt x="950923" y="1084630"/>
                  </a:cubicBezTo>
                  <a:cubicBezTo>
                    <a:pt x="946880" y="1081035"/>
                    <a:pt x="941886" y="1078182"/>
                    <a:pt x="937457" y="1075449"/>
                  </a:cubicBezTo>
                  <a:cubicBezTo>
                    <a:pt x="931422" y="1072299"/>
                    <a:pt x="925417" y="1069090"/>
                    <a:pt x="919591" y="1065584"/>
                  </a:cubicBezTo>
                  <a:cubicBezTo>
                    <a:pt x="918997" y="1064336"/>
                    <a:pt x="918045" y="1063325"/>
                    <a:pt x="916856" y="1062553"/>
                  </a:cubicBezTo>
                  <a:cubicBezTo>
                    <a:pt x="912040" y="1059581"/>
                    <a:pt x="907463" y="1056283"/>
                    <a:pt x="902855" y="1053015"/>
                  </a:cubicBezTo>
                  <a:cubicBezTo>
                    <a:pt x="878033" y="1036494"/>
                    <a:pt x="853509" y="1017982"/>
                    <a:pt x="837159" y="992487"/>
                  </a:cubicBezTo>
                  <a:cubicBezTo>
                    <a:pt x="819323" y="964437"/>
                    <a:pt x="799288" y="937279"/>
                    <a:pt x="786535" y="906436"/>
                  </a:cubicBezTo>
                  <a:cubicBezTo>
                    <a:pt x="782165" y="894372"/>
                    <a:pt x="779965" y="881030"/>
                    <a:pt x="776606" y="868550"/>
                  </a:cubicBezTo>
                  <a:cubicBezTo>
                    <a:pt x="771047" y="850187"/>
                    <a:pt x="766618" y="831438"/>
                    <a:pt x="767094" y="812005"/>
                  </a:cubicBezTo>
                  <a:cubicBezTo>
                    <a:pt x="766915" y="807993"/>
                    <a:pt x="767123" y="803982"/>
                    <a:pt x="766945" y="799970"/>
                  </a:cubicBezTo>
                  <a:cubicBezTo>
                    <a:pt x="779609" y="797593"/>
                    <a:pt x="791172" y="792572"/>
                    <a:pt x="798128" y="782261"/>
                  </a:cubicBezTo>
                  <a:cubicBezTo>
                    <a:pt x="806660" y="769008"/>
                    <a:pt x="802736" y="752161"/>
                    <a:pt x="792837" y="740840"/>
                  </a:cubicBezTo>
                  <a:cubicBezTo>
                    <a:pt x="795572" y="739621"/>
                    <a:pt x="798307" y="738433"/>
                    <a:pt x="801041" y="737244"/>
                  </a:cubicBezTo>
                  <a:cubicBezTo>
                    <a:pt x="810197" y="733173"/>
                    <a:pt x="819561" y="729400"/>
                    <a:pt x="827885" y="723814"/>
                  </a:cubicBezTo>
                  <a:cubicBezTo>
                    <a:pt x="852736" y="705510"/>
                    <a:pt x="877231" y="684829"/>
                    <a:pt x="893343" y="658205"/>
                  </a:cubicBezTo>
                  <a:cubicBezTo>
                    <a:pt x="897326" y="651371"/>
                    <a:pt x="901161" y="644448"/>
                    <a:pt x="904817" y="637435"/>
                  </a:cubicBezTo>
                  <a:cubicBezTo>
                    <a:pt x="907165" y="641417"/>
                    <a:pt x="913200" y="640852"/>
                    <a:pt x="917570" y="640139"/>
                  </a:cubicBezTo>
                  <a:cubicBezTo>
                    <a:pt x="935673" y="639366"/>
                    <a:pt x="953182" y="634583"/>
                    <a:pt x="970453" y="629531"/>
                  </a:cubicBezTo>
                  <a:cubicBezTo>
                    <a:pt x="995156" y="622608"/>
                    <a:pt x="1018699" y="611822"/>
                    <a:pt x="1041619" y="600441"/>
                  </a:cubicBezTo>
                  <a:cubicBezTo>
                    <a:pt x="1085436" y="572421"/>
                    <a:pt x="1124556" y="537626"/>
                    <a:pt x="1159098" y="498819"/>
                  </a:cubicBezTo>
                  <a:cubicBezTo>
                    <a:pt x="1187963" y="468897"/>
                    <a:pt x="1213349" y="435113"/>
                    <a:pt x="1230531" y="397138"/>
                  </a:cubicBezTo>
                  <a:cubicBezTo>
                    <a:pt x="1240727" y="374169"/>
                    <a:pt x="1252024" y="351676"/>
                    <a:pt x="1258534" y="327281"/>
                  </a:cubicBezTo>
                  <a:cubicBezTo>
                    <a:pt x="1266946" y="297180"/>
                    <a:pt x="1268581" y="265921"/>
                    <a:pt x="1269414" y="234841"/>
                  </a:cubicBezTo>
                  <a:cubicBezTo>
                    <a:pt x="1269503" y="219954"/>
                    <a:pt x="1272148" y="204829"/>
                    <a:pt x="1269889" y="190032"/>
                  </a:cubicBezTo>
                  <a:close/>
                  <a:moveTo>
                    <a:pt x="977409" y="284374"/>
                  </a:moveTo>
                  <a:cubicBezTo>
                    <a:pt x="978152" y="264941"/>
                    <a:pt x="979163" y="245508"/>
                    <a:pt x="980204" y="226075"/>
                  </a:cubicBezTo>
                  <a:cubicBezTo>
                    <a:pt x="985406" y="229017"/>
                    <a:pt x="992243" y="228868"/>
                    <a:pt x="997950" y="230354"/>
                  </a:cubicBezTo>
                  <a:cubicBezTo>
                    <a:pt x="1021999" y="235554"/>
                    <a:pt x="1046494" y="237842"/>
                    <a:pt x="1070751" y="241853"/>
                  </a:cubicBezTo>
                  <a:cubicBezTo>
                    <a:pt x="1105263" y="246340"/>
                    <a:pt x="1139687" y="252966"/>
                    <a:pt x="1174616" y="253085"/>
                  </a:cubicBezTo>
                  <a:cubicBezTo>
                    <a:pt x="1177826" y="263752"/>
                    <a:pt x="1172059" y="274806"/>
                    <a:pt x="1169443" y="285117"/>
                  </a:cubicBezTo>
                  <a:cubicBezTo>
                    <a:pt x="1163825" y="303807"/>
                    <a:pt x="1157998" y="322437"/>
                    <a:pt x="1150804" y="340622"/>
                  </a:cubicBezTo>
                  <a:cubicBezTo>
                    <a:pt x="1143105" y="359045"/>
                    <a:pt x="1135644" y="377378"/>
                    <a:pt x="1126607" y="395207"/>
                  </a:cubicBezTo>
                  <a:cubicBezTo>
                    <a:pt x="1114330" y="418265"/>
                    <a:pt x="1097207" y="438708"/>
                    <a:pt x="1079253" y="457814"/>
                  </a:cubicBezTo>
                  <a:cubicBezTo>
                    <a:pt x="1060198" y="476564"/>
                    <a:pt x="1038914" y="493055"/>
                    <a:pt x="1015846" y="506575"/>
                  </a:cubicBezTo>
                  <a:cubicBezTo>
                    <a:pt x="1001101" y="516113"/>
                    <a:pt x="986743" y="526602"/>
                    <a:pt x="969978" y="532396"/>
                  </a:cubicBezTo>
                  <a:cubicBezTo>
                    <a:pt x="961922" y="535189"/>
                    <a:pt x="953450" y="536408"/>
                    <a:pt x="945067" y="537774"/>
                  </a:cubicBezTo>
                  <a:cubicBezTo>
                    <a:pt x="943224" y="538072"/>
                    <a:pt x="941618" y="539052"/>
                    <a:pt x="940548" y="540449"/>
                  </a:cubicBezTo>
                  <a:cubicBezTo>
                    <a:pt x="942035" y="535011"/>
                    <a:pt x="943640" y="529633"/>
                    <a:pt x="945542" y="524344"/>
                  </a:cubicBezTo>
                  <a:cubicBezTo>
                    <a:pt x="954877" y="500067"/>
                    <a:pt x="961773" y="474900"/>
                    <a:pt x="966173" y="449227"/>
                  </a:cubicBezTo>
                  <a:cubicBezTo>
                    <a:pt x="972653" y="422247"/>
                    <a:pt x="976696" y="394761"/>
                    <a:pt x="976220" y="366949"/>
                  </a:cubicBezTo>
                  <a:cubicBezTo>
                    <a:pt x="976428" y="339434"/>
                    <a:pt x="977053" y="311889"/>
                    <a:pt x="977409" y="284374"/>
                  </a:cubicBezTo>
                  <a:close/>
                  <a:moveTo>
                    <a:pt x="389536" y="576551"/>
                  </a:moveTo>
                  <a:cubicBezTo>
                    <a:pt x="358026" y="568410"/>
                    <a:pt x="329905" y="552364"/>
                    <a:pt x="300743" y="538250"/>
                  </a:cubicBezTo>
                  <a:cubicBezTo>
                    <a:pt x="267538" y="520184"/>
                    <a:pt x="235285" y="499830"/>
                    <a:pt x="206004" y="475851"/>
                  </a:cubicBezTo>
                  <a:cubicBezTo>
                    <a:pt x="186355" y="459538"/>
                    <a:pt x="170719" y="439362"/>
                    <a:pt x="154399" y="419899"/>
                  </a:cubicBezTo>
                  <a:cubicBezTo>
                    <a:pt x="127764" y="387214"/>
                    <a:pt x="101307" y="352330"/>
                    <a:pt x="92687" y="310165"/>
                  </a:cubicBezTo>
                  <a:cubicBezTo>
                    <a:pt x="89209" y="293734"/>
                    <a:pt x="81747" y="274865"/>
                    <a:pt x="86325" y="258255"/>
                  </a:cubicBezTo>
                  <a:cubicBezTo>
                    <a:pt x="110820" y="256799"/>
                    <a:pt x="135374" y="256443"/>
                    <a:pt x="159898" y="254957"/>
                  </a:cubicBezTo>
                  <a:cubicBezTo>
                    <a:pt x="182164" y="252253"/>
                    <a:pt x="204429" y="249935"/>
                    <a:pt x="226605" y="246459"/>
                  </a:cubicBezTo>
                  <a:cubicBezTo>
                    <a:pt x="259750" y="241021"/>
                    <a:pt x="294233" y="239892"/>
                    <a:pt x="325743" y="227442"/>
                  </a:cubicBezTo>
                  <a:cubicBezTo>
                    <a:pt x="325178" y="263396"/>
                    <a:pt x="326367" y="299409"/>
                    <a:pt x="333710" y="334798"/>
                  </a:cubicBezTo>
                  <a:cubicBezTo>
                    <a:pt x="337634" y="355836"/>
                    <a:pt x="340190" y="377081"/>
                    <a:pt x="344768" y="398000"/>
                  </a:cubicBezTo>
                  <a:cubicBezTo>
                    <a:pt x="349465" y="419751"/>
                    <a:pt x="357045" y="440699"/>
                    <a:pt x="364150" y="461766"/>
                  </a:cubicBezTo>
                  <a:cubicBezTo>
                    <a:pt x="378210" y="502861"/>
                    <a:pt x="392479" y="544757"/>
                    <a:pt x="414180" y="582553"/>
                  </a:cubicBezTo>
                  <a:cubicBezTo>
                    <a:pt x="405856" y="581008"/>
                    <a:pt x="397622" y="579047"/>
                    <a:pt x="389536" y="576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4" name="Google Shape;1604;p33"/>
            <p:cNvGrpSpPr/>
            <p:nvPr/>
          </p:nvGrpSpPr>
          <p:grpSpPr>
            <a:xfrm>
              <a:off x="7847514" y="1734253"/>
              <a:ext cx="356154" cy="190367"/>
              <a:chOff x="7847514" y="1734253"/>
              <a:chExt cx="356154" cy="190367"/>
            </a:xfrm>
          </p:grpSpPr>
          <p:sp>
            <p:nvSpPr>
              <p:cNvPr id="1605" name="Google Shape;1605;p33"/>
              <p:cNvSpPr/>
              <p:nvPr/>
            </p:nvSpPr>
            <p:spPr>
              <a:xfrm>
                <a:off x="7850011" y="1734253"/>
                <a:ext cx="353166" cy="76559"/>
              </a:xfrm>
              <a:custGeom>
                <a:rect b="b" l="l" r="r" t="t"/>
                <a:pathLst>
                  <a:path extrusionOk="0" h="153118" w="706333">
                    <a:moveTo>
                      <a:pt x="133145" y="8944"/>
                    </a:moveTo>
                    <a:cubicBezTo>
                      <a:pt x="133145" y="8468"/>
                      <a:pt x="132759" y="8082"/>
                      <a:pt x="132283" y="8082"/>
                    </a:cubicBezTo>
                    <a:cubicBezTo>
                      <a:pt x="131808" y="8082"/>
                      <a:pt x="131421" y="8468"/>
                      <a:pt x="131421" y="8944"/>
                    </a:cubicBezTo>
                    <a:cubicBezTo>
                      <a:pt x="131421" y="9419"/>
                      <a:pt x="131808" y="9806"/>
                      <a:pt x="132283" y="9806"/>
                    </a:cubicBezTo>
                    <a:cubicBezTo>
                      <a:pt x="132759" y="9806"/>
                      <a:pt x="133145" y="9419"/>
                      <a:pt x="133145" y="8944"/>
                    </a:cubicBezTo>
                    <a:close/>
                    <a:moveTo>
                      <a:pt x="664805" y="51673"/>
                    </a:moveTo>
                    <a:cubicBezTo>
                      <a:pt x="679520" y="75563"/>
                      <a:pt x="695989" y="98561"/>
                      <a:pt x="706333" y="124799"/>
                    </a:cubicBezTo>
                    <a:cubicBezTo>
                      <a:pt x="658622" y="125631"/>
                      <a:pt x="611714" y="134931"/>
                      <a:pt x="564240" y="138853"/>
                    </a:cubicBezTo>
                    <a:cubicBezTo>
                      <a:pt x="533890" y="140101"/>
                      <a:pt x="503777" y="144499"/>
                      <a:pt x="473426" y="146282"/>
                    </a:cubicBezTo>
                    <a:cubicBezTo>
                      <a:pt x="428390" y="147411"/>
                      <a:pt x="382849" y="153621"/>
                      <a:pt x="337694" y="153086"/>
                    </a:cubicBezTo>
                    <a:cubicBezTo>
                      <a:pt x="268342" y="152462"/>
                      <a:pt x="199020" y="149788"/>
                      <a:pt x="129697" y="148184"/>
                    </a:cubicBezTo>
                    <a:cubicBezTo>
                      <a:pt x="99673" y="147144"/>
                      <a:pt x="69620" y="147589"/>
                      <a:pt x="39626" y="146490"/>
                    </a:cubicBezTo>
                    <a:cubicBezTo>
                      <a:pt x="26457" y="145272"/>
                      <a:pt x="12723" y="146401"/>
                      <a:pt x="0" y="142389"/>
                    </a:cubicBezTo>
                    <a:cubicBezTo>
                      <a:pt x="6005" y="133178"/>
                      <a:pt x="8769" y="122362"/>
                      <a:pt x="13228" y="112408"/>
                    </a:cubicBezTo>
                    <a:cubicBezTo>
                      <a:pt x="19411" y="98918"/>
                      <a:pt x="25922" y="85576"/>
                      <a:pt x="31421" y="71789"/>
                    </a:cubicBezTo>
                    <a:cubicBezTo>
                      <a:pt x="39804" y="52029"/>
                      <a:pt x="44798" y="30160"/>
                      <a:pt x="58888" y="13401"/>
                    </a:cubicBezTo>
                    <a:cubicBezTo>
                      <a:pt x="60731" y="10905"/>
                      <a:pt x="64061" y="10994"/>
                      <a:pt x="66855" y="10251"/>
                    </a:cubicBezTo>
                    <a:cubicBezTo>
                      <a:pt x="94947" y="4338"/>
                      <a:pt x="123157" y="2169"/>
                      <a:pt x="151962" y="267"/>
                    </a:cubicBezTo>
                    <a:cubicBezTo>
                      <a:pt x="152795" y="178"/>
                      <a:pt x="153597" y="89"/>
                      <a:pt x="154430" y="0"/>
                    </a:cubicBezTo>
                    <a:cubicBezTo>
                      <a:pt x="148960" y="3566"/>
                      <a:pt x="143371" y="6983"/>
                      <a:pt x="137694" y="10251"/>
                    </a:cubicBezTo>
                    <a:cubicBezTo>
                      <a:pt x="130321" y="14560"/>
                      <a:pt x="123246" y="19344"/>
                      <a:pt x="115845" y="23504"/>
                    </a:cubicBezTo>
                    <a:cubicBezTo>
                      <a:pt x="114299" y="24365"/>
                      <a:pt x="113318" y="25732"/>
                      <a:pt x="112842" y="27277"/>
                    </a:cubicBezTo>
                    <a:cubicBezTo>
                      <a:pt x="110078" y="24989"/>
                      <a:pt x="105678" y="25049"/>
                      <a:pt x="101724" y="27307"/>
                    </a:cubicBezTo>
                    <a:cubicBezTo>
                      <a:pt x="86415" y="39430"/>
                      <a:pt x="95987" y="60022"/>
                      <a:pt x="107789" y="70987"/>
                    </a:cubicBezTo>
                    <a:cubicBezTo>
                      <a:pt x="117361" y="80376"/>
                      <a:pt x="129667" y="86349"/>
                      <a:pt x="141855" y="91549"/>
                    </a:cubicBezTo>
                    <a:cubicBezTo>
                      <a:pt x="172622" y="104920"/>
                      <a:pt x="205619" y="111100"/>
                      <a:pt x="238734" y="115201"/>
                    </a:cubicBezTo>
                    <a:cubicBezTo>
                      <a:pt x="282938" y="120876"/>
                      <a:pt x="327409" y="123432"/>
                      <a:pt x="371969" y="123521"/>
                    </a:cubicBezTo>
                    <a:cubicBezTo>
                      <a:pt x="410227" y="123729"/>
                      <a:pt x="448544" y="120787"/>
                      <a:pt x="485911" y="112289"/>
                    </a:cubicBezTo>
                    <a:cubicBezTo>
                      <a:pt x="528925" y="104266"/>
                      <a:pt x="571850" y="89617"/>
                      <a:pt x="606333" y="61924"/>
                    </a:cubicBezTo>
                    <a:cubicBezTo>
                      <a:pt x="620988" y="48701"/>
                      <a:pt x="632433" y="23771"/>
                      <a:pt x="620721" y="5973"/>
                    </a:cubicBezTo>
                    <a:cubicBezTo>
                      <a:pt x="626012" y="6537"/>
                      <a:pt x="631274" y="7250"/>
                      <a:pt x="636506" y="8201"/>
                    </a:cubicBezTo>
                    <a:cubicBezTo>
                      <a:pt x="638379" y="8617"/>
                      <a:pt x="640519" y="9003"/>
                      <a:pt x="641143" y="11083"/>
                    </a:cubicBezTo>
                    <a:cubicBezTo>
                      <a:pt x="643194" y="15154"/>
                      <a:pt x="645156" y="19314"/>
                      <a:pt x="647386" y="23266"/>
                    </a:cubicBezTo>
                    <a:cubicBezTo>
                      <a:pt x="652707" y="33012"/>
                      <a:pt x="658622" y="42402"/>
                      <a:pt x="664805" y="516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>
                <a:off x="7847514" y="1803530"/>
                <a:ext cx="356154" cy="121089"/>
              </a:xfrm>
              <a:custGeom>
                <a:rect b="b" l="l" r="r" t="t"/>
                <a:pathLst>
                  <a:path extrusionOk="0" h="242178" w="712308">
                    <a:moveTo>
                      <a:pt x="490667" y="80406"/>
                    </a:moveTo>
                    <a:cubicBezTo>
                      <a:pt x="492688" y="67837"/>
                      <a:pt x="483146" y="62340"/>
                      <a:pt x="471910" y="62191"/>
                    </a:cubicBezTo>
                    <a:cubicBezTo>
                      <a:pt x="420780" y="62162"/>
                      <a:pt x="369591" y="61478"/>
                      <a:pt x="318639" y="66797"/>
                    </a:cubicBezTo>
                    <a:cubicBezTo>
                      <a:pt x="308859" y="67421"/>
                      <a:pt x="297296" y="67391"/>
                      <a:pt x="286713" y="67391"/>
                    </a:cubicBezTo>
                    <a:cubicBezTo>
                      <a:pt x="278925" y="68312"/>
                      <a:pt x="255262" y="64004"/>
                      <a:pt x="257284" y="76721"/>
                    </a:cubicBezTo>
                    <a:cubicBezTo>
                      <a:pt x="254965" y="74077"/>
                      <a:pt x="250387" y="75979"/>
                      <a:pt x="250298" y="79396"/>
                    </a:cubicBezTo>
                    <a:cubicBezTo>
                      <a:pt x="246820" y="110952"/>
                      <a:pt x="244888" y="142597"/>
                      <a:pt x="244293" y="174332"/>
                    </a:cubicBezTo>
                    <a:cubicBezTo>
                      <a:pt x="244590" y="181879"/>
                      <a:pt x="241350" y="191566"/>
                      <a:pt x="248485" y="196855"/>
                    </a:cubicBezTo>
                    <a:cubicBezTo>
                      <a:pt x="255946" y="202114"/>
                      <a:pt x="265607" y="202233"/>
                      <a:pt x="274406" y="202946"/>
                    </a:cubicBezTo>
                    <a:cubicBezTo>
                      <a:pt x="286475" y="203600"/>
                      <a:pt x="298604" y="203808"/>
                      <a:pt x="310702" y="204105"/>
                    </a:cubicBezTo>
                    <a:cubicBezTo>
                      <a:pt x="357551" y="204551"/>
                      <a:pt x="404430" y="204402"/>
                      <a:pt x="451250" y="202590"/>
                    </a:cubicBezTo>
                    <a:cubicBezTo>
                      <a:pt x="460108" y="201817"/>
                      <a:pt x="469234" y="202471"/>
                      <a:pt x="477914" y="200777"/>
                    </a:cubicBezTo>
                    <a:cubicBezTo>
                      <a:pt x="492451" y="193705"/>
                      <a:pt x="487546" y="162446"/>
                      <a:pt x="489359" y="148332"/>
                    </a:cubicBezTo>
                    <a:cubicBezTo>
                      <a:pt x="490013" y="125690"/>
                      <a:pt x="490102" y="103078"/>
                      <a:pt x="490667" y="80406"/>
                    </a:cubicBezTo>
                    <a:close/>
                    <a:moveTo>
                      <a:pt x="712309" y="0"/>
                    </a:moveTo>
                    <a:cubicBezTo>
                      <a:pt x="704104" y="52623"/>
                      <a:pt x="702350" y="105871"/>
                      <a:pt x="699705" y="158970"/>
                    </a:cubicBezTo>
                    <a:cubicBezTo>
                      <a:pt x="698575" y="183959"/>
                      <a:pt x="698902" y="208978"/>
                      <a:pt x="698040" y="233938"/>
                    </a:cubicBezTo>
                    <a:cubicBezTo>
                      <a:pt x="698010" y="234057"/>
                      <a:pt x="697980" y="234176"/>
                      <a:pt x="697951" y="234295"/>
                    </a:cubicBezTo>
                    <a:cubicBezTo>
                      <a:pt x="691113" y="234205"/>
                      <a:pt x="684276" y="233581"/>
                      <a:pt x="677439" y="233433"/>
                    </a:cubicBezTo>
                    <a:cubicBezTo>
                      <a:pt x="656482" y="233522"/>
                      <a:pt x="636803" y="235483"/>
                      <a:pt x="615251" y="235394"/>
                    </a:cubicBezTo>
                    <a:cubicBezTo>
                      <a:pt x="594145" y="236196"/>
                      <a:pt x="573129" y="238603"/>
                      <a:pt x="551963" y="238870"/>
                    </a:cubicBezTo>
                    <a:cubicBezTo>
                      <a:pt x="514686" y="238841"/>
                      <a:pt x="477468" y="241099"/>
                      <a:pt x="440191" y="242109"/>
                    </a:cubicBezTo>
                    <a:cubicBezTo>
                      <a:pt x="371701" y="242733"/>
                      <a:pt x="303241" y="238900"/>
                      <a:pt x="234751" y="239524"/>
                    </a:cubicBezTo>
                    <a:cubicBezTo>
                      <a:pt x="209691" y="239762"/>
                      <a:pt x="184602" y="237979"/>
                      <a:pt x="159662" y="236018"/>
                    </a:cubicBezTo>
                    <a:cubicBezTo>
                      <a:pt x="128924" y="234027"/>
                      <a:pt x="98127" y="236107"/>
                      <a:pt x="67479" y="232304"/>
                    </a:cubicBezTo>
                    <a:cubicBezTo>
                      <a:pt x="64328" y="232155"/>
                      <a:pt x="31807" y="227104"/>
                      <a:pt x="15369" y="227698"/>
                    </a:cubicBezTo>
                    <a:cubicBezTo>
                      <a:pt x="16914" y="225885"/>
                      <a:pt x="17628" y="223182"/>
                      <a:pt x="16766" y="220537"/>
                    </a:cubicBezTo>
                    <a:cubicBezTo>
                      <a:pt x="16379" y="215902"/>
                      <a:pt x="18222" y="208235"/>
                      <a:pt x="14328" y="205353"/>
                    </a:cubicBezTo>
                    <a:cubicBezTo>
                      <a:pt x="13763" y="195726"/>
                      <a:pt x="13050" y="186128"/>
                      <a:pt x="11980" y="176501"/>
                    </a:cubicBezTo>
                    <a:cubicBezTo>
                      <a:pt x="9869" y="147708"/>
                      <a:pt x="6302" y="118083"/>
                      <a:pt x="5470" y="88993"/>
                    </a:cubicBezTo>
                    <a:cubicBezTo>
                      <a:pt x="3419" y="64984"/>
                      <a:pt x="1130" y="40678"/>
                      <a:pt x="0" y="16580"/>
                    </a:cubicBezTo>
                    <a:cubicBezTo>
                      <a:pt x="10583" y="21453"/>
                      <a:pt x="26040" y="19879"/>
                      <a:pt x="36475" y="21186"/>
                    </a:cubicBezTo>
                    <a:cubicBezTo>
                      <a:pt x="50892" y="22167"/>
                      <a:pt x="65369" y="22167"/>
                      <a:pt x="79846" y="22404"/>
                    </a:cubicBezTo>
                    <a:cubicBezTo>
                      <a:pt x="156808" y="23444"/>
                      <a:pt x="233800" y="26178"/>
                      <a:pt x="310762" y="28050"/>
                    </a:cubicBezTo>
                    <a:cubicBezTo>
                      <a:pt x="357433" y="29506"/>
                      <a:pt x="404014" y="26327"/>
                      <a:pt x="450506" y="22612"/>
                    </a:cubicBezTo>
                    <a:cubicBezTo>
                      <a:pt x="483919" y="21424"/>
                      <a:pt x="517362" y="18868"/>
                      <a:pt x="550566" y="14887"/>
                    </a:cubicBezTo>
                    <a:cubicBezTo>
                      <a:pt x="570424" y="14352"/>
                      <a:pt x="590162" y="12153"/>
                      <a:pt x="609871" y="9984"/>
                    </a:cubicBezTo>
                    <a:cubicBezTo>
                      <a:pt x="635703" y="6597"/>
                      <a:pt x="661476" y="2585"/>
                      <a:pt x="687487" y="1099"/>
                    </a:cubicBezTo>
                    <a:cubicBezTo>
                      <a:pt x="694918" y="624"/>
                      <a:pt x="704134" y="327"/>
                      <a:pt x="7123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7" name="Google Shape;1607;p33"/>
            <p:cNvGrpSpPr/>
            <p:nvPr/>
          </p:nvGrpSpPr>
          <p:grpSpPr>
            <a:xfrm>
              <a:off x="7672790" y="1195273"/>
              <a:ext cx="622979" cy="703674"/>
              <a:chOff x="7672790" y="1195273"/>
              <a:chExt cx="622979" cy="703674"/>
            </a:xfrm>
          </p:grpSpPr>
          <p:sp>
            <p:nvSpPr>
              <p:cNvPr id="1608" name="Google Shape;1608;p33"/>
              <p:cNvSpPr/>
              <p:nvPr/>
            </p:nvSpPr>
            <p:spPr>
              <a:xfrm>
                <a:off x="7835672" y="1237870"/>
                <a:ext cx="316346" cy="320365"/>
              </a:xfrm>
              <a:custGeom>
                <a:rect b="b" l="l" r="r" t="t"/>
                <a:pathLst>
                  <a:path extrusionOk="0" h="640729" w="632693">
                    <a:moveTo>
                      <a:pt x="245505" y="553594"/>
                    </a:moveTo>
                    <a:cubicBezTo>
                      <a:pt x="254006" y="555793"/>
                      <a:pt x="257395" y="543223"/>
                      <a:pt x="249042" y="540757"/>
                    </a:cubicBezTo>
                    <a:cubicBezTo>
                      <a:pt x="237627" y="537340"/>
                      <a:pt x="227669" y="530447"/>
                      <a:pt x="217740" y="524028"/>
                    </a:cubicBezTo>
                    <a:cubicBezTo>
                      <a:pt x="191878" y="505784"/>
                      <a:pt x="168661" y="482845"/>
                      <a:pt x="151123" y="456488"/>
                    </a:cubicBezTo>
                    <a:cubicBezTo>
                      <a:pt x="143334" y="443325"/>
                      <a:pt x="140778" y="428082"/>
                      <a:pt x="136557" y="413581"/>
                    </a:cubicBezTo>
                    <a:cubicBezTo>
                      <a:pt x="134327" y="403806"/>
                      <a:pt x="127549" y="407490"/>
                      <a:pt x="128590" y="415751"/>
                    </a:cubicBezTo>
                    <a:cubicBezTo>
                      <a:pt x="130938" y="447247"/>
                      <a:pt x="143691" y="471078"/>
                      <a:pt x="165213" y="493690"/>
                    </a:cubicBezTo>
                    <a:cubicBezTo>
                      <a:pt x="187538" y="518412"/>
                      <a:pt x="213905" y="541827"/>
                      <a:pt x="245505" y="553594"/>
                    </a:cubicBezTo>
                    <a:close/>
                    <a:moveTo>
                      <a:pt x="632693" y="65334"/>
                    </a:moveTo>
                    <a:cubicBezTo>
                      <a:pt x="630167" y="120780"/>
                      <a:pt x="626302" y="176167"/>
                      <a:pt x="626243" y="231643"/>
                    </a:cubicBezTo>
                    <a:cubicBezTo>
                      <a:pt x="625024" y="257464"/>
                      <a:pt x="626808" y="283405"/>
                      <a:pt x="623300" y="309077"/>
                    </a:cubicBezTo>
                    <a:cubicBezTo>
                      <a:pt x="619287" y="334156"/>
                      <a:pt x="613876" y="358908"/>
                      <a:pt x="608050" y="383660"/>
                    </a:cubicBezTo>
                    <a:cubicBezTo>
                      <a:pt x="602967" y="402884"/>
                      <a:pt x="594762" y="421159"/>
                      <a:pt x="589709" y="440413"/>
                    </a:cubicBezTo>
                    <a:cubicBezTo>
                      <a:pt x="580850" y="482577"/>
                      <a:pt x="563341" y="521562"/>
                      <a:pt x="540779" y="558407"/>
                    </a:cubicBezTo>
                    <a:cubicBezTo>
                      <a:pt x="530820" y="573443"/>
                      <a:pt x="517235" y="585417"/>
                      <a:pt x="503888" y="597362"/>
                    </a:cubicBezTo>
                    <a:cubicBezTo>
                      <a:pt x="490184" y="610288"/>
                      <a:pt x="472854" y="620510"/>
                      <a:pt x="454928" y="627373"/>
                    </a:cubicBezTo>
                    <a:cubicBezTo>
                      <a:pt x="444970" y="631741"/>
                      <a:pt x="434982" y="636347"/>
                      <a:pt x="424310" y="638724"/>
                    </a:cubicBezTo>
                    <a:cubicBezTo>
                      <a:pt x="415362" y="640626"/>
                      <a:pt x="406266" y="640002"/>
                      <a:pt x="397140" y="640240"/>
                    </a:cubicBezTo>
                    <a:cubicBezTo>
                      <a:pt x="312241" y="644043"/>
                      <a:pt x="240719" y="626066"/>
                      <a:pt x="173001" y="573205"/>
                    </a:cubicBezTo>
                    <a:cubicBezTo>
                      <a:pt x="152282" y="558437"/>
                      <a:pt x="135308" y="539420"/>
                      <a:pt x="119583" y="519571"/>
                    </a:cubicBezTo>
                    <a:cubicBezTo>
                      <a:pt x="113281" y="511905"/>
                      <a:pt x="107038" y="504179"/>
                      <a:pt x="101271" y="496157"/>
                    </a:cubicBezTo>
                    <a:cubicBezTo>
                      <a:pt x="102936" y="492383"/>
                      <a:pt x="101390" y="487153"/>
                      <a:pt x="96099" y="486410"/>
                    </a:cubicBezTo>
                    <a:cubicBezTo>
                      <a:pt x="95564" y="486351"/>
                      <a:pt x="95058" y="486292"/>
                      <a:pt x="94523" y="486232"/>
                    </a:cubicBezTo>
                    <a:cubicBezTo>
                      <a:pt x="93096" y="484033"/>
                      <a:pt x="91729" y="481775"/>
                      <a:pt x="90391" y="479517"/>
                    </a:cubicBezTo>
                    <a:cubicBezTo>
                      <a:pt x="71634" y="446267"/>
                      <a:pt x="57841" y="410313"/>
                      <a:pt x="45207" y="374329"/>
                    </a:cubicBezTo>
                    <a:cubicBezTo>
                      <a:pt x="36229" y="347082"/>
                      <a:pt x="25587" y="320250"/>
                      <a:pt x="19612" y="292141"/>
                    </a:cubicBezTo>
                    <a:cubicBezTo>
                      <a:pt x="13013" y="253483"/>
                      <a:pt x="4333" y="215003"/>
                      <a:pt x="1152" y="175870"/>
                    </a:cubicBezTo>
                    <a:cubicBezTo>
                      <a:pt x="112" y="138638"/>
                      <a:pt x="-364" y="101288"/>
                      <a:pt x="320" y="63997"/>
                    </a:cubicBezTo>
                    <a:cubicBezTo>
                      <a:pt x="18275" y="52379"/>
                      <a:pt x="37419" y="41266"/>
                      <a:pt x="57662" y="33926"/>
                    </a:cubicBezTo>
                    <a:cubicBezTo>
                      <a:pt x="76955" y="27122"/>
                      <a:pt x="96991" y="23021"/>
                      <a:pt x="116848" y="18356"/>
                    </a:cubicBezTo>
                    <a:cubicBezTo>
                      <a:pt x="155136" y="7748"/>
                      <a:pt x="193513" y="2786"/>
                      <a:pt x="233495" y="2756"/>
                    </a:cubicBezTo>
                    <a:cubicBezTo>
                      <a:pt x="276420" y="1479"/>
                      <a:pt x="319464" y="-2473"/>
                      <a:pt x="362330" y="2281"/>
                    </a:cubicBezTo>
                    <a:cubicBezTo>
                      <a:pt x="382871" y="4391"/>
                      <a:pt x="403353" y="7035"/>
                      <a:pt x="423924" y="8848"/>
                    </a:cubicBezTo>
                    <a:cubicBezTo>
                      <a:pt x="459566" y="13840"/>
                      <a:pt x="494257" y="22754"/>
                      <a:pt x="530018" y="28548"/>
                    </a:cubicBezTo>
                    <a:cubicBezTo>
                      <a:pt x="554721" y="34283"/>
                      <a:pt x="579959" y="40552"/>
                      <a:pt x="603264" y="50804"/>
                    </a:cubicBezTo>
                    <a:cubicBezTo>
                      <a:pt x="610666" y="54013"/>
                      <a:pt x="617236" y="57311"/>
                      <a:pt x="624519" y="61144"/>
                    </a:cubicBezTo>
                    <a:cubicBezTo>
                      <a:pt x="626956" y="62303"/>
                      <a:pt x="629840" y="64264"/>
                      <a:pt x="632693" y="65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>
                <a:off x="7835847" y="1195273"/>
                <a:ext cx="317242" cy="71103"/>
              </a:xfrm>
              <a:custGeom>
                <a:rect b="b" l="l" r="r" t="t"/>
                <a:pathLst>
                  <a:path extrusionOk="0" h="142207" w="634484">
                    <a:moveTo>
                      <a:pt x="634425" y="69289"/>
                    </a:moveTo>
                    <a:cubicBezTo>
                      <a:pt x="634692" y="90475"/>
                      <a:pt x="634009" y="111632"/>
                      <a:pt x="633117" y="132758"/>
                    </a:cubicBezTo>
                    <a:cubicBezTo>
                      <a:pt x="633087" y="133590"/>
                      <a:pt x="633057" y="134422"/>
                      <a:pt x="633028" y="135284"/>
                    </a:cubicBezTo>
                    <a:cubicBezTo>
                      <a:pt x="629936" y="133858"/>
                      <a:pt x="626755" y="132610"/>
                      <a:pt x="624585" y="131094"/>
                    </a:cubicBezTo>
                    <a:cubicBezTo>
                      <a:pt x="603569" y="119981"/>
                      <a:pt x="580917" y="112374"/>
                      <a:pt x="557909" y="106521"/>
                    </a:cubicBezTo>
                    <a:cubicBezTo>
                      <a:pt x="518461" y="96329"/>
                      <a:pt x="478658" y="90743"/>
                      <a:pt x="438675" y="82244"/>
                    </a:cubicBezTo>
                    <a:cubicBezTo>
                      <a:pt x="387754" y="76153"/>
                      <a:pt x="336564" y="69230"/>
                      <a:pt x="285137" y="72112"/>
                    </a:cubicBezTo>
                    <a:cubicBezTo>
                      <a:pt x="237099" y="75618"/>
                      <a:pt x="188199" y="72766"/>
                      <a:pt x="141112" y="84562"/>
                    </a:cubicBezTo>
                    <a:cubicBezTo>
                      <a:pt x="114537" y="91367"/>
                      <a:pt x="87575" y="97072"/>
                      <a:pt x="61475" y="105718"/>
                    </a:cubicBezTo>
                    <a:cubicBezTo>
                      <a:pt x="40220" y="112790"/>
                      <a:pt x="21076" y="125122"/>
                      <a:pt x="3567" y="138879"/>
                    </a:cubicBezTo>
                    <a:cubicBezTo>
                      <a:pt x="2824" y="139592"/>
                      <a:pt x="1427" y="140781"/>
                      <a:pt x="0" y="142207"/>
                    </a:cubicBezTo>
                    <a:cubicBezTo>
                      <a:pt x="416" y="122537"/>
                      <a:pt x="1189" y="102896"/>
                      <a:pt x="2348" y="83284"/>
                    </a:cubicBezTo>
                    <a:cubicBezTo>
                      <a:pt x="2348" y="82898"/>
                      <a:pt x="2229" y="82601"/>
                      <a:pt x="2081" y="82334"/>
                    </a:cubicBezTo>
                    <a:cubicBezTo>
                      <a:pt x="2289" y="82452"/>
                      <a:pt x="2527" y="82512"/>
                      <a:pt x="2765" y="82512"/>
                    </a:cubicBezTo>
                    <a:cubicBezTo>
                      <a:pt x="6510" y="81353"/>
                      <a:pt x="9423" y="78352"/>
                      <a:pt x="12664" y="76212"/>
                    </a:cubicBezTo>
                    <a:cubicBezTo>
                      <a:pt x="25238" y="66853"/>
                      <a:pt x="37426" y="57433"/>
                      <a:pt x="50981" y="49410"/>
                    </a:cubicBezTo>
                    <a:cubicBezTo>
                      <a:pt x="73008" y="36009"/>
                      <a:pt x="96909" y="29146"/>
                      <a:pt x="121314" y="20647"/>
                    </a:cubicBezTo>
                    <a:cubicBezTo>
                      <a:pt x="145571" y="12268"/>
                      <a:pt x="171285" y="10277"/>
                      <a:pt x="196582" y="7217"/>
                    </a:cubicBezTo>
                    <a:cubicBezTo>
                      <a:pt x="249466" y="1006"/>
                      <a:pt x="302825" y="-687"/>
                      <a:pt x="356035" y="234"/>
                    </a:cubicBezTo>
                    <a:cubicBezTo>
                      <a:pt x="382046" y="264"/>
                      <a:pt x="407908" y="1482"/>
                      <a:pt x="433473" y="6414"/>
                    </a:cubicBezTo>
                    <a:cubicBezTo>
                      <a:pt x="453182" y="8465"/>
                      <a:pt x="473009" y="9356"/>
                      <a:pt x="492540" y="12773"/>
                    </a:cubicBezTo>
                    <a:cubicBezTo>
                      <a:pt x="507998" y="16725"/>
                      <a:pt x="523010" y="22341"/>
                      <a:pt x="538705" y="25491"/>
                    </a:cubicBezTo>
                    <a:cubicBezTo>
                      <a:pt x="560376" y="31909"/>
                      <a:pt x="582403" y="39456"/>
                      <a:pt x="602974" y="49440"/>
                    </a:cubicBezTo>
                    <a:cubicBezTo>
                      <a:pt x="612873" y="54610"/>
                      <a:pt x="622177" y="60761"/>
                      <a:pt x="631512" y="66882"/>
                    </a:cubicBezTo>
                    <a:cubicBezTo>
                      <a:pt x="632374" y="67685"/>
                      <a:pt x="633414" y="68279"/>
                      <a:pt x="634484" y="68665"/>
                    </a:cubicBezTo>
                    <a:cubicBezTo>
                      <a:pt x="634455" y="68873"/>
                      <a:pt x="634425" y="69081"/>
                      <a:pt x="634425" y="69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>
                <a:off x="8122217" y="1269779"/>
                <a:ext cx="173552" cy="232200"/>
              </a:xfrm>
              <a:custGeom>
                <a:rect b="b" l="l" r="r" t="t"/>
                <a:pathLst>
                  <a:path extrusionOk="0" h="464399" w="347104">
                    <a:moveTo>
                      <a:pt x="346434" y="29714"/>
                    </a:moveTo>
                    <a:cubicBezTo>
                      <a:pt x="348336" y="45373"/>
                      <a:pt x="345601" y="61300"/>
                      <a:pt x="345453" y="77048"/>
                    </a:cubicBezTo>
                    <a:cubicBezTo>
                      <a:pt x="344650" y="111308"/>
                      <a:pt x="341796" y="145598"/>
                      <a:pt x="329846" y="178016"/>
                    </a:cubicBezTo>
                    <a:cubicBezTo>
                      <a:pt x="314388" y="217447"/>
                      <a:pt x="297177" y="255956"/>
                      <a:pt x="271047" y="289741"/>
                    </a:cubicBezTo>
                    <a:cubicBezTo>
                      <a:pt x="248663" y="317999"/>
                      <a:pt x="223485" y="344117"/>
                      <a:pt x="197712" y="369255"/>
                    </a:cubicBezTo>
                    <a:cubicBezTo>
                      <a:pt x="176844" y="388569"/>
                      <a:pt x="153716" y="405744"/>
                      <a:pt x="130529" y="422235"/>
                    </a:cubicBezTo>
                    <a:cubicBezTo>
                      <a:pt x="98960" y="440272"/>
                      <a:pt x="64061" y="452841"/>
                      <a:pt x="28656" y="460953"/>
                    </a:cubicBezTo>
                    <a:cubicBezTo>
                      <a:pt x="21760" y="462260"/>
                      <a:pt x="14774" y="463151"/>
                      <a:pt x="7759" y="463597"/>
                    </a:cubicBezTo>
                    <a:cubicBezTo>
                      <a:pt x="5381" y="463746"/>
                      <a:pt x="2527" y="463805"/>
                      <a:pt x="0" y="464400"/>
                    </a:cubicBezTo>
                    <a:cubicBezTo>
                      <a:pt x="8591" y="446779"/>
                      <a:pt x="16142" y="428624"/>
                      <a:pt x="22414" y="410142"/>
                    </a:cubicBezTo>
                    <a:cubicBezTo>
                      <a:pt x="24881" y="401079"/>
                      <a:pt x="26932" y="391897"/>
                      <a:pt x="29281" y="382775"/>
                    </a:cubicBezTo>
                    <a:cubicBezTo>
                      <a:pt x="29786" y="386430"/>
                      <a:pt x="33383" y="389193"/>
                      <a:pt x="37010" y="388629"/>
                    </a:cubicBezTo>
                    <a:cubicBezTo>
                      <a:pt x="43787" y="387500"/>
                      <a:pt x="50624" y="386549"/>
                      <a:pt x="57283" y="384855"/>
                    </a:cubicBezTo>
                    <a:cubicBezTo>
                      <a:pt x="81332" y="378675"/>
                      <a:pt x="100862" y="362837"/>
                      <a:pt x="121730" y="350209"/>
                    </a:cubicBezTo>
                    <a:cubicBezTo>
                      <a:pt x="164061" y="323882"/>
                      <a:pt x="200298" y="287364"/>
                      <a:pt x="225773" y="244516"/>
                    </a:cubicBezTo>
                    <a:cubicBezTo>
                      <a:pt x="238764" y="220329"/>
                      <a:pt x="249406" y="194032"/>
                      <a:pt x="259186" y="168211"/>
                    </a:cubicBezTo>
                    <a:cubicBezTo>
                      <a:pt x="265161" y="151482"/>
                      <a:pt x="270274" y="134456"/>
                      <a:pt x="275387" y="117459"/>
                    </a:cubicBezTo>
                    <a:cubicBezTo>
                      <a:pt x="279014" y="104950"/>
                      <a:pt x="284573" y="84596"/>
                      <a:pt x="269650" y="77553"/>
                    </a:cubicBezTo>
                    <a:cubicBezTo>
                      <a:pt x="264626" y="75949"/>
                      <a:pt x="259156" y="76959"/>
                      <a:pt x="253925" y="76543"/>
                    </a:cubicBezTo>
                    <a:cubicBezTo>
                      <a:pt x="226963" y="75711"/>
                      <a:pt x="200328" y="71135"/>
                      <a:pt x="173514" y="68223"/>
                    </a:cubicBezTo>
                    <a:cubicBezTo>
                      <a:pt x="147176" y="64301"/>
                      <a:pt x="120631" y="62607"/>
                      <a:pt x="94204" y="59131"/>
                    </a:cubicBezTo>
                    <a:cubicBezTo>
                      <a:pt x="91558" y="59339"/>
                      <a:pt x="77111" y="56605"/>
                      <a:pt x="70571" y="57823"/>
                    </a:cubicBezTo>
                    <a:cubicBezTo>
                      <a:pt x="71611" y="38539"/>
                      <a:pt x="72682" y="19284"/>
                      <a:pt x="73544" y="0"/>
                    </a:cubicBezTo>
                    <a:cubicBezTo>
                      <a:pt x="75476" y="565"/>
                      <a:pt x="77468" y="951"/>
                      <a:pt x="79311" y="1605"/>
                    </a:cubicBezTo>
                    <a:cubicBezTo>
                      <a:pt x="109453" y="12064"/>
                      <a:pt x="141766" y="9508"/>
                      <a:pt x="172741" y="15570"/>
                    </a:cubicBezTo>
                    <a:cubicBezTo>
                      <a:pt x="197979" y="19879"/>
                      <a:pt x="223693" y="19522"/>
                      <a:pt x="248812" y="24544"/>
                    </a:cubicBezTo>
                    <a:cubicBezTo>
                      <a:pt x="264032" y="26802"/>
                      <a:pt x="279430" y="26683"/>
                      <a:pt x="294769" y="27396"/>
                    </a:cubicBezTo>
                    <a:cubicBezTo>
                      <a:pt x="311981" y="29090"/>
                      <a:pt x="329222" y="29536"/>
                      <a:pt x="346434" y="297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>
                <a:off x="7672790" y="1270625"/>
                <a:ext cx="237879" cy="253792"/>
              </a:xfrm>
              <a:custGeom>
                <a:rect b="b" l="l" r="r" t="t"/>
                <a:pathLst>
                  <a:path extrusionOk="0" h="507585" w="475757">
                    <a:moveTo>
                      <a:pt x="475758" y="506861"/>
                    </a:moveTo>
                    <a:cubicBezTo>
                      <a:pt x="448588" y="508228"/>
                      <a:pt x="421180" y="507990"/>
                      <a:pt x="394337" y="503236"/>
                    </a:cubicBezTo>
                    <a:cubicBezTo>
                      <a:pt x="361727" y="495510"/>
                      <a:pt x="328700" y="489300"/>
                      <a:pt x="296833" y="478573"/>
                    </a:cubicBezTo>
                    <a:cubicBezTo>
                      <a:pt x="276738" y="472690"/>
                      <a:pt x="256376" y="467252"/>
                      <a:pt x="237826" y="457357"/>
                    </a:cubicBezTo>
                    <a:cubicBezTo>
                      <a:pt x="161577" y="418878"/>
                      <a:pt x="111191" y="374544"/>
                      <a:pt x="67998" y="300468"/>
                    </a:cubicBezTo>
                    <a:cubicBezTo>
                      <a:pt x="33813" y="249776"/>
                      <a:pt x="19217" y="189605"/>
                      <a:pt x="5959" y="130652"/>
                    </a:cubicBezTo>
                    <a:cubicBezTo>
                      <a:pt x="1202" y="106346"/>
                      <a:pt x="-997" y="81773"/>
                      <a:pt x="430" y="56843"/>
                    </a:cubicBezTo>
                    <a:cubicBezTo>
                      <a:pt x="757" y="52089"/>
                      <a:pt x="1202" y="47186"/>
                      <a:pt x="1916" y="42372"/>
                    </a:cubicBezTo>
                    <a:cubicBezTo>
                      <a:pt x="5424" y="41956"/>
                      <a:pt x="9080" y="40649"/>
                      <a:pt x="12439" y="40411"/>
                    </a:cubicBezTo>
                    <a:cubicBezTo>
                      <a:pt x="36072" y="37202"/>
                      <a:pt x="58605" y="28674"/>
                      <a:pt x="82356" y="26178"/>
                    </a:cubicBezTo>
                    <a:cubicBezTo>
                      <a:pt x="113747" y="20146"/>
                      <a:pt x="145703" y="20235"/>
                      <a:pt x="177303" y="16194"/>
                    </a:cubicBezTo>
                    <a:cubicBezTo>
                      <a:pt x="202600" y="11737"/>
                      <a:pt x="227987" y="9776"/>
                      <a:pt x="253611" y="8112"/>
                    </a:cubicBezTo>
                    <a:cubicBezTo>
                      <a:pt x="273676" y="6032"/>
                      <a:pt x="293474" y="1813"/>
                      <a:pt x="313629" y="416"/>
                    </a:cubicBezTo>
                    <a:cubicBezTo>
                      <a:pt x="314461" y="267"/>
                      <a:pt x="315442" y="178"/>
                      <a:pt x="316393" y="0"/>
                    </a:cubicBezTo>
                    <a:cubicBezTo>
                      <a:pt x="315977" y="12955"/>
                      <a:pt x="315769" y="25940"/>
                      <a:pt x="315234" y="38866"/>
                    </a:cubicBezTo>
                    <a:cubicBezTo>
                      <a:pt x="315056" y="44571"/>
                      <a:pt x="314907" y="50276"/>
                      <a:pt x="314818" y="55981"/>
                    </a:cubicBezTo>
                    <a:cubicBezTo>
                      <a:pt x="310864" y="56397"/>
                      <a:pt x="306911" y="57645"/>
                      <a:pt x="302987" y="58269"/>
                    </a:cubicBezTo>
                    <a:cubicBezTo>
                      <a:pt x="277600" y="63083"/>
                      <a:pt x="251619" y="64836"/>
                      <a:pt x="225965" y="67837"/>
                    </a:cubicBezTo>
                    <a:cubicBezTo>
                      <a:pt x="199390" y="71343"/>
                      <a:pt x="172755" y="74523"/>
                      <a:pt x="146090" y="77227"/>
                    </a:cubicBezTo>
                    <a:cubicBezTo>
                      <a:pt x="124360" y="78237"/>
                      <a:pt x="102630" y="78534"/>
                      <a:pt x="80929" y="79841"/>
                    </a:cubicBezTo>
                    <a:cubicBezTo>
                      <a:pt x="71417" y="79277"/>
                      <a:pt x="63717" y="82129"/>
                      <a:pt x="61191" y="92113"/>
                    </a:cubicBezTo>
                    <a:cubicBezTo>
                      <a:pt x="58069" y="107000"/>
                      <a:pt x="62112" y="122422"/>
                      <a:pt x="65263" y="137011"/>
                    </a:cubicBezTo>
                    <a:cubicBezTo>
                      <a:pt x="71149" y="163724"/>
                      <a:pt x="79859" y="189813"/>
                      <a:pt x="94841" y="212901"/>
                    </a:cubicBezTo>
                    <a:cubicBezTo>
                      <a:pt x="109823" y="235959"/>
                      <a:pt x="127065" y="257590"/>
                      <a:pt x="144901" y="278568"/>
                    </a:cubicBezTo>
                    <a:cubicBezTo>
                      <a:pt x="156256" y="292623"/>
                      <a:pt x="168117" y="306321"/>
                      <a:pt x="181910" y="318088"/>
                    </a:cubicBezTo>
                    <a:cubicBezTo>
                      <a:pt x="216809" y="347713"/>
                      <a:pt x="256138" y="372375"/>
                      <a:pt x="297101" y="392759"/>
                    </a:cubicBezTo>
                    <a:cubicBezTo>
                      <a:pt x="333546" y="411628"/>
                      <a:pt x="371774" y="428267"/>
                      <a:pt x="412708" y="433616"/>
                    </a:cubicBezTo>
                    <a:cubicBezTo>
                      <a:pt x="413124" y="434270"/>
                      <a:pt x="413540" y="434894"/>
                      <a:pt x="413956" y="435518"/>
                    </a:cubicBezTo>
                    <a:cubicBezTo>
                      <a:pt x="432714" y="460685"/>
                      <a:pt x="451947" y="486239"/>
                      <a:pt x="475758" y="5068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>
                <a:off x="7901382" y="1736526"/>
                <a:ext cx="254447" cy="52627"/>
              </a:xfrm>
              <a:custGeom>
                <a:rect b="b" l="l" r="r" t="t"/>
                <a:pathLst>
                  <a:path extrusionOk="0" h="105254" w="508894">
                    <a:moveTo>
                      <a:pt x="494644" y="3120"/>
                    </a:moveTo>
                    <a:cubicBezTo>
                      <a:pt x="513431" y="3893"/>
                      <a:pt x="510875" y="25911"/>
                      <a:pt x="502729" y="37113"/>
                    </a:cubicBezTo>
                    <a:cubicBezTo>
                      <a:pt x="493098" y="51762"/>
                      <a:pt x="476629" y="59636"/>
                      <a:pt x="461618" y="67718"/>
                    </a:cubicBezTo>
                    <a:cubicBezTo>
                      <a:pt x="436112" y="81773"/>
                      <a:pt x="407842" y="88785"/>
                      <a:pt x="379453" y="94431"/>
                    </a:cubicBezTo>
                    <a:cubicBezTo>
                      <a:pt x="328264" y="105960"/>
                      <a:pt x="275232" y="106614"/>
                      <a:pt x="223002" y="103969"/>
                    </a:cubicBezTo>
                    <a:cubicBezTo>
                      <a:pt x="189738" y="103226"/>
                      <a:pt x="156563" y="99779"/>
                      <a:pt x="123626" y="95114"/>
                    </a:cubicBezTo>
                    <a:cubicBezTo>
                      <a:pt x="89381" y="90806"/>
                      <a:pt x="31652" y="78385"/>
                      <a:pt x="7841" y="52653"/>
                    </a:cubicBezTo>
                    <a:cubicBezTo>
                      <a:pt x="3471" y="47750"/>
                      <a:pt x="-1523" y="40500"/>
                      <a:pt x="439" y="33339"/>
                    </a:cubicBezTo>
                    <a:cubicBezTo>
                      <a:pt x="885" y="29447"/>
                      <a:pt x="3858" y="25673"/>
                      <a:pt x="7990" y="25970"/>
                    </a:cubicBezTo>
                    <a:cubicBezTo>
                      <a:pt x="8792" y="26148"/>
                      <a:pt x="9506" y="26564"/>
                      <a:pt x="10130" y="27099"/>
                    </a:cubicBezTo>
                    <a:cubicBezTo>
                      <a:pt x="10338" y="27723"/>
                      <a:pt x="10665" y="28347"/>
                      <a:pt x="11052" y="28882"/>
                    </a:cubicBezTo>
                    <a:cubicBezTo>
                      <a:pt x="11052" y="29298"/>
                      <a:pt x="11052" y="29744"/>
                      <a:pt x="11052" y="30249"/>
                    </a:cubicBezTo>
                    <a:cubicBezTo>
                      <a:pt x="11052" y="30962"/>
                      <a:pt x="11765" y="31229"/>
                      <a:pt x="12270" y="30992"/>
                    </a:cubicBezTo>
                    <a:cubicBezTo>
                      <a:pt x="14470" y="37588"/>
                      <a:pt x="29898" y="48196"/>
                      <a:pt x="34655" y="50425"/>
                    </a:cubicBezTo>
                    <a:cubicBezTo>
                      <a:pt x="57366" y="62637"/>
                      <a:pt x="83525" y="65727"/>
                      <a:pt x="108614" y="69798"/>
                    </a:cubicBezTo>
                    <a:cubicBezTo>
                      <a:pt x="128680" y="72948"/>
                      <a:pt x="148567" y="76840"/>
                      <a:pt x="168781" y="78772"/>
                    </a:cubicBezTo>
                    <a:cubicBezTo>
                      <a:pt x="188965" y="81000"/>
                      <a:pt x="209298" y="80287"/>
                      <a:pt x="229512" y="81773"/>
                    </a:cubicBezTo>
                    <a:cubicBezTo>
                      <a:pt x="259863" y="84120"/>
                      <a:pt x="290303" y="81268"/>
                      <a:pt x="320624" y="79574"/>
                    </a:cubicBezTo>
                    <a:cubicBezTo>
                      <a:pt x="359388" y="78118"/>
                      <a:pt x="399043" y="73007"/>
                      <a:pt x="435399" y="58655"/>
                    </a:cubicBezTo>
                    <a:cubicBezTo>
                      <a:pt x="456950" y="49295"/>
                      <a:pt x="490036" y="28050"/>
                      <a:pt x="490096" y="1931"/>
                    </a:cubicBezTo>
                    <a:cubicBezTo>
                      <a:pt x="490036" y="1278"/>
                      <a:pt x="489917" y="624"/>
                      <a:pt x="489798" y="0"/>
                    </a:cubicBezTo>
                    <a:cubicBezTo>
                      <a:pt x="490036" y="0"/>
                      <a:pt x="490304" y="0"/>
                      <a:pt x="490541" y="0"/>
                    </a:cubicBezTo>
                    <a:cubicBezTo>
                      <a:pt x="491522" y="1545"/>
                      <a:pt x="492920" y="2734"/>
                      <a:pt x="494644" y="31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>
                <a:off x="7975467" y="1841361"/>
                <a:ext cx="110543" cy="57587"/>
              </a:xfrm>
              <a:custGeom>
                <a:rect b="b" l="l" r="r" t="t"/>
                <a:pathLst>
                  <a:path extrusionOk="0" h="115173" w="221085">
                    <a:moveTo>
                      <a:pt x="221086" y="1210"/>
                    </a:moveTo>
                    <a:cubicBezTo>
                      <a:pt x="220491" y="27923"/>
                      <a:pt x="220432" y="54635"/>
                      <a:pt x="219362" y="81348"/>
                    </a:cubicBezTo>
                    <a:cubicBezTo>
                      <a:pt x="218678" y="91600"/>
                      <a:pt x="219719" y="102356"/>
                      <a:pt x="216359" y="112191"/>
                    </a:cubicBezTo>
                    <a:cubicBezTo>
                      <a:pt x="161781" y="115103"/>
                      <a:pt x="107025" y="115460"/>
                      <a:pt x="52358" y="115014"/>
                    </a:cubicBezTo>
                    <a:cubicBezTo>
                      <a:pt x="35146" y="113796"/>
                      <a:pt x="16834" y="116411"/>
                      <a:pt x="336" y="110973"/>
                    </a:cubicBezTo>
                    <a:cubicBezTo>
                      <a:pt x="-793" y="75138"/>
                      <a:pt x="1169" y="39333"/>
                      <a:pt x="2595" y="3587"/>
                    </a:cubicBezTo>
                    <a:cubicBezTo>
                      <a:pt x="6846" y="9084"/>
                      <a:pt x="14575" y="4865"/>
                      <a:pt x="20431" y="5518"/>
                    </a:cubicBezTo>
                    <a:cubicBezTo>
                      <a:pt x="45848" y="5994"/>
                      <a:pt x="70848" y="4389"/>
                      <a:pt x="96175" y="2309"/>
                    </a:cubicBezTo>
                    <a:cubicBezTo>
                      <a:pt x="124356" y="-98"/>
                      <a:pt x="153161" y="497"/>
                      <a:pt x="181520" y="407"/>
                    </a:cubicBezTo>
                    <a:cubicBezTo>
                      <a:pt x="194629" y="942"/>
                      <a:pt x="208155" y="-1286"/>
                      <a:pt x="221086" y="12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>
                <a:off x="7982385" y="1561733"/>
                <a:ext cx="79240" cy="20894"/>
              </a:xfrm>
              <a:custGeom>
                <a:rect b="b" l="l" r="r" t="t"/>
                <a:pathLst>
                  <a:path extrusionOk="0" h="41788" w="158480">
                    <a:moveTo>
                      <a:pt x="149699" y="891"/>
                    </a:moveTo>
                    <a:cubicBezTo>
                      <a:pt x="160371" y="9568"/>
                      <a:pt x="162690" y="28169"/>
                      <a:pt x="148896" y="35003"/>
                    </a:cubicBezTo>
                    <a:cubicBezTo>
                      <a:pt x="126185" y="44957"/>
                      <a:pt x="99967" y="41362"/>
                      <a:pt x="75799" y="40173"/>
                    </a:cubicBezTo>
                    <a:cubicBezTo>
                      <a:pt x="59895" y="38628"/>
                      <a:pt x="-2620" y="39252"/>
                      <a:pt x="85" y="15303"/>
                    </a:cubicBezTo>
                    <a:cubicBezTo>
                      <a:pt x="472" y="9568"/>
                      <a:pt x="1750" y="2615"/>
                      <a:pt x="7576" y="0"/>
                    </a:cubicBezTo>
                    <a:cubicBezTo>
                      <a:pt x="7636" y="0"/>
                      <a:pt x="7695" y="30"/>
                      <a:pt x="7725" y="30"/>
                    </a:cubicBezTo>
                    <a:cubicBezTo>
                      <a:pt x="7992" y="862"/>
                      <a:pt x="8973" y="921"/>
                      <a:pt x="9300" y="357"/>
                    </a:cubicBezTo>
                    <a:cubicBezTo>
                      <a:pt x="27909" y="4011"/>
                      <a:pt x="47083" y="6032"/>
                      <a:pt x="66792" y="6359"/>
                    </a:cubicBezTo>
                    <a:cubicBezTo>
                      <a:pt x="88046" y="6270"/>
                      <a:pt x="109479" y="7221"/>
                      <a:pt x="130615" y="5022"/>
                    </a:cubicBezTo>
                    <a:cubicBezTo>
                      <a:pt x="136709" y="3982"/>
                      <a:pt x="142624" y="2199"/>
                      <a:pt x="148391" y="30"/>
                    </a:cubicBezTo>
                    <a:cubicBezTo>
                      <a:pt x="148867" y="327"/>
                      <a:pt x="149283" y="624"/>
                      <a:pt x="149699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>
                <a:off x="7911991" y="1585504"/>
                <a:ext cx="227631" cy="185700"/>
              </a:xfrm>
              <a:custGeom>
                <a:rect b="b" l="l" r="r" t="t"/>
                <a:pathLst>
                  <a:path extrusionOk="0" h="371400" w="455262">
                    <a:moveTo>
                      <a:pt x="446434" y="296605"/>
                    </a:moveTo>
                    <a:cubicBezTo>
                      <a:pt x="449615" y="299130"/>
                      <a:pt x="454341" y="301002"/>
                      <a:pt x="455263" y="305311"/>
                    </a:cubicBezTo>
                    <a:cubicBezTo>
                      <a:pt x="451844" y="326646"/>
                      <a:pt x="420512" y="344207"/>
                      <a:pt x="401487" y="350922"/>
                    </a:cubicBezTo>
                    <a:cubicBezTo>
                      <a:pt x="362129" y="364798"/>
                      <a:pt x="320661" y="367175"/>
                      <a:pt x="279341" y="369374"/>
                    </a:cubicBezTo>
                    <a:cubicBezTo>
                      <a:pt x="259364" y="370117"/>
                      <a:pt x="239388" y="372167"/>
                      <a:pt x="219382" y="371098"/>
                    </a:cubicBezTo>
                    <a:cubicBezTo>
                      <a:pt x="199198" y="369790"/>
                      <a:pt x="178924" y="369850"/>
                      <a:pt x="158710" y="368899"/>
                    </a:cubicBezTo>
                    <a:cubicBezTo>
                      <a:pt x="122355" y="365779"/>
                      <a:pt x="84988" y="359955"/>
                      <a:pt x="48900" y="353774"/>
                    </a:cubicBezTo>
                    <a:cubicBezTo>
                      <a:pt x="34215" y="350595"/>
                      <a:pt x="20065" y="346108"/>
                      <a:pt x="7342" y="337669"/>
                    </a:cubicBezTo>
                    <a:cubicBezTo>
                      <a:pt x="4697" y="336273"/>
                      <a:pt x="2438" y="333866"/>
                      <a:pt x="0" y="331905"/>
                    </a:cubicBezTo>
                    <a:cubicBezTo>
                      <a:pt x="7580" y="327567"/>
                      <a:pt x="14685" y="322396"/>
                      <a:pt x="22206" y="317939"/>
                    </a:cubicBezTo>
                    <a:cubicBezTo>
                      <a:pt x="38912" y="307361"/>
                      <a:pt x="55529" y="295773"/>
                      <a:pt x="69887" y="281985"/>
                    </a:cubicBezTo>
                    <a:cubicBezTo>
                      <a:pt x="70036" y="282104"/>
                      <a:pt x="70214" y="282223"/>
                      <a:pt x="70393" y="282312"/>
                    </a:cubicBezTo>
                    <a:cubicBezTo>
                      <a:pt x="73217" y="283976"/>
                      <a:pt x="77259" y="283352"/>
                      <a:pt x="79221" y="280589"/>
                    </a:cubicBezTo>
                    <a:cubicBezTo>
                      <a:pt x="88110" y="268109"/>
                      <a:pt x="96730" y="255451"/>
                      <a:pt x="105054" y="242585"/>
                    </a:cubicBezTo>
                    <a:cubicBezTo>
                      <a:pt x="132164" y="199559"/>
                      <a:pt x="146047" y="149431"/>
                      <a:pt x="153776" y="99542"/>
                    </a:cubicBezTo>
                    <a:cubicBezTo>
                      <a:pt x="158621" y="68610"/>
                      <a:pt x="164953" y="37469"/>
                      <a:pt x="164180" y="6002"/>
                    </a:cubicBezTo>
                    <a:cubicBezTo>
                      <a:pt x="163972" y="4130"/>
                      <a:pt x="163942" y="1961"/>
                      <a:pt x="163467" y="0"/>
                    </a:cubicBezTo>
                    <a:cubicBezTo>
                      <a:pt x="189329" y="6418"/>
                      <a:pt x="223603" y="5705"/>
                      <a:pt x="238496" y="7399"/>
                    </a:cubicBezTo>
                    <a:cubicBezTo>
                      <a:pt x="248693" y="7785"/>
                      <a:pt x="261029" y="8142"/>
                      <a:pt x="272831" y="6537"/>
                    </a:cubicBezTo>
                    <a:cubicBezTo>
                      <a:pt x="271285" y="9776"/>
                      <a:pt x="271106" y="13847"/>
                      <a:pt x="270453" y="17264"/>
                    </a:cubicBezTo>
                    <a:cubicBezTo>
                      <a:pt x="267123" y="40708"/>
                      <a:pt x="273396" y="63647"/>
                      <a:pt x="278449" y="86319"/>
                    </a:cubicBezTo>
                    <a:cubicBezTo>
                      <a:pt x="282730" y="119866"/>
                      <a:pt x="300298" y="149402"/>
                      <a:pt x="318193" y="177452"/>
                    </a:cubicBezTo>
                    <a:cubicBezTo>
                      <a:pt x="331630" y="198578"/>
                      <a:pt x="344501" y="220388"/>
                      <a:pt x="362813" y="237771"/>
                    </a:cubicBezTo>
                    <a:cubicBezTo>
                      <a:pt x="378925" y="252123"/>
                      <a:pt x="396820" y="264484"/>
                      <a:pt x="414745" y="276548"/>
                    </a:cubicBezTo>
                    <a:cubicBezTo>
                      <a:pt x="416707" y="280500"/>
                      <a:pt x="422920" y="282907"/>
                      <a:pt x="426428" y="285343"/>
                    </a:cubicBezTo>
                    <a:cubicBezTo>
                      <a:pt x="432968" y="289414"/>
                      <a:pt x="440132" y="292177"/>
                      <a:pt x="446434" y="2966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6" name="Google Shape;1616;p33"/>
          <p:cNvGrpSpPr/>
          <p:nvPr/>
        </p:nvGrpSpPr>
        <p:grpSpPr>
          <a:xfrm>
            <a:off x="6940514" y="1188395"/>
            <a:ext cx="466493" cy="742842"/>
            <a:chOff x="6940514" y="1188395"/>
            <a:chExt cx="466493" cy="742842"/>
          </a:xfrm>
        </p:grpSpPr>
        <p:sp>
          <p:nvSpPr>
            <p:cNvPr id="1617" name="Google Shape;1617;p33"/>
            <p:cNvSpPr/>
            <p:nvPr/>
          </p:nvSpPr>
          <p:spPr>
            <a:xfrm>
              <a:off x="6940514" y="1188395"/>
              <a:ext cx="466493" cy="742842"/>
            </a:xfrm>
            <a:custGeom>
              <a:rect b="b" l="l" r="r" t="t"/>
              <a:pathLst>
                <a:path extrusionOk="0" h="1485683" w="932986">
                  <a:moveTo>
                    <a:pt x="889886" y="261953"/>
                  </a:moveTo>
                  <a:cubicBezTo>
                    <a:pt x="871187" y="223444"/>
                    <a:pt x="844446" y="189124"/>
                    <a:pt x="814737" y="158400"/>
                  </a:cubicBezTo>
                  <a:cubicBezTo>
                    <a:pt x="789034" y="129072"/>
                    <a:pt x="755734" y="108064"/>
                    <a:pt x="723621" y="86522"/>
                  </a:cubicBezTo>
                  <a:cubicBezTo>
                    <a:pt x="690854" y="66078"/>
                    <a:pt x="654052" y="53480"/>
                    <a:pt x="618822" y="38207"/>
                  </a:cubicBezTo>
                  <a:cubicBezTo>
                    <a:pt x="589796" y="24657"/>
                    <a:pt x="559730" y="13039"/>
                    <a:pt x="527943" y="8017"/>
                  </a:cubicBezTo>
                  <a:cubicBezTo>
                    <a:pt x="466032" y="-3333"/>
                    <a:pt x="402725" y="-2293"/>
                    <a:pt x="340903" y="8998"/>
                  </a:cubicBezTo>
                  <a:cubicBezTo>
                    <a:pt x="310511" y="13188"/>
                    <a:pt x="280089" y="18417"/>
                    <a:pt x="251360" y="29560"/>
                  </a:cubicBezTo>
                  <a:cubicBezTo>
                    <a:pt x="222066" y="40287"/>
                    <a:pt x="194167" y="54728"/>
                    <a:pt x="168108" y="71843"/>
                  </a:cubicBezTo>
                  <a:cubicBezTo>
                    <a:pt x="142821" y="88988"/>
                    <a:pt x="116229" y="104974"/>
                    <a:pt x="94948" y="127200"/>
                  </a:cubicBezTo>
                  <a:cubicBezTo>
                    <a:pt x="48411" y="170434"/>
                    <a:pt x="34165" y="234081"/>
                    <a:pt x="22322" y="294044"/>
                  </a:cubicBezTo>
                  <a:cubicBezTo>
                    <a:pt x="2140" y="386276"/>
                    <a:pt x="-5339" y="481628"/>
                    <a:pt x="3951" y="575732"/>
                  </a:cubicBezTo>
                  <a:cubicBezTo>
                    <a:pt x="19087" y="700174"/>
                    <a:pt x="33898" y="826459"/>
                    <a:pt x="81088" y="943591"/>
                  </a:cubicBezTo>
                  <a:cubicBezTo>
                    <a:pt x="96670" y="982100"/>
                    <a:pt x="107859" y="1022125"/>
                    <a:pt x="123856" y="1060991"/>
                  </a:cubicBezTo>
                  <a:cubicBezTo>
                    <a:pt x="141070" y="1100273"/>
                    <a:pt x="162499" y="1136762"/>
                    <a:pt x="179446" y="1176549"/>
                  </a:cubicBezTo>
                  <a:cubicBezTo>
                    <a:pt x="214260" y="1247387"/>
                    <a:pt x="254149" y="1316115"/>
                    <a:pt x="299826" y="1380505"/>
                  </a:cubicBezTo>
                  <a:cubicBezTo>
                    <a:pt x="319088" y="1409060"/>
                    <a:pt x="333958" y="1441062"/>
                    <a:pt x="358711" y="1465428"/>
                  </a:cubicBezTo>
                  <a:cubicBezTo>
                    <a:pt x="354348" y="1471044"/>
                    <a:pt x="354674" y="1480433"/>
                    <a:pt x="361352" y="1484118"/>
                  </a:cubicBezTo>
                  <a:cubicBezTo>
                    <a:pt x="367674" y="1488040"/>
                    <a:pt x="375569" y="1484058"/>
                    <a:pt x="378833" y="1478086"/>
                  </a:cubicBezTo>
                  <a:cubicBezTo>
                    <a:pt x="402102" y="1450571"/>
                    <a:pt x="422878" y="1421065"/>
                    <a:pt x="443238" y="1391321"/>
                  </a:cubicBezTo>
                  <a:cubicBezTo>
                    <a:pt x="479744" y="1343036"/>
                    <a:pt x="517199" y="1295494"/>
                    <a:pt x="554625" y="1247951"/>
                  </a:cubicBezTo>
                  <a:cubicBezTo>
                    <a:pt x="575401" y="1215979"/>
                    <a:pt x="600213" y="1186919"/>
                    <a:pt x="621137" y="1155036"/>
                  </a:cubicBezTo>
                  <a:cubicBezTo>
                    <a:pt x="654823" y="1104344"/>
                    <a:pt x="691567" y="1055642"/>
                    <a:pt x="727420" y="1006466"/>
                  </a:cubicBezTo>
                  <a:cubicBezTo>
                    <a:pt x="761551" y="954764"/>
                    <a:pt x="794585" y="901962"/>
                    <a:pt x="821741" y="846189"/>
                  </a:cubicBezTo>
                  <a:cubicBezTo>
                    <a:pt x="844891" y="803520"/>
                    <a:pt x="869258" y="758770"/>
                    <a:pt x="883089" y="711644"/>
                  </a:cubicBezTo>
                  <a:cubicBezTo>
                    <a:pt x="908257" y="646095"/>
                    <a:pt x="930339" y="578793"/>
                    <a:pt x="932654" y="507955"/>
                  </a:cubicBezTo>
                  <a:cubicBezTo>
                    <a:pt x="935236" y="424459"/>
                    <a:pt x="922978" y="338971"/>
                    <a:pt x="889886" y="26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952599" y="1200302"/>
              <a:ext cx="442611" cy="715190"/>
            </a:xfrm>
            <a:custGeom>
              <a:rect b="b" l="l" r="r" t="t"/>
              <a:pathLst>
                <a:path extrusionOk="0" h="1430381" w="885222">
                  <a:moveTo>
                    <a:pt x="693841" y="582524"/>
                  </a:moveTo>
                  <a:cubicBezTo>
                    <a:pt x="738182" y="510675"/>
                    <a:pt x="739340" y="414372"/>
                    <a:pt x="699184" y="340355"/>
                  </a:cubicBezTo>
                  <a:cubicBezTo>
                    <a:pt x="682919" y="309363"/>
                    <a:pt x="664043" y="278996"/>
                    <a:pt x="639201" y="254155"/>
                  </a:cubicBezTo>
                  <a:cubicBezTo>
                    <a:pt x="620088" y="238911"/>
                    <a:pt x="598392" y="227174"/>
                    <a:pt x="578981" y="212288"/>
                  </a:cubicBezTo>
                  <a:cubicBezTo>
                    <a:pt x="562984" y="204948"/>
                    <a:pt x="507869" y="168489"/>
                    <a:pt x="494365" y="183792"/>
                  </a:cubicBezTo>
                  <a:cubicBezTo>
                    <a:pt x="463825" y="174135"/>
                    <a:pt x="432068" y="176898"/>
                    <a:pt x="400785" y="180880"/>
                  </a:cubicBezTo>
                  <a:cubicBezTo>
                    <a:pt x="352378" y="184446"/>
                    <a:pt x="307443" y="204770"/>
                    <a:pt x="268088" y="232553"/>
                  </a:cubicBezTo>
                  <a:cubicBezTo>
                    <a:pt x="183590" y="287910"/>
                    <a:pt x="165159" y="391998"/>
                    <a:pt x="192939" y="484141"/>
                  </a:cubicBezTo>
                  <a:cubicBezTo>
                    <a:pt x="209115" y="556762"/>
                    <a:pt x="243810" y="606027"/>
                    <a:pt x="305395" y="647657"/>
                  </a:cubicBezTo>
                  <a:cubicBezTo>
                    <a:pt x="363359" y="679659"/>
                    <a:pt x="429664" y="693802"/>
                    <a:pt x="495374" y="696952"/>
                  </a:cubicBezTo>
                  <a:cubicBezTo>
                    <a:pt x="575004" y="696239"/>
                    <a:pt x="650925" y="648489"/>
                    <a:pt x="693841" y="582524"/>
                  </a:cubicBezTo>
                  <a:close/>
                  <a:moveTo>
                    <a:pt x="875302" y="353815"/>
                  </a:moveTo>
                  <a:cubicBezTo>
                    <a:pt x="886105" y="410510"/>
                    <a:pt x="888569" y="469729"/>
                    <a:pt x="880288" y="527701"/>
                  </a:cubicBezTo>
                  <a:cubicBezTo>
                    <a:pt x="875065" y="571678"/>
                    <a:pt x="860967" y="613931"/>
                    <a:pt x="845266" y="655561"/>
                  </a:cubicBezTo>
                  <a:cubicBezTo>
                    <a:pt x="832623" y="690237"/>
                    <a:pt x="822235" y="725864"/>
                    <a:pt x="804605" y="758787"/>
                  </a:cubicBezTo>
                  <a:cubicBezTo>
                    <a:pt x="774748" y="814293"/>
                    <a:pt x="746404" y="872948"/>
                    <a:pt x="711382" y="925868"/>
                  </a:cubicBezTo>
                  <a:cubicBezTo>
                    <a:pt x="685650" y="970529"/>
                    <a:pt x="652082" y="1009900"/>
                    <a:pt x="623263" y="1052569"/>
                  </a:cubicBezTo>
                  <a:cubicBezTo>
                    <a:pt x="600529" y="1081837"/>
                    <a:pt x="580970" y="1113304"/>
                    <a:pt x="559601" y="1143553"/>
                  </a:cubicBezTo>
                  <a:cubicBezTo>
                    <a:pt x="537044" y="1170919"/>
                    <a:pt x="518910" y="1201495"/>
                    <a:pt x="496532" y="1229040"/>
                  </a:cubicBezTo>
                  <a:cubicBezTo>
                    <a:pt x="486826" y="1240807"/>
                    <a:pt x="477002" y="1252455"/>
                    <a:pt x="467861" y="1264667"/>
                  </a:cubicBezTo>
                  <a:cubicBezTo>
                    <a:pt x="450142" y="1289300"/>
                    <a:pt x="431237" y="1313012"/>
                    <a:pt x="412271" y="1336664"/>
                  </a:cubicBezTo>
                  <a:cubicBezTo>
                    <a:pt x="388676" y="1367477"/>
                    <a:pt x="368939" y="1401262"/>
                    <a:pt x="343177" y="1430382"/>
                  </a:cubicBezTo>
                  <a:cubicBezTo>
                    <a:pt x="340773" y="1426252"/>
                    <a:pt x="338518" y="1422062"/>
                    <a:pt x="335906" y="1418051"/>
                  </a:cubicBezTo>
                  <a:cubicBezTo>
                    <a:pt x="318988" y="1394933"/>
                    <a:pt x="307651" y="1368517"/>
                    <a:pt x="291950" y="1344627"/>
                  </a:cubicBezTo>
                  <a:cubicBezTo>
                    <a:pt x="270225" y="1312447"/>
                    <a:pt x="249152" y="1279881"/>
                    <a:pt x="230870" y="1245620"/>
                  </a:cubicBezTo>
                  <a:cubicBezTo>
                    <a:pt x="193770" y="1185271"/>
                    <a:pt x="166614" y="1119990"/>
                    <a:pt x="134441" y="1057026"/>
                  </a:cubicBezTo>
                  <a:cubicBezTo>
                    <a:pt x="109896" y="1008741"/>
                    <a:pt x="96807" y="954780"/>
                    <a:pt x="76269" y="904682"/>
                  </a:cubicBezTo>
                  <a:cubicBezTo>
                    <a:pt x="41336" y="814560"/>
                    <a:pt x="24211" y="718703"/>
                    <a:pt x="12874" y="622994"/>
                  </a:cubicBezTo>
                  <a:cubicBezTo>
                    <a:pt x="-12057" y="478733"/>
                    <a:pt x="-96" y="330371"/>
                    <a:pt x="42850" y="190656"/>
                  </a:cubicBezTo>
                  <a:cubicBezTo>
                    <a:pt x="59470" y="139488"/>
                    <a:pt x="101586" y="102970"/>
                    <a:pt x="145927" y="75366"/>
                  </a:cubicBezTo>
                  <a:cubicBezTo>
                    <a:pt x="168157" y="59944"/>
                    <a:pt x="192672" y="45860"/>
                    <a:pt x="217781" y="35252"/>
                  </a:cubicBezTo>
                  <a:cubicBezTo>
                    <a:pt x="254109" y="18790"/>
                    <a:pt x="291149" y="12491"/>
                    <a:pt x="330979" y="7172"/>
                  </a:cubicBezTo>
                  <a:cubicBezTo>
                    <a:pt x="395829" y="-4030"/>
                    <a:pt x="463943" y="-2396"/>
                    <a:pt x="527992" y="14096"/>
                  </a:cubicBezTo>
                  <a:cubicBezTo>
                    <a:pt x="564973" y="25149"/>
                    <a:pt x="599371" y="43245"/>
                    <a:pt x="635313" y="57181"/>
                  </a:cubicBezTo>
                  <a:cubicBezTo>
                    <a:pt x="687638" y="79704"/>
                    <a:pt x="737530" y="112122"/>
                    <a:pt x="776261" y="154197"/>
                  </a:cubicBezTo>
                  <a:cubicBezTo>
                    <a:pt x="835650" y="214189"/>
                    <a:pt x="859869" y="271924"/>
                    <a:pt x="875302" y="353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7054877" y="1299472"/>
              <a:ext cx="250008" cy="237304"/>
            </a:xfrm>
            <a:custGeom>
              <a:rect b="b" l="l" r="r" t="t"/>
              <a:pathLst>
                <a:path extrusionOk="0" h="474607" w="500016">
                  <a:moveTo>
                    <a:pt x="492134" y="202037"/>
                  </a:moveTo>
                  <a:cubicBezTo>
                    <a:pt x="508428" y="259415"/>
                    <a:pt x="499197" y="324280"/>
                    <a:pt x="466906" y="374883"/>
                  </a:cubicBezTo>
                  <a:cubicBezTo>
                    <a:pt x="430074" y="428992"/>
                    <a:pt x="369201" y="468066"/>
                    <a:pt x="303639" y="474425"/>
                  </a:cubicBezTo>
                  <a:cubicBezTo>
                    <a:pt x="268706" y="475851"/>
                    <a:pt x="234070" y="468631"/>
                    <a:pt x="199879" y="462242"/>
                  </a:cubicBezTo>
                  <a:cubicBezTo>
                    <a:pt x="172158" y="456062"/>
                    <a:pt x="144467" y="443909"/>
                    <a:pt x="118498" y="432112"/>
                  </a:cubicBezTo>
                  <a:cubicBezTo>
                    <a:pt x="93062" y="416958"/>
                    <a:pt x="71040" y="395029"/>
                    <a:pt x="51659" y="372684"/>
                  </a:cubicBezTo>
                  <a:cubicBezTo>
                    <a:pt x="31359" y="346566"/>
                    <a:pt x="20288" y="314772"/>
                    <a:pt x="12186" y="282978"/>
                  </a:cubicBezTo>
                  <a:cubicBezTo>
                    <a:pt x="3282" y="250114"/>
                    <a:pt x="-2595" y="216448"/>
                    <a:pt x="1145" y="182277"/>
                  </a:cubicBezTo>
                  <a:cubicBezTo>
                    <a:pt x="4944" y="120443"/>
                    <a:pt x="46258" y="67552"/>
                    <a:pt x="99711" y="38789"/>
                  </a:cubicBezTo>
                  <a:cubicBezTo>
                    <a:pt x="117726" y="28745"/>
                    <a:pt x="136365" y="19415"/>
                    <a:pt x="155864" y="12670"/>
                  </a:cubicBezTo>
                  <a:cubicBezTo>
                    <a:pt x="170882" y="8867"/>
                    <a:pt x="187384" y="6787"/>
                    <a:pt x="202966" y="4350"/>
                  </a:cubicBezTo>
                  <a:cubicBezTo>
                    <a:pt x="220952" y="2419"/>
                    <a:pt x="237453" y="-493"/>
                    <a:pt x="255795" y="71"/>
                  </a:cubicBezTo>
                  <a:cubicBezTo>
                    <a:pt x="270754" y="1468"/>
                    <a:pt x="285475" y="4647"/>
                    <a:pt x="300315" y="6965"/>
                  </a:cubicBezTo>
                  <a:cubicBezTo>
                    <a:pt x="323554" y="11422"/>
                    <a:pt x="343053" y="24259"/>
                    <a:pt x="364096" y="35639"/>
                  </a:cubicBezTo>
                  <a:cubicBezTo>
                    <a:pt x="383239" y="51655"/>
                    <a:pt x="406894" y="61193"/>
                    <a:pt x="424286" y="79348"/>
                  </a:cubicBezTo>
                  <a:cubicBezTo>
                    <a:pt x="454173" y="115094"/>
                    <a:pt x="481212" y="156278"/>
                    <a:pt x="492134" y="2020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0" name="Google Shape;1620;p33"/>
          <p:cNvGrpSpPr/>
          <p:nvPr/>
        </p:nvGrpSpPr>
        <p:grpSpPr>
          <a:xfrm>
            <a:off x="4081141" y="2357038"/>
            <a:ext cx="596685" cy="742821"/>
            <a:chOff x="4081141" y="2357038"/>
            <a:chExt cx="596685" cy="742821"/>
          </a:xfrm>
        </p:grpSpPr>
        <p:sp>
          <p:nvSpPr>
            <p:cNvPr id="1621" name="Google Shape;1621;p33"/>
            <p:cNvSpPr/>
            <p:nvPr/>
          </p:nvSpPr>
          <p:spPr>
            <a:xfrm>
              <a:off x="4081141" y="2357038"/>
              <a:ext cx="596685" cy="742821"/>
            </a:xfrm>
            <a:custGeom>
              <a:rect b="b" l="l" r="r" t="t"/>
              <a:pathLst>
                <a:path extrusionOk="0" h="1485641" w="1193369">
                  <a:moveTo>
                    <a:pt x="1192699" y="1415810"/>
                  </a:moveTo>
                  <a:cubicBezTo>
                    <a:pt x="1191036" y="1406213"/>
                    <a:pt x="1182185" y="1384581"/>
                    <a:pt x="1170365" y="1389929"/>
                  </a:cubicBezTo>
                  <a:cubicBezTo>
                    <a:pt x="1169563" y="1372874"/>
                    <a:pt x="1161098" y="1353025"/>
                    <a:pt x="1156257" y="1340604"/>
                  </a:cubicBezTo>
                  <a:cubicBezTo>
                    <a:pt x="1143694" y="1313327"/>
                    <a:pt x="1127566" y="1287892"/>
                    <a:pt x="1111112" y="1262873"/>
                  </a:cubicBezTo>
                  <a:cubicBezTo>
                    <a:pt x="1094866" y="1237645"/>
                    <a:pt x="1079511" y="1211794"/>
                    <a:pt x="1061334" y="1187845"/>
                  </a:cubicBezTo>
                  <a:cubicBezTo>
                    <a:pt x="1034158" y="1152396"/>
                    <a:pt x="1005705" y="1117690"/>
                    <a:pt x="982331" y="1079567"/>
                  </a:cubicBezTo>
                  <a:cubicBezTo>
                    <a:pt x="969797" y="1059362"/>
                    <a:pt x="955630" y="1040256"/>
                    <a:pt x="941968" y="1020823"/>
                  </a:cubicBezTo>
                  <a:cubicBezTo>
                    <a:pt x="921326" y="987216"/>
                    <a:pt x="899496" y="954234"/>
                    <a:pt x="875617" y="922796"/>
                  </a:cubicBezTo>
                  <a:cubicBezTo>
                    <a:pt x="863915" y="905592"/>
                    <a:pt x="848559" y="891359"/>
                    <a:pt x="831957" y="878938"/>
                  </a:cubicBezTo>
                  <a:cubicBezTo>
                    <a:pt x="828244" y="875759"/>
                    <a:pt x="824086" y="871510"/>
                    <a:pt x="818948" y="871956"/>
                  </a:cubicBezTo>
                  <a:cubicBezTo>
                    <a:pt x="819809" y="851512"/>
                    <a:pt x="810602" y="826850"/>
                    <a:pt x="785951" y="831634"/>
                  </a:cubicBezTo>
                  <a:cubicBezTo>
                    <a:pt x="781525" y="832288"/>
                    <a:pt x="779209" y="835467"/>
                    <a:pt x="778763" y="838914"/>
                  </a:cubicBezTo>
                  <a:cubicBezTo>
                    <a:pt x="776417" y="832377"/>
                    <a:pt x="772734" y="826018"/>
                    <a:pt x="769051" y="820729"/>
                  </a:cubicBezTo>
                  <a:cubicBezTo>
                    <a:pt x="755329" y="798265"/>
                    <a:pt x="738103" y="778297"/>
                    <a:pt x="722362" y="757230"/>
                  </a:cubicBezTo>
                  <a:cubicBezTo>
                    <a:pt x="713689" y="745493"/>
                    <a:pt x="704868" y="733845"/>
                    <a:pt x="695750" y="722435"/>
                  </a:cubicBezTo>
                  <a:cubicBezTo>
                    <a:pt x="693434" y="719375"/>
                    <a:pt x="690671" y="714977"/>
                    <a:pt x="687404" y="712095"/>
                  </a:cubicBezTo>
                  <a:cubicBezTo>
                    <a:pt x="729431" y="670465"/>
                    <a:pt x="764952" y="621853"/>
                    <a:pt x="787703" y="567120"/>
                  </a:cubicBezTo>
                  <a:cubicBezTo>
                    <a:pt x="801336" y="534910"/>
                    <a:pt x="808969" y="500858"/>
                    <a:pt x="814879" y="466538"/>
                  </a:cubicBezTo>
                  <a:cubicBezTo>
                    <a:pt x="820611" y="439974"/>
                    <a:pt x="826551" y="410825"/>
                    <a:pt x="826581" y="383102"/>
                  </a:cubicBezTo>
                  <a:cubicBezTo>
                    <a:pt x="827413" y="348247"/>
                    <a:pt x="829343" y="312917"/>
                    <a:pt x="821383" y="278687"/>
                  </a:cubicBezTo>
                  <a:cubicBezTo>
                    <a:pt x="813038" y="235067"/>
                    <a:pt x="794297" y="193824"/>
                    <a:pt x="769675" y="157068"/>
                  </a:cubicBezTo>
                  <a:cubicBezTo>
                    <a:pt x="753696" y="131722"/>
                    <a:pt x="737598" y="105722"/>
                    <a:pt x="714402" y="86289"/>
                  </a:cubicBezTo>
                  <a:cubicBezTo>
                    <a:pt x="675881" y="55802"/>
                    <a:pt x="632934" y="27366"/>
                    <a:pt x="584848" y="15094"/>
                  </a:cubicBezTo>
                  <a:cubicBezTo>
                    <a:pt x="569048" y="12895"/>
                    <a:pt x="554108" y="11915"/>
                    <a:pt x="538159" y="9775"/>
                  </a:cubicBezTo>
                  <a:cubicBezTo>
                    <a:pt x="532041" y="9033"/>
                    <a:pt x="525210" y="4605"/>
                    <a:pt x="519270" y="7695"/>
                  </a:cubicBezTo>
                  <a:cubicBezTo>
                    <a:pt x="469403" y="-1248"/>
                    <a:pt x="418526" y="832"/>
                    <a:pt x="368094" y="118"/>
                  </a:cubicBezTo>
                  <a:cubicBezTo>
                    <a:pt x="318643" y="-1040"/>
                    <a:pt x="268805" y="6239"/>
                    <a:pt x="222858" y="25048"/>
                  </a:cubicBezTo>
                  <a:cubicBezTo>
                    <a:pt x="159507" y="48968"/>
                    <a:pt x="110591" y="99571"/>
                    <a:pt x="75781" y="156444"/>
                  </a:cubicBezTo>
                  <a:cubicBezTo>
                    <a:pt x="50863" y="193170"/>
                    <a:pt x="35567" y="235126"/>
                    <a:pt x="22855" y="277379"/>
                  </a:cubicBezTo>
                  <a:cubicBezTo>
                    <a:pt x="15074" y="302933"/>
                    <a:pt x="8421" y="328844"/>
                    <a:pt x="4975" y="355349"/>
                  </a:cubicBezTo>
                  <a:cubicBezTo>
                    <a:pt x="-5271" y="432991"/>
                    <a:pt x="-2153" y="510664"/>
                    <a:pt x="37973" y="579986"/>
                  </a:cubicBezTo>
                  <a:cubicBezTo>
                    <a:pt x="47922" y="597577"/>
                    <a:pt x="61525" y="612553"/>
                    <a:pt x="75989" y="626489"/>
                  </a:cubicBezTo>
                  <a:cubicBezTo>
                    <a:pt x="88909" y="639117"/>
                    <a:pt x="100997" y="652578"/>
                    <a:pt x="114689" y="664344"/>
                  </a:cubicBezTo>
                  <a:cubicBezTo>
                    <a:pt x="128114" y="675873"/>
                    <a:pt x="143172" y="685293"/>
                    <a:pt x="157577" y="695485"/>
                  </a:cubicBezTo>
                  <a:cubicBezTo>
                    <a:pt x="185970" y="716819"/>
                    <a:pt x="216532" y="734915"/>
                    <a:pt x="249619" y="747989"/>
                  </a:cubicBezTo>
                  <a:cubicBezTo>
                    <a:pt x="315316" y="775682"/>
                    <a:pt x="385291" y="794135"/>
                    <a:pt x="456750" y="796601"/>
                  </a:cubicBezTo>
                  <a:cubicBezTo>
                    <a:pt x="509172" y="798087"/>
                    <a:pt x="563286" y="790034"/>
                    <a:pt x="610242" y="765758"/>
                  </a:cubicBezTo>
                  <a:cubicBezTo>
                    <a:pt x="617341" y="762133"/>
                    <a:pt x="624558" y="758597"/>
                    <a:pt x="631657" y="754853"/>
                  </a:cubicBezTo>
                  <a:cubicBezTo>
                    <a:pt x="644992" y="785429"/>
                    <a:pt x="663911" y="813865"/>
                    <a:pt x="681791" y="841885"/>
                  </a:cubicBezTo>
                  <a:cubicBezTo>
                    <a:pt x="689721" y="854454"/>
                    <a:pt x="698542" y="866429"/>
                    <a:pt x="707541" y="878285"/>
                  </a:cubicBezTo>
                  <a:cubicBezTo>
                    <a:pt x="708403" y="879562"/>
                    <a:pt x="709383" y="880781"/>
                    <a:pt x="710452" y="881880"/>
                  </a:cubicBezTo>
                  <a:cubicBezTo>
                    <a:pt x="705551" y="887704"/>
                    <a:pt x="710066" y="899411"/>
                    <a:pt x="711402" y="906097"/>
                  </a:cubicBezTo>
                  <a:cubicBezTo>
                    <a:pt x="713571" y="914565"/>
                    <a:pt x="719926" y="920746"/>
                    <a:pt x="727678" y="923896"/>
                  </a:cubicBezTo>
                  <a:cubicBezTo>
                    <a:pt x="723015" y="932810"/>
                    <a:pt x="731034" y="950103"/>
                    <a:pt x="733797" y="958453"/>
                  </a:cubicBezTo>
                  <a:cubicBezTo>
                    <a:pt x="744964" y="984334"/>
                    <a:pt x="761477" y="1007332"/>
                    <a:pt x="777902" y="1030064"/>
                  </a:cubicBezTo>
                  <a:cubicBezTo>
                    <a:pt x="798573" y="1060313"/>
                    <a:pt x="819601" y="1092641"/>
                    <a:pt x="840986" y="1122801"/>
                  </a:cubicBezTo>
                  <a:cubicBezTo>
                    <a:pt x="868102" y="1160924"/>
                    <a:pt x="889992" y="1202494"/>
                    <a:pt x="916306" y="1241152"/>
                  </a:cubicBezTo>
                  <a:cubicBezTo>
                    <a:pt x="940037" y="1275055"/>
                    <a:pt x="963530" y="1309137"/>
                    <a:pt x="988538" y="1342625"/>
                  </a:cubicBezTo>
                  <a:cubicBezTo>
                    <a:pt x="1002794" y="1362117"/>
                    <a:pt x="1017734" y="1381104"/>
                    <a:pt x="1031604" y="1400864"/>
                  </a:cubicBezTo>
                  <a:cubicBezTo>
                    <a:pt x="1044167" y="1416880"/>
                    <a:pt x="1053909" y="1439998"/>
                    <a:pt x="1074788" y="1445762"/>
                  </a:cubicBezTo>
                  <a:cubicBezTo>
                    <a:pt x="1073600" y="1449357"/>
                    <a:pt x="1074640" y="1453725"/>
                    <a:pt x="1075739" y="1457172"/>
                  </a:cubicBezTo>
                  <a:cubicBezTo>
                    <a:pt x="1081263" y="1473039"/>
                    <a:pt x="1096885" y="1483766"/>
                    <a:pt x="1113340" y="1485341"/>
                  </a:cubicBezTo>
                  <a:cubicBezTo>
                    <a:pt x="1137100" y="1487094"/>
                    <a:pt x="1164722" y="1481448"/>
                    <a:pt x="1179572" y="1461213"/>
                  </a:cubicBezTo>
                  <a:cubicBezTo>
                    <a:pt x="1188482" y="1448139"/>
                    <a:pt x="1195640" y="1431886"/>
                    <a:pt x="1192699" y="1415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33"/>
            <p:cNvSpPr/>
            <p:nvPr/>
          </p:nvSpPr>
          <p:spPr>
            <a:xfrm>
              <a:off x="4089988" y="2364770"/>
              <a:ext cx="395968" cy="381781"/>
            </a:xfrm>
            <a:custGeom>
              <a:rect b="b" l="l" r="r" t="t"/>
              <a:pathLst>
                <a:path extrusionOk="0" h="763562" w="791936">
                  <a:moveTo>
                    <a:pt x="680344" y="559916"/>
                  </a:moveTo>
                  <a:cubicBezTo>
                    <a:pt x="727033" y="493060"/>
                    <a:pt x="732231" y="446528"/>
                    <a:pt x="731369" y="366894"/>
                  </a:cubicBezTo>
                  <a:cubicBezTo>
                    <a:pt x="731993" y="324968"/>
                    <a:pt x="725578" y="283190"/>
                    <a:pt x="715747" y="242482"/>
                  </a:cubicBezTo>
                  <a:cubicBezTo>
                    <a:pt x="706629" y="206380"/>
                    <a:pt x="694689" y="170515"/>
                    <a:pt x="672384" y="140207"/>
                  </a:cubicBezTo>
                  <a:cubicBezTo>
                    <a:pt x="654267" y="111681"/>
                    <a:pt x="628487" y="87613"/>
                    <a:pt x="597123" y="74539"/>
                  </a:cubicBezTo>
                  <a:cubicBezTo>
                    <a:pt x="589223" y="72073"/>
                    <a:pt x="580907" y="65268"/>
                    <a:pt x="572442" y="67318"/>
                  </a:cubicBezTo>
                  <a:cubicBezTo>
                    <a:pt x="519129" y="48539"/>
                    <a:pt x="462520" y="41705"/>
                    <a:pt x="406208" y="43785"/>
                  </a:cubicBezTo>
                  <a:cubicBezTo>
                    <a:pt x="370478" y="45181"/>
                    <a:pt x="334392" y="49847"/>
                    <a:pt x="301306" y="64198"/>
                  </a:cubicBezTo>
                  <a:cubicBezTo>
                    <a:pt x="269556" y="79590"/>
                    <a:pt x="235994" y="92219"/>
                    <a:pt x="207541" y="113405"/>
                  </a:cubicBezTo>
                  <a:cubicBezTo>
                    <a:pt x="184405" y="130282"/>
                    <a:pt x="162456" y="148913"/>
                    <a:pt x="144428" y="171228"/>
                  </a:cubicBezTo>
                  <a:cubicBezTo>
                    <a:pt x="126399" y="192860"/>
                    <a:pt x="105787" y="212976"/>
                    <a:pt x="93135" y="238471"/>
                  </a:cubicBezTo>
                  <a:cubicBezTo>
                    <a:pt x="63464" y="294749"/>
                    <a:pt x="50515" y="360536"/>
                    <a:pt x="63405" y="423321"/>
                  </a:cubicBezTo>
                  <a:cubicBezTo>
                    <a:pt x="66494" y="457760"/>
                    <a:pt x="74928" y="492050"/>
                    <a:pt x="92095" y="522299"/>
                  </a:cubicBezTo>
                  <a:cubicBezTo>
                    <a:pt x="111133" y="551834"/>
                    <a:pt x="135547" y="578161"/>
                    <a:pt x="161832" y="601367"/>
                  </a:cubicBezTo>
                  <a:cubicBezTo>
                    <a:pt x="178197" y="614828"/>
                    <a:pt x="197532" y="623504"/>
                    <a:pt x="215353" y="634677"/>
                  </a:cubicBezTo>
                  <a:cubicBezTo>
                    <a:pt x="250162" y="657200"/>
                    <a:pt x="289366" y="672443"/>
                    <a:pt x="329284" y="683170"/>
                  </a:cubicBezTo>
                  <a:cubicBezTo>
                    <a:pt x="374102" y="696036"/>
                    <a:pt x="420078" y="705485"/>
                    <a:pt x="466857" y="705990"/>
                  </a:cubicBezTo>
                  <a:cubicBezTo>
                    <a:pt x="494330" y="706347"/>
                    <a:pt x="521565" y="698740"/>
                    <a:pt x="547137" y="689202"/>
                  </a:cubicBezTo>
                  <a:cubicBezTo>
                    <a:pt x="566888" y="681446"/>
                    <a:pt x="583134" y="667629"/>
                    <a:pt x="599143" y="654110"/>
                  </a:cubicBezTo>
                  <a:cubicBezTo>
                    <a:pt x="621834" y="636846"/>
                    <a:pt x="644317" y="618423"/>
                    <a:pt x="659613" y="593939"/>
                  </a:cubicBezTo>
                  <a:cubicBezTo>
                    <a:pt x="666474" y="582588"/>
                    <a:pt x="672978" y="571000"/>
                    <a:pt x="680344" y="559916"/>
                  </a:cubicBezTo>
                  <a:close/>
                  <a:moveTo>
                    <a:pt x="791216" y="299295"/>
                  </a:moveTo>
                  <a:cubicBezTo>
                    <a:pt x="792701" y="328920"/>
                    <a:pt x="791661" y="358664"/>
                    <a:pt x="790176" y="388289"/>
                  </a:cubicBezTo>
                  <a:cubicBezTo>
                    <a:pt x="788157" y="411198"/>
                    <a:pt x="782039" y="435563"/>
                    <a:pt x="777702" y="458443"/>
                  </a:cubicBezTo>
                  <a:cubicBezTo>
                    <a:pt x="771762" y="495407"/>
                    <a:pt x="760921" y="531450"/>
                    <a:pt x="744735" y="565205"/>
                  </a:cubicBezTo>
                  <a:cubicBezTo>
                    <a:pt x="716668" y="619612"/>
                    <a:pt x="678205" y="668343"/>
                    <a:pt x="631368" y="707803"/>
                  </a:cubicBezTo>
                  <a:cubicBezTo>
                    <a:pt x="611914" y="722006"/>
                    <a:pt x="590886" y="731366"/>
                    <a:pt x="569026" y="741885"/>
                  </a:cubicBezTo>
                  <a:cubicBezTo>
                    <a:pt x="527030" y="759386"/>
                    <a:pt x="480489" y="765032"/>
                    <a:pt x="435225" y="763249"/>
                  </a:cubicBezTo>
                  <a:cubicBezTo>
                    <a:pt x="371429" y="760248"/>
                    <a:pt x="308672" y="744707"/>
                    <a:pt x="249686" y="720491"/>
                  </a:cubicBezTo>
                  <a:cubicBezTo>
                    <a:pt x="210244" y="706317"/>
                    <a:pt x="174722" y="684210"/>
                    <a:pt x="141190" y="659339"/>
                  </a:cubicBezTo>
                  <a:cubicBezTo>
                    <a:pt x="118945" y="645106"/>
                    <a:pt x="98837" y="627961"/>
                    <a:pt x="80928" y="608558"/>
                  </a:cubicBezTo>
                  <a:cubicBezTo>
                    <a:pt x="64325" y="591948"/>
                    <a:pt x="46713" y="575813"/>
                    <a:pt x="35278" y="555014"/>
                  </a:cubicBezTo>
                  <a:cubicBezTo>
                    <a:pt x="-5619" y="484354"/>
                    <a:pt x="-5233" y="400679"/>
                    <a:pt x="7894" y="322294"/>
                  </a:cubicBezTo>
                  <a:cubicBezTo>
                    <a:pt x="21319" y="262598"/>
                    <a:pt x="38842" y="202012"/>
                    <a:pt x="72731" y="150428"/>
                  </a:cubicBezTo>
                  <a:cubicBezTo>
                    <a:pt x="107272" y="93437"/>
                    <a:pt x="156813" y="43220"/>
                    <a:pt x="221055" y="21470"/>
                  </a:cubicBezTo>
                  <a:cubicBezTo>
                    <a:pt x="263705" y="5097"/>
                    <a:pt x="309563" y="-370"/>
                    <a:pt x="355034" y="343"/>
                  </a:cubicBezTo>
                  <a:cubicBezTo>
                    <a:pt x="402941" y="462"/>
                    <a:pt x="451145" y="-2034"/>
                    <a:pt x="498696" y="4889"/>
                  </a:cubicBezTo>
                  <a:cubicBezTo>
                    <a:pt x="503240" y="10505"/>
                    <a:pt x="511972" y="9733"/>
                    <a:pt x="518446" y="11902"/>
                  </a:cubicBezTo>
                  <a:cubicBezTo>
                    <a:pt x="533742" y="13893"/>
                    <a:pt x="549157" y="14992"/>
                    <a:pt x="564482" y="17102"/>
                  </a:cubicBezTo>
                  <a:cubicBezTo>
                    <a:pt x="594331" y="24233"/>
                    <a:pt x="620854" y="40516"/>
                    <a:pt x="646961" y="56116"/>
                  </a:cubicBezTo>
                  <a:cubicBezTo>
                    <a:pt x="660860" y="65535"/>
                    <a:pt x="674820" y="75103"/>
                    <a:pt x="687531" y="86098"/>
                  </a:cubicBezTo>
                  <a:cubicBezTo>
                    <a:pt x="703659" y="100331"/>
                    <a:pt x="715925" y="118129"/>
                    <a:pt x="727627" y="135987"/>
                  </a:cubicBezTo>
                  <a:cubicBezTo>
                    <a:pt x="760832" y="184272"/>
                    <a:pt x="786791" y="239986"/>
                    <a:pt x="791216" y="299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33"/>
            <p:cNvSpPr/>
            <p:nvPr/>
          </p:nvSpPr>
          <p:spPr>
            <a:xfrm>
              <a:off x="4402227" y="2719131"/>
              <a:ext cx="60725" cy="73349"/>
            </a:xfrm>
            <a:custGeom>
              <a:rect b="b" l="l" r="r" t="t"/>
              <a:pathLst>
                <a:path extrusionOk="0" h="146698" w="121451">
                  <a:moveTo>
                    <a:pt x="117376" y="115260"/>
                  </a:moveTo>
                  <a:cubicBezTo>
                    <a:pt x="120465" y="121233"/>
                    <a:pt x="125069" y="129791"/>
                    <a:pt x="116693" y="133475"/>
                  </a:cubicBezTo>
                  <a:cubicBezTo>
                    <a:pt x="106536" y="139715"/>
                    <a:pt x="94982" y="148421"/>
                    <a:pt x="82478" y="146401"/>
                  </a:cubicBezTo>
                  <a:cubicBezTo>
                    <a:pt x="50847" y="109585"/>
                    <a:pt x="24800" y="66856"/>
                    <a:pt x="0" y="24871"/>
                  </a:cubicBezTo>
                  <a:cubicBezTo>
                    <a:pt x="7574" y="20473"/>
                    <a:pt x="14880" y="15659"/>
                    <a:pt x="21622" y="10043"/>
                  </a:cubicBezTo>
                  <a:cubicBezTo>
                    <a:pt x="25335" y="6745"/>
                    <a:pt x="29047" y="3417"/>
                    <a:pt x="32700" y="0"/>
                  </a:cubicBezTo>
                  <a:cubicBezTo>
                    <a:pt x="36591" y="6864"/>
                    <a:pt x="44402" y="14055"/>
                    <a:pt x="47254" y="18839"/>
                  </a:cubicBezTo>
                  <a:cubicBezTo>
                    <a:pt x="65252" y="42877"/>
                    <a:pt x="83934" y="66381"/>
                    <a:pt x="101754" y="90538"/>
                  </a:cubicBezTo>
                  <a:cubicBezTo>
                    <a:pt x="106833" y="97907"/>
                    <a:pt x="112416" y="106406"/>
                    <a:pt x="117376" y="115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4127839" y="2395097"/>
              <a:ext cx="319047" cy="313792"/>
            </a:xfrm>
            <a:custGeom>
              <a:rect b="b" l="l" r="r" t="t"/>
              <a:pathLst>
                <a:path extrusionOk="0" h="627584" w="638094">
                  <a:moveTo>
                    <a:pt x="549637" y="304338"/>
                  </a:moveTo>
                  <a:cubicBezTo>
                    <a:pt x="568704" y="310607"/>
                    <a:pt x="568794" y="261728"/>
                    <a:pt x="569001" y="249842"/>
                  </a:cubicBezTo>
                  <a:cubicBezTo>
                    <a:pt x="568081" y="197873"/>
                    <a:pt x="550736" y="143377"/>
                    <a:pt x="511412" y="107899"/>
                  </a:cubicBezTo>
                  <a:cubicBezTo>
                    <a:pt x="509036" y="106086"/>
                    <a:pt x="504373" y="106710"/>
                    <a:pt x="504403" y="110187"/>
                  </a:cubicBezTo>
                  <a:cubicBezTo>
                    <a:pt x="504670" y="113782"/>
                    <a:pt x="507670" y="116724"/>
                    <a:pt x="509422" y="119784"/>
                  </a:cubicBezTo>
                  <a:cubicBezTo>
                    <a:pt x="523619" y="141416"/>
                    <a:pt x="537846" y="163791"/>
                    <a:pt x="544588" y="189048"/>
                  </a:cubicBezTo>
                  <a:cubicBezTo>
                    <a:pt x="552221" y="220485"/>
                    <a:pt x="556646" y="254567"/>
                    <a:pt x="547944" y="286212"/>
                  </a:cubicBezTo>
                  <a:cubicBezTo>
                    <a:pt x="544974" y="292630"/>
                    <a:pt x="541113" y="300237"/>
                    <a:pt x="549637" y="304338"/>
                  </a:cubicBezTo>
                  <a:close/>
                  <a:moveTo>
                    <a:pt x="621898" y="182659"/>
                  </a:moveTo>
                  <a:cubicBezTo>
                    <a:pt x="638560" y="243781"/>
                    <a:pt x="640461" y="307695"/>
                    <a:pt x="636065" y="370897"/>
                  </a:cubicBezTo>
                  <a:cubicBezTo>
                    <a:pt x="631907" y="429820"/>
                    <a:pt x="606097" y="463486"/>
                    <a:pt x="576219" y="511295"/>
                  </a:cubicBezTo>
                  <a:cubicBezTo>
                    <a:pt x="562022" y="539019"/>
                    <a:pt x="538647" y="559878"/>
                    <a:pt x="514055" y="578211"/>
                  </a:cubicBezTo>
                  <a:cubicBezTo>
                    <a:pt x="500601" y="589235"/>
                    <a:pt x="487652" y="601032"/>
                    <a:pt x="471940" y="608787"/>
                  </a:cubicBezTo>
                  <a:cubicBezTo>
                    <a:pt x="445328" y="620583"/>
                    <a:pt x="415866" y="628458"/>
                    <a:pt x="386611" y="627507"/>
                  </a:cubicBezTo>
                  <a:cubicBezTo>
                    <a:pt x="344555" y="626378"/>
                    <a:pt x="303152" y="618236"/>
                    <a:pt x="262789" y="606558"/>
                  </a:cubicBezTo>
                  <a:cubicBezTo>
                    <a:pt x="220198" y="595832"/>
                    <a:pt x="178737" y="579073"/>
                    <a:pt x="141997" y="554559"/>
                  </a:cubicBezTo>
                  <a:cubicBezTo>
                    <a:pt x="117702" y="541752"/>
                    <a:pt x="93942" y="527460"/>
                    <a:pt x="75824" y="506422"/>
                  </a:cubicBezTo>
                  <a:cubicBezTo>
                    <a:pt x="58271" y="487762"/>
                    <a:pt x="40065" y="468894"/>
                    <a:pt x="28095" y="446014"/>
                  </a:cubicBezTo>
                  <a:cubicBezTo>
                    <a:pt x="13928" y="418112"/>
                    <a:pt x="7662" y="387477"/>
                    <a:pt x="4573" y="356575"/>
                  </a:cubicBezTo>
                  <a:cubicBezTo>
                    <a:pt x="-7189" y="299494"/>
                    <a:pt x="4573" y="239680"/>
                    <a:pt x="30293" y="187948"/>
                  </a:cubicBezTo>
                  <a:cubicBezTo>
                    <a:pt x="38253" y="171546"/>
                    <a:pt x="49153" y="157016"/>
                    <a:pt x="61419" y="143615"/>
                  </a:cubicBezTo>
                  <a:cubicBezTo>
                    <a:pt x="76834" y="126321"/>
                    <a:pt x="91387" y="108107"/>
                    <a:pt x="108792" y="92715"/>
                  </a:cubicBezTo>
                  <a:cubicBezTo>
                    <a:pt x="129820" y="75392"/>
                    <a:pt x="151531" y="58544"/>
                    <a:pt x="176004" y="46331"/>
                  </a:cubicBezTo>
                  <a:cubicBezTo>
                    <a:pt x="199111" y="35991"/>
                    <a:pt x="221357" y="23660"/>
                    <a:pt x="245117" y="14835"/>
                  </a:cubicBezTo>
                  <a:cubicBezTo>
                    <a:pt x="276303" y="3989"/>
                    <a:pt x="309389" y="928"/>
                    <a:pt x="342238" y="156"/>
                  </a:cubicBezTo>
                  <a:cubicBezTo>
                    <a:pt x="393085" y="-1152"/>
                    <a:pt x="443636" y="5802"/>
                    <a:pt x="492582" y="19619"/>
                  </a:cubicBezTo>
                  <a:cubicBezTo>
                    <a:pt x="493918" y="21728"/>
                    <a:pt x="496116" y="22917"/>
                    <a:pt x="498463" y="23600"/>
                  </a:cubicBezTo>
                  <a:cubicBezTo>
                    <a:pt x="507254" y="27106"/>
                    <a:pt x="516045" y="30642"/>
                    <a:pt x="524480" y="34951"/>
                  </a:cubicBezTo>
                  <a:cubicBezTo>
                    <a:pt x="547379" y="46539"/>
                    <a:pt x="567071" y="66418"/>
                    <a:pt x="581030" y="87990"/>
                  </a:cubicBezTo>
                  <a:cubicBezTo>
                    <a:pt x="601910" y="116040"/>
                    <a:pt x="613315" y="149171"/>
                    <a:pt x="621898" y="1826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4440228" y="2779971"/>
              <a:ext cx="41647" cy="32067"/>
            </a:xfrm>
            <a:custGeom>
              <a:rect b="b" l="l" r="r" t="t"/>
              <a:pathLst>
                <a:path extrusionOk="0" h="64134" w="83295">
                  <a:moveTo>
                    <a:pt x="80310" y="8617"/>
                  </a:moveTo>
                  <a:cubicBezTo>
                    <a:pt x="81706" y="14827"/>
                    <a:pt x="84439" y="21632"/>
                    <a:pt x="82775" y="27961"/>
                  </a:cubicBezTo>
                  <a:cubicBezTo>
                    <a:pt x="75588" y="48137"/>
                    <a:pt x="16692" y="80436"/>
                    <a:pt x="4039" y="54436"/>
                  </a:cubicBezTo>
                  <a:cubicBezTo>
                    <a:pt x="2317" y="50425"/>
                    <a:pt x="743" y="45700"/>
                    <a:pt x="0" y="41154"/>
                  </a:cubicBezTo>
                  <a:cubicBezTo>
                    <a:pt x="475" y="41332"/>
                    <a:pt x="1010" y="41510"/>
                    <a:pt x="1515" y="41689"/>
                  </a:cubicBezTo>
                  <a:cubicBezTo>
                    <a:pt x="19305" y="46413"/>
                    <a:pt x="36947" y="35568"/>
                    <a:pt x="51233" y="26029"/>
                  </a:cubicBezTo>
                  <a:cubicBezTo>
                    <a:pt x="62252" y="19760"/>
                    <a:pt x="64480" y="10014"/>
                    <a:pt x="62549" y="0"/>
                  </a:cubicBezTo>
                  <a:cubicBezTo>
                    <a:pt x="63975" y="1723"/>
                    <a:pt x="66173" y="2882"/>
                    <a:pt x="69054" y="2882"/>
                  </a:cubicBezTo>
                  <a:cubicBezTo>
                    <a:pt x="73865" y="2555"/>
                    <a:pt x="79033" y="3120"/>
                    <a:pt x="80310" y="8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4622500" y="3059490"/>
              <a:ext cx="46416" cy="32281"/>
            </a:xfrm>
            <a:custGeom>
              <a:rect b="b" l="l" r="r" t="t"/>
              <a:pathLst>
                <a:path extrusionOk="0" h="64563" w="92832">
                  <a:moveTo>
                    <a:pt x="89517" y="5081"/>
                  </a:moveTo>
                  <a:cubicBezTo>
                    <a:pt x="95547" y="15689"/>
                    <a:pt x="92458" y="27783"/>
                    <a:pt x="87349" y="38064"/>
                  </a:cubicBezTo>
                  <a:cubicBezTo>
                    <a:pt x="81617" y="51732"/>
                    <a:pt x="68192" y="59755"/>
                    <a:pt x="54025" y="62251"/>
                  </a:cubicBezTo>
                  <a:cubicBezTo>
                    <a:pt x="33413" y="67807"/>
                    <a:pt x="9088" y="64182"/>
                    <a:pt x="0" y="42194"/>
                  </a:cubicBezTo>
                  <a:cubicBezTo>
                    <a:pt x="29106" y="44838"/>
                    <a:pt x="57827" y="28228"/>
                    <a:pt x="79211" y="9746"/>
                  </a:cubicBezTo>
                  <a:cubicBezTo>
                    <a:pt x="82270" y="7012"/>
                    <a:pt x="84379" y="3744"/>
                    <a:pt x="85745" y="0"/>
                  </a:cubicBezTo>
                  <a:cubicBezTo>
                    <a:pt x="87052" y="1664"/>
                    <a:pt x="88448" y="3328"/>
                    <a:pt x="89517" y="50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4448975" y="2800444"/>
              <a:ext cx="208592" cy="271376"/>
            </a:xfrm>
            <a:custGeom>
              <a:rect b="b" l="l" r="r" t="t"/>
              <a:pathLst>
                <a:path extrusionOk="0" h="542752" w="417184">
                  <a:moveTo>
                    <a:pt x="412511" y="483090"/>
                  </a:moveTo>
                  <a:cubicBezTo>
                    <a:pt x="413936" y="492212"/>
                    <a:pt x="420322" y="504840"/>
                    <a:pt x="415273" y="513576"/>
                  </a:cubicBezTo>
                  <a:cubicBezTo>
                    <a:pt x="397274" y="530067"/>
                    <a:pt x="372296" y="544806"/>
                    <a:pt x="347110" y="542518"/>
                  </a:cubicBezTo>
                  <a:cubicBezTo>
                    <a:pt x="333775" y="540794"/>
                    <a:pt x="327656" y="527037"/>
                    <a:pt x="320053" y="517528"/>
                  </a:cubicBezTo>
                  <a:cubicBezTo>
                    <a:pt x="311766" y="505643"/>
                    <a:pt x="303153" y="493222"/>
                    <a:pt x="294362" y="481544"/>
                  </a:cubicBezTo>
                  <a:cubicBezTo>
                    <a:pt x="269265" y="448473"/>
                    <a:pt x="244881" y="415520"/>
                    <a:pt x="221120" y="381379"/>
                  </a:cubicBezTo>
                  <a:cubicBezTo>
                    <a:pt x="196469" y="347594"/>
                    <a:pt x="173837" y="312056"/>
                    <a:pt x="152186" y="276191"/>
                  </a:cubicBezTo>
                  <a:cubicBezTo>
                    <a:pt x="135078" y="247547"/>
                    <a:pt x="115238" y="220775"/>
                    <a:pt x="96467" y="193289"/>
                  </a:cubicBezTo>
                  <a:cubicBezTo>
                    <a:pt x="82508" y="173262"/>
                    <a:pt x="68519" y="152819"/>
                    <a:pt x="53877" y="133029"/>
                  </a:cubicBezTo>
                  <a:cubicBezTo>
                    <a:pt x="32968" y="104861"/>
                    <a:pt x="9801" y="76632"/>
                    <a:pt x="505" y="41837"/>
                  </a:cubicBezTo>
                  <a:cubicBezTo>
                    <a:pt x="1634" y="41481"/>
                    <a:pt x="1366" y="39936"/>
                    <a:pt x="386" y="39698"/>
                  </a:cubicBezTo>
                  <a:cubicBezTo>
                    <a:pt x="238" y="39520"/>
                    <a:pt x="119" y="39312"/>
                    <a:pt x="0" y="39074"/>
                  </a:cubicBezTo>
                  <a:cubicBezTo>
                    <a:pt x="1010" y="39222"/>
                    <a:pt x="2049" y="39282"/>
                    <a:pt x="3089" y="39312"/>
                  </a:cubicBezTo>
                  <a:cubicBezTo>
                    <a:pt x="31304" y="38717"/>
                    <a:pt x="62876" y="24722"/>
                    <a:pt x="78023" y="0"/>
                  </a:cubicBezTo>
                  <a:cubicBezTo>
                    <a:pt x="78291" y="267"/>
                    <a:pt x="78617" y="535"/>
                    <a:pt x="78974" y="773"/>
                  </a:cubicBezTo>
                  <a:cubicBezTo>
                    <a:pt x="97121" y="14857"/>
                    <a:pt x="115000" y="29684"/>
                    <a:pt x="127653" y="49117"/>
                  </a:cubicBezTo>
                  <a:cubicBezTo>
                    <a:pt x="143899" y="71403"/>
                    <a:pt x="159462" y="91994"/>
                    <a:pt x="174015" y="115914"/>
                  </a:cubicBezTo>
                  <a:cubicBezTo>
                    <a:pt x="196915" y="153383"/>
                    <a:pt x="223853" y="188119"/>
                    <a:pt x="246752" y="225648"/>
                  </a:cubicBezTo>
                  <a:cubicBezTo>
                    <a:pt x="270483" y="259641"/>
                    <a:pt x="296708" y="291702"/>
                    <a:pt x="321300" y="324982"/>
                  </a:cubicBezTo>
                  <a:cubicBezTo>
                    <a:pt x="335408" y="345365"/>
                    <a:pt x="348268" y="366700"/>
                    <a:pt x="361782" y="387470"/>
                  </a:cubicBezTo>
                  <a:cubicBezTo>
                    <a:pt x="381028" y="418016"/>
                    <a:pt x="401908" y="448116"/>
                    <a:pt x="412511" y="483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33"/>
          <p:cNvGrpSpPr/>
          <p:nvPr/>
        </p:nvGrpSpPr>
        <p:grpSpPr>
          <a:xfrm>
            <a:off x="4025097" y="1131682"/>
            <a:ext cx="708689" cy="742792"/>
            <a:chOff x="4025097" y="1131682"/>
            <a:chExt cx="708689" cy="742792"/>
          </a:xfrm>
        </p:grpSpPr>
        <p:sp>
          <p:nvSpPr>
            <p:cNvPr id="1629" name="Google Shape;1629;p33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1" name="Google Shape;1631;p33"/>
          <p:cNvGrpSpPr/>
          <p:nvPr/>
        </p:nvGrpSpPr>
        <p:grpSpPr>
          <a:xfrm>
            <a:off x="5050121" y="1188429"/>
            <a:ext cx="483847" cy="742901"/>
            <a:chOff x="5050121" y="1188429"/>
            <a:chExt cx="483847" cy="742901"/>
          </a:xfrm>
        </p:grpSpPr>
        <p:sp>
          <p:nvSpPr>
            <p:cNvPr id="1632" name="Google Shape;1632;p33"/>
            <p:cNvSpPr/>
            <p:nvPr/>
          </p:nvSpPr>
          <p:spPr>
            <a:xfrm>
              <a:off x="5050121" y="1188429"/>
              <a:ext cx="483847" cy="742901"/>
            </a:xfrm>
            <a:custGeom>
              <a:rect b="b" l="l" r="r" t="t"/>
              <a:pathLst>
                <a:path extrusionOk="0" h="1485802" w="967695">
                  <a:moveTo>
                    <a:pt x="967601" y="481531"/>
                  </a:moveTo>
                  <a:cubicBezTo>
                    <a:pt x="967393" y="461950"/>
                    <a:pt x="968047" y="442249"/>
                    <a:pt x="965845" y="422757"/>
                  </a:cubicBezTo>
                  <a:cubicBezTo>
                    <a:pt x="965488" y="419756"/>
                    <a:pt x="964744" y="416547"/>
                    <a:pt x="963078" y="413962"/>
                  </a:cubicBezTo>
                  <a:cubicBezTo>
                    <a:pt x="961204" y="411050"/>
                    <a:pt x="958109" y="409297"/>
                    <a:pt x="954598" y="409505"/>
                  </a:cubicBezTo>
                  <a:cubicBezTo>
                    <a:pt x="947873" y="410188"/>
                    <a:pt x="941148" y="411020"/>
                    <a:pt x="934394" y="411792"/>
                  </a:cubicBezTo>
                  <a:cubicBezTo>
                    <a:pt x="935078" y="409297"/>
                    <a:pt x="935167" y="406414"/>
                    <a:pt x="934929" y="403829"/>
                  </a:cubicBezTo>
                  <a:cubicBezTo>
                    <a:pt x="934662" y="399996"/>
                    <a:pt x="934751" y="394915"/>
                    <a:pt x="931954" y="392211"/>
                  </a:cubicBezTo>
                  <a:cubicBezTo>
                    <a:pt x="928324" y="368737"/>
                    <a:pt x="919962" y="346333"/>
                    <a:pt x="917165" y="322591"/>
                  </a:cubicBezTo>
                  <a:cubicBezTo>
                    <a:pt x="916243" y="317867"/>
                    <a:pt x="915916" y="312904"/>
                    <a:pt x="914934" y="308150"/>
                  </a:cubicBezTo>
                  <a:cubicBezTo>
                    <a:pt x="934721" y="295849"/>
                    <a:pt x="958912" y="279922"/>
                    <a:pt x="945969" y="261767"/>
                  </a:cubicBezTo>
                  <a:cubicBezTo>
                    <a:pt x="926598" y="235173"/>
                    <a:pt x="909578" y="207063"/>
                    <a:pt x="887469" y="182312"/>
                  </a:cubicBezTo>
                  <a:cubicBezTo>
                    <a:pt x="878989" y="173457"/>
                    <a:pt x="867920" y="153608"/>
                    <a:pt x="853637" y="163146"/>
                  </a:cubicBezTo>
                  <a:cubicBezTo>
                    <a:pt x="850751" y="166533"/>
                    <a:pt x="847835" y="169921"/>
                    <a:pt x="844859" y="173279"/>
                  </a:cubicBezTo>
                  <a:cubicBezTo>
                    <a:pt x="831529" y="165642"/>
                    <a:pt x="819984" y="157590"/>
                    <a:pt x="806951" y="148765"/>
                  </a:cubicBezTo>
                  <a:cubicBezTo>
                    <a:pt x="797013" y="142525"/>
                    <a:pt x="787134" y="135958"/>
                    <a:pt x="778207" y="128529"/>
                  </a:cubicBezTo>
                  <a:cubicBezTo>
                    <a:pt x="785884" y="112513"/>
                    <a:pt x="800018" y="86603"/>
                    <a:pt x="779933" y="77124"/>
                  </a:cubicBezTo>
                  <a:cubicBezTo>
                    <a:pt x="751725" y="63991"/>
                    <a:pt x="727385" y="43429"/>
                    <a:pt x="698105" y="32672"/>
                  </a:cubicBezTo>
                  <a:cubicBezTo>
                    <a:pt x="684656" y="28364"/>
                    <a:pt x="680460" y="36951"/>
                    <a:pt x="676741" y="47975"/>
                  </a:cubicBezTo>
                  <a:cubicBezTo>
                    <a:pt x="674330" y="54155"/>
                    <a:pt x="671742" y="60306"/>
                    <a:pt x="669242" y="66487"/>
                  </a:cubicBezTo>
                  <a:cubicBezTo>
                    <a:pt x="657221" y="64139"/>
                    <a:pt x="645527" y="61732"/>
                    <a:pt x="633119" y="59385"/>
                  </a:cubicBezTo>
                  <a:cubicBezTo>
                    <a:pt x="622169" y="57513"/>
                    <a:pt x="611040" y="53947"/>
                    <a:pt x="599882" y="53472"/>
                  </a:cubicBezTo>
                  <a:cubicBezTo>
                    <a:pt x="599912" y="53204"/>
                    <a:pt x="599912" y="52937"/>
                    <a:pt x="599942" y="52670"/>
                  </a:cubicBezTo>
                  <a:cubicBezTo>
                    <a:pt x="599823" y="37694"/>
                    <a:pt x="605803" y="9763"/>
                    <a:pt x="586373" y="4533"/>
                  </a:cubicBezTo>
                  <a:cubicBezTo>
                    <a:pt x="573548" y="3701"/>
                    <a:pt x="560724" y="2542"/>
                    <a:pt x="547869" y="1948"/>
                  </a:cubicBezTo>
                  <a:cubicBezTo>
                    <a:pt x="532248" y="1472"/>
                    <a:pt x="516596" y="997"/>
                    <a:pt x="500975" y="46"/>
                  </a:cubicBezTo>
                  <a:cubicBezTo>
                    <a:pt x="489757" y="224"/>
                    <a:pt x="476516" y="-1440"/>
                    <a:pt x="467143" y="5870"/>
                  </a:cubicBezTo>
                  <a:cubicBezTo>
                    <a:pt x="463542" y="8871"/>
                    <a:pt x="462739" y="13685"/>
                    <a:pt x="462947" y="18142"/>
                  </a:cubicBezTo>
                  <a:cubicBezTo>
                    <a:pt x="462947" y="26521"/>
                    <a:pt x="462917" y="34901"/>
                    <a:pt x="462888" y="43280"/>
                  </a:cubicBezTo>
                  <a:cubicBezTo>
                    <a:pt x="452176" y="45865"/>
                    <a:pt x="441434" y="48420"/>
                    <a:pt x="430633" y="50649"/>
                  </a:cubicBezTo>
                  <a:cubicBezTo>
                    <a:pt x="427419" y="51808"/>
                    <a:pt x="417778" y="52759"/>
                    <a:pt x="410071" y="54750"/>
                  </a:cubicBezTo>
                  <a:cubicBezTo>
                    <a:pt x="408881" y="53680"/>
                    <a:pt x="407245" y="53145"/>
                    <a:pt x="405311" y="53680"/>
                  </a:cubicBezTo>
                  <a:cubicBezTo>
                    <a:pt x="402365" y="54868"/>
                    <a:pt x="399151" y="56324"/>
                    <a:pt x="397098" y="58850"/>
                  </a:cubicBezTo>
                  <a:cubicBezTo>
                    <a:pt x="393706" y="46340"/>
                    <a:pt x="389094" y="32167"/>
                    <a:pt x="378322" y="30384"/>
                  </a:cubicBezTo>
                  <a:cubicBezTo>
                    <a:pt x="350352" y="35109"/>
                    <a:pt x="322918" y="44587"/>
                    <a:pt x="295304" y="51689"/>
                  </a:cubicBezTo>
                  <a:cubicBezTo>
                    <a:pt x="284503" y="55255"/>
                    <a:pt x="263317" y="59563"/>
                    <a:pt x="268167" y="75044"/>
                  </a:cubicBezTo>
                  <a:cubicBezTo>
                    <a:pt x="270131" y="79323"/>
                    <a:pt x="272125" y="83602"/>
                    <a:pt x="273583" y="88089"/>
                  </a:cubicBezTo>
                  <a:cubicBezTo>
                    <a:pt x="274892" y="92575"/>
                    <a:pt x="276082" y="97062"/>
                    <a:pt x="277273" y="101579"/>
                  </a:cubicBezTo>
                  <a:cubicBezTo>
                    <a:pt x="272452" y="104253"/>
                    <a:pt x="268554" y="109750"/>
                    <a:pt x="264775" y="113256"/>
                  </a:cubicBezTo>
                  <a:cubicBezTo>
                    <a:pt x="257068" y="121517"/>
                    <a:pt x="249243" y="129688"/>
                    <a:pt x="241358" y="137800"/>
                  </a:cubicBezTo>
                  <a:cubicBezTo>
                    <a:pt x="234752" y="144486"/>
                    <a:pt x="227878" y="150934"/>
                    <a:pt x="221035" y="157382"/>
                  </a:cubicBezTo>
                  <a:cubicBezTo>
                    <a:pt x="218952" y="159580"/>
                    <a:pt x="215708" y="162106"/>
                    <a:pt x="213120" y="164840"/>
                  </a:cubicBezTo>
                  <a:cubicBezTo>
                    <a:pt x="212524" y="165018"/>
                    <a:pt x="211929" y="165315"/>
                    <a:pt x="211453" y="165791"/>
                  </a:cubicBezTo>
                  <a:cubicBezTo>
                    <a:pt x="209787" y="167336"/>
                    <a:pt x="209043" y="169594"/>
                    <a:pt x="207585" y="171347"/>
                  </a:cubicBezTo>
                  <a:cubicBezTo>
                    <a:pt x="206930" y="171971"/>
                    <a:pt x="206395" y="172655"/>
                    <a:pt x="205948" y="173397"/>
                  </a:cubicBezTo>
                  <a:cubicBezTo>
                    <a:pt x="201366" y="168079"/>
                    <a:pt x="196873" y="162641"/>
                    <a:pt x="192707" y="156936"/>
                  </a:cubicBezTo>
                  <a:cubicBezTo>
                    <a:pt x="172235" y="135898"/>
                    <a:pt x="153251" y="182044"/>
                    <a:pt x="143551" y="195386"/>
                  </a:cubicBezTo>
                  <a:cubicBezTo>
                    <a:pt x="132363" y="210896"/>
                    <a:pt x="121056" y="226437"/>
                    <a:pt x="113944" y="244354"/>
                  </a:cubicBezTo>
                  <a:cubicBezTo>
                    <a:pt x="110612" y="253952"/>
                    <a:pt x="102072" y="263312"/>
                    <a:pt x="104899" y="273920"/>
                  </a:cubicBezTo>
                  <a:cubicBezTo>
                    <a:pt x="109898" y="287142"/>
                    <a:pt x="121919" y="296205"/>
                    <a:pt x="131917" y="305803"/>
                  </a:cubicBezTo>
                  <a:cubicBezTo>
                    <a:pt x="121740" y="319382"/>
                    <a:pt x="116474" y="356941"/>
                    <a:pt x="114688" y="368083"/>
                  </a:cubicBezTo>
                  <a:cubicBezTo>
                    <a:pt x="113081" y="379701"/>
                    <a:pt x="111832" y="391349"/>
                    <a:pt x="110969" y="402997"/>
                  </a:cubicBezTo>
                  <a:cubicBezTo>
                    <a:pt x="110850" y="404602"/>
                    <a:pt x="111118" y="406117"/>
                    <a:pt x="111772" y="407484"/>
                  </a:cubicBezTo>
                  <a:cubicBezTo>
                    <a:pt x="111742" y="407603"/>
                    <a:pt x="111713" y="407692"/>
                    <a:pt x="111653" y="407781"/>
                  </a:cubicBezTo>
                  <a:cubicBezTo>
                    <a:pt x="110701" y="409089"/>
                    <a:pt x="110106" y="410812"/>
                    <a:pt x="109927" y="412565"/>
                  </a:cubicBezTo>
                  <a:cubicBezTo>
                    <a:pt x="84903" y="409089"/>
                    <a:pt x="82642" y="427481"/>
                    <a:pt x="79577" y="447301"/>
                  </a:cubicBezTo>
                  <a:cubicBezTo>
                    <a:pt x="76899" y="474162"/>
                    <a:pt x="77375" y="500726"/>
                    <a:pt x="74667" y="527707"/>
                  </a:cubicBezTo>
                  <a:cubicBezTo>
                    <a:pt x="74786" y="540305"/>
                    <a:pt x="89634" y="543544"/>
                    <a:pt x="105791" y="544346"/>
                  </a:cubicBezTo>
                  <a:cubicBezTo>
                    <a:pt x="105464" y="546100"/>
                    <a:pt x="105107" y="547853"/>
                    <a:pt x="104393" y="549398"/>
                  </a:cubicBezTo>
                  <a:cubicBezTo>
                    <a:pt x="102429" y="568266"/>
                    <a:pt x="101834" y="587432"/>
                    <a:pt x="101745" y="606449"/>
                  </a:cubicBezTo>
                  <a:cubicBezTo>
                    <a:pt x="102072" y="620147"/>
                    <a:pt x="104155" y="633696"/>
                    <a:pt x="106238" y="647246"/>
                  </a:cubicBezTo>
                  <a:cubicBezTo>
                    <a:pt x="106952" y="650425"/>
                    <a:pt x="107190" y="654377"/>
                    <a:pt x="108053" y="657943"/>
                  </a:cubicBezTo>
                  <a:cubicBezTo>
                    <a:pt x="98680" y="661033"/>
                    <a:pt x="86837" y="661687"/>
                    <a:pt x="82314" y="671225"/>
                  </a:cubicBezTo>
                  <a:cubicBezTo>
                    <a:pt x="76720" y="690034"/>
                    <a:pt x="101120" y="717460"/>
                    <a:pt x="110880" y="733030"/>
                  </a:cubicBezTo>
                  <a:cubicBezTo>
                    <a:pt x="124031" y="752017"/>
                    <a:pt x="139683" y="769489"/>
                    <a:pt x="157685" y="784049"/>
                  </a:cubicBezTo>
                  <a:cubicBezTo>
                    <a:pt x="170212" y="792785"/>
                    <a:pt x="184584" y="781612"/>
                    <a:pt x="194820" y="774214"/>
                  </a:cubicBezTo>
                  <a:cubicBezTo>
                    <a:pt x="196427" y="773025"/>
                    <a:pt x="198033" y="771807"/>
                    <a:pt x="199611" y="770589"/>
                  </a:cubicBezTo>
                  <a:cubicBezTo>
                    <a:pt x="200592" y="771747"/>
                    <a:pt x="201485" y="772758"/>
                    <a:pt x="201961" y="773441"/>
                  </a:cubicBezTo>
                  <a:cubicBezTo>
                    <a:pt x="214399" y="788417"/>
                    <a:pt x="229455" y="801075"/>
                    <a:pt x="245523" y="812188"/>
                  </a:cubicBezTo>
                  <a:cubicBezTo>
                    <a:pt x="238293" y="822439"/>
                    <a:pt x="233770" y="834533"/>
                    <a:pt x="228295" y="845765"/>
                  </a:cubicBezTo>
                  <a:cubicBezTo>
                    <a:pt x="215976" y="872151"/>
                    <a:pt x="207734" y="900112"/>
                    <a:pt x="196635" y="927003"/>
                  </a:cubicBezTo>
                  <a:cubicBezTo>
                    <a:pt x="188393" y="946465"/>
                    <a:pt x="178544" y="965185"/>
                    <a:pt x="169885" y="984470"/>
                  </a:cubicBezTo>
                  <a:cubicBezTo>
                    <a:pt x="159292" y="1008271"/>
                    <a:pt x="151288" y="1033082"/>
                    <a:pt x="141290" y="1057120"/>
                  </a:cubicBezTo>
                  <a:cubicBezTo>
                    <a:pt x="128138" y="1088855"/>
                    <a:pt x="112873" y="1119698"/>
                    <a:pt x="100138" y="1151611"/>
                  </a:cubicBezTo>
                  <a:cubicBezTo>
                    <a:pt x="88087" y="1184177"/>
                    <a:pt x="78267" y="1217605"/>
                    <a:pt x="64015" y="1249370"/>
                  </a:cubicBezTo>
                  <a:cubicBezTo>
                    <a:pt x="40716" y="1302498"/>
                    <a:pt x="20244" y="1357053"/>
                    <a:pt x="4533" y="1412915"/>
                  </a:cubicBezTo>
                  <a:cubicBezTo>
                    <a:pt x="2837" y="1420849"/>
                    <a:pt x="-4512" y="1431397"/>
                    <a:pt x="4117" y="1437578"/>
                  </a:cubicBezTo>
                  <a:cubicBezTo>
                    <a:pt x="15632" y="1444382"/>
                    <a:pt x="34795" y="1426108"/>
                    <a:pt x="45715" y="1420908"/>
                  </a:cubicBezTo>
                  <a:cubicBezTo>
                    <a:pt x="63330" y="1410419"/>
                    <a:pt x="80797" y="1399574"/>
                    <a:pt x="97162" y="1387183"/>
                  </a:cubicBezTo>
                  <a:cubicBezTo>
                    <a:pt x="114629" y="1373366"/>
                    <a:pt x="131351" y="1358598"/>
                    <a:pt x="149830" y="1346059"/>
                  </a:cubicBezTo>
                  <a:cubicBezTo>
                    <a:pt x="167802" y="1374198"/>
                    <a:pt x="184257" y="1405011"/>
                    <a:pt x="202289" y="1433774"/>
                  </a:cubicBezTo>
                  <a:cubicBezTo>
                    <a:pt x="209519" y="1445214"/>
                    <a:pt x="217345" y="1456298"/>
                    <a:pt x="225468" y="1467114"/>
                  </a:cubicBezTo>
                  <a:cubicBezTo>
                    <a:pt x="231360" y="1473413"/>
                    <a:pt x="235645" y="1482981"/>
                    <a:pt x="244303" y="1485744"/>
                  </a:cubicBezTo>
                  <a:cubicBezTo>
                    <a:pt x="262692" y="1487676"/>
                    <a:pt x="274714" y="1440906"/>
                    <a:pt x="282063" y="1426584"/>
                  </a:cubicBezTo>
                  <a:cubicBezTo>
                    <a:pt x="294233" y="1401030"/>
                    <a:pt x="302089" y="1371732"/>
                    <a:pt x="315508" y="1346356"/>
                  </a:cubicBezTo>
                  <a:cubicBezTo>
                    <a:pt x="331666" y="1312363"/>
                    <a:pt x="346514" y="1277776"/>
                    <a:pt x="359100" y="1242298"/>
                  </a:cubicBezTo>
                  <a:cubicBezTo>
                    <a:pt x="367343" y="1223816"/>
                    <a:pt x="375049" y="1205126"/>
                    <a:pt x="381714" y="1186020"/>
                  </a:cubicBezTo>
                  <a:cubicBezTo>
                    <a:pt x="390820" y="1162932"/>
                    <a:pt x="401204" y="1139755"/>
                    <a:pt x="409417" y="1116132"/>
                  </a:cubicBezTo>
                  <a:cubicBezTo>
                    <a:pt x="419950" y="1081307"/>
                    <a:pt x="428312" y="1045859"/>
                    <a:pt x="441642" y="1011866"/>
                  </a:cubicBezTo>
                  <a:cubicBezTo>
                    <a:pt x="450658" y="979775"/>
                    <a:pt x="465000" y="949526"/>
                    <a:pt x="474224" y="917524"/>
                  </a:cubicBezTo>
                  <a:cubicBezTo>
                    <a:pt x="474433" y="916900"/>
                    <a:pt x="474552" y="916306"/>
                    <a:pt x="474611" y="915712"/>
                  </a:cubicBezTo>
                  <a:cubicBezTo>
                    <a:pt x="486127" y="916662"/>
                    <a:pt x="497761" y="915741"/>
                    <a:pt x="509276" y="915355"/>
                  </a:cubicBezTo>
                  <a:cubicBezTo>
                    <a:pt x="513829" y="915206"/>
                    <a:pt x="518382" y="915266"/>
                    <a:pt x="522934" y="915355"/>
                  </a:cubicBezTo>
                  <a:cubicBezTo>
                    <a:pt x="530254" y="941563"/>
                    <a:pt x="540192" y="967414"/>
                    <a:pt x="547542" y="993711"/>
                  </a:cubicBezTo>
                  <a:cubicBezTo>
                    <a:pt x="553077" y="1013381"/>
                    <a:pt x="556796" y="1033973"/>
                    <a:pt x="561765" y="1053852"/>
                  </a:cubicBezTo>
                  <a:cubicBezTo>
                    <a:pt x="568698" y="1080951"/>
                    <a:pt x="577030" y="1106743"/>
                    <a:pt x="582564" y="1134466"/>
                  </a:cubicBezTo>
                  <a:cubicBezTo>
                    <a:pt x="595835" y="1201560"/>
                    <a:pt x="619521" y="1266069"/>
                    <a:pt x="638445" y="1331677"/>
                  </a:cubicBezTo>
                  <a:cubicBezTo>
                    <a:pt x="649693" y="1366116"/>
                    <a:pt x="657608" y="1401505"/>
                    <a:pt x="666743" y="1436894"/>
                  </a:cubicBezTo>
                  <a:cubicBezTo>
                    <a:pt x="669837" y="1446046"/>
                    <a:pt x="672991" y="1472997"/>
                    <a:pt x="682245" y="1476057"/>
                  </a:cubicBezTo>
                  <a:cubicBezTo>
                    <a:pt x="702182" y="1481763"/>
                    <a:pt x="710543" y="1438588"/>
                    <a:pt x="718636" y="1425573"/>
                  </a:cubicBezTo>
                  <a:cubicBezTo>
                    <a:pt x="737501" y="1391967"/>
                    <a:pt x="748243" y="1354914"/>
                    <a:pt x="762823" y="1319435"/>
                  </a:cubicBezTo>
                  <a:cubicBezTo>
                    <a:pt x="786925" y="1324130"/>
                    <a:pt x="809688" y="1334530"/>
                    <a:pt x="831767" y="1345197"/>
                  </a:cubicBezTo>
                  <a:cubicBezTo>
                    <a:pt x="849561" y="1353339"/>
                    <a:pt x="868456" y="1358687"/>
                    <a:pt x="886339" y="1366591"/>
                  </a:cubicBezTo>
                  <a:cubicBezTo>
                    <a:pt x="899550" y="1372534"/>
                    <a:pt x="914785" y="1378863"/>
                    <a:pt x="928889" y="1383439"/>
                  </a:cubicBezTo>
                  <a:cubicBezTo>
                    <a:pt x="934989" y="1386737"/>
                    <a:pt x="943202" y="1385073"/>
                    <a:pt x="946177" y="1378507"/>
                  </a:cubicBezTo>
                  <a:cubicBezTo>
                    <a:pt x="950462" y="1368374"/>
                    <a:pt x="946891" y="1357112"/>
                    <a:pt x="944600" y="1346891"/>
                  </a:cubicBezTo>
                  <a:cubicBezTo>
                    <a:pt x="941178" y="1333371"/>
                    <a:pt x="936507" y="1320237"/>
                    <a:pt x="931716" y="1307134"/>
                  </a:cubicBezTo>
                  <a:cubicBezTo>
                    <a:pt x="923771" y="1282174"/>
                    <a:pt x="911661" y="1258848"/>
                    <a:pt x="902853" y="1234216"/>
                  </a:cubicBezTo>
                  <a:cubicBezTo>
                    <a:pt x="889820" y="1196657"/>
                    <a:pt x="874079" y="1160079"/>
                    <a:pt x="859678" y="1123026"/>
                  </a:cubicBezTo>
                  <a:cubicBezTo>
                    <a:pt x="832808" y="1035905"/>
                    <a:pt x="800940" y="950031"/>
                    <a:pt x="759610" y="868615"/>
                  </a:cubicBezTo>
                  <a:cubicBezTo>
                    <a:pt x="756426" y="861840"/>
                    <a:pt x="753540" y="855036"/>
                    <a:pt x="750624" y="848142"/>
                  </a:cubicBezTo>
                  <a:cubicBezTo>
                    <a:pt x="748957" y="844368"/>
                    <a:pt x="747767" y="839525"/>
                    <a:pt x="743423" y="838039"/>
                  </a:cubicBezTo>
                  <a:cubicBezTo>
                    <a:pt x="743125" y="837920"/>
                    <a:pt x="742828" y="837831"/>
                    <a:pt x="742530" y="837772"/>
                  </a:cubicBezTo>
                  <a:cubicBezTo>
                    <a:pt x="752796" y="829601"/>
                    <a:pt x="750505" y="816913"/>
                    <a:pt x="744107" y="803155"/>
                  </a:cubicBezTo>
                  <a:cubicBezTo>
                    <a:pt x="743988" y="802917"/>
                    <a:pt x="743869" y="802709"/>
                    <a:pt x="743780" y="802472"/>
                  </a:cubicBezTo>
                  <a:cubicBezTo>
                    <a:pt x="744286" y="802056"/>
                    <a:pt x="744762" y="801669"/>
                    <a:pt x="745178" y="801402"/>
                  </a:cubicBezTo>
                  <a:cubicBezTo>
                    <a:pt x="756932" y="792458"/>
                    <a:pt x="768685" y="783484"/>
                    <a:pt x="780706" y="774897"/>
                  </a:cubicBezTo>
                  <a:cubicBezTo>
                    <a:pt x="782105" y="773738"/>
                    <a:pt x="783861" y="772787"/>
                    <a:pt x="785557" y="771777"/>
                  </a:cubicBezTo>
                  <a:cubicBezTo>
                    <a:pt x="794513" y="778225"/>
                    <a:pt x="803380" y="785030"/>
                    <a:pt x="813676" y="788892"/>
                  </a:cubicBezTo>
                  <a:cubicBezTo>
                    <a:pt x="821591" y="791715"/>
                    <a:pt x="829327" y="787318"/>
                    <a:pt x="834713" y="781672"/>
                  </a:cubicBezTo>
                  <a:cubicBezTo>
                    <a:pt x="843282" y="774362"/>
                    <a:pt x="850811" y="765953"/>
                    <a:pt x="858428" y="757663"/>
                  </a:cubicBezTo>
                  <a:cubicBezTo>
                    <a:pt x="870360" y="744054"/>
                    <a:pt x="909518" y="700345"/>
                    <a:pt x="897408" y="682724"/>
                  </a:cubicBezTo>
                  <a:cubicBezTo>
                    <a:pt x="891635" y="677703"/>
                    <a:pt x="885744" y="672800"/>
                    <a:pt x="879792" y="667986"/>
                  </a:cubicBezTo>
                  <a:cubicBezTo>
                    <a:pt x="881518" y="666530"/>
                    <a:pt x="882857" y="664421"/>
                    <a:pt x="883512" y="662192"/>
                  </a:cubicBezTo>
                  <a:cubicBezTo>
                    <a:pt x="889314" y="650098"/>
                    <a:pt x="893391" y="637321"/>
                    <a:pt x="899193" y="625198"/>
                  </a:cubicBezTo>
                  <a:cubicBezTo>
                    <a:pt x="900264" y="620919"/>
                    <a:pt x="920349" y="577923"/>
                    <a:pt x="921807" y="563334"/>
                  </a:cubicBezTo>
                  <a:cubicBezTo>
                    <a:pt x="935078" y="563601"/>
                    <a:pt x="948885" y="564047"/>
                    <a:pt x="959835" y="556440"/>
                  </a:cubicBezTo>
                  <a:cubicBezTo>
                    <a:pt x="964625" y="551953"/>
                    <a:pt x="965131" y="544970"/>
                    <a:pt x="966054" y="538849"/>
                  </a:cubicBezTo>
                  <a:cubicBezTo>
                    <a:pt x="968315" y="519743"/>
                    <a:pt x="967571" y="500608"/>
                    <a:pt x="967601" y="481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409276" y="1491623"/>
              <a:ext cx="83182" cy="83495"/>
            </a:xfrm>
            <a:custGeom>
              <a:rect b="b" l="l" r="r" t="t"/>
              <a:pathLst>
                <a:path extrusionOk="0" h="166990" w="166363">
                  <a:moveTo>
                    <a:pt x="166363" y="84774"/>
                  </a:moveTo>
                  <a:cubicBezTo>
                    <a:pt x="153896" y="116865"/>
                    <a:pt x="128068" y="142449"/>
                    <a:pt x="103371" y="165744"/>
                  </a:cubicBezTo>
                  <a:cubicBezTo>
                    <a:pt x="98907" y="170826"/>
                    <a:pt x="87243" y="158881"/>
                    <a:pt x="82334" y="156533"/>
                  </a:cubicBezTo>
                  <a:cubicBezTo>
                    <a:pt x="56298" y="139537"/>
                    <a:pt x="32850" y="119361"/>
                    <a:pt x="10623" y="97759"/>
                  </a:cubicBezTo>
                  <a:cubicBezTo>
                    <a:pt x="6844" y="94431"/>
                    <a:pt x="3600" y="91608"/>
                    <a:pt x="0" y="88429"/>
                  </a:cubicBezTo>
                  <a:cubicBezTo>
                    <a:pt x="12438" y="78712"/>
                    <a:pt x="24072" y="68045"/>
                    <a:pt x="34338" y="55892"/>
                  </a:cubicBezTo>
                  <a:cubicBezTo>
                    <a:pt x="50257" y="38717"/>
                    <a:pt x="64659" y="20176"/>
                    <a:pt x="76204" y="0"/>
                  </a:cubicBezTo>
                  <a:cubicBezTo>
                    <a:pt x="103460" y="31021"/>
                    <a:pt x="136459" y="56367"/>
                    <a:pt x="166363" y="84774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4" name="Google Shape;1634;p33"/>
            <p:cNvGrpSpPr/>
            <p:nvPr/>
          </p:nvGrpSpPr>
          <p:grpSpPr>
            <a:xfrm>
              <a:off x="5059768" y="1196121"/>
              <a:ext cx="466407" cy="725923"/>
              <a:chOff x="5059768" y="1196121"/>
              <a:chExt cx="466407" cy="725923"/>
            </a:xfrm>
          </p:grpSpPr>
          <p:sp>
            <p:nvSpPr>
              <p:cNvPr id="1635" name="Google Shape;1635;p33"/>
              <p:cNvSpPr/>
              <p:nvPr/>
            </p:nvSpPr>
            <p:spPr>
              <a:xfrm>
                <a:off x="5352725" y="1550026"/>
                <a:ext cx="64305" cy="67480"/>
              </a:xfrm>
              <a:custGeom>
                <a:rect b="b" l="l" r="r" t="t"/>
                <a:pathLst>
                  <a:path extrusionOk="0" h="134960" w="128610">
                    <a:moveTo>
                      <a:pt x="122236" y="81386"/>
                    </a:moveTo>
                    <a:cubicBezTo>
                      <a:pt x="124914" y="87270"/>
                      <a:pt x="129318" y="94669"/>
                      <a:pt x="128514" y="101592"/>
                    </a:cubicBezTo>
                    <a:cubicBezTo>
                      <a:pt x="102954" y="116152"/>
                      <a:pt x="75490" y="126463"/>
                      <a:pt x="47371" y="134961"/>
                    </a:cubicBezTo>
                    <a:cubicBezTo>
                      <a:pt x="38920" y="113804"/>
                      <a:pt x="28030" y="93807"/>
                      <a:pt x="17586" y="73601"/>
                    </a:cubicBezTo>
                    <a:cubicBezTo>
                      <a:pt x="11486" y="62340"/>
                      <a:pt x="6427" y="49206"/>
                      <a:pt x="0" y="37558"/>
                    </a:cubicBezTo>
                    <a:cubicBezTo>
                      <a:pt x="24965" y="28763"/>
                      <a:pt x="48442" y="16343"/>
                      <a:pt x="70015" y="773"/>
                    </a:cubicBezTo>
                    <a:cubicBezTo>
                      <a:pt x="70431" y="535"/>
                      <a:pt x="70848" y="267"/>
                      <a:pt x="71265" y="0"/>
                    </a:cubicBezTo>
                    <a:cubicBezTo>
                      <a:pt x="71354" y="119"/>
                      <a:pt x="71443" y="238"/>
                      <a:pt x="71532" y="357"/>
                    </a:cubicBezTo>
                    <a:cubicBezTo>
                      <a:pt x="73407" y="2853"/>
                      <a:pt x="75609" y="7042"/>
                      <a:pt x="79358" y="7220"/>
                    </a:cubicBezTo>
                    <a:cubicBezTo>
                      <a:pt x="79447" y="7310"/>
                      <a:pt x="79537" y="7369"/>
                      <a:pt x="79626" y="7458"/>
                    </a:cubicBezTo>
                    <a:cubicBezTo>
                      <a:pt x="79745" y="8468"/>
                      <a:pt x="80072" y="9508"/>
                      <a:pt x="80667" y="10578"/>
                    </a:cubicBezTo>
                    <a:cubicBezTo>
                      <a:pt x="90368" y="25287"/>
                      <a:pt x="99383" y="40381"/>
                      <a:pt x="108280" y="55595"/>
                    </a:cubicBezTo>
                    <a:cubicBezTo>
                      <a:pt x="113250" y="64034"/>
                      <a:pt x="117832" y="72680"/>
                      <a:pt x="122236" y="813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5283634" y="1574718"/>
                <a:ext cx="47861" cy="63886"/>
              </a:xfrm>
              <a:custGeom>
                <a:rect b="b" l="l" r="r" t="t"/>
                <a:pathLst>
                  <a:path extrusionOk="0" h="127772" w="95721">
                    <a:moveTo>
                      <a:pt x="95721" y="446"/>
                    </a:moveTo>
                    <a:cubicBezTo>
                      <a:pt x="95692" y="535"/>
                      <a:pt x="95692" y="624"/>
                      <a:pt x="95692" y="683"/>
                    </a:cubicBezTo>
                    <a:cubicBezTo>
                      <a:pt x="94888" y="42313"/>
                      <a:pt x="95870" y="84150"/>
                      <a:pt x="92656" y="125660"/>
                    </a:cubicBezTo>
                    <a:cubicBezTo>
                      <a:pt x="77362" y="127859"/>
                      <a:pt x="61949" y="126641"/>
                      <a:pt x="46565" y="126849"/>
                    </a:cubicBezTo>
                    <a:cubicBezTo>
                      <a:pt x="31271" y="126908"/>
                      <a:pt x="15738" y="129226"/>
                      <a:pt x="563" y="126284"/>
                    </a:cubicBezTo>
                    <a:cubicBezTo>
                      <a:pt x="-1877" y="96481"/>
                      <a:pt x="4372" y="65103"/>
                      <a:pt x="4878" y="35033"/>
                    </a:cubicBezTo>
                    <a:cubicBezTo>
                      <a:pt x="5086" y="23325"/>
                      <a:pt x="4997" y="11648"/>
                      <a:pt x="5681" y="0"/>
                    </a:cubicBezTo>
                    <a:cubicBezTo>
                      <a:pt x="23326" y="2734"/>
                      <a:pt x="41239" y="4130"/>
                      <a:pt x="59003" y="4843"/>
                    </a:cubicBezTo>
                    <a:cubicBezTo>
                      <a:pt x="71411" y="4962"/>
                      <a:pt x="83670" y="3209"/>
                      <a:pt x="95721" y="4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5059768" y="1595904"/>
                <a:ext cx="220027" cy="326140"/>
              </a:xfrm>
              <a:custGeom>
                <a:rect b="b" l="l" r="r" t="t"/>
                <a:pathLst>
                  <a:path extrusionOk="0" h="652280" w="440054">
                    <a:moveTo>
                      <a:pt x="309666" y="63053"/>
                    </a:moveTo>
                    <a:cubicBezTo>
                      <a:pt x="310201" y="63053"/>
                      <a:pt x="310618" y="62518"/>
                      <a:pt x="310588" y="62013"/>
                    </a:cubicBezTo>
                    <a:cubicBezTo>
                      <a:pt x="310529" y="61448"/>
                      <a:pt x="310082" y="61092"/>
                      <a:pt x="309547" y="61092"/>
                    </a:cubicBezTo>
                    <a:cubicBezTo>
                      <a:pt x="309011" y="61092"/>
                      <a:pt x="308595" y="61627"/>
                      <a:pt x="308624" y="62132"/>
                    </a:cubicBezTo>
                    <a:cubicBezTo>
                      <a:pt x="308654" y="62726"/>
                      <a:pt x="309130" y="63053"/>
                      <a:pt x="309666" y="63053"/>
                    </a:cubicBezTo>
                    <a:close/>
                    <a:moveTo>
                      <a:pt x="440055" y="97432"/>
                    </a:moveTo>
                    <a:cubicBezTo>
                      <a:pt x="438537" y="102246"/>
                      <a:pt x="436901" y="107000"/>
                      <a:pt x="435443" y="111843"/>
                    </a:cubicBezTo>
                    <a:cubicBezTo>
                      <a:pt x="430087" y="129761"/>
                      <a:pt x="422410" y="146906"/>
                      <a:pt x="416101" y="164526"/>
                    </a:cubicBezTo>
                    <a:cubicBezTo>
                      <a:pt x="408038" y="190734"/>
                      <a:pt x="398308" y="216407"/>
                      <a:pt x="390363" y="242644"/>
                    </a:cubicBezTo>
                    <a:cubicBezTo>
                      <a:pt x="381645" y="274557"/>
                      <a:pt x="373551" y="305103"/>
                      <a:pt x="360012" y="335589"/>
                    </a:cubicBezTo>
                    <a:cubicBezTo>
                      <a:pt x="346831" y="366730"/>
                      <a:pt x="335464" y="398553"/>
                      <a:pt x="322014" y="429664"/>
                    </a:cubicBezTo>
                    <a:cubicBezTo>
                      <a:pt x="308208" y="470342"/>
                      <a:pt x="288807" y="509386"/>
                      <a:pt x="270835" y="548549"/>
                    </a:cubicBezTo>
                    <a:cubicBezTo>
                      <a:pt x="262890" y="569379"/>
                      <a:pt x="255570" y="590268"/>
                      <a:pt x="246168" y="610562"/>
                    </a:cubicBezTo>
                    <a:cubicBezTo>
                      <a:pt x="240097" y="624795"/>
                      <a:pt x="235545" y="638850"/>
                      <a:pt x="226975" y="652281"/>
                    </a:cubicBezTo>
                    <a:cubicBezTo>
                      <a:pt x="199927" y="620101"/>
                      <a:pt x="180646" y="583196"/>
                      <a:pt x="158984" y="547153"/>
                    </a:cubicBezTo>
                    <a:cubicBezTo>
                      <a:pt x="151247" y="536159"/>
                      <a:pt x="145772" y="515329"/>
                      <a:pt x="130270" y="514230"/>
                    </a:cubicBezTo>
                    <a:cubicBezTo>
                      <a:pt x="125360" y="514557"/>
                      <a:pt x="121730" y="518122"/>
                      <a:pt x="117832" y="520707"/>
                    </a:cubicBezTo>
                    <a:cubicBezTo>
                      <a:pt x="100306" y="532623"/>
                      <a:pt x="84565" y="546826"/>
                      <a:pt x="67932" y="559870"/>
                    </a:cubicBezTo>
                    <a:cubicBezTo>
                      <a:pt x="46419" y="576094"/>
                      <a:pt x="22882" y="589406"/>
                      <a:pt x="0" y="603550"/>
                    </a:cubicBezTo>
                    <a:cubicBezTo>
                      <a:pt x="17347" y="538417"/>
                      <a:pt x="43741" y="475691"/>
                      <a:pt x="69598" y="413440"/>
                    </a:cubicBezTo>
                    <a:cubicBezTo>
                      <a:pt x="80489" y="386371"/>
                      <a:pt x="87660" y="357964"/>
                      <a:pt x="98937" y="331073"/>
                    </a:cubicBezTo>
                    <a:cubicBezTo>
                      <a:pt x="112654" y="298447"/>
                      <a:pt x="128038" y="265791"/>
                      <a:pt x="140803" y="232660"/>
                    </a:cubicBezTo>
                    <a:cubicBezTo>
                      <a:pt x="153985" y="192784"/>
                      <a:pt x="171689" y="154958"/>
                      <a:pt x="188650" y="116598"/>
                    </a:cubicBezTo>
                    <a:cubicBezTo>
                      <a:pt x="202189" y="80317"/>
                      <a:pt x="212901" y="43085"/>
                      <a:pt x="228017" y="7369"/>
                    </a:cubicBezTo>
                    <a:cubicBezTo>
                      <a:pt x="228433" y="6180"/>
                      <a:pt x="229891" y="2912"/>
                      <a:pt x="230665" y="0"/>
                    </a:cubicBezTo>
                    <a:cubicBezTo>
                      <a:pt x="233641" y="1991"/>
                      <a:pt x="236646" y="3922"/>
                      <a:pt x="239651" y="5794"/>
                    </a:cubicBezTo>
                    <a:cubicBezTo>
                      <a:pt x="238401" y="8825"/>
                      <a:pt x="237896" y="12004"/>
                      <a:pt x="239592" y="15154"/>
                    </a:cubicBezTo>
                    <a:cubicBezTo>
                      <a:pt x="252982" y="34409"/>
                      <a:pt x="279077" y="38390"/>
                      <a:pt x="299995" y="45314"/>
                    </a:cubicBezTo>
                    <a:cubicBezTo>
                      <a:pt x="313772" y="50068"/>
                      <a:pt x="326865" y="56664"/>
                      <a:pt x="340493" y="61656"/>
                    </a:cubicBezTo>
                    <a:cubicBezTo>
                      <a:pt x="348259" y="63380"/>
                      <a:pt x="356561" y="53693"/>
                      <a:pt x="364238" y="40262"/>
                    </a:cubicBezTo>
                    <a:cubicBezTo>
                      <a:pt x="367897" y="43917"/>
                      <a:pt x="373581" y="45819"/>
                      <a:pt x="377925" y="48404"/>
                    </a:cubicBezTo>
                    <a:cubicBezTo>
                      <a:pt x="393279" y="55773"/>
                      <a:pt x="407948" y="65222"/>
                      <a:pt x="424820" y="69650"/>
                    </a:cubicBezTo>
                    <a:cubicBezTo>
                      <a:pt x="427706" y="70363"/>
                      <a:pt x="430087" y="69590"/>
                      <a:pt x="431723" y="68134"/>
                    </a:cubicBezTo>
                    <a:cubicBezTo>
                      <a:pt x="431961" y="68342"/>
                      <a:pt x="432229" y="68580"/>
                      <a:pt x="432527" y="68788"/>
                    </a:cubicBezTo>
                    <a:cubicBezTo>
                      <a:pt x="433062" y="69204"/>
                      <a:pt x="433598" y="69471"/>
                      <a:pt x="434163" y="69620"/>
                    </a:cubicBezTo>
                    <a:cubicBezTo>
                      <a:pt x="433866" y="74344"/>
                      <a:pt x="433568" y="79069"/>
                      <a:pt x="433300" y="83882"/>
                    </a:cubicBezTo>
                    <a:cubicBezTo>
                      <a:pt x="432140" y="90390"/>
                      <a:pt x="435205" y="94906"/>
                      <a:pt x="440055" y="974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5191838" y="1211673"/>
                <a:ext cx="63498" cy="88562"/>
              </a:xfrm>
              <a:custGeom>
                <a:rect b="b" l="l" r="r" t="t"/>
                <a:pathLst>
                  <a:path extrusionOk="0" h="177124" w="126996">
                    <a:moveTo>
                      <a:pt x="126491" y="146965"/>
                    </a:moveTo>
                    <a:cubicBezTo>
                      <a:pt x="126610" y="147500"/>
                      <a:pt x="126788" y="147976"/>
                      <a:pt x="126997" y="148451"/>
                    </a:cubicBezTo>
                    <a:cubicBezTo>
                      <a:pt x="120718" y="150798"/>
                      <a:pt x="114470" y="153116"/>
                      <a:pt x="108191" y="155285"/>
                    </a:cubicBezTo>
                    <a:cubicBezTo>
                      <a:pt x="90992" y="161436"/>
                      <a:pt x="73913" y="168538"/>
                      <a:pt x="57696" y="177125"/>
                    </a:cubicBezTo>
                    <a:cubicBezTo>
                      <a:pt x="49722" y="150798"/>
                      <a:pt x="34963" y="127146"/>
                      <a:pt x="24042" y="101978"/>
                    </a:cubicBezTo>
                    <a:cubicBezTo>
                      <a:pt x="11634" y="78059"/>
                      <a:pt x="9879" y="50633"/>
                      <a:pt x="0" y="25881"/>
                    </a:cubicBezTo>
                    <a:cubicBezTo>
                      <a:pt x="29666" y="14590"/>
                      <a:pt x="61445" y="8112"/>
                      <a:pt x="92153" y="0"/>
                    </a:cubicBezTo>
                    <a:cubicBezTo>
                      <a:pt x="106852" y="36102"/>
                      <a:pt x="113696" y="75028"/>
                      <a:pt x="120510" y="113299"/>
                    </a:cubicBezTo>
                    <a:cubicBezTo>
                      <a:pt x="122325" y="124561"/>
                      <a:pt x="124110" y="135852"/>
                      <a:pt x="126491" y="1469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33"/>
              <p:cNvSpPr/>
              <p:nvPr/>
            </p:nvSpPr>
            <p:spPr>
              <a:xfrm>
                <a:off x="5191718" y="1308184"/>
                <a:ext cx="240776" cy="235595"/>
              </a:xfrm>
              <a:custGeom>
                <a:rect b="b" l="l" r="r" t="t"/>
                <a:pathLst>
                  <a:path extrusionOk="0" h="471190" w="481553">
                    <a:moveTo>
                      <a:pt x="481147" y="219883"/>
                    </a:moveTo>
                    <a:cubicBezTo>
                      <a:pt x="483409" y="257709"/>
                      <a:pt x="476416" y="298388"/>
                      <a:pt x="455617" y="330924"/>
                    </a:cubicBezTo>
                    <a:cubicBezTo>
                      <a:pt x="436990" y="365987"/>
                      <a:pt x="412323" y="399237"/>
                      <a:pt x="379413" y="422057"/>
                    </a:cubicBezTo>
                    <a:cubicBezTo>
                      <a:pt x="356709" y="435636"/>
                      <a:pt x="332518" y="445799"/>
                      <a:pt x="308803" y="457862"/>
                    </a:cubicBezTo>
                    <a:cubicBezTo>
                      <a:pt x="289611" y="467846"/>
                      <a:pt x="267830" y="469273"/>
                      <a:pt x="246376" y="471026"/>
                    </a:cubicBezTo>
                    <a:cubicBezTo>
                      <a:pt x="199154" y="473046"/>
                      <a:pt x="153539" y="456288"/>
                      <a:pt x="112684" y="433735"/>
                    </a:cubicBezTo>
                    <a:cubicBezTo>
                      <a:pt x="94147" y="423632"/>
                      <a:pt x="78138" y="409518"/>
                      <a:pt x="63528" y="394423"/>
                    </a:cubicBezTo>
                    <a:cubicBezTo>
                      <a:pt x="39486" y="371811"/>
                      <a:pt x="20561" y="343791"/>
                      <a:pt x="8689" y="313007"/>
                    </a:cubicBezTo>
                    <a:cubicBezTo>
                      <a:pt x="5654" y="299220"/>
                      <a:pt x="1399" y="285521"/>
                      <a:pt x="0" y="271467"/>
                    </a:cubicBezTo>
                    <a:cubicBezTo>
                      <a:pt x="149" y="252955"/>
                      <a:pt x="3630" y="233997"/>
                      <a:pt x="7022" y="215753"/>
                    </a:cubicBezTo>
                    <a:cubicBezTo>
                      <a:pt x="14669" y="175669"/>
                      <a:pt x="24370" y="135377"/>
                      <a:pt x="43889" y="99185"/>
                    </a:cubicBezTo>
                    <a:cubicBezTo>
                      <a:pt x="54512" y="79841"/>
                      <a:pt x="68021" y="60706"/>
                      <a:pt x="86351" y="47750"/>
                    </a:cubicBezTo>
                    <a:cubicBezTo>
                      <a:pt x="119677" y="26267"/>
                      <a:pt x="156306" y="10251"/>
                      <a:pt x="195524" y="3358"/>
                    </a:cubicBezTo>
                    <a:cubicBezTo>
                      <a:pt x="204063" y="1783"/>
                      <a:pt x="213704" y="327"/>
                      <a:pt x="222631" y="0"/>
                    </a:cubicBezTo>
                    <a:cubicBezTo>
                      <a:pt x="234474" y="1397"/>
                      <a:pt x="246227" y="3655"/>
                      <a:pt x="257981" y="5616"/>
                    </a:cubicBezTo>
                    <a:cubicBezTo>
                      <a:pt x="301751" y="12123"/>
                      <a:pt x="345670" y="23147"/>
                      <a:pt x="382894" y="48018"/>
                    </a:cubicBezTo>
                    <a:cubicBezTo>
                      <a:pt x="391851" y="54377"/>
                      <a:pt x="401015" y="60884"/>
                      <a:pt x="409406" y="68075"/>
                    </a:cubicBezTo>
                    <a:cubicBezTo>
                      <a:pt x="423540" y="82129"/>
                      <a:pt x="434996" y="98710"/>
                      <a:pt x="446274" y="115052"/>
                    </a:cubicBezTo>
                    <a:cubicBezTo>
                      <a:pt x="456123" y="131603"/>
                      <a:pt x="465823" y="148570"/>
                      <a:pt x="472845" y="166547"/>
                    </a:cubicBezTo>
                    <a:cubicBezTo>
                      <a:pt x="478320" y="183573"/>
                      <a:pt x="480135" y="201758"/>
                      <a:pt x="481147" y="2198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33"/>
              <p:cNvSpPr/>
              <p:nvPr/>
            </p:nvSpPr>
            <p:spPr>
              <a:xfrm>
                <a:off x="5285701" y="1196121"/>
                <a:ext cx="56906" cy="83924"/>
              </a:xfrm>
              <a:custGeom>
                <a:rect b="b" l="l" r="r" t="t"/>
                <a:pathLst>
                  <a:path extrusionOk="0" h="167848" w="113812">
                    <a:moveTo>
                      <a:pt x="111792" y="4570"/>
                    </a:moveTo>
                    <a:cubicBezTo>
                      <a:pt x="115481" y="16455"/>
                      <a:pt x="113071" y="29381"/>
                      <a:pt x="112654" y="41623"/>
                    </a:cubicBezTo>
                    <a:cubicBezTo>
                      <a:pt x="112625" y="41653"/>
                      <a:pt x="112625" y="41653"/>
                      <a:pt x="112654" y="41683"/>
                    </a:cubicBezTo>
                    <a:cubicBezTo>
                      <a:pt x="112654" y="41742"/>
                      <a:pt x="112625" y="41801"/>
                      <a:pt x="112625" y="41861"/>
                    </a:cubicBezTo>
                    <a:cubicBezTo>
                      <a:pt x="109411" y="83906"/>
                      <a:pt x="102627" y="125714"/>
                      <a:pt x="100246" y="167848"/>
                    </a:cubicBezTo>
                    <a:cubicBezTo>
                      <a:pt x="67099" y="161757"/>
                      <a:pt x="33386" y="157626"/>
                      <a:pt x="0" y="161222"/>
                    </a:cubicBezTo>
                    <a:cubicBezTo>
                      <a:pt x="3273" y="120692"/>
                      <a:pt x="4076" y="80014"/>
                      <a:pt x="5326" y="39365"/>
                    </a:cubicBezTo>
                    <a:cubicBezTo>
                      <a:pt x="7707" y="37552"/>
                      <a:pt x="8956" y="34462"/>
                      <a:pt x="8123" y="31372"/>
                    </a:cubicBezTo>
                    <a:cubicBezTo>
                      <a:pt x="7707" y="29856"/>
                      <a:pt x="6844" y="28549"/>
                      <a:pt x="5683" y="27628"/>
                    </a:cubicBezTo>
                    <a:cubicBezTo>
                      <a:pt x="5981" y="18951"/>
                      <a:pt x="6278" y="10305"/>
                      <a:pt x="6665" y="1628"/>
                    </a:cubicBezTo>
                    <a:cubicBezTo>
                      <a:pt x="22942" y="-1967"/>
                      <a:pt x="39724" y="1509"/>
                      <a:pt x="56208" y="1539"/>
                    </a:cubicBezTo>
                    <a:cubicBezTo>
                      <a:pt x="74776" y="1806"/>
                      <a:pt x="93284" y="3352"/>
                      <a:pt x="111792" y="45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5366964" y="1212149"/>
                <a:ext cx="70297" cy="89023"/>
              </a:xfrm>
              <a:custGeom>
                <a:rect b="b" l="l" r="r" t="t"/>
                <a:pathLst>
                  <a:path extrusionOk="0" h="178046" w="140594">
                    <a:moveTo>
                      <a:pt x="140595" y="44512"/>
                    </a:moveTo>
                    <a:cubicBezTo>
                      <a:pt x="138631" y="62904"/>
                      <a:pt x="127532" y="79158"/>
                      <a:pt x="119082" y="95233"/>
                    </a:cubicBezTo>
                    <a:cubicBezTo>
                      <a:pt x="105007" y="119034"/>
                      <a:pt x="92659" y="143845"/>
                      <a:pt x="78525" y="167616"/>
                    </a:cubicBezTo>
                    <a:cubicBezTo>
                      <a:pt x="77275" y="170618"/>
                      <a:pt x="74448" y="174272"/>
                      <a:pt x="72068" y="178046"/>
                    </a:cubicBezTo>
                    <a:cubicBezTo>
                      <a:pt x="58202" y="171301"/>
                      <a:pt x="43949" y="165388"/>
                      <a:pt x="29637" y="160069"/>
                    </a:cubicBezTo>
                    <a:cubicBezTo>
                      <a:pt x="19966" y="155850"/>
                      <a:pt x="10087" y="152165"/>
                      <a:pt x="0" y="149164"/>
                    </a:cubicBezTo>
                    <a:cubicBezTo>
                      <a:pt x="655" y="147114"/>
                      <a:pt x="1369" y="145093"/>
                      <a:pt x="2113" y="143043"/>
                    </a:cubicBezTo>
                    <a:cubicBezTo>
                      <a:pt x="11307" y="118440"/>
                      <a:pt x="22436" y="94580"/>
                      <a:pt x="31065" y="69739"/>
                    </a:cubicBezTo>
                    <a:cubicBezTo>
                      <a:pt x="38980" y="45878"/>
                      <a:pt x="49067" y="22820"/>
                      <a:pt x="59600" y="0"/>
                    </a:cubicBezTo>
                    <a:cubicBezTo>
                      <a:pt x="88344" y="11291"/>
                      <a:pt x="112565" y="31467"/>
                      <a:pt x="140595" y="445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33"/>
              <p:cNvSpPr/>
              <p:nvPr/>
            </p:nvSpPr>
            <p:spPr>
              <a:xfrm>
                <a:off x="5435863" y="1276286"/>
                <a:ext cx="81218" cy="84595"/>
              </a:xfrm>
              <a:custGeom>
                <a:rect b="b" l="l" r="r" t="t"/>
                <a:pathLst>
                  <a:path extrusionOk="0" h="169191" w="162435">
                    <a:moveTo>
                      <a:pt x="162435" y="96392"/>
                    </a:moveTo>
                    <a:cubicBezTo>
                      <a:pt x="156127" y="107297"/>
                      <a:pt x="143422" y="112616"/>
                      <a:pt x="133573" y="119836"/>
                    </a:cubicBezTo>
                    <a:cubicBezTo>
                      <a:pt x="119201" y="129701"/>
                      <a:pt x="104650" y="139418"/>
                      <a:pt x="89773" y="148540"/>
                    </a:cubicBezTo>
                    <a:cubicBezTo>
                      <a:pt x="81679" y="153383"/>
                      <a:pt x="73347" y="157841"/>
                      <a:pt x="64986" y="162268"/>
                    </a:cubicBezTo>
                    <a:cubicBezTo>
                      <a:pt x="61862" y="164318"/>
                      <a:pt x="56893" y="166458"/>
                      <a:pt x="53054" y="169191"/>
                    </a:cubicBezTo>
                    <a:cubicBezTo>
                      <a:pt x="50971" y="161406"/>
                      <a:pt x="48323" y="153799"/>
                      <a:pt x="44901" y="146430"/>
                    </a:cubicBezTo>
                    <a:cubicBezTo>
                      <a:pt x="39069" y="134010"/>
                      <a:pt x="29875" y="123580"/>
                      <a:pt x="21186" y="113121"/>
                    </a:cubicBezTo>
                    <a:cubicBezTo>
                      <a:pt x="14580" y="105603"/>
                      <a:pt x="7498" y="98621"/>
                      <a:pt x="0" y="92113"/>
                    </a:cubicBezTo>
                    <a:cubicBezTo>
                      <a:pt x="357" y="91668"/>
                      <a:pt x="684" y="91311"/>
                      <a:pt x="982" y="91103"/>
                    </a:cubicBezTo>
                    <a:cubicBezTo>
                      <a:pt x="29279" y="59636"/>
                      <a:pt x="60195" y="30724"/>
                      <a:pt x="89267" y="0"/>
                    </a:cubicBezTo>
                    <a:cubicBezTo>
                      <a:pt x="117891" y="28823"/>
                      <a:pt x="138780" y="63439"/>
                      <a:pt x="162435" y="963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33"/>
              <p:cNvSpPr/>
              <p:nvPr/>
            </p:nvSpPr>
            <p:spPr>
              <a:xfrm>
                <a:off x="5459266" y="1400624"/>
                <a:ext cx="66909" cy="62385"/>
              </a:xfrm>
              <a:custGeom>
                <a:rect b="b" l="l" r="r" t="t"/>
                <a:pathLst>
                  <a:path extrusionOk="0" h="124770" w="133818">
                    <a:moveTo>
                      <a:pt x="132412" y="0"/>
                    </a:moveTo>
                    <a:cubicBezTo>
                      <a:pt x="134733" y="25316"/>
                      <a:pt x="133394" y="50870"/>
                      <a:pt x="133751" y="76276"/>
                    </a:cubicBezTo>
                    <a:cubicBezTo>
                      <a:pt x="133483" y="90984"/>
                      <a:pt x="134168" y="106019"/>
                      <a:pt x="130716" y="120431"/>
                    </a:cubicBezTo>
                    <a:cubicBezTo>
                      <a:pt x="115154" y="125155"/>
                      <a:pt x="98372" y="122392"/>
                      <a:pt x="82304" y="123045"/>
                    </a:cubicBezTo>
                    <a:cubicBezTo>
                      <a:pt x="54869" y="123224"/>
                      <a:pt x="27435" y="125215"/>
                      <a:pt x="0" y="124680"/>
                    </a:cubicBezTo>
                    <a:cubicBezTo>
                      <a:pt x="11069" y="88221"/>
                      <a:pt x="14550" y="49830"/>
                      <a:pt x="14759" y="11648"/>
                    </a:cubicBezTo>
                    <a:cubicBezTo>
                      <a:pt x="15919" y="11410"/>
                      <a:pt x="15711" y="9865"/>
                      <a:pt x="14759" y="9687"/>
                    </a:cubicBezTo>
                    <a:cubicBezTo>
                      <a:pt x="14789" y="9182"/>
                      <a:pt x="14789" y="8706"/>
                      <a:pt x="14789" y="8201"/>
                    </a:cubicBezTo>
                    <a:cubicBezTo>
                      <a:pt x="34695" y="8260"/>
                      <a:pt x="54363" y="4100"/>
                      <a:pt x="74210" y="3061"/>
                    </a:cubicBezTo>
                    <a:cubicBezTo>
                      <a:pt x="93611" y="2407"/>
                      <a:pt x="113012" y="654"/>
                      <a:pt x="1324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33"/>
              <p:cNvSpPr/>
              <p:nvPr/>
            </p:nvSpPr>
            <p:spPr>
              <a:xfrm>
                <a:off x="5315412" y="1609662"/>
                <a:ext cx="200939" cy="306484"/>
              </a:xfrm>
              <a:custGeom>
                <a:rect b="b" l="l" r="r" t="t"/>
                <a:pathLst>
                  <a:path extrusionOk="0" h="612969" w="401878">
                    <a:moveTo>
                      <a:pt x="386138" y="469273"/>
                    </a:moveTo>
                    <a:cubicBezTo>
                      <a:pt x="392505" y="487547"/>
                      <a:pt x="400004" y="505910"/>
                      <a:pt x="401878" y="525313"/>
                    </a:cubicBezTo>
                    <a:cubicBezTo>
                      <a:pt x="372837" y="515359"/>
                      <a:pt x="345343" y="501542"/>
                      <a:pt x="316153" y="491944"/>
                    </a:cubicBezTo>
                    <a:cubicBezTo>
                      <a:pt x="299817" y="485021"/>
                      <a:pt x="234265" y="450791"/>
                      <a:pt x="221441" y="464459"/>
                    </a:cubicBezTo>
                    <a:cubicBezTo>
                      <a:pt x="213109" y="477444"/>
                      <a:pt x="209598" y="493311"/>
                      <a:pt x="203617" y="507544"/>
                    </a:cubicBezTo>
                    <a:cubicBezTo>
                      <a:pt x="198916" y="519786"/>
                      <a:pt x="194482" y="532177"/>
                      <a:pt x="189662" y="544419"/>
                    </a:cubicBezTo>
                    <a:cubicBezTo>
                      <a:pt x="185883" y="553631"/>
                      <a:pt x="179961" y="563555"/>
                      <a:pt x="175587" y="572707"/>
                    </a:cubicBezTo>
                    <a:cubicBezTo>
                      <a:pt x="168803" y="585751"/>
                      <a:pt x="164459" y="599925"/>
                      <a:pt x="157615" y="612969"/>
                    </a:cubicBezTo>
                    <a:cubicBezTo>
                      <a:pt x="147528" y="578026"/>
                      <a:pt x="140476" y="542250"/>
                      <a:pt x="129942" y="507425"/>
                    </a:cubicBezTo>
                    <a:cubicBezTo>
                      <a:pt x="110423" y="441341"/>
                      <a:pt x="87422" y="376209"/>
                      <a:pt x="70521" y="309441"/>
                    </a:cubicBezTo>
                    <a:cubicBezTo>
                      <a:pt x="63855" y="275211"/>
                      <a:pt x="53768" y="241872"/>
                      <a:pt x="44008" y="208473"/>
                    </a:cubicBezTo>
                    <a:cubicBezTo>
                      <a:pt x="37492" y="182979"/>
                      <a:pt x="32017" y="157187"/>
                      <a:pt x="22971" y="132435"/>
                    </a:cubicBezTo>
                    <a:cubicBezTo>
                      <a:pt x="20799" y="128245"/>
                      <a:pt x="9254" y="92054"/>
                      <a:pt x="0" y="72948"/>
                    </a:cubicBezTo>
                    <a:cubicBezTo>
                      <a:pt x="5445" y="73037"/>
                      <a:pt x="10861" y="73096"/>
                      <a:pt x="16306" y="72829"/>
                    </a:cubicBezTo>
                    <a:cubicBezTo>
                      <a:pt x="25530" y="71076"/>
                      <a:pt x="40676" y="74642"/>
                      <a:pt x="43770" y="62934"/>
                    </a:cubicBezTo>
                    <a:cubicBezTo>
                      <a:pt x="45526" y="52891"/>
                      <a:pt x="46359" y="42758"/>
                      <a:pt x="46716" y="32596"/>
                    </a:cubicBezTo>
                    <a:cubicBezTo>
                      <a:pt x="62873" y="29179"/>
                      <a:pt x="78317" y="21275"/>
                      <a:pt x="93849" y="15867"/>
                    </a:cubicBezTo>
                    <a:cubicBezTo>
                      <a:pt x="98134" y="14768"/>
                      <a:pt x="103758" y="13609"/>
                      <a:pt x="105840" y="9984"/>
                    </a:cubicBezTo>
                    <a:cubicBezTo>
                      <a:pt x="105930" y="10192"/>
                      <a:pt x="105989" y="10400"/>
                      <a:pt x="106078" y="10608"/>
                    </a:cubicBezTo>
                    <a:cubicBezTo>
                      <a:pt x="108786" y="16759"/>
                      <a:pt x="108876" y="27010"/>
                      <a:pt x="116701" y="29536"/>
                    </a:cubicBezTo>
                    <a:cubicBezTo>
                      <a:pt x="128871" y="32804"/>
                      <a:pt x="140595" y="24603"/>
                      <a:pt x="152081" y="21543"/>
                    </a:cubicBezTo>
                    <a:cubicBezTo>
                      <a:pt x="169666" y="16254"/>
                      <a:pt x="186627" y="9330"/>
                      <a:pt x="202635" y="238"/>
                    </a:cubicBezTo>
                    <a:cubicBezTo>
                      <a:pt x="202844" y="149"/>
                      <a:pt x="203082" y="89"/>
                      <a:pt x="203260" y="0"/>
                    </a:cubicBezTo>
                    <a:cubicBezTo>
                      <a:pt x="202546" y="1664"/>
                      <a:pt x="202367" y="3595"/>
                      <a:pt x="203111" y="5438"/>
                    </a:cubicBezTo>
                    <a:cubicBezTo>
                      <a:pt x="210818" y="26029"/>
                      <a:pt x="221203" y="45373"/>
                      <a:pt x="230962" y="65044"/>
                    </a:cubicBezTo>
                    <a:cubicBezTo>
                      <a:pt x="246435" y="100671"/>
                      <a:pt x="262593" y="136120"/>
                      <a:pt x="275923" y="172668"/>
                    </a:cubicBezTo>
                    <a:cubicBezTo>
                      <a:pt x="287558" y="204313"/>
                      <a:pt x="299609" y="235810"/>
                      <a:pt x="308386" y="268406"/>
                    </a:cubicBezTo>
                    <a:cubicBezTo>
                      <a:pt x="316361" y="293723"/>
                      <a:pt x="327787" y="317761"/>
                      <a:pt x="336714" y="342751"/>
                    </a:cubicBezTo>
                    <a:cubicBezTo>
                      <a:pt x="347545" y="367146"/>
                      <a:pt x="355400" y="392611"/>
                      <a:pt x="365339" y="417362"/>
                    </a:cubicBezTo>
                    <a:cubicBezTo>
                      <a:pt x="373224" y="434240"/>
                      <a:pt x="380008" y="451623"/>
                      <a:pt x="386138" y="469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33"/>
              <p:cNvSpPr/>
              <p:nvPr/>
            </p:nvSpPr>
            <p:spPr>
              <a:xfrm>
                <a:off x="5186973" y="1546802"/>
                <a:ext cx="67902" cy="71774"/>
              </a:xfrm>
              <a:custGeom>
                <a:rect b="b" l="l" r="r" t="t"/>
                <a:pathLst>
                  <a:path extrusionOk="0" h="143548" w="135804">
                    <a:moveTo>
                      <a:pt x="135804" y="38480"/>
                    </a:moveTo>
                    <a:cubicBezTo>
                      <a:pt x="135179" y="39995"/>
                      <a:pt x="134614" y="41481"/>
                      <a:pt x="134049" y="42788"/>
                    </a:cubicBezTo>
                    <a:cubicBezTo>
                      <a:pt x="129972" y="52386"/>
                      <a:pt x="126729" y="62310"/>
                      <a:pt x="122682" y="71908"/>
                    </a:cubicBezTo>
                    <a:cubicBezTo>
                      <a:pt x="111851" y="96095"/>
                      <a:pt x="103192" y="122124"/>
                      <a:pt x="87333" y="143548"/>
                    </a:cubicBezTo>
                    <a:cubicBezTo>
                      <a:pt x="71026" y="136655"/>
                      <a:pt x="54810" y="129256"/>
                      <a:pt x="37641" y="124799"/>
                    </a:cubicBezTo>
                    <a:cubicBezTo>
                      <a:pt x="24281" y="121114"/>
                      <a:pt x="10801" y="116806"/>
                      <a:pt x="0" y="107594"/>
                    </a:cubicBezTo>
                    <a:cubicBezTo>
                      <a:pt x="8451" y="89290"/>
                      <a:pt x="17020" y="71135"/>
                      <a:pt x="28268" y="54079"/>
                    </a:cubicBezTo>
                    <a:cubicBezTo>
                      <a:pt x="39575" y="36489"/>
                      <a:pt x="53590" y="19671"/>
                      <a:pt x="60880" y="0"/>
                    </a:cubicBezTo>
                    <a:cubicBezTo>
                      <a:pt x="61713" y="475"/>
                      <a:pt x="62516" y="951"/>
                      <a:pt x="63350" y="1426"/>
                    </a:cubicBezTo>
                    <a:cubicBezTo>
                      <a:pt x="86886" y="14887"/>
                      <a:pt x="110750" y="28109"/>
                      <a:pt x="135804" y="384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33"/>
              <p:cNvSpPr/>
              <p:nvPr/>
            </p:nvSpPr>
            <p:spPr>
              <a:xfrm>
                <a:off x="5098524" y="1500998"/>
                <a:ext cx="91289" cy="73111"/>
              </a:xfrm>
              <a:custGeom>
                <a:rect b="b" l="l" r="r" t="t"/>
                <a:pathLst>
                  <a:path extrusionOk="0" h="146222" w="182579">
                    <a:moveTo>
                      <a:pt x="182580" y="52950"/>
                    </a:moveTo>
                    <a:cubicBezTo>
                      <a:pt x="181687" y="53366"/>
                      <a:pt x="180943" y="54079"/>
                      <a:pt x="180616" y="55149"/>
                    </a:cubicBezTo>
                    <a:cubicBezTo>
                      <a:pt x="180557" y="55417"/>
                      <a:pt x="180497" y="55743"/>
                      <a:pt x="180497" y="56070"/>
                    </a:cubicBezTo>
                    <a:cubicBezTo>
                      <a:pt x="177730" y="56724"/>
                      <a:pt x="175201" y="59131"/>
                      <a:pt x="174367" y="61835"/>
                    </a:cubicBezTo>
                    <a:cubicBezTo>
                      <a:pt x="152200" y="82308"/>
                      <a:pt x="132472" y="103464"/>
                      <a:pt x="107715" y="121619"/>
                    </a:cubicBezTo>
                    <a:cubicBezTo>
                      <a:pt x="95634" y="129939"/>
                      <a:pt x="84952" y="142211"/>
                      <a:pt x="70550" y="146222"/>
                    </a:cubicBezTo>
                    <a:cubicBezTo>
                      <a:pt x="48353" y="128602"/>
                      <a:pt x="31243" y="105722"/>
                      <a:pt x="15562" y="82337"/>
                    </a:cubicBezTo>
                    <a:cubicBezTo>
                      <a:pt x="9552" y="72829"/>
                      <a:pt x="2321" y="63320"/>
                      <a:pt x="0" y="52118"/>
                    </a:cubicBezTo>
                    <a:cubicBezTo>
                      <a:pt x="23477" y="44096"/>
                      <a:pt x="46924" y="35954"/>
                      <a:pt x="70610" y="28585"/>
                    </a:cubicBezTo>
                    <a:cubicBezTo>
                      <a:pt x="94652" y="20295"/>
                      <a:pt x="117564" y="9211"/>
                      <a:pt x="141398" y="416"/>
                    </a:cubicBezTo>
                    <a:cubicBezTo>
                      <a:pt x="141874" y="327"/>
                      <a:pt x="142321" y="178"/>
                      <a:pt x="142737" y="0"/>
                    </a:cubicBezTo>
                    <a:cubicBezTo>
                      <a:pt x="153003" y="21156"/>
                      <a:pt x="166095" y="37974"/>
                      <a:pt x="182580" y="529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33"/>
              <p:cNvSpPr/>
              <p:nvPr/>
            </p:nvSpPr>
            <p:spPr>
              <a:xfrm>
                <a:off x="5095385" y="1401749"/>
                <a:ext cx="61058" cy="56045"/>
              </a:xfrm>
              <a:custGeom>
                <a:rect b="b" l="l" r="r" t="t"/>
                <a:pathLst>
                  <a:path extrusionOk="0" h="112090" w="122116">
                    <a:moveTo>
                      <a:pt x="122117" y="112091"/>
                    </a:moveTo>
                    <a:cubicBezTo>
                      <a:pt x="121581" y="111883"/>
                      <a:pt x="120986" y="111734"/>
                      <a:pt x="120361" y="111616"/>
                    </a:cubicBezTo>
                    <a:cubicBezTo>
                      <a:pt x="104353" y="110011"/>
                      <a:pt x="88791" y="105494"/>
                      <a:pt x="72723" y="104395"/>
                    </a:cubicBezTo>
                    <a:cubicBezTo>
                      <a:pt x="48621" y="101067"/>
                      <a:pt x="23864" y="103890"/>
                      <a:pt x="0" y="99403"/>
                    </a:cubicBezTo>
                    <a:cubicBezTo>
                      <a:pt x="1845" y="77860"/>
                      <a:pt x="2321" y="56258"/>
                      <a:pt x="3273" y="34686"/>
                    </a:cubicBezTo>
                    <a:cubicBezTo>
                      <a:pt x="4344" y="24167"/>
                      <a:pt x="4255" y="10499"/>
                      <a:pt x="10087" y="485"/>
                    </a:cubicBezTo>
                    <a:cubicBezTo>
                      <a:pt x="28893" y="-1060"/>
                      <a:pt x="47787" y="1377"/>
                      <a:pt x="66414" y="3694"/>
                    </a:cubicBezTo>
                    <a:cubicBezTo>
                      <a:pt x="83256" y="5180"/>
                      <a:pt x="101704" y="10974"/>
                      <a:pt x="118754" y="10083"/>
                    </a:cubicBezTo>
                    <a:cubicBezTo>
                      <a:pt x="114708" y="44016"/>
                      <a:pt x="115749" y="78544"/>
                      <a:pt x="122117" y="1120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5110159" y="1272349"/>
                <a:ext cx="77617" cy="94802"/>
              </a:xfrm>
              <a:custGeom>
                <a:rect b="b" l="l" r="r" t="t"/>
                <a:pathLst>
                  <a:path extrusionOk="0" h="189604" w="155234">
                    <a:moveTo>
                      <a:pt x="152259" y="104445"/>
                    </a:moveTo>
                    <a:cubicBezTo>
                      <a:pt x="153182" y="105514"/>
                      <a:pt x="154163" y="106703"/>
                      <a:pt x="155235" y="107802"/>
                    </a:cubicBezTo>
                    <a:cubicBezTo>
                      <a:pt x="142410" y="123699"/>
                      <a:pt x="132323" y="141795"/>
                      <a:pt x="122742" y="159742"/>
                    </a:cubicBezTo>
                    <a:cubicBezTo>
                      <a:pt x="117594" y="169459"/>
                      <a:pt x="112773" y="179353"/>
                      <a:pt x="108727" y="189605"/>
                    </a:cubicBezTo>
                    <a:cubicBezTo>
                      <a:pt x="96676" y="180007"/>
                      <a:pt x="83107" y="172163"/>
                      <a:pt x="71056" y="162476"/>
                    </a:cubicBezTo>
                    <a:cubicBezTo>
                      <a:pt x="48591" y="145093"/>
                      <a:pt x="23745" y="130504"/>
                      <a:pt x="4939" y="108872"/>
                    </a:cubicBezTo>
                    <a:cubicBezTo>
                      <a:pt x="3095" y="106495"/>
                      <a:pt x="655" y="104207"/>
                      <a:pt x="0" y="101176"/>
                    </a:cubicBezTo>
                    <a:cubicBezTo>
                      <a:pt x="2291" y="95738"/>
                      <a:pt x="4969" y="90420"/>
                      <a:pt x="7379" y="85012"/>
                    </a:cubicBezTo>
                    <a:cubicBezTo>
                      <a:pt x="14283" y="66886"/>
                      <a:pt x="25887" y="51524"/>
                      <a:pt x="36897" y="35776"/>
                    </a:cubicBezTo>
                    <a:cubicBezTo>
                      <a:pt x="44901" y="23682"/>
                      <a:pt x="50793" y="10043"/>
                      <a:pt x="61564" y="0"/>
                    </a:cubicBezTo>
                    <a:cubicBezTo>
                      <a:pt x="83137" y="28555"/>
                      <a:pt x="111137" y="51138"/>
                      <a:pt x="133543" y="78980"/>
                    </a:cubicBezTo>
                    <a:cubicBezTo>
                      <a:pt x="140684" y="87151"/>
                      <a:pt x="145713" y="95441"/>
                      <a:pt x="152259" y="1044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9" name="Google Shape;1649;p33"/>
            <p:cNvSpPr/>
            <p:nvPr/>
          </p:nvSpPr>
          <p:spPr>
            <a:xfrm>
              <a:off x="5161486" y="1283905"/>
              <a:ext cx="297161" cy="285335"/>
            </a:xfrm>
            <a:custGeom>
              <a:rect b="b" l="l" r="r" t="t"/>
              <a:pathLst>
                <a:path extrusionOk="0" h="570670" w="594323">
                  <a:moveTo>
                    <a:pt x="552027" y="333961"/>
                  </a:moveTo>
                  <a:cubicBezTo>
                    <a:pt x="560686" y="291202"/>
                    <a:pt x="560626" y="245175"/>
                    <a:pt x="546016" y="203725"/>
                  </a:cubicBezTo>
                  <a:cubicBezTo>
                    <a:pt x="536257" y="182836"/>
                    <a:pt x="525664" y="162066"/>
                    <a:pt x="512065" y="143346"/>
                  </a:cubicBezTo>
                  <a:cubicBezTo>
                    <a:pt x="499538" y="126379"/>
                    <a:pt x="487309" y="108521"/>
                    <a:pt x="469813" y="96219"/>
                  </a:cubicBezTo>
                  <a:cubicBezTo>
                    <a:pt x="417324" y="53550"/>
                    <a:pt x="348797" y="39287"/>
                    <a:pt x="282680" y="35543"/>
                  </a:cubicBezTo>
                  <a:cubicBezTo>
                    <a:pt x="271254" y="35454"/>
                    <a:pt x="260155" y="38545"/>
                    <a:pt x="249264" y="41605"/>
                  </a:cubicBezTo>
                  <a:cubicBezTo>
                    <a:pt x="238910" y="43091"/>
                    <a:pt x="228644" y="45260"/>
                    <a:pt x="218497" y="47815"/>
                  </a:cubicBezTo>
                  <a:cubicBezTo>
                    <a:pt x="187313" y="55987"/>
                    <a:pt x="157736" y="70873"/>
                    <a:pt x="131254" y="89118"/>
                  </a:cubicBezTo>
                  <a:cubicBezTo>
                    <a:pt x="105099" y="111255"/>
                    <a:pt x="87960" y="142009"/>
                    <a:pt x="75343" y="173387"/>
                  </a:cubicBezTo>
                  <a:cubicBezTo>
                    <a:pt x="65941" y="199357"/>
                    <a:pt x="58680" y="226040"/>
                    <a:pt x="53711" y="253169"/>
                  </a:cubicBezTo>
                  <a:cubicBezTo>
                    <a:pt x="47433" y="284992"/>
                    <a:pt x="39785" y="318034"/>
                    <a:pt x="50200" y="349769"/>
                  </a:cubicBezTo>
                  <a:cubicBezTo>
                    <a:pt x="52491" y="366200"/>
                    <a:pt x="59989" y="380790"/>
                    <a:pt x="67547" y="395350"/>
                  </a:cubicBezTo>
                  <a:cubicBezTo>
                    <a:pt x="79539" y="419002"/>
                    <a:pt x="97452" y="439416"/>
                    <a:pt x="116436" y="457749"/>
                  </a:cubicBezTo>
                  <a:cubicBezTo>
                    <a:pt x="138633" y="481312"/>
                    <a:pt x="166455" y="498725"/>
                    <a:pt x="196151" y="511294"/>
                  </a:cubicBezTo>
                  <a:cubicBezTo>
                    <a:pt x="225579" y="524665"/>
                    <a:pt x="256763" y="533698"/>
                    <a:pt x="289196" y="535213"/>
                  </a:cubicBezTo>
                  <a:cubicBezTo>
                    <a:pt x="312584" y="536164"/>
                    <a:pt x="336299" y="533609"/>
                    <a:pt x="358943" y="527696"/>
                  </a:cubicBezTo>
                  <a:cubicBezTo>
                    <a:pt x="383432" y="518544"/>
                    <a:pt x="405005" y="505826"/>
                    <a:pt x="428928" y="494684"/>
                  </a:cubicBezTo>
                  <a:cubicBezTo>
                    <a:pt x="472074" y="474003"/>
                    <a:pt x="503436" y="434602"/>
                    <a:pt x="526318" y="393567"/>
                  </a:cubicBezTo>
                  <a:cubicBezTo>
                    <a:pt x="537149" y="374817"/>
                    <a:pt x="547832" y="355414"/>
                    <a:pt x="552027" y="333961"/>
                  </a:cubicBezTo>
                  <a:close/>
                  <a:moveTo>
                    <a:pt x="577498" y="134164"/>
                  </a:moveTo>
                  <a:cubicBezTo>
                    <a:pt x="594548" y="169524"/>
                    <a:pt x="594399" y="209964"/>
                    <a:pt x="594310" y="248652"/>
                  </a:cubicBezTo>
                  <a:cubicBezTo>
                    <a:pt x="594459" y="275157"/>
                    <a:pt x="592138" y="301632"/>
                    <a:pt x="586871" y="327632"/>
                  </a:cubicBezTo>
                  <a:cubicBezTo>
                    <a:pt x="580265" y="358356"/>
                    <a:pt x="569375" y="390982"/>
                    <a:pt x="552087" y="417814"/>
                  </a:cubicBezTo>
                  <a:cubicBezTo>
                    <a:pt x="528550" y="451688"/>
                    <a:pt x="500877" y="483452"/>
                    <a:pt x="465855" y="505856"/>
                  </a:cubicBezTo>
                  <a:cubicBezTo>
                    <a:pt x="446633" y="517355"/>
                    <a:pt x="426786" y="532361"/>
                    <a:pt x="406403" y="542850"/>
                  </a:cubicBezTo>
                  <a:cubicBezTo>
                    <a:pt x="372363" y="557707"/>
                    <a:pt x="335645" y="571049"/>
                    <a:pt x="298093" y="570662"/>
                  </a:cubicBezTo>
                  <a:cubicBezTo>
                    <a:pt x="271730" y="568671"/>
                    <a:pt x="245069" y="566116"/>
                    <a:pt x="219509" y="559222"/>
                  </a:cubicBezTo>
                  <a:cubicBezTo>
                    <a:pt x="197549" y="552864"/>
                    <a:pt x="176810" y="542999"/>
                    <a:pt x="156635" y="532420"/>
                  </a:cubicBezTo>
                  <a:cubicBezTo>
                    <a:pt x="117834" y="511086"/>
                    <a:pt x="75849" y="490435"/>
                    <a:pt x="47968" y="454986"/>
                  </a:cubicBezTo>
                  <a:cubicBezTo>
                    <a:pt x="26455" y="428154"/>
                    <a:pt x="18778" y="393834"/>
                    <a:pt x="9167" y="361565"/>
                  </a:cubicBezTo>
                  <a:cubicBezTo>
                    <a:pt x="-2200" y="318836"/>
                    <a:pt x="-2229" y="273017"/>
                    <a:pt x="4882" y="229546"/>
                  </a:cubicBezTo>
                  <a:cubicBezTo>
                    <a:pt x="12529" y="185272"/>
                    <a:pt x="31067" y="143970"/>
                    <a:pt x="56002" y="106708"/>
                  </a:cubicBezTo>
                  <a:cubicBezTo>
                    <a:pt x="84359" y="63475"/>
                    <a:pt x="133010" y="40090"/>
                    <a:pt x="180410" y="23480"/>
                  </a:cubicBezTo>
                  <a:cubicBezTo>
                    <a:pt x="202786" y="15576"/>
                    <a:pt x="224538" y="6156"/>
                    <a:pt x="248044" y="1432"/>
                  </a:cubicBezTo>
                  <a:cubicBezTo>
                    <a:pt x="293154" y="-3649"/>
                    <a:pt x="338977" y="5740"/>
                    <a:pt x="383105" y="14744"/>
                  </a:cubicBezTo>
                  <a:cubicBezTo>
                    <a:pt x="405689" y="18369"/>
                    <a:pt x="427024" y="27134"/>
                    <a:pt x="448180" y="35514"/>
                  </a:cubicBezTo>
                  <a:cubicBezTo>
                    <a:pt x="459220" y="39585"/>
                    <a:pt x="470140" y="44190"/>
                    <a:pt x="480792" y="49331"/>
                  </a:cubicBezTo>
                  <a:cubicBezTo>
                    <a:pt x="481328" y="49925"/>
                    <a:pt x="481983" y="50490"/>
                    <a:pt x="482786" y="51024"/>
                  </a:cubicBezTo>
                  <a:cubicBezTo>
                    <a:pt x="484125" y="51738"/>
                    <a:pt x="485345" y="52094"/>
                    <a:pt x="486476" y="52154"/>
                  </a:cubicBezTo>
                  <a:cubicBezTo>
                    <a:pt x="511202" y="64663"/>
                    <a:pt x="534442" y="80174"/>
                    <a:pt x="554705" y="98983"/>
                  </a:cubicBezTo>
                  <a:cubicBezTo>
                    <a:pt x="552533" y="101984"/>
                    <a:pt x="552741" y="106382"/>
                    <a:pt x="555509" y="109026"/>
                  </a:cubicBezTo>
                  <a:cubicBezTo>
                    <a:pt x="563364" y="116841"/>
                    <a:pt x="572320" y="124121"/>
                    <a:pt x="577498" y="1341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0" name="Google Shape;1650;p33"/>
            <p:cNvGrpSpPr/>
            <p:nvPr/>
          </p:nvGrpSpPr>
          <p:grpSpPr>
            <a:xfrm>
              <a:off x="5107600" y="1217259"/>
              <a:ext cx="402280" cy="409175"/>
              <a:chOff x="5107600" y="1217259"/>
              <a:chExt cx="402280" cy="409175"/>
            </a:xfrm>
          </p:grpSpPr>
          <p:sp>
            <p:nvSpPr>
              <p:cNvPr id="1651" name="Google Shape;1651;p33"/>
              <p:cNvSpPr/>
              <p:nvPr/>
            </p:nvSpPr>
            <p:spPr>
              <a:xfrm>
                <a:off x="5107600" y="1460650"/>
                <a:ext cx="60374" cy="53675"/>
              </a:xfrm>
              <a:custGeom>
                <a:rect b="b" l="l" r="r" t="t"/>
                <a:pathLst>
                  <a:path extrusionOk="0" h="107350" w="120747">
                    <a:moveTo>
                      <a:pt x="109292" y="38057"/>
                    </a:moveTo>
                    <a:cubicBezTo>
                      <a:pt x="112565" y="50567"/>
                      <a:pt x="116374" y="61858"/>
                      <a:pt x="120748" y="72169"/>
                    </a:cubicBezTo>
                    <a:cubicBezTo>
                      <a:pt x="99711" y="76685"/>
                      <a:pt x="79299" y="86045"/>
                      <a:pt x="58916" y="93147"/>
                    </a:cubicBezTo>
                    <a:cubicBezTo>
                      <a:pt x="43146" y="98020"/>
                      <a:pt x="27197" y="102447"/>
                      <a:pt x="11396" y="107350"/>
                    </a:cubicBezTo>
                    <a:cubicBezTo>
                      <a:pt x="11456" y="92790"/>
                      <a:pt x="5058" y="71753"/>
                      <a:pt x="5535" y="64265"/>
                    </a:cubicBezTo>
                    <a:cubicBezTo>
                      <a:pt x="4612" y="49349"/>
                      <a:pt x="4731" y="34402"/>
                      <a:pt x="4404" y="19456"/>
                    </a:cubicBezTo>
                    <a:cubicBezTo>
                      <a:pt x="3868" y="13365"/>
                      <a:pt x="5683" y="3857"/>
                      <a:pt x="0" y="23"/>
                    </a:cubicBezTo>
                    <a:cubicBezTo>
                      <a:pt x="10652" y="113"/>
                      <a:pt x="20740" y="-333"/>
                      <a:pt x="26512" y="677"/>
                    </a:cubicBezTo>
                    <a:cubicBezTo>
                      <a:pt x="49216" y="1479"/>
                      <a:pt x="71324" y="6382"/>
                      <a:pt x="93760" y="9502"/>
                    </a:cubicBezTo>
                    <a:cubicBezTo>
                      <a:pt x="96676" y="9829"/>
                      <a:pt x="98937" y="8878"/>
                      <a:pt x="100425" y="7274"/>
                    </a:cubicBezTo>
                    <a:cubicBezTo>
                      <a:pt x="102835" y="17674"/>
                      <a:pt x="105811" y="27955"/>
                      <a:pt x="109292" y="38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33"/>
              <p:cNvSpPr/>
              <p:nvPr/>
            </p:nvSpPr>
            <p:spPr>
              <a:xfrm>
                <a:off x="5153691" y="1532509"/>
                <a:ext cx="61921" cy="59383"/>
              </a:xfrm>
              <a:custGeom>
                <a:rect b="b" l="l" r="r" t="t"/>
                <a:pathLst>
                  <a:path extrusionOk="0" h="118766" w="123842">
                    <a:moveTo>
                      <a:pt x="123843" y="26475"/>
                    </a:moveTo>
                    <a:cubicBezTo>
                      <a:pt x="119290" y="29387"/>
                      <a:pt x="112327" y="39341"/>
                      <a:pt x="110661" y="41094"/>
                    </a:cubicBezTo>
                    <a:cubicBezTo>
                      <a:pt x="98907" y="56575"/>
                      <a:pt x="86589" y="71640"/>
                      <a:pt x="75996" y="87924"/>
                    </a:cubicBezTo>
                    <a:cubicBezTo>
                      <a:pt x="69866" y="97967"/>
                      <a:pt x="64421" y="108397"/>
                      <a:pt x="58916" y="118767"/>
                    </a:cubicBezTo>
                    <a:cubicBezTo>
                      <a:pt x="54453" y="115974"/>
                      <a:pt x="50138" y="113002"/>
                      <a:pt x="45824" y="110001"/>
                    </a:cubicBezTo>
                    <a:cubicBezTo>
                      <a:pt x="32880" y="101354"/>
                      <a:pt x="21037" y="91222"/>
                      <a:pt x="9224" y="81119"/>
                    </a:cubicBezTo>
                    <a:cubicBezTo>
                      <a:pt x="7558" y="79693"/>
                      <a:pt x="5356" y="79158"/>
                      <a:pt x="3333" y="79574"/>
                    </a:cubicBezTo>
                    <a:cubicBezTo>
                      <a:pt x="2232" y="78712"/>
                      <a:pt x="1131" y="77702"/>
                      <a:pt x="0" y="76662"/>
                    </a:cubicBezTo>
                    <a:cubicBezTo>
                      <a:pt x="16752" y="63826"/>
                      <a:pt x="33118" y="50514"/>
                      <a:pt x="48293" y="35835"/>
                    </a:cubicBezTo>
                    <a:cubicBezTo>
                      <a:pt x="57607" y="27099"/>
                      <a:pt x="66325" y="17739"/>
                      <a:pt x="75906" y="9271"/>
                    </a:cubicBezTo>
                    <a:cubicBezTo>
                      <a:pt x="76829" y="8379"/>
                      <a:pt x="77483" y="7399"/>
                      <a:pt x="77840" y="6389"/>
                    </a:cubicBezTo>
                    <a:cubicBezTo>
                      <a:pt x="80667" y="5646"/>
                      <a:pt x="82988" y="3001"/>
                      <a:pt x="84178" y="0"/>
                    </a:cubicBezTo>
                    <a:cubicBezTo>
                      <a:pt x="95872" y="9152"/>
                      <a:pt x="109054" y="17769"/>
                      <a:pt x="123843" y="264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33"/>
              <p:cNvSpPr/>
              <p:nvPr/>
            </p:nvSpPr>
            <p:spPr>
              <a:xfrm>
                <a:off x="5243731" y="1568939"/>
                <a:ext cx="38295" cy="57496"/>
              </a:xfrm>
              <a:custGeom>
                <a:rect b="b" l="l" r="r" t="t"/>
                <a:pathLst>
                  <a:path extrusionOk="0" h="114992" w="76590">
                    <a:moveTo>
                      <a:pt x="76591" y="10073"/>
                    </a:moveTo>
                    <a:cubicBezTo>
                      <a:pt x="74984" y="22701"/>
                      <a:pt x="74329" y="35478"/>
                      <a:pt x="73764" y="48196"/>
                    </a:cubicBezTo>
                    <a:cubicBezTo>
                      <a:pt x="72514" y="67985"/>
                      <a:pt x="69152" y="87508"/>
                      <a:pt x="67396" y="107267"/>
                    </a:cubicBezTo>
                    <a:cubicBezTo>
                      <a:pt x="67188" y="109852"/>
                      <a:pt x="66980" y="112438"/>
                      <a:pt x="66831" y="114963"/>
                    </a:cubicBezTo>
                    <a:cubicBezTo>
                      <a:pt x="66682" y="114963"/>
                      <a:pt x="66563" y="114993"/>
                      <a:pt x="66414" y="114993"/>
                    </a:cubicBezTo>
                    <a:cubicBezTo>
                      <a:pt x="66057" y="112378"/>
                      <a:pt x="64361" y="109912"/>
                      <a:pt x="60939" y="108902"/>
                    </a:cubicBezTo>
                    <a:cubicBezTo>
                      <a:pt x="40557" y="103672"/>
                      <a:pt x="22555" y="93213"/>
                      <a:pt x="1964" y="87924"/>
                    </a:cubicBezTo>
                    <a:cubicBezTo>
                      <a:pt x="1428" y="87745"/>
                      <a:pt x="744" y="87567"/>
                      <a:pt x="0" y="87418"/>
                    </a:cubicBezTo>
                    <a:cubicBezTo>
                      <a:pt x="10504" y="67153"/>
                      <a:pt x="19520" y="42015"/>
                      <a:pt x="23983" y="33220"/>
                    </a:cubicBezTo>
                    <a:cubicBezTo>
                      <a:pt x="28357" y="22612"/>
                      <a:pt x="31928" y="11707"/>
                      <a:pt x="36599" y="1248"/>
                    </a:cubicBezTo>
                    <a:cubicBezTo>
                      <a:pt x="36808" y="832"/>
                      <a:pt x="37046" y="416"/>
                      <a:pt x="37224" y="0"/>
                    </a:cubicBezTo>
                    <a:cubicBezTo>
                      <a:pt x="38295" y="416"/>
                      <a:pt x="39367" y="773"/>
                      <a:pt x="40438" y="1129"/>
                    </a:cubicBezTo>
                    <a:cubicBezTo>
                      <a:pt x="52280" y="4932"/>
                      <a:pt x="64361" y="7844"/>
                      <a:pt x="76591" y="100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33"/>
              <p:cNvSpPr/>
              <p:nvPr/>
            </p:nvSpPr>
            <p:spPr>
              <a:xfrm>
                <a:off x="5338830" y="1569890"/>
                <a:ext cx="27494" cy="49013"/>
              </a:xfrm>
              <a:custGeom>
                <a:rect b="b" l="l" r="r" t="t"/>
                <a:pathLst>
                  <a:path extrusionOk="0" h="98026" w="54988">
                    <a:moveTo>
                      <a:pt x="54988" y="79009"/>
                    </a:moveTo>
                    <a:cubicBezTo>
                      <a:pt x="49632" y="77048"/>
                      <a:pt x="41628" y="81179"/>
                      <a:pt x="36599" y="83199"/>
                    </a:cubicBezTo>
                    <a:cubicBezTo>
                      <a:pt x="24667" y="88637"/>
                      <a:pt x="12527" y="93688"/>
                      <a:pt x="149" y="98026"/>
                    </a:cubicBezTo>
                    <a:cubicBezTo>
                      <a:pt x="268" y="82367"/>
                      <a:pt x="-119" y="66648"/>
                      <a:pt x="803" y="51108"/>
                    </a:cubicBezTo>
                    <a:cubicBezTo>
                      <a:pt x="1012" y="37529"/>
                      <a:pt x="1101" y="23949"/>
                      <a:pt x="1131" y="10370"/>
                    </a:cubicBezTo>
                    <a:cubicBezTo>
                      <a:pt x="1131" y="8914"/>
                      <a:pt x="714" y="7518"/>
                      <a:pt x="0" y="6359"/>
                    </a:cubicBezTo>
                    <a:cubicBezTo>
                      <a:pt x="2678" y="5586"/>
                      <a:pt x="5356" y="4784"/>
                      <a:pt x="8004" y="3982"/>
                    </a:cubicBezTo>
                    <a:cubicBezTo>
                      <a:pt x="12527" y="2763"/>
                      <a:pt x="16990" y="1456"/>
                      <a:pt x="21394" y="0"/>
                    </a:cubicBezTo>
                    <a:cubicBezTo>
                      <a:pt x="25084" y="12450"/>
                      <a:pt x="34784" y="32388"/>
                      <a:pt x="35469" y="35152"/>
                    </a:cubicBezTo>
                    <a:cubicBezTo>
                      <a:pt x="41866" y="49830"/>
                      <a:pt x="49007" y="64182"/>
                      <a:pt x="54988" y="790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33"/>
              <p:cNvSpPr/>
              <p:nvPr/>
            </p:nvSpPr>
            <p:spPr>
              <a:xfrm>
                <a:off x="5394384" y="1540711"/>
                <a:ext cx="42476" cy="44497"/>
              </a:xfrm>
              <a:custGeom>
                <a:rect b="b" l="l" r="r" t="t"/>
                <a:pathLst>
                  <a:path extrusionOk="0" h="88993" w="84952">
                    <a:moveTo>
                      <a:pt x="84952" y="58715"/>
                    </a:moveTo>
                    <a:cubicBezTo>
                      <a:pt x="78495" y="64063"/>
                      <a:pt x="72276" y="69649"/>
                      <a:pt x="65968" y="75236"/>
                    </a:cubicBezTo>
                    <a:cubicBezTo>
                      <a:pt x="61058" y="79633"/>
                      <a:pt x="55613" y="84001"/>
                      <a:pt x="50971" y="88993"/>
                    </a:cubicBezTo>
                    <a:cubicBezTo>
                      <a:pt x="38890" y="65371"/>
                      <a:pt x="25292" y="42402"/>
                      <a:pt x="10206" y="20592"/>
                    </a:cubicBezTo>
                    <a:cubicBezTo>
                      <a:pt x="8332" y="18215"/>
                      <a:pt x="5862" y="17412"/>
                      <a:pt x="3541" y="17650"/>
                    </a:cubicBezTo>
                    <a:cubicBezTo>
                      <a:pt x="3065" y="15362"/>
                      <a:pt x="1756" y="13015"/>
                      <a:pt x="0" y="11143"/>
                    </a:cubicBezTo>
                    <a:cubicBezTo>
                      <a:pt x="5624" y="7547"/>
                      <a:pt x="11188" y="3833"/>
                      <a:pt x="16663" y="0"/>
                    </a:cubicBezTo>
                    <a:cubicBezTo>
                      <a:pt x="20115" y="3595"/>
                      <a:pt x="25322" y="6686"/>
                      <a:pt x="28119" y="9806"/>
                    </a:cubicBezTo>
                    <a:cubicBezTo>
                      <a:pt x="46002" y="26356"/>
                      <a:pt x="64540" y="44482"/>
                      <a:pt x="84952" y="587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33"/>
              <p:cNvSpPr/>
              <p:nvPr/>
            </p:nvSpPr>
            <p:spPr>
              <a:xfrm>
                <a:off x="5448479" y="1470007"/>
                <a:ext cx="59600" cy="47780"/>
              </a:xfrm>
              <a:custGeom>
                <a:rect b="b" l="l" r="r" t="t"/>
                <a:pathLst>
                  <a:path extrusionOk="0" h="95560" w="119200">
                    <a:moveTo>
                      <a:pt x="113577" y="119"/>
                    </a:moveTo>
                    <a:cubicBezTo>
                      <a:pt x="115422" y="30"/>
                      <a:pt x="117296" y="0"/>
                      <a:pt x="119201" y="0"/>
                    </a:cubicBezTo>
                    <a:cubicBezTo>
                      <a:pt x="111375" y="14768"/>
                      <a:pt x="104769" y="29714"/>
                      <a:pt x="96825" y="44927"/>
                    </a:cubicBezTo>
                    <a:cubicBezTo>
                      <a:pt x="88999" y="59695"/>
                      <a:pt x="81114" y="75919"/>
                      <a:pt x="73913" y="91370"/>
                    </a:cubicBezTo>
                    <a:cubicBezTo>
                      <a:pt x="73050" y="92648"/>
                      <a:pt x="72276" y="94104"/>
                      <a:pt x="71741" y="95560"/>
                    </a:cubicBezTo>
                    <a:cubicBezTo>
                      <a:pt x="55524" y="82724"/>
                      <a:pt x="39099" y="70125"/>
                      <a:pt x="23656" y="56457"/>
                    </a:cubicBezTo>
                    <a:cubicBezTo>
                      <a:pt x="21751" y="54644"/>
                      <a:pt x="6784" y="40916"/>
                      <a:pt x="0" y="39341"/>
                    </a:cubicBezTo>
                    <a:cubicBezTo>
                      <a:pt x="6725" y="27129"/>
                      <a:pt x="12378" y="14322"/>
                      <a:pt x="16723" y="891"/>
                    </a:cubicBezTo>
                    <a:cubicBezTo>
                      <a:pt x="17734" y="1397"/>
                      <a:pt x="18895" y="1664"/>
                      <a:pt x="20264" y="1694"/>
                    </a:cubicBezTo>
                    <a:cubicBezTo>
                      <a:pt x="51358" y="2437"/>
                      <a:pt x="82453" y="-238"/>
                      <a:pt x="113577" y="1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33"/>
              <p:cNvSpPr/>
              <p:nvPr/>
            </p:nvSpPr>
            <p:spPr>
              <a:xfrm>
                <a:off x="5464116" y="1345371"/>
                <a:ext cx="45764" cy="56783"/>
              </a:xfrm>
              <a:custGeom>
                <a:rect b="b" l="l" r="r" t="t"/>
                <a:pathLst>
                  <a:path extrusionOk="0" h="113566" w="91527">
                    <a:moveTo>
                      <a:pt x="90606" y="94788"/>
                    </a:moveTo>
                    <a:cubicBezTo>
                      <a:pt x="90606" y="96392"/>
                      <a:pt x="90903" y="98056"/>
                      <a:pt x="91528" y="99512"/>
                    </a:cubicBezTo>
                    <a:cubicBezTo>
                      <a:pt x="63409" y="102602"/>
                      <a:pt x="35379" y="106376"/>
                      <a:pt x="7796" y="112854"/>
                    </a:cubicBezTo>
                    <a:cubicBezTo>
                      <a:pt x="7022" y="113091"/>
                      <a:pt x="6070" y="113299"/>
                      <a:pt x="5088" y="113567"/>
                    </a:cubicBezTo>
                    <a:cubicBezTo>
                      <a:pt x="5029" y="106733"/>
                      <a:pt x="4910" y="99898"/>
                      <a:pt x="4701" y="93094"/>
                    </a:cubicBezTo>
                    <a:cubicBezTo>
                      <a:pt x="3838" y="77791"/>
                      <a:pt x="2737" y="62043"/>
                      <a:pt x="0" y="46651"/>
                    </a:cubicBezTo>
                    <a:cubicBezTo>
                      <a:pt x="4017" y="45938"/>
                      <a:pt x="8153" y="42372"/>
                      <a:pt x="11664" y="40381"/>
                    </a:cubicBezTo>
                    <a:cubicBezTo>
                      <a:pt x="31481" y="30130"/>
                      <a:pt x="50555" y="18660"/>
                      <a:pt x="69063" y="6210"/>
                    </a:cubicBezTo>
                    <a:cubicBezTo>
                      <a:pt x="71264" y="4309"/>
                      <a:pt x="74270" y="2229"/>
                      <a:pt x="77721" y="0"/>
                    </a:cubicBezTo>
                    <a:cubicBezTo>
                      <a:pt x="78049" y="28674"/>
                      <a:pt x="87809" y="56991"/>
                      <a:pt x="89862" y="85576"/>
                    </a:cubicBezTo>
                    <a:cubicBezTo>
                      <a:pt x="89891" y="85814"/>
                      <a:pt x="89951" y="86022"/>
                      <a:pt x="89981" y="86230"/>
                    </a:cubicBezTo>
                    <a:cubicBezTo>
                      <a:pt x="89207" y="89112"/>
                      <a:pt x="89415" y="92321"/>
                      <a:pt x="90606" y="94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5410198" y="1258621"/>
                <a:ext cx="57115" cy="61686"/>
              </a:xfrm>
              <a:custGeom>
                <a:rect b="b" l="l" r="r" t="t"/>
                <a:pathLst>
                  <a:path extrusionOk="0" h="123372" w="114231">
                    <a:moveTo>
                      <a:pt x="114232" y="44571"/>
                    </a:moveTo>
                    <a:cubicBezTo>
                      <a:pt x="96348" y="64301"/>
                      <a:pt x="77811" y="83734"/>
                      <a:pt x="60880" y="104207"/>
                    </a:cubicBezTo>
                    <a:cubicBezTo>
                      <a:pt x="56446" y="110506"/>
                      <a:pt x="50168" y="116419"/>
                      <a:pt x="46508" y="123372"/>
                    </a:cubicBezTo>
                    <a:cubicBezTo>
                      <a:pt x="32136" y="111546"/>
                      <a:pt x="16455" y="101384"/>
                      <a:pt x="0" y="92500"/>
                    </a:cubicBezTo>
                    <a:cubicBezTo>
                      <a:pt x="714" y="91192"/>
                      <a:pt x="1399" y="89944"/>
                      <a:pt x="2053" y="88845"/>
                    </a:cubicBezTo>
                    <a:cubicBezTo>
                      <a:pt x="7885" y="79247"/>
                      <a:pt x="13449" y="69471"/>
                      <a:pt x="18835" y="59636"/>
                    </a:cubicBezTo>
                    <a:cubicBezTo>
                      <a:pt x="29428" y="39638"/>
                      <a:pt x="40884" y="20146"/>
                      <a:pt x="51775" y="327"/>
                    </a:cubicBezTo>
                    <a:cubicBezTo>
                      <a:pt x="52697" y="386"/>
                      <a:pt x="53679" y="267"/>
                      <a:pt x="54780" y="0"/>
                    </a:cubicBezTo>
                    <a:cubicBezTo>
                      <a:pt x="73942" y="15600"/>
                      <a:pt x="93581" y="30903"/>
                      <a:pt x="114232" y="44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5343635" y="1220112"/>
                <a:ext cx="38310" cy="65400"/>
              </a:xfrm>
              <a:custGeom>
                <a:rect b="b" l="l" r="r" t="t"/>
                <a:pathLst>
                  <a:path extrusionOk="0" h="130800" w="76620">
                    <a:moveTo>
                      <a:pt x="76621" y="17175"/>
                    </a:moveTo>
                    <a:cubicBezTo>
                      <a:pt x="76263" y="18126"/>
                      <a:pt x="75906" y="19047"/>
                      <a:pt x="75549" y="20027"/>
                    </a:cubicBezTo>
                    <a:cubicBezTo>
                      <a:pt x="66563" y="46621"/>
                      <a:pt x="57845" y="73334"/>
                      <a:pt x="47579" y="99482"/>
                    </a:cubicBezTo>
                    <a:cubicBezTo>
                      <a:pt x="43949" y="109704"/>
                      <a:pt x="39872" y="120104"/>
                      <a:pt x="37730" y="130801"/>
                    </a:cubicBezTo>
                    <a:cubicBezTo>
                      <a:pt x="32076" y="129345"/>
                      <a:pt x="26363" y="128097"/>
                      <a:pt x="20591" y="127087"/>
                    </a:cubicBezTo>
                    <a:cubicBezTo>
                      <a:pt x="13777" y="125660"/>
                      <a:pt x="6903" y="124234"/>
                      <a:pt x="0" y="122867"/>
                    </a:cubicBezTo>
                    <a:cubicBezTo>
                      <a:pt x="208" y="121768"/>
                      <a:pt x="268" y="120639"/>
                      <a:pt x="208" y="119539"/>
                    </a:cubicBezTo>
                    <a:cubicBezTo>
                      <a:pt x="714" y="112140"/>
                      <a:pt x="1339" y="104623"/>
                      <a:pt x="1994" y="97076"/>
                    </a:cubicBezTo>
                    <a:cubicBezTo>
                      <a:pt x="4731" y="64658"/>
                      <a:pt x="9581" y="32448"/>
                      <a:pt x="12140" y="0"/>
                    </a:cubicBezTo>
                    <a:cubicBezTo>
                      <a:pt x="33356" y="6359"/>
                      <a:pt x="55197" y="11380"/>
                      <a:pt x="76621" y="171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5250232" y="1217259"/>
                <a:ext cx="31407" cy="65891"/>
              </a:xfrm>
              <a:custGeom>
                <a:rect b="b" l="l" r="r" t="t"/>
                <a:pathLst>
                  <a:path extrusionOk="0" h="131781" w="62813">
                    <a:moveTo>
                      <a:pt x="62725" y="0"/>
                    </a:moveTo>
                    <a:cubicBezTo>
                      <a:pt x="62725" y="2139"/>
                      <a:pt x="62754" y="4279"/>
                      <a:pt x="62784" y="6418"/>
                    </a:cubicBezTo>
                    <a:cubicBezTo>
                      <a:pt x="62784" y="38004"/>
                      <a:pt x="62278" y="69590"/>
                      <a:pt x="62487" y="101176"/>
                    </a:cubicBezTo>
                    <a:cubicBezTo>
                      <a:pt x="62844" y="107327"/>
                      <a:pt x="62338" y="113953"/>
                      <a:pt x="62814" y="120282"/>
                    </a:cubicBezTo>
                    <a:cubicBezTo>
                      <a:pt x="49930" y="123105"/>
                      <a:pt x="37432" y="127265"/>
                      <a:pt x="25054" y="131781"/>
                    </a:cubicBezTo>
                    <a:cubicBezTo>
                      <a:pt x="24935" y="131009"/>
                      <a:pt x="24757" y="130266"/>
                      <a:pt x="24578" y="129493"/>
                    </a:cubicBezTo>
                    <a:cubicBezTo>
                      <a:pt x="22257" y="117786"/>
                      <a:pt x="20383" y="105930"/>
                      <a:pt x="18478" y="94104"/>
                    </a:cubicBezTo>
                    <a:cubicBezTo>
                      <a:pt x="14134" y="67362"/>
                      <a:pt x="8123" y="40946"/>
                      <a:pt x="922" y="14827"/>
                    </a:cubicBezTo>
                    <a:cubicBezTo>
                      <a:pt x="625" y="13995"/>
                      <a:pt x="327" y="13104"/>
                      <a:pt x="0" y="12153"/>
                    </a:cubicBezTo>
                    <a:cubicBezTo>
                      <a:pt x="2023" y="12510"/>
                      <a:pt x="4196" y="12212"/>
                      <a:pt x="5892" y="10905"/>
                    </a:cubicBezTo>
                    <a:cubicBezTo>
                      <a:pt x="7112" y="9954"/>
                      <a:pt x="7647" y="8647"/>
                      <a:pt x="8510" y="7547"/>
                    </a:cubicBezTo>
                    <a:cubicBezTo>
                      <a:pt x="26631" y="6715"/>
                      <a:pt x="44663" y="2882"/>
                      <a:pt x="627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5157857" y="1245428"/>
                <a:ext cx="58291" cy="76186"/>
              </a:xfrm>
              <a:custGeom>
                <a:rect b="b" l="l" r="r" t="t"/>
                <a:pathLst>
                  <a:path extrusionOk="0" h="152373" w="116582">
                    <a:moveTo>
                      <a:pt x="76888" y="33042"/>
                    </a:moveTo>
                    <a:cubicBezTo>
                      <a:pt x="89564" y="60616"/>
                      <a:pt x="105483" y="86230"/>
                      <a:pt x="116582" y="114636"/>
                    </a:cubicBezTo>
                    <a:cubicBezTo>
                      <a:pt x="100723" y="123759"/>
                      <a:pt x="85874" y="134485"/>
                      <a:pt x="72723" y="147381"/>
                    </a:cubicBezTo>
                    <a:cubicBezTo>
                      <a:pt x="71056" y="149016"/>
                      <a:pt x="69420" y="150679"/>
                      <a:pt x="67813" y="152373"/>
                    </a:cubicBezTo>
                    <a:cubicBezTo>
                      <a:pt x="59362" y="139804"/>
                      <a:pt x="51745" y="126641"/>
                      <a:pt x="41509" y="115320"/>
                    </a:cubicBezTo>
                    <a:cubicBezTo>
                      <a:pt x="28595" y="99363"/>
                      <a:pt x="13896" y="85012"/>
                      <a:pt x="0" y="69947"/>
                    </a:cubicBezTo>
                    <a:cubicBezTo>
                      <a:pt x="30" y="69917"/>
                      <a:pt x="60" y="69917"/>
                      <a:pt x="60" y="69887"/>
                    </a:cubicBezTo>
                    <a:cubicBezTo>
                      <a:pt x="298" y="69739"/>
                      <a:pt x="536" y="69560"/>
                      <a:pt x="744" y="69382"/>
                    </a:cubicBezTo>
                    <a:cubicBezTo>
                      <a:pt x="922" y="69234"/>
                      <a:pt x="1101" y="69085"/>
                      <a:pt x="1279" y="68907"/>
                    </a:cubicBezTo>
                    <a:cubicBezTo>
                      <a:pt x="1785" y="68431"/>
                      <a:pt x="2232" y="67896"/>
                      <a:pt x="2619" y="67332"/>
                    </a:cubicBezTo>
                    <a:cubicBezTo>
                      <a:pt x="2827" y="67243"/>
                      <a:pt x="3065" y="67154"/>
                      <a:pt x="3243" y="67035"/>
                    </a:cubicBezTo>
                    <a:cubicBezTo>
                      <a:pt x="3422" y="66946"/>
                      <a:pt x="3571" y="66856"/>
                      <a:pt x="3749" y="66767"/>
                    </a:cubicBezTo>
                    <a:cubicBezTo>
                      <a:pt x="3928" y="66678"/>
                      <a:pt x="4077" y="66559"/>
                      <a:pt x="4255" y="66411"/>
                    </a:cubicBezTo>
                    <a:cubicBezTo>
                      <a:pt x="4404" y="66322"/>
                      <a:pt x="4553" y="66203"/>
                      <a:pt x="4701" y="66084"/>
                    </a:cubicBezTo>
                    <a:cubicBezTo>
                      <a:pt x="4969" y="65846"/>
                      <a:pt x="5207" y="65608"/>
                      <a:pt x="5445" y="65341"/>
                    </a:cubicBezTo>
                    <a:cubicBezTo>
                      <a:pt x="5535" y="65252"/>
                      <a:pt x="5624" y="65163"/>
                      <a:pt x="5683" y="65044"/>
                    </a:cubicBezTo>
                    <a:cubicBezTo>
                      <a:pt x="5802" y="64895"/>
                      <a:pt x="5921" y="64747"/>
                      <a:pt x="6011" y="64598"/>
                    </a:cubicBezTo>
                    <a:lnTo>
                      <a:pt x="6040" y="64568"/>
                    </a:lnTo>
                    <a:cubicBezTo>
                      <a:pt x="6338" y="64360"/>
                      <a:pt x="6635" y="64123"/>
                      <a:pt x="6903" y="63855"/>
                    </a:cubicBezTo>
                    <a:cubicBezTo>
                      <a:pt x="18627" y="52029"/>
                      <a:pt x="30916" y="40649"/>
                      <a:pt x="41777" y="28050"/>
                    </a:cubicBezTo>
                    <a:cubicBezTo>
                      <a:pt x="49841" y="18898"/>
                      <a:pt x="57726" y="9627"/>
                      <a:pt x="65165" y="0"/>
                    </a:cubicBezTo>
                    <a:cubicBezTo>
                      <a:pt x="68229" y="11291"/>
                      <a:pt x="71681" y="22464"/>
                      <a:pt x="76888" y="33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5112464" y="1344643"/>
                <a:ext cx="49543" cy="58715"/>
              </a:xfrm>
              <a:custGeom>
                <a:rect b="b" l="l" r="r" t="t"/>
                <a:pathLst>
                  <a:path extrusionOk="0" h="117429" w="99085">
                    <a:moveTo>
                      <a:pt x="95694" y="58002"/>
                    </a:moveTo>
                    <a:cubicBezTo>
                      <a:pt x="96825" y="58655"/>
                      <a:pt x="97985" y="59012"/>
                      <a:pt x="99086" y="59101"/>
                    </a:cubicBezTo>
                    <a:cubicBezTo>
                      <a:pt x="92837" y="78088"/>
                      <a:pt x="88314" y="97640"/>
                      <a:pt x="85517" y="117430"/>
                    </a:cubicBezTo>
                    <a:cubicBezTo>
                      <a:pt x="57190" y="111279"/>
                      <a:pt x="28893" y="103999"/>
                      <a:pt x="0" y="101087"/>
                    </a:cubicBezTo>
                    <a:cubicBezTo>
                      <a:pt x="1190" y="99512"/>
                      <a:pt x="1369" y="97343"/>
                      <a:pt x="833" y="95263"/>
                    </a:cubicBezTo>
                    <a:cubicBezTo>
                      <a:pt x="1458" y="94193"/>
                      <a:pt x="1845" y="92916"/>
                      <a:pt x="1815" y="91519"/>
                    </a:cubicBezTo>
                    <a:cubicBezTo>
                      <a:pt x="2440" y="78831"/>
                      <a:pt x="3600" y="66143"/>
                      <a:pt x="4850" y="53485"/>
                    </a:cubicBezTo>
                    <a:cubicBezTo>
                      <a:pt x="6576" y="35568"/>
                      <a:pt x="9819" y="17739"/>
                      <a:pt x="15532" y="624"/>
                    </a:cubicBezTo>
                    <a:cubicBezTo>
                      <a:pt x="15622" y="416"/>
                      <a:pt x="15681" y="208"/>
                      <a:pt x="15770" y="0"/>
                    </a:cubicBezTo>
                    <a:cubicBezTo>
                      <a:pt x="41955" y="19998"/>
                      <a:pt x="68735" y="39222"/>
                      <a:pt x="95694" y="580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7" name="Google Shape;1667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8" name="Google Shape;1668;p3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69" name="Google Shape;1669;p3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70" name="Google Shape;1670;p3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71" name="Google Shape;1671;p3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72" name="Google Shape;1672;p3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73" name="Google Shape;1673;p3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74" name="Google Shape;1674;p3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75" name="Google Shape;1675;p3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76" name="Google Shape;1676;p3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77" name="Google Shape;1677;p3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78" name="Google Shape;1678;p3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79" name="Google Shape;1679;p3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80" name="Google Shape;1680;p3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81" name="Google Shape;1681;p3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>
            <a:off x="0" y="0"/>
            <a:ext cx="4140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3"/>
          <p:cNvSpPr/>
          <p:nvPr/>
        </p:nvSpPr>
        <p:spPr>
          <a:xfrm>
            <a:off x="4798711" y="1084554"/>
            <a:ext cx="221258" cy="222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3"/>
          <p:cNvSpPr/>
          <p:nvPr/>
        </p:nvSpPr>
        <p:spPr>
          <a:xfrm>
            <a:off x="4798711" y="1908971"/>
            <a:ext cx="221258" cy="222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3"/>
          <p:cNvSpPr/>
          <p:nvPr/>
        </p:nvSpPr>
        <p:spPr>
          <a:xfrm>
            <a:off x="4798711" y="2790688"/>
            <a:ext cx="221258" cy="222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3"/>
          <p:cNvSpPr/>
          <p:nvPr/>
        </p:nvSpPr>
        <p:spPr>
          <a:xfrm>
            <a:off x="4798711" y="3653305"/>
            <a:ext cx="221258" cy="222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3"/>
          <p:cNvSpPr txBox="1"/>
          <p:nvPr/>
        </p:nvSpPr>
        <p:spPr>
          <a:xfrm>
            <a:off x="514350" y="514350"/>
            <a:ext cx="31005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Add an Agenda 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391" name="Google Shape;391;p13"/>
          <p:cNvSpPr txBox="1"/>
          <p:nvPr/>
        </p:nvSpPr>
        <p:spPr>
          <a:xfrm>
            <a:off x="5286079" y="1046354"/>
            <a:ext cx="3343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92" name="Google Shape;392;p13"/>
          <p:cNvSpPr txBox="1"/>
          <p:nvPr/>
        </p:nvSpPr>
        <p:spPr>
          <a:xfrm>
            <a:off x="5286079" y="1908971"/>
            <a:ext cx="3343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93" name="Google Shape;393;p13"/>
          <p:cNvSpPr txBox="1"/>
          <p:nvPr/>
        </p:nvSpPr>
        <p:spPr>
          <a:xfrm>
            <a:off x="5286079" y="2771588"/>
            <a:ext cx="3343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94" name="Google Shape;394;p13"/>
          <p:cNvSpPr txBox="1"/>
          <p:nvPr/>
        </p:nvSpPr>
        <p:spPr>
          <a:xfrm>
            <a:off x="5286079" y="3634205"/>
            <a:ext cx="3343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395" name="Google Shape;395;p13"/>
          <p:cNvGrpSpPr/>
          <p:nvPr/>
        </p:nvGrpSpPr>
        <p:grpSpPr>
          <a:xfrm rot="-505610">
            <a:off x="3741616" y="3773143"/>
            <a:ext cx="1029830" cy="1111697"/>
            <a:chOff x="5011018" y="3456196"/>
            <a:chExt cx="688179" cy="742838"/>
          </a:xfrm>
        </p:grpSpPr>
        <p:sp>
          <p:nvSpPr>
            <p:cNvPr id="396" name="Google Shape;396;p13"/>
            <p:cNvSpPr/>
            <p:nvPr/>
          </p:nvSpPr>
          <p:spPr>
            <a:xfrm>
              <a:off x="5011018" y="3456196"/>
              <a:ext cx="688179" cy="742838"/>
            </a:xfrm>
            <a:custGeom>
              <a:rect b="b" l="l" r="r" t="t"/>
              <a:pathLst>
                <a:path extrusionOk="0" h="1485675" w="1376359">
                  <a:moveTo>
                    <a:pt x="1370584" y="1220654"/>
                  </a:moveTo>
                  <a:cubicBezTo>
                    <a:pt x="1364586" y="1203211"/>
                    <a:pt x="1357963" y="1186156"/>
                    <a:pt x="1352381" y="1168535"/>
                  </a:cubicBezTo>
                  <a:cubicBezTo>
                    <a:pt x="1339136" y="1119270"/>
                    <a:pt x="1319507" y="1072322"/>
                    <a:pt x="1300738" y="1025017"/>
                  </a:cubicBezTo>
                  <a:cubicBezTo>
                    <a:pt x="1285950" y="976345"/>
                    <a:pt x="1266172" y="927674"/>
                    <a:pt x="1249304" y="879478"/>
                  </a:cubicBezTo>
                  <a:cubicBezTo>
                    <a:pt x="1231367" y="817910"/>
                    <a:pt x="1209956" y="757948"/>
                    <a:pt x="1188961" y="697331"/>
                  </a:cubicBezTo>
                  <a:cubicBezTo>
                    <a:pt x="1164877" y="627295"/>
                    <a:pt x="1143377" y="556457"/>
                    <a:pt x="1120956" y="485887"/>
                  </a:cubicBezTo>
                  <a:cubicBezTo>
                    <a:pt x="1100169" y="422388"/>
                    <a:pt x="1083509" y="357641"/>
                    <a:pt x="1061771" y="294440"/>
                  </a:cubicBezTo>
                  <a:cubicBezTo>
                    <a:pt x="1042825" y="230228"/>
                    <a:pt x="1028600" y="164649"/>
                    <a:pt x="1004843" y="101923"/>
                  </a:cubicBezTo>
                  <a:cubicBezTo>
                    <a:pt x="999230" y="85640"/>
                    <a:pt x="993410" y="68614"/>
                    <a:pt x="988450" y="51320"/>
                  </a:cubicBezTo>
                  <a:cubicBezTo>
                    <a:pt x="983016" y="36017"/>
                    <a:pt x="982036" y="17535"/>
                    <a:pt x="971464" y="4788"/>
                  </a:cubicBezTo>
                  <a:cubicBezTo>
                    <a:pt x="970573" y="4194"/>
                    <a:pt x="969563" y="4015"/>
                    <a:pt x="968643" y="4194"/>
                  </a:cubicBezTo>
                  <a:cubicBezTo>
                    <a:pt x="966594" y="1311"/>
                    <a:pt x="963030" y="-501"/>
                    <a:pt x="959437" y="123"/>
                  </a:cubicBezTo>
                  <a:cubicBezTo>
                    <a:pt x="926177" y="5471"/>
                    <a:pt x="892531" y="8324"/>
                    <a:pt x="859597" y="15842"/>
                  </a:cubicBezTo>
                  <a:cubicBezTo>
                    <a:pt x="818616" y="23686"/>
                    <a:pt x="777101" y="28440"/>
                    <a:pt x="736060" y="36077"/>
                  </a:cubicBezTo>
                  <a:cubicBezTo>
                    <a:pt x="634201" y="54173"/>
                    <a:pt x="532550" y="74081"/>
                    <a:pt x="430305" y="89889"/>
                  </a:cubicBezTo>
                  <a:cubicBezTo>
                    <a:pt x="378960" y="97644"/>
                    <a:pt x="327199" y="102814"/>
                    <a:pt x="276181" y="112501"/>
                  </a:cubicBezTo>
                  <a:cubicBezTo>
                    <a:pt x="224271" y="123168"/>
                    <a:pt x="172926" y="136332"/>
                    <a:pt x="121106" y="147415"/>
                  </a:cubicBezTo>
                  <a:cubicBezTo>
                    <a:pt x="83748" y="155616"/>
                    <a:pt x="46419" y="164411"/>
                    <a:pt x="10071" y="176446"/>
                  </a:cubicBezTo>
                  <a:cubicBezTo>
                    <a:pt x="2706" y="177991"/>
                    <a:pt x="-382" y="182596"/>
                    <a:pt x="1786" y="185627"/>
                  </a:cubicBezTo>
                  <a:cubicBezTo>
                    <a:pt x="509" y="186756"/>
                    <a:pt x="93" y="188153"/>
                    <a:pt x="4" y="189995"/>
                  </a:cubicBezTo>
                  <a:cubicBezTo>
                    <a:pt x="-115" y="201405"/>
                    <a:pt x="2587" y="212637"/>
                    <a:pt x="4458" y="223839"/>
                  </a:cubicBezTo>
                  <a:cubicBezTo>
                    <a:pt x="15416" y="290191"/>
                    <a:pt x="37421" y="353808"/>
                    <a:pt x="55002" y="418555"/>
                  </a:cubicBezTo>
                  <a:cubicBezTo>
                    <a:pt x="85945" y="532716"/>
                    <a:pt x="113801" y="647650"/>
                    <a:pt x="143230" y="762197"/>
                  </a:cubicBezTo>
                  <a:cubicBezTo>
                    <a:pt x="150238" y="791049"/>
                    <a:pt x="156623" y="820050"/>
                    <a:pt x="163572" y="848902"/>
                  </a:cubicBezTo>
                  <a:cubicBezTo>
                    <a:pt x="177054" y="905448"/>
                    <a:pt x="195080" y="960805"/>
                    <a:pt x="207523" y="1017648"/>
                  </a:cubicBezTo>
                  <a:cubicBezTo>
                    <a:pt x="228221" y="1119478"/>
                    <a:pt x="258155" y="1219138"/>
                    <a:pt x="290673" y="1317759"/>
                  </a:cubicBezTo>
                  <a:cubicBezTo>
                    <a:pt x="305966" y="1358259"/>
                    <a:pt x="313628" y="1400898"/>
                    <a:pt x="326338" y="1442112"/>
                  </a:cubicBezTo>
                  <a:cubicBezTo>
                    <a:pt x="331535" y="1453225"/>
                    <a:pt x="336019" y="1483919"/>
                    <a:pt x="349591" y="1485554"/>
                  </a:cubicBezTo>
                  <a:cubicBezTo>
                    <a:pt x="361202" y="1486742"/>
                    <a:pt x="371150" y="1478957"/>
                    <a:pt x="381841" y="1475570"/>
                  </a:cubicBezTo>
                  <a:cubicBezTo>
                    <a:pt x="422941" y="1464041"/>
                    <a:pt x="463862" y="1451709"/>
                    <a:pt x="505497" y="1442260"/>
                  </a:cubicBezTo>
                  <a:cubicBezTo>
                    <a:pt x="562633" y="1432782"/>
                    <a:pt x="619947" y="1422471"/>
                    <a:pt x="676875" y="1411506"/>
                  </a:cubicBezTo>
                  <a:cubicBezTo>
                    <a:pt x="806352" y="1388092"/>
                    <a:pt x="934522" y="1357754"/>
                    <a:pt x="1062365" y="1326614"/>
                  </a:cubicBezTo>
                  <a:cubicBezTo>
                    <a:pt x="1136250" y="1307656"/>
                    <a:pt x="1211411" y="1294166"/>
                    <a:pt x="1285415" y="1275565"/>
                  </a:cubicBezTo>
                  <a:cubicBezTo>
                    <a:pt x="1308875" y="1270632"/>
                    <a:pt x="1332038" y="1264571"/>
                    <a:pt x="1355142" y="1258242"/>
                  </a:cubicBezTo>
                  <a:cubicBezTo>
                    <a:pt x="1359716" y="1257558"/>
                    <a:pt x="1364853" y="1255716"/>
                    <a:pt x="1367466" y="1252240"/>
                  </a:cubicBezTo>
                  <a:cubicBezTo>
                    <a:pt x="1368120" y="1252210"/>
                    <a:pt x="1368743" y="1252121"/>
                    <a:pt x="1369397" y="1251942"/>
                  </a:cubicBezTo>
                  <a:cubicBezTo>
                    <a:pt x="1383116" y="1246624"/>
                    <a:pt x="1372693" y="1230756"/>
                    <a:pt x="1370584" y="1220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5141045" y="3668579"/>
              <a:ext cx="89193" cy="97744"/>
            </a:xfrm>
            <a:custGeom>
              <a:rect b="b" l="l" r="r" t="t"/>
              <a:pathLst>
                <a:path extrusionOk="0" h="195488" w="178386">
                  <a:moveTo>
                    <a:pt x="161668" y="0"/>
                  </a:moveTo>
                  <a:cubicBezTo>
                    <a:pt x="167161" y="2645"/>
                    <a:pt x="172863" y="4606"/>
                    <a:pt x="178387" y="7131"/>
                  </a:cubicBezTo>
                  <a:cubicBezTo>
                    <a:pt x="159886" y="41184"/>
                    <a:pt x="145334" y="76870"/>
                    <a:pt x="123567" y="109466"/>
                  </a:cubicBezTo>
                  <a:cubicBezTo>
                    <a:pt x="102958" y="137902"/>
                    <a:pt x="93574" y="181552"/>
                    <a:pt x="58413" y="195488"/>
                  </a:cubicBezTo>
                  <a:cubicBezTo>
                    <a:pt x="36200" y="188268"/>
                    <a:pt x="19511" y="168954"/>
                    <a:pt x="0" y="156503"/>
                  </a:cubicBezTo>
                  <a:cubicBezTo>
                    <a:pt x="7959" y="150234"/>
                    <a:pt x="11255" y="139418"/>
                    <a:pt x="17966" y="131841"/>
                  </a:cubicBezTo>
                  <a:cubicBezTo>
                    <a:pt x="28895" y="144529"/>
                    <a:pt x="47960" y="163664"/>
                    <a:pt x="65481" y="152106"/>
                  </a:cubicBezTo>
                  <a:cubicBezTo>
                    <a:pt x="74004" y="142568"/>
                    <a:pt x="78517" y="129939"/>
                    <a:pt x="85763" y="119391"/>
                  </a:cubicBezTo>
                  <a:cubicBezTo>
                    <a:pt x="110501" y="79307"/>
                    <a:pt x="129239" y="34854"/>
                    <a:pt x="161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5177260" y="3783319"/>
              <a:ext cx="77537" cy="95982"/>
            </a:xfrm>
            <a:custGeom>
              <a:rect b="b" l="l" r="r" t="t"/>
              <a:pathLst>
                <a:path extrusionOk="0" h="191963" w="155074">
                  <a:moveTo>
                    <a:pt x="137524" y="0"/>
                  </a:moveTo>
                  <a:cubicBezTo>
                    <a:pt x="143434" y="3655"/>
                    <a:pt x="149640" y="6804"/>
                    <a:pt x="155075" y="11143"/>
                  </a:cubicBezTo>
                  <a:cubicBezTo>
                    <a:pt x="132832" y="56873"/>
                    <a:pt x="119736" y="106822"/>
                    <a:pt x="91792" y="149788"/>
                  </a:cubicBezTo>
                  <a:cubicBezTo>
                    <a:pt x="81279" y="164794"/>
                    <a:pt x="75340" y="189545"/>
                    <a:pt x="54255" y="191952"/>
                  </a:cubicBezTo>
                  <a:cubicBezTo>
                    <a:pt x="32815" y="192398"/>
                    <a:pt x="11908" y="179116"/>
                    <a:pt x="0" y="161763"/>
                  </a:cubicBezTo>
                  <a:cubicBezTo>
                    <a:pt x="1693" y="154691"/>
                    <a:pt x="5524" y="148273"/>
                    <a:pt x="7335" y="141201"/>
                  </a:cubicBezTo>
                  <a:cubicBezTo>
                    <a:pt x="45792" y="167111"/>
                    <a:pt x="66104" y="153294"/>
                    <a:pt x="83596" y="114280"/>
                  </a:cubicBezTo>
                  <a:cubicBezTo>
                    <a:pt x="101918" y="76157"/>
                    <a:pt x="116113" y="36697"/>
                    <a:pt x="137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5122482" y="3690550"/>
              <a:ext cx="94414" cy="97210"/>
            </a:xfrm>
            <a:custGeom>
              <a:rect b="b" l="l" r="r" t="t"/>
              <a:pathLst>
                <a:path extrusionOk="0" h="194420" w="188828">
                  <a:moveTo>
                    <a:pt x="187332" y="89057"/>
                  </a:moveTo>
                  <a:cubicBezTo>
                    <a:pt x="194757" y="130152"/>
                    <a:pt x="173791" y="153269"/>
                    <a:pt x="141392" y="174277"/>
                  </a:cubicBezTo>
                  <a:cubicBezTo>
                    <a:pt x="116833" y="189906"/>
                    <a:pt x="85711" y="200752"/>
                    <a:pt x="56906" y="190263"/>
                  </a:cubicBezTo>
                  <a:cubicBezTo>
                    <a:pt x="33920" y="180576"/>
                    <a:pt x="13638" y="162154"/>
                    <a:pt x="5709" y="137907"/>
                  </a:cubicBezTo>
                  <a:cubicBezTo>
                    <a:pt x="-3586" y="110986"/>
                    <a:pt x="-2131" y="78152"/>
                    <a:pt x="14529" y="54262"/>
                  </a:cubicBezTo>
                  <a:cubicBezTo>
                    <a:pt x="37633" y="19200"/>
                    <a:pt x="79802" y="-11049"/>
                    <a:pt x="123099" y="3927"/>
                  </a:cubicBezTo>
                  <a:cubicBezTo>
                    <a:pt x="125356" y="4105"/>
                    <a:pt x="131949" y="8651"/>
                    <a:pt x="137175" y="10999"/>
                  </a:cubicBezTo>
                  <a:cubicBezTo>
                    <a:pt x="121495" y="37979"/>
                    <a:pt x="106914" y="65583"/>
                    <a:pt x="90641" y="92237"/>
                  </a:cubicBezTo>
                  <a:cubicBezTo>
                    <a:pt x="82474" y="89265"/>
                    <a:pt x="76357" y="82847"/>
                    <a:pt x="70774" y="76459"/>
                  </a:cubicBezTo>
                  <a:cubicBezTo>
                    <a:pt x="65874" y="69654"/>
                    <a:pt x="58925" y="63087"/>
                    <a:pt x="50016" y="67158"/>
                  </a:cubicBezTo>
                  <a:cubicBezTo>
                    <a:pt x="38791" y="73012"/>
                    <a:pt x="34188" y="86056"/>
                    <a:pt x="28427" y="96575"/>
                  </a:cubicBezTo>
                  <a:cubicBezTo>
                    <a:pt x="25398" y="102042"/>
                    <a:pt x="23794" y="110778"/>
                    <a:pt x="31426" y="113036"/>
                  </a:cubicBezTo>
                  <a:cubicBezTo>
                    <a:pt x="30179" y="123733"/>
                    <a:pt x="79891" y="165779"/>
                    <a:pt x="90760" y="168364"/>
                  </a:cubicBezTo>
                  <a:cubicBezTo>
                    <a:pt x="102401" y="171216"/>
                    <a:pt x="113329" y="164085"/>
                    <a:pt x="122030" y="157043"/>
                  </a:cubicBezTo>
                  <a:cubicBezTo>
                    <a:pt x="146084" y="138056"/>
                    <a:pt x="156181" y="108104"/>
                    <a:pt x="172276" y="82996"/>
                  </a:cubicBezTo>
                  <a:cubicBezTo>
                    <a:pt x="174830" y="79222"/>
                    <a:pt x="177295" y="75419"/>
                    <a:pt x="179700" y="71556"/>
                  </a:cubicBezTo>
                  <a:cubicBezTo>
                    <a:pt x="183294" y="76904"/>
                    <a:pt x="186145" y="82669"/>
                    <a:pt x="187332" y="89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5155395" y="3804456"/>
              <a:ext cx="103967" cy="94401"/>
            </a:xfrm>
            <a:custGeom>
              <a:rect b="b" l="l" r="r" t="t"/>
              <a:pathLst>
                <a:path extrusionOk="0" h="188803" w="207934">
                  <a:moveTo>
                    <a:pt x="187223" y="46690"/>
                  </a:moveTo>
                  <a:cubicBezTo>
                    <a:pt x="209407" y="66212"/>
                    <a:pt x="213831" y="100918"/>
                    <a:pt x="200201" y="127066"/>
                  </a:cubicBezTo>
                  <a:cubicBezTo>
                    <a:pt x="189154" y="147153"/>
                    <a:pt x="173860" y="166051"/>
                    <a:pt x="152805" y="176124"/>
                  </a:cubicBezTo>
                  <a:cubicBezTo>
                    <a:pt x="131038" y="185722"/>
                    <a:pt x="107013" y="190565"/>
                    <a:pt x="83226" y="188218"/>
                  </a:cubicBezTo>
                  <a:cubicBezTo>
                    <a:pt x="56203" y="185187"/>
                    <a:pt x="24992" y="176689"/>
                    <a:pt x="12103" y="150332"/>
                  </a:cubicBezTo>
                  <a:cubicBezTo>
                    <a:pt x="-22374" y="92568"/>
                    <a:pt x="21428" y="14688"/>
                    <a:pt x="85246" y="3010"/>
                  </a:cubicBezTo>
                  <a:cubicBezTo>
                    <a:pt x="102321" y="-823"/>
                    <a:pt x="120139" y="-912"/>
                    <a:pt x="137333" y="2268"/>
                  </a:cubicBezTo>
                  <a:cubicBezTo>
                    <a:pt x="132522" y="13054"/>
                    <a:pt x="127830" y="23870"/>
                    <a:pt x="122871" y="34567"/>
                  </a:cubicBezTo>
                  <a:cubicBezTo>
                    <a:pt x="115180" y="51622"/>
                    <a:pt x="108171" y="69094"/>
                    <a:pt x="97926" y="84843"/>
                  </a:cubicBezTo>
                  <a:cubicBezTo>
                    <a:pt x="91066" y="96847"/>
                    <a:pt x="77376" y="92479"/>
                    <a:pt x="68022" y="86239"/>
                  </a:cubicBezTo>
                  <a:cubicBezTo>
                    <a:pt x="62053" y="82466"/>
                    <a:pt x="52550" y="80623"/>
                    <a:pt x="49165" y="88616"/>
                  </a:cubicBezTo>
                  <a:cubicBezTo>
                    <a:pt x="42423" y="97055"/>
                    <a:pt x="37969" y="107247"/>
                    <a:pt x="32089" y="116399"/>
                  </a:cubicBezTo>
                  <a:cubicBezTo>
                    <a:pt x="30426" y="118360"/>
                    <a:pt x="29862" y="121153"/>
                    <a:pt x="30218" y="123679"/>
                  </a:cubicBezTo>
                  <a:cubicBezTo>
                    <a:pt x="38593" y="148104"/>
                    <a:pt x="65557" y="164506"/>
                    <a:pt x="90264" y="168190"/>
                  </a:cubicBezTo>
                  <a:cubicBezTo>
                    <a:pt x="128276" y="173776"/>
                    <a:pt x="142144" y="132088"/>
                    <a:pt x="158685" y="106177"/>
                  </a:cubicBezTo>
                  <a:cubicBezTo>
                    <a:pt x="170356" y="87398"/>
                    <a:pt x="179057" y="67163"/>
                    <a:pt x="187223" y="466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5190966" y="3927208"/>
              <a:ext cx="100504" cy="105983"/>
            </a:xfrm>
            <a:custGeom>
              <a:rect b="b" l="l" r="r" t="t"/>
              <a:pathLst>
                <a:path extrusionOk="0" h="211966" w="201008">
                  <a:moveTo>
                    <a:pt x="185186" y="59519"/>
                  </a:moveTo>
                  <a:cubicBezTo>
                    <a:pt x="206805" y="89114"/>
                    <a:pt x="205647" y="131665"/>
                    <a:pt x="185513" y="162270"/>
                  </a:cubicBezTo>
                  <a:cubicBezTo>
                    <a:pt x="152223" y="208683"/>
                    <a:pt x="81011" y="228116"/>
                    <a:pt x="31566" y="196411"/>
                  </a:cubicBezTo>
                  <a:cubicBezTo>
                    <a:pt x="16124" y="186338"/>
                    <a:pt x="11046" y="167589"/>
                    <a:pt x="4869" y="151246"/>
                  </a:cubicBezTo>
                  <a:cubicBezTo>
                    <a:pt x="-7692" y="113153"/>
                    <a:pt x="5938" y="72474"/>
                    <a:pt x="24291" y="38185"/>
                  </a:cubicBezTo>
                  <a:cubicBezTo>
                    <a:pt x="45583" y="9629"/>
                    <a:pt x="84129" y="-2078"/>
                    <a:pt x="119022" y="299"/>
                  </a:cubicBezTo>
                  <a:cubicBezTo>
                    <a:pt x="125378" y="804"/>
                    <a:pt x="131584" y="2023"/>
                    <a:pt x="137583" y="4043"/>
                  </a:cubicBezTo>
                  <a:cubicBezTo>
                    <a:pt x="127427" y="24962"/>
                    <a:pt x="116855" y="45613"/>
                    <a:pt x="106847" y="66740"/>
                  </a:cubicBezTo>
                  <a:cubicBezTo>
                    <a:pt x="97789" y="84687"/>
                    <a:pt x="88970" y="123345"/>
                    <a:pt x="63045" y="119393"/>
                  </a:cubicBezTo>
                  <a:cubicBezTo>
                    <a:pt x="54670" y="116629"/>
                    <a:pt x="46949" y="107121"/>
                    <a:pt x="37624" y="109617"/>
                  </a:cubicBezTo>
                  <a:cubicBezTo>
                    <a:pt x="25271" y="91848"/>
                    <a:pt x="6918" y="126762"/>
                    <a:pt x="10066" y="138439"/>
                  </a:cubicBezTo>
                  <a:cubicBezTo>
                    <a:pt x="11432" y="151573"/>
                    <a:pt x="26429" y="155644"/>
                    <a:pt x="35932" y="161943"/>
                  </a:cubicBezTo>
                  <a:cubicBezTo>
                    <a:pt x="51908" y="170233"/>
                    <a:pt x="66727" y="182446"/>
                    <a:pt x="85050" y="184942"/>
                  </a:cubicBezTo>
                  <a:cubicBezTo>
                    <a:pt x="104917" y="188805"/>
                    <a:pt x="123952" y="178256"/>
                    <a:pt x="132713" y="160279"/>
                  </a:cubicBezTo>
                  <a:cubicBezTo>
                    <a:pt x="149283" y="135617"/>
                    <a:pt x="160835" y="108161"/>
                    <a:pt x="174317" y="81775"/>
                  </a:cubicBezTo>
                  <a:cubicBezTo>
                    <a:pt x="177703" y="74376"/>
                    <a:pt x="181444" y="66977"/>
                    <a:pt x="185186" y="59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014241" y="3464875"/>
              <a:ext cx="674540" cy="724114"/>
            </a:xfrm>
            <a:custGeom>
              <a:rect b="b" l="l" r="r" t="t"/>
              <a:pathLst>
                <a:path extrusionOk="0" h="1448228" w="1349080">
                  <a:moveTo>
                    <a:pt x="449872" y="422295"/>
                  </a:moveTo>
                  <a:cubicBezTo>
                    <a:pt x="460533" y="408864"/>
                    <a:pt x="449100" y="399890"/>
                    <a:pt x="436538" y="395285"/>
                  </a:cubicBezTo>
                  <a:cubicBezTo>
                    <a:pt x="428965" y="392908"/>
                    <a:pt x="422046" y="387619"/>
                    <a:pt x="414058" y="387203"/>
                  </a:cubicBezTo>
                  <a:cubicBezTo>
                    <a:pt x="406426" y="387648"/>
                    <a:pt x="401199" y="393888"/>
                    <a:pt x="396448" y="399177"/>
                  </a:cubicBezTo>
                  <a:cubicBezTo>
                    <a:pt x="388430" y="408240"/>
                    <a:pt x="381362" y="418165"/>
                    <a:pt x="374621" y="428208"/>
                  </a:cubicBezTo>
                  <a:cubicBezTo>
                    <a:pt x="368622" y="437419"/>
                    <a:pt x="362861" y="446809"/>
                    <a:pt x="357278" y="456288"/>
                  </a:cubicBezTo>
                  <a:cubicBezTo>
                    <a:pt x="336164" y="433527"/>
                    <a:pt x="298568" y="436795"/>
                    <a:pt x="272168" y="448948"/>
                  </a:cubicBezTo>
                  <a:cubicBezTo>
                    <a:pt x="249718" y="461309"/>
                    <a:pt x="231365" y="480950"/>
                    <a:pt x="217824" y="502552"/>
                  </a:cubicBezTo>
                  <a:cubicBezTo>
                    <a:pt x="197749" y="536159"/>
                    <a:pt x="200778" y="581472"/>
                    <a:pt x="221120" y="614277"/>
                  </a:cubicBezTo>
                  <a:cubicBezTo>
                    <a:pt x="239561" y="641227"/>
                    <a:pt x="270416" y="662532"/>
                    <a:pt x="303973" y="662057"/>
                  </a:cubicBezTo>
                  <a:cubicBezTo>
                    <a:pt x="330551" y="662740"/>
                    <a:pt x="356001" y="649399"/>
                    <a:pt x="377442" y="634720"/>
                  </a:cubicBezTo>
                  <a:cubicBezTo>
                    <a:pt x="405921" y="616446"/>
                    <a:pt x="425907" y="589406"/>
                    <a:pt x="424511" y="554344"/>
                  </a:cubicBezTo>
                  <a:cubicBezTo>
                    <a:pt x="424689" y="541151"/>
                    <a:pt x="421957" y="527690"/>
                    <a:pt x="415067" y="516310"/>
                  </a:cubicBezTo>
                  <a:cubicBezTo>
                    <a:pt x="413018" y="513101"/>
                    <a:pt x="410286" y="508495"/>
                    <a:pt x="407049" y="504721"/>
                  </a:cubicBezTo>
                  <a:cubicBezTo>
                    <a:pt x="422195" y="477741"/>
                    <a:pt x="435113" y="449632"/>
                    <a:pt x="449872" y="422295"/>
                  </a:cubicBezTo>
                  <a:close/>
                  <a:moveTo>
                    <a:pt x="500712" y="652697"/>
                  </a:moveTo>
                  <a:cubicBezTo>
                    <a:pt x="508671" y="640841"/>
                    <a:pt x="493021" y="632581"/>
                    <a:pt x="484735" y="626905"/>
                  </a:cubicBezTo>
                  <a:cubicBezTo>
                    <a:pt x="470214" y="618437"/>
                    <a:pt x="457682" y="606462"/>
                    <a:pt x="446872" y="626994"/>
                  </a:cubicBezTo>
                  <a:cubicBezTo>
                    <a:pt x="437904" y="642089"/>
                    <a:pt x="430331" y="657867"/>
                    <a:pt x="423115" y="673853"/>
                  </a:cubicBezTo>
                  <a:cubicBezTo>
                    <a:pt x="416671" y="669872"/>
                    <a:pt x="408326" y="668772"/>
                    <a:pt x="401051" y="667376"/>
                  </a:cubicBezTo>
                  <a:cubicBezTo>
                    <a:pt x="374294" y="662948"/>
                    <a:pt x="346231" y="667673"/>
                    <a:pt x="323127" y="682084"/>
                  </a:cubicBezTo>
                  <a:cubicBezTo>
                    <a:pt x="267179" y="714710"/>
                    <a:pt x="247698" y="797939"/>
                    <a:pt x="287937" y="849968"/>
                  </a:cubicBezTo>
                  <a:cubicBezTo>
                    <a:pt x="306616" y="874690"/>
                    <a:pt x="339965" y="883961"/>
                    <a:pt x="369602" y="886338"/>
                  </a:cubicBezTo>
                  <a:cubicBezTo>
                    <a:pt x="395943" y="888537"/>
                    <a:pt x="423026" y="882594"/>
                    <a:pt x="446724" y="871035"/>
                  </a:cubicBezTo>
                  <a:cubicBezTo>
                    <a:pt x="465106" y="862061"/>
                    <a:pt x="478974" y="846610"/>
                    <a:pt x="490675" y="830178"/>
                  </a:cubicBezTo>
                  <a:cubicBezTo>
                    <a:pt x="512858" y="800643"/>
                    <a:pt x="516897" y="757409"/>
                    <a:pt x="495693" y="726298"/>
                  </a:cubicBezTo>
                  <a:cubicBezTo>
                    <a:pt x="490407" y="719018"/>
                    <a:pt x="484023" y="712630"/>
                    <a:pt x="476925" y="707163"/>
                  </a:cubicBezTo>
                  <a:cubicBezTo>
                    <a:pt x="484141" y="688651"/>
                    <a:pt x="491506" y="670228"/>
                    <a:pt x="500712" y="652697"/>
                  </a:cubicBezTo>
                  <a:close/>
                  <a:moveTo>
                    <a:pt x="547929" y="965258"/>
                  </a:moveTo>
                  <a:cubicBezTo>
                    <a:pt x="557996" y="943805"/>
                    <a:pt x="566163" y="921638"/>
                    <a:pt x="565658" y="897659"/>
                  </a:cubicBezTo>
                  <a:cubicBezTo>
                    <a:pt x="565005" y="890022"/>
                    <a:pt x="558709" y="884495"/>
                    <a:pt x="551226" y="884079"/>
                  </a:cubicBezTo>
                  <a:cubicBezTo>
                    <a:pt x="544099" y="882802"/>
                    <a:pt x="537090" y="880870"/>
                    <a:pt x="529755" y="879949"/>
                  </a:cubicBezTo>
                  <a:cubicBezTo>
                    <a:pt x="516214" y="877394"/>
                    <a:pt x="509502" y="884288"/>
                    <a:pt x="505939" y="896559"/>
                  </a:cubicBezTo>
                  <a:cubicBezTo>
                    <a:pt x="502702" y="903869"/>
                    <a:pt x="499376" y="911119"/>
                    <a:pt x="495931" y="918310"/>
                  </a:cubicBezTo>
                  <a:cubicBezTo>
                    <a:pt x="464571" y="896827"/>
                    <a:pt x="405861" y="910971"/>
                    <a:pt x="379580" y="933910"/>
                  </a:cubicBezTo>
                  <a:cubicBezTo>
                    <a:pt x="362326" y="946241"/>
                    <a:pt x="354041" y="966149"/>
                    <a:pt x="347389" y="985582"/>
                  </a:cubicBezTo>
                  <a:cubicBezTo>
                    <a:pt x="337233" y="1011255"/>
                    <a:pt x="333521" y="1039543"/>
                    <a:pt x="337560" y="1066939"/>
                  </a:cubicBezTo>
                  <a:cubicBezTo>
                    <a:pt x="343915" y="1089225"/>
                    <a:pt x="350775" y="1113501"/>
                    <a:pt x="367672" y="1130141"/>
                  </a:cubicBezTo>
                  <a:cubicBezTo>
                    <a:pt x="387004" y="1146989"/>
                    <a:pt x="413226" y="1154982"/>
                    <a:pt x="438617" y="1155635"/>
                  </a:cubicBezTo>
                  <a:cubicBezTo>
                    <a:pt x="485686" y="1156200"/>
                    <a:pt x="535219" y="1131805"/>
                    <a:pt x="559392" y="1090710"/>
                  </a:cubicBezTo>
                  <a:cubicBezTo>
                    <a:pt x="581100" y="1051577"/>
                    <a:pt x="579200" y="998419"/>
                    <a:pt x="547929" y="965258"/>
                  </a:cubicBezTo>
                  <a:close/>
                  <a:moveTo>
                    <a:pt x="928222" y="252598"/>
                  </a:moveTo>
                  <a:cubicBezTo>
                    <a:pt x="929440" y="240237"/>
                    <a:pt x="925965" y="228055"/>
                    <a:pt x="923293" y="216080"/>
                  </a:cubicBezTo>
                  <a:cubicBezTo>
                    <a:pt x="918541" y="195577"/>
                    <a:pt x="913018" y="175134"/>
                    <a:pt x="905326" y="155523"/>
                  </a:cubicBezTo>
                  <a:cubicBezTo>
                    <a:pt x="898645" y="137902"/>
                    <a:pt x="891814" y="120550"/>
                    <a:pt x="885994" y="102543"/>
                  </a:cubicBezTo>
                  <a:cubicBezTo>
                    <a:pt x="881718" y="89855"/>
                    <a:pt x="880233" y="67035"/>
                    <a:pt x="861316" y="71937"/>
                  </a:cubicBezTo>
                  <a:cubicBezTo>
                    <a:pt x="780185" y="98650"/>
                    <a:pt x="696263" y="115290"/>
                    <a:pt x="611985" y="128691"/>
                  </a:cubicBezTo>
                  <a:cubicBezTo>
                    <a:pt x="526756" y="143994"/>
                    <a:pt x="440933" y="155701"/>
                    <a:pt x="355526" y="169815"/>
                  </a:cubicBezTo>
                  <a:cubicBezTo>
                    <a:pt x="290788" y="181107"/>
                    <a:pt x="225188" y="188951"/>
                    <a:pt x="161281" y="204610"/>
                  </a:cubicBezTo>
                  <a:cubicBezTo>
                    <a:pt x="150917" y="207819"/>
                    <a:pt x="140553" y="210999"/>
                    <a:pt x="129981" y="213346"/>
                  </a:cubicBezTo>
                  <a:cubicBezTo>
                    <a:pt x="121399" y="214208"/>
                    <a:pt x="114331" y="219140"/>
                    <a:pt x="117836" y="228352"/>
                  </a:cubicBezTo>
                  <a:cubicBezTo>
                    <a:pt x="116826" y="230729"/>
                    <a:pt x="117954" y="233522"/>
                    <a:pt x="118548" y="235929"/>
                  </a:cubicBezTo>
                  <a:cubicBezTo>
                    <a:pt x="121845" y="247042"/>
                    <a:pt x="125646" y="258036"/>
                    <a:pt x="129863" y="268822"/>
                  </a:cubicBezTo>
                  <a:cubicBezTo>
                    <a:pt x="137613" y="287988"/>
                    <a:pt x="142691" y="308015"/>
                    <a:pt x="148215" y="327894"/>
                  </a:cubicBezTo>
                  <a:cubicBezTo>
                    <a:pt x="153649" y="347089"/>
                    <a:pt x="159856" y="366106"/>
                    <a:pt x="167340" y="384647"/>
                  </a:cubicBezTo>
                  <a:cubicBezTo>
                    <a:pt x="170042" y="392135"/>
                    <a:pt x="172418" y="402208"/>
                    <a:pt x="181921" y="403040"/>
                  </a:cubicBezTo>
                  <a:cubicBezTo>
                    <a:pt x="194542" y="404080"/>
                    <a:pt x="205796" y="396771"/>
                    <a:pt x="217705" y="393651"/>
                  </a:cubicBezTo>
                  <a:cubicBezTo>
                    <a:pt x="235849" y="388629"/>
                    <a:pt x="254914" y="388272"/>
                    <a:pt x="273326" y="384320"/>
                  </a:cubicBezTo>
                  <a:cubicBezTo>
                    <a:pt x="326394" y="374426"/>
                    <a:pt x="377947" y="359331"/>
                    <a:pt x="431400" y="350625"/>
                  </a:cubicBezTo>
                  <a:cubicBezTo>
                    <a:pt x="504751" y="338085"/>
                    <a:pt x="579289" y="333688"/>
                    <a:pt x="652431" y="319752"/>
                  </a:cubicBezTo>
                  <a:cubicBezTo>
                    <a:pt x="733770" y="304390"/>
                    <a:pt x="816237" y="293782"/>
                    <a:pt x="896150" y="271586"/>
                  </a:cubicBezTo>
                  <a:cubicBezTo>
                    <a:pt x="907524" y="267188"/>
                    <a:pt x="926945" y="268495"/>
                    <a:pt x="928222" y="252598"/>
                  </a:cubicBezTo>
                  <a:close/>
                  <a:moveTo>
                    <a:pt x="985655" y="432338"/>
                  </a:moveTo>
                  <a:cubicBezTo>
                    <a:pt x="988268" y="430971"/>
                    <a:pt x="990258" y="428505"/>
                    <a:pt x="990525" y="425266"/>
                  </a:cubicBezTo>
                  <a:cubicBezTo>
                    <a:pt x="990407" y="411895"/>
                    <a:pt x="985210" y="396949"/>
                    <a:pt x="978053" y="385687"/>
                  </a:cubicBezTo>
                  <a:cubicBezTo>
                    <a:pt x="973301" y="379091"/>
                    <a:pt x="965105" y="378437"/>
                    <a:pt x="957919" y="380784"/>
                  </a:cubicBezTo>
                  <a:cubicBezTo>
                    <a:pt x="947703" y="382478"/>
                    <a:pt x="937725" y="385331"/>
                    <a:pt x="927658" y="387737"/>
                  </a:cubicBezTo>
                  <a:cubicBezTo>
                    <a:pt x="889112" y="397900"/>
                    <a:pt x="848784" y="403010"/>
                    <a:pt x="809615" y="411212"/>
                  </a:cubicBezTo>
                  <a:cubicBezTo>
                    <a:pt x="784194" y="416114"/>
                    <a:pt x="759576" y="424256"/>
                    <a:pt x="734275" y="429575"/>
                  </a:cubicBezTo>
                  <a:cubicBezTo>
                    <a:pt x="673130" y="440509"/>
                    <a:pt x="609015" y="448919"/>
                    <a:pt x="548850" y="466182"/>
                  </a:cubicBezTo>
                  <a:cubicBezTo>
                    <a:pt x="530290" y="471501"/>
                    <a:pt x="511135" y="474235"/>
                    <a:pt x="492041" y="476761"/>
                  </a:cubicBezTo>
                  <a:cubicBezTo>
                    <a:pt x="491120" y="476968"/>
                    <a:pt x="490467" y="477682"/>
                    <a:pt x="490170" y="478514"/>
                  </a:cubicBezTo>
                  <a:cubicBezTo>
                    <a:pt x="487972" y="478127"/>
                    <a:pt x="485715" y="478900"/>
                    <a:pt x="484023" y="480267"/>
                  </a:cubicBezTo>
                  <a:cubicBezTo>
                    <a:pt x="483429" y="479851"/>
                    <a:pt x="482567" y="479762"/>
                    <a:pt x="481855" y="480296"/>
                  </a:cubicBezTo>
                  <a:cubicBezTo>
                    <a:pt x="479538" y="481960"/>
                    <a:pt x="479717" y="485496"/>
                    <a:pt x="479776" y="488052"/>
                  </a:cubicBezTo>
                  <a:cubicBezTo>
                    <a:pt x="479984" y="499492"/>
                    <a:pt x="484171" y="510278"/>
                    <a:pt x="486755" y="521272"/>
                  </a:cubicBezTo>
                  <a:cubicBezTo>
                    <a:pt x="487408" y="527720"/>
                    <a:pt x="493169" y="531791"/>
                    <a:pt x="499227" y="532652"/>
                  </a:cubicBezTo>
                  <a:cubicBezTo>
                    <a:pt x="519718" y="534614"/>
                    <a:pt x="539941" y="527839"/>
                    <a:pt x="559689" y="523322"/>
                  </a:cubicBezTo>
                  <a:cubicBezTo>
                    <a:pt x="583120" y="517409"/>
                    <a:pt x="606431" y="510991"/>
                    <a:pt x="630070" y="505969"/>
                  </a:cubicBezTo>
                  <a:cubicBezTo>
                    <a:pt x="671882" y="497233"/>
                    <a:pt x="714527" y="494173"/>
                    <a:pt x="756696" y="487844"/>
                  </a:cubicBezTo>
                  <a:cubicBezTo>
                    <a:pt x="798449" y="480118"/>
                    <a:pt x="840410" y="473165"/>
                    <a:pt x="881628" y="462943"/>
                  </a:cubicBezTo>
                  <a:cubicBezTo>
                    <a:pt x="899031" y="458962"/>
                    <a:pt x="913938" y="452395"/>
                    <a:pt x="931489" y="447849"/>
                  </a:cubicBezTo>
                  <a:cubicBezTo>
                    <a:pt x="947852" y="443719"/>
                    <a:pt x="964541" y="440896"/>
                    <a:pt x="980547" y="435696"/>
                  </a:cubicBezTo>
                  <a:cubicBezTo>
                    <a:pt x="982834" y="435042"/>
                    <a:pt x="984527" y="433854"/>
                    <a:pt x="985655" y="432338"/>
                  </a:cubicBezTo>
                  <a:close/>
                  <a:moveTo>
                    <a:pt x="1035397" y="646100"/>
                  </a:moveTo>
                  <a:cubicBezTo>
                    <a:pt x="1039673" y="640752"/>
                    <a:pt x="1038337" y="633531"/>
                    <a:pt x="1037624" y="627262"/>
                  </a:cubicBezTo>
                  <a:cubicBezTo>
                    <a:pt x="1036169" y="615762"/>
                    <a:pt x="1034387" y="603907"/>
                    <a:pt x="1030111" y="593150"/>
                  </a:cubicBezTo>
                  <a:cubicBezTo>
                    <a:pt x="1022568" y="581621"/>
                    <a:pt x="1006680" y="587029"/>
                    <a:pt x="995485" y="588960"/>
                  </a:cubicBezTo>
                  <a:cubicBezTo>
                    <a:pt x="972173" y="593626"/>
                    <a:pt x="948535" y="596864"/>
                    <a:pt x="925668" y="603550"/>
                  </a:cubicBezTo>
                  <a:cubicBezTo>
                    <a:pt x="870255" y="618674"/>
                    <a:pt x="813416" y="626608"/>
                    <a:pt x="757349" y="639028"/>
                  </a:cubicBezTo>
                  <a:cubicBezTo>
                    <a:pt x="725514" y="646427"/>
                    <a:pt x="694125" y="652935"/>
                    <a:pt x="661875" y="659234"/>
                  </a:cubicBezTo>
                  <a:cubicBezTo>
                    <a:pt x="642542" y="664434"/>
                    <a:pt x="623002" y="668742"/>
                    <a:pt x="603165" y="671684"/>
                  </a:cubicBezTo>
                  <a:cubicBezTo>
                    <a:pt x="579586" y="676052"/>
                    <a:pt x="526578" y="685977"/>
                    <a:pt x="539733" y="720118"/>
                  </a:cubicBezTo>
                  <a:cubicBezTo>
                    <a:pt x="541782" y="725912"/>
                    <a:pt x="546742" y="729597"/>
                    <a:pt x="550364" y="734321"/>
                  </a:cubicBezTo>
                  <a:cubicBezTo>
                    <a:pt x="552918" y="737917"/>
                    <a:pt x="553809" y="741987"/>
                    <a:pt x="555413" y="745969"/>
                  </a:cubicBezTo>
                  <a:cubicBezTo>
                    <a:pt x="565628" y="759548"/>
                    <a:pt x="587990" y="749356"/>
                    <a:pt x="602215" y="748316"/>
                  </a:cubicBezTo>
                  <a:cubicBezTo>
                    <a:pt x="625645" y="744364"/>
                    <a:pt x="648719" y="738986"/>
                    <a:pt x="671437" y="732122"/>
                  </a:cubicBezTo>
                  <a:cubicBezTo>
                    <a:pt x="707043" y="723000"/>
                    <a:pt x="743065" y="715601"/>
                    <a:pt x="778552" y="705974"/>
                  </a:cubicBezTo>
                  <a:cubicBezTo>
                    <a:pt x="808338" y="702735"/>
                    <a:pt x="836282" y="692068"/>
                    <a:pt x="865236" y="685144"/>
                  </a:cubicBezTo>
                  <a:cubicBezTo>
                    <a:pt x="912810" y="677775"/>
                    <a:pt x="959285" y="664642"/>
                    <a:pt x="1006264" y="654034"/>
                  </a:cubicBezTo>
                  <a:cubicBezTo>
                    <a:pt x="1015738" y="651211"/>
                    <a:pt x="1028180" y="653975"/>
                    <a:pt x="1035397" y="646100"/>
                  </a:cubicBezTo>
                  <a:close/>
                  <a:moveTo>
                    <a:pt x="1097997" y="868717"/>
                  </a:moveTo>
                  <a:cubicBezTo>
                    <a:pt x="1106965" y="857277"/>
                    <a:pt x="1099868" y="841856"/>
                    <a:pt x="1097195" y="829287"/>
                  </a:cubicBezTo>
                  <a:cubicBezTo>
                    <a:pt x="1095532" y="821532"/>
                    <a:pt x="1093186" y="812201"/>
                    <a:pt x="1084158" y="810597"/>
                  </a:cubicBezTo>
                  <a:cubicBezTo>
                    <a:pt x="1070854" y="808665"/>
                    <a:pt x="1057402" y="813895"/>
                    <a:pt x="1044395" y="816302"/>
                  </a:cubicBezTo>
                  <a:cubicBezTo>
                    <a:pt x="1022063" y="822096"/>
                    <a:pt x="999583" y="827682"/>
                    <a:pt x="977756" y="835170"/>
                  </a:cubicBezTo>
                  <a:cubicBezTo>
                    <a:pt x="937874" y="847620"/>
                    <a:pt x="897011" y="856000"/>
                    <a:pt x="856476" y="866608"/>
                  </a:cubicBezTo>
                  <a:cubicBezTo>
                    <a:pt x="839341" y="869460"/>
                    <a:pt x="822533" y="873709"/>
                    <a:pt x="805695" y="877869"/>
                  </a:cubicBezTo>
                  <a:cubicBezTo>
                    <a:pt x="792123" y="879890"/>
                    <a:pt x="778315" y="880989"/>
                    <a:pt x="765010" y="884525"/>
                  </a:cubicBezTo>
                  <a:cubicBezTo>
                    <a:pt x="753072" y="887913"/>
                    <a:pt x="740778" y="889487"/>
                    <a:pt x="728632" y="891865"/>
                  </a:cubicBezTo>
                  <a:cubicBezTo>
                    <a:pt x="710904" y="896827"/>
                    <a:pt x="693887" y="901522"/>
                    <a:pt x="675476" y="905028"/>
                  </a:cubicBezTo>
                  <a:cubicBezTo>
                    <a:pt x="652758" y="909723"/>
                    <a:pt x="620121" y="905266"/>
                    <a:pt x="607857" y="929453"/>
                  </a:cubicBezTo>
                  <a:cubicBezTo>
                    <a:pt x="602838" y="941962"/>
                    <a:pt x="601828" y="966833"/>
                    <a:pt x="617063" y="972241"/>
                  </a:cubicBezTo>
                  <a:cubicBezTo>
                    <a:pt x="621220" y="979580"/>
                    <a:pt x="630634" y="980947"/>
                    <a:pt x="638355" y="981214"/>
                  </a:cubicBezTo>
                  <a:cubicBezTo>
                    <a:pt x="658014" y="981452"/>
                    <a:pt x="676545" y="973934"/>
                    <a:pt x="695164" y="968467"/>
                  </a:cubicBezTo>
                  <a:cubicBezTo>
                    <a:pt x="723495" y="959642"/>
                    <a:pt x="752716" y="954353"/>
                    <a:pt x="781106" y="945587"/>
                  </a:cubicBezTo>
                  <a:cubicBezTo>
                    <a:pt x="843587" y="932216"/>
                    <a:pt x="906277" y="918518"/>
                    <a:pt x="968194" y="902413"/>
                  </a:cubicBezTo>
                  <a:cubicBezTo>
                    <a:pt x="993050" y="896143"/>
                    <a:pt x="1017460" y="891151"/>
                    <a:pt x="1042613" y="885743"/>
                  </a:cubicBezTo>
                  <a:cubicBezTo>
                    <a:pt x="1060520" y="881376"/>
                    <a:pt x="1083564" y="881019"/>
                    <a:pt x="1097997" y="868717"/>
                  </a:cubicBezTo>
                  <a:close/>
                  <a:moveTo>
                    <a:pt x="1349080" y="1220590"/>
                  </a:moveTo>
                  <a:cubicBezTo>
                    <a:pt x="1347477" y="1220887"/>
                    <a:pt x="1345903" y="1221363"/>
                    <a:pt x="1344448" y="1221927"/>
                  </a:cubicBezTo>
                  <a:cubicBezTo>
                    <a:pt x="1336756" y="1223888"/>
                    <a:pt x="1329095" y="1225998"/>
                    <a:pt x="1321403" y="1228108"/>
                  </a:cubicBezTo>
                  <a:cubicBezTo>
                    <a:pt x="1293994" y="1235536"/>
                    <a:pt x="1266079" y="1240914"/>
                    <a:pt x="1238491" y="1247660"/>
                  </a:cubicBezTo>
                  <a:cubicBezTo>
                    <a:pt x="1189670" y="1260288"/>
                    <a:pt x="1140047" y="1269232"/>
                    <a:pt x="1090929" y="1280464"/>
                  </a:cubicBezTo>
                  <a:cubicBezTo>
                    <a:pt x="1005908" y="1301501"/>
                    <a:pt x="920917" y="1322866"/>
                    <a:pt x="835213" y="1340724"/>
                  </a:cubicBezTo>
                  <a:cubicBezTo>
                    <a:pt x="741996" y="1362058"/>
                    <a:pt x="647472" y="1379114"/>
                    <a:pt x="553245" y="1396200"/>
                  </a:cubicBezTo>
                  <a:cubicBezTo>
                    <a:pt x="510690" y="1402024"/>
                    <a:pt x="468759" y="1410878"/>
                    <a:pt x="427688" y="1423536"/>
                  </a:cubicBezTo>
                  <a:cubicBezTo>
                    <a:pt x="401140" y="1430995"/>
                    <a:pt x="373997" y="1436551"/>
                    <a:pt x="348904" y="1448229"/>
                  </a:cubicBezTo>
                  <a:cubicBezTo>
                    <a:pt x="332986" y="1410076"/>
                    <a:pt x="326156" y="1369219"/>
                    <a:pt x="314278" y="1329789"/>
                  </a:cubicBezTo>
                  <a:cubicBezTo>
                    <a:pt x="290580" y="1260763"/>
                    <a:pt x="269881" y="1190817"/>
                    <a:pt x="249183" y="1120811"/>
                  </a:cubicBezTo>
                  <a:cubicBezTo>
                    <a:pt x="232998" y="1064087"/>
                    <a:pt x="223050" y="1005847"/>
                    <a:pt x="207964" y="948826"/>
                  </a:cubicBezTo>
                  <a:cubicBezTo>
                    <a:pt x="191899" y="890557"/>
                    <a:pt x="175476" y="832347"/>
                    <a:pt x="162321" y="773306"/>
                  </a:cubicBezTo>
                  <a:cubicBezTo>
                    <a:pt x="133842" y="659293"/>
                    <a:pt x="104858" y="545340"/>
                    <a:pt x="73321" y="432130"/>
                  </a:cubicBezTo>
                  <a:cubicBezTo>
                    <a:pt x="49593" y="345514"/>
                    <a:pt x="19303" y="261215"/>
                    <a:pt x="0" y="173381"/>
                  </a:cubicBezTo>
                  <a:cubicBezTo>
                    <a:pt x="1069" y="173767"/>
                    <a:pt x="2138" y="172133"/>
                    <a:pt x="1069" y="171212"/>
                  </a:cubicBezTo>
                  <a:cubicBezTo>
                    <a:pt x="950" y="171093"/>
                    <a:pt x="772" y="170974"/>
                    <a:pt x="624" y="170826"/>
                  </a:cubicBezTo>
                  <a:cubicBezTo>
                    <a:pt x="1158" y="170915"/>
                    <a:pt x="1722" y="170944"/>
                    <a:pt x="2316" y="171004"/>
                  </a:cubicBezTo>
                  <a:cubicBezTo>
                    <a:pt x="87605" y="154364"/>
                    <a:pt x="172685" y="134515"/>
                    <a:pt x="257795" y="116063"/>
                  </a:cubicBezTo>
                  <a:cubicBezTo>
                    <a:pt x="306557" y="106049"/>
                    <a:pt x="356150" y="100998"/>
                    <a:pt x="405416" y="94193"/>
                  </a:cubicBezTo>
                  <a:cubicBezTo>
                    <a:pt x="507869" y="79574"/>
                    <a:pt x="609431" y="59606"/>
                    <a:pt x="711319" y="41600"/>
                  </a:cubicBezTo>
                  <a:cubicBezTo>
                    <a:pt x="773088" y="30308"/>
                    <a:pt x="835332" y="22077"/>
                    <a:pt x="896952" y="10043"/>
                  </a:cubicBezTo>
                  <a:cubicBezTo>
                    <a:pt x="911800" y="7785"/>
                    <a:pt x="926767" y="6299"/>
                    <a:pt x="941675" y="4249"/>
                  </a:cubicBezTo>
                  <a:cubicBezTo>
                    <a:pt x="947198" y="3328"/>
                    <a:pt x="955157" y="3090"/>
                    <a:pt x="959908" y="0"/>
                  </a:cubicBezTo>
                  <a:cubicBezTo>
                    <a:pt x="960027" y="594"/>
                    <a:pt x="960146" y="1218"/>
                    <a:pt x="960235" y="1813"/>
                  </a:cubicBezTo>
                  <a:cubicBezTo>
                    <a:pt x="963442" y="18215"/>
                    <a:pt x="966442" y="33933"/>
                    <a:pt x="971015" y="50692"/>
                  </a:cubicBezTo>
                  <a:cubicBezTo>
                    <a:pt x="988684" y="109793"/>
                    <a:pt x="1008937" y="168122"/>
                    <a:pt x="1022716" y="228352"/>
                  </a:cubicBezTo>
                  <a:cubicBezTo>
                    <a:pt x="1034922" y="279460"/>
                    <a:pt x="1053660" y="328636"/>
                    <a:pt x="1067766" y="379180"/>
                  </a:cubicBezTo>
                  <a:cubicBezTo>
                    <a:pt x="1097611" y="483000"/>
                    <a:pt x="1131049" y="585722"/>
                    <a:pt x="1164933" y="688264"/>
                  </a:cubicBezTo>
                  <a:cubicBezTo>
                    <a:pt x="1177494" y="727071"/>
                    <a:pt x="1192877" y="764956"/>
                    <a:pt x="1204637" y="804060"/>
                  </a:cubicBezTo>
                  <a:cubicBezTo>
                    <a:pt x="1217971" y="848393"/>
                    <a:pt x="1231690" y="892637"/>
                    <a:pt x="1249389" y="935455"/>
                  </a:cubicBezTo>
                  <a:cubicBezTo>
                    <a:pt x="1259308" y="961781"/>
                    <a:pt x="1267267" y="988791"/>
                    <a:pt x="1276473" y="1015385"/>
                  </a:cubicBezTo>
                  <a:cubicBezTo>
                    <a:pt x="1287282" y="1044802"/>
                    <a:pt x="1300556" y="1073268"/>
                    <a:pt x="1310653" y="1102982"/>
                  </a:cubicBezTo>
                  <a:cubicBezTo>
                    <a:pt x="1316919" y="1121019"/>
                    <a:pt x="1321789" y="1139501"/>
                    <a:pt x="1327640" y="1157686"/>
                  </a:cubicBezTo>
                  <a:cubicBezTo>
                    <a:pt x="1334321" y="1178783"/>
                    <a:pt x="1342904" y="1199315"/>
                    <a:pt x="1349080" y="1220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5205575" y="3914388"/>
              <a:ext cx="81903" cy="95889"/>
            </a:xfrm>
            <a:custGeom>
              <a:rect b="b" l="l" r="r" t="t"/>
              <a:pathLst>
                <a:path extrusionOk="0" h="191779" w="163805">
                  <a:moveTo>
                    <a:pt x="143107" y="0"/>
                  </a:moveTo>
                  <a:cubicBezTo>
                    <a:pt x="150116" y="802"/>
                    <a:pt x="156857" y="2615"/>
                    <a:pt x="163806" y="3893"/>
                  </a:cubicBezTo>
                  <a:cubicBezTo>
                    <a:pt x="160628" y="41213"/>
                    <a:pt x="139217" y="72740"/>
                    <a:pt x="124102" y="106109"/>
                  </a:cubicBezTo>
                  <a:cubicBezTo>
                    <a:pt x="113530" y="123818"/>
                    <a:pt x="88436" y="190080"/>
                    <a:pt x="68510" y="191536"/>
                  </a:cubicBezTo>
                  <a:cubicBezTo>
                    <a:pt x="54523" y="193200"/>
                    <a:pt x="42080" y="186039"/>
                    <a:pt x="30676" y="178878"/>
                  </a:cubicBezTo>
                  <a:cubicBezTo>
                    <a:pt x="20461" y="172876"/>
                    <a:pt x="9948" y="167468"/>
                    <a:pt x="0" y="161020"/>
                  </a:cubicBezTo>
                  <a:cubicBezTo>
                    <a:pt x="119" y="153859"/>
                    <a:pt x="6860" y="148718"/>
                    <a:pt x="8909" y="142152"/>
                  </a:cubicBezTo>
                  <a:cubicBezTo>
                    <a:pt x="18382" y="151422"/>
                    <a:pt x="29073" y="164318"/>
                    <a:pt x="43832" y="161763"/>
                  </a:cubicBezTo>
                  <a:cubicBezTo>
                    <a:pt x="55829" y="159148"/>
                    <a:pt x="66758" y="151868"/>
                    <a:pt x="73914" y="141884"/>
                  </a:cubicBezTo>
                  <a:cubicBezTo>
                    <a:pt x="84991" y="126403"/>
                    <a:pt x="90366" y="107862"/>
                    <a:pt x="98978" y="91073"/>
                  </a:cubicBezTo>
                  <a:cubicBezTo>
                    <a:pt x="114124" y="60973"/>
                    <a:pt x="129922" y="30992"/>
                    <a:pt x="143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5076886" y="3510753"/>
              <a:ext cx="391904" cy="146000"/>
            </a:xfrm>
            <a:custGeom>
              <a:rect b="b" l="l" r="r" t="t"/>
              <a:pathLst>
                <a:path extrusionOk="0" h="291999" w="783808">
                  <a:moveTo>
                    <a:pt x="737274" y="0"/>
                  </a:moveTo>
                  <a:cubicBezTo>
                    <a:pt x="751736" y="52356"/>
                    <a:pt x="778552" y="101443"/>
                    <a:pt x="783808" y="156177"/>
                  </a:cubicBezTo>
                  <a:cubicBezTo>
                    <a:pt x="707578" y="177630"/>
                    <a:pt x="629713" y="191150"/>
                    <a:pt x="551493" y="203422"/>
                  </a:cubicBezTo>
                  <a:cubicBezTo>
                    <a:pt x="473332" y="220270"/>
                    <a:pt x="393389" y="225529"/>
                    <a:pt x="314485" y="237801"/>
                  </a:cubicBezTo>
                  <a:cubicBezTo>
                    <a:pt x="263526" y="245586"/>
                    <a:pt x="213725" y="258927"/>
                    <a:pt x="163449" y="269862"/>
                  </a:cubicBezTo>
                  <a:cubicBezTo>
                    <a:pt x="129387" y="277231"/>
                    <a:pt x="94227" y="278390"/>
                    <a:pt x="61739" y="291999"/>
                  </a:cubicBezTo>
                  <a:cubicBezTo>
                    <a:pt x="58502" y="284095"/>
                    <a:pt x="54671" y="276459"/>
                    <a:pt x="51405" y="268555"/>
                  </a:cubicBezTo>
                  <a:cubicBezTo>
                    <a:pt x="41605" y="245259"/>
                    <a:pt x="34685" y="220923"/>
                    <a:pt x="26281" y="197093"/>
                  </a:cubicBezTo>
                  <a:cubicBezTo>
                    <a:pt x="19273" y="177957"/>
                    <a:pt x="9147" y="160099"/>
                    <a:pt x="0" y="141914"/>
                  </a:cubicBezTo>
                  <a:cubicBezTo>
                    <a:pt x="14789" y="140488"/>
                    <a:pt x="29013" y="134872"/>
                    <a:pt x="43297" y="130979"/>
                  </a:cubicBezTo>
                  <a:cubicBezTo>
                    <a:pt x="60373" y="126136"/>
                    <a:pt x="76765" y="123759"/>
                    <a:pt x="95088" y="120282"/>
                  </a:cubicBezTo>
                  <a:cubicBezTo>
                    <a:pt x="209449" y="99423"/>
                    <a:pt x="324731" y="83912"/>
                    <a:pt x="439329" y="64539"/>
                  </a:cubicBezTo>
                  <a:cubicBezTo>
                    <a:pt x="539644" y="48018"/>
                    <a:pt x="640612" y="32329"/>
                    <a:pt x="737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13"/>
          <p:cNvGrpSpPr/>
          <p:nvPr/>
        </p:nvGrpSpPr>
        <p:grpSpPr>
          <a:xfrm rot="-452263">
            <a:off x="8245970" y="607450"/>
            <a:ext cx="948391" cy="1180665"/>
            <a:chOff x="4081141" y="2357038"/>
            <a:chExt cx="596685" cy="742821"/>
          </a:xfrm>
        </p:grpSpPr>
        <p:sp>
          <p:nvSpPr>
            <p:cNvPr id="406" name="Google Shape;406;p13"/>
            <p:cNvSpPr/>
            <p:nvPr/>
          </p:nvSpPr>
          <p:spPr>
            <a:xfrm>
              <a:off x="4081141" y="2357038"/>
              <a:ext cx="596685" cy="742821"/>
            </a:xfrm>
            <a:custGeom>
              <a:rect b="b" l="l" r="r" t="t"/>
              <a:pathLst>
                <a:path extrusionOk="0" h="1485641" w="1193369">
                  <a:moveTo>
                    <a:pt x="1192699" y="1415810"/>
                  </a:moveTo>
                  <a:cubicBezTo>
                    <a:pt x="1191036" y="1406213"/>
                    <a:pt x="1182185" y="1384581"/>
                    <a:pt x="1170365" y="1389929"/>
                  </a:cubicBezTo>
                  <a:cubicBezTo>
                    <a:pt x="1169563" y="1372874"/>
                    <a:pt x="1161098" y="1353025"/>
                    <a:pt x="1156257" y="1340604"/>
                  </a:cubicBezTo>
                  <a:cubicBezTo>
                    <a:pt x="1143694" y="1313327"/>
                    <a:pt x="1127566" y="1287892"/>
                    <a:pt x="1111112" y="1262873"/>
                  </a:cubicBezTo>
                  <a:cubicBezTo>
                    <a:pt x="1094866" y="1237645"/>
                    <a:pt x="1079511" y="1211794"/>
                    <a:pt x="1061334" y="1187845"/>
                  </a:cubicBezTo>
                  <a:cubicBezTo>
                    <a:pt x="1034158" y="1152396"/>
                    <a:pt x="1005705" y="1117690"/>
                    <a:pt x="982331" y="1079567"/>
                  </a:cubicBezTo>
                  <a:cubicBezTo>
                    <a:pt x="969797" y="1059362"/>
                    <a:pt x="955630" y="1040256"/>
                    <a:pt x="941968" y="1020823"/>
                  </a:cubicBezTo>
                  <a:cubicBezTo>
                    <a:pt x="921326" y="987216"/>
                    <a:pt x="899496" y="954234"/>
                    <a:pt x="875617" y="922796"/>
                  </a:cubicBezTo>
                  <a:cubicBezTo>
                    <a:pt x="863915" y="905592"/>
                    <a:pt x="848559" y="891359"/>
                    <a:pt x="831957" y="878938"/>
                  </a:cubicBezTo>
                  <a:cubicBezTo>
                    <a:pt x="828244" y="875759"/>
                    <a:pt x="824086" y="871510"/>
                    <a:pt x="818948" y="871956"/>
                  </a:cubicBezTo>
                  <a:cubicBezTo>
                    <a:pt x="819809" y="851512"/>
                    <a:pt x="810602" y="826850"/>
                    <a:pt x="785951" y="831634"/>
                  </a:cubicBezTo>
                  <a:cubicBezTo>
                    <a:pt x="781525" y="832288"/>
                    <a:pt x="779209" y="835467"/>
                    <a:pt x="778763" y="838914"/>
                  </a:cubicBezTo>
                  <a:cubicBezTo>
                    <a:pt x="776417" y="832377"/>
                    <a:pt x="772734" y="826018"/>
                    <a:pt x="769051" y="820729"/>
                  </a:cubicBezTo>
                  <a:cubicBezTo>
                    <a:pt x="755329" y="798265"/>
                    <a:pt x="738103" y="778297"/>
                    <a:pt x="722362" y="757230"/>
                  </a:cubicBezTo>
                  <a:cubicBezTo>
                    <a:pt x="713689" y="745493"/>
                    <a:pt x="704868" y="733845"/>
                    <a:pt x="695750" y="722435"/>
                  </a:cubicBezTo>
                  <a:cubicBezTo>
                    <a:pt x="693434" y="719375"/>
                    <a:pt x="690671" y="714977"/>
                    <a:pt x="687404" y="712095"/>
                  </a:cubicBezTo>
                  <a:cubicBezTo>
                    <a:pt x="729431" y="670465"/>
                    <a:pt x="764952" y="621853"/>
                    <a:pt x="787703" y="567120"/>
                  </a:cubicBezTo>
                  <a:cubicBezTo>
                    <a:pt x="801336" y="534910"/>
                    <a:pt x="808969" y="500858"/>
                    <a:pt x="814879" y="466538"/>
                  </a:cubicBezTo>
                  <a:cubicBezTo>
                    <a:pt x="820611" y="439974"/>
                    <a:pt x="826551" y="410825"/>
                    <a:pt x="826581" y="383102"/>
                  </a:cubicBezTo>
                  <a:cubicBezTo>
                    <a:pt x="827413" y="348247"/>
                    <a:pt x="829343" y="312917"/>
                    <a:pt x="821383" y="278687"/>
                  </a:cubicBezTo>
                  <a:cubicBezTo>
                    <a:pt x="813038" y="235067"/>
                    <a:pt x="794297" y="193824"/>
                    <a:pt x="769675" y="157068"/>
                  </a:cubicBezTo>
                  <a:cubicBezTo>
                    <a:pt x="753696" y="131722"/>
                    <a:pt x="737598" y="105722"/>
                    <a:pt x="714402" y="86289"/>
                  </a:cubicBezTo>
                  <a:cubicBezTo>
                    <a:pt x="675881" y="55802"/>
                    <a:pt x="632934" y="27366"/>
                    <a:pt x="584848" y="15094"/>
                  </a:cubicBezTo>
                  <a:cubicBezTo>
                    <a:pt x="569048" y="12895"/>
                    <a:pt x="554108" y="11915"/>
                    <a:pt x="538159" y="9775"/>
                  </a:cubicBezTo>
                  <a:cubicBezTo>
                    <a:pt x="532041" y="9033"/>
                    <a:pt x="525210" y="4605"/>
                    <a:pt x="519270" y="7695"/>
                  </a:cubicBezTo>
                  <a:cubicBezTo>
                    <a:pt x="469403" y="-1248"/>
                    <a:pt x="418526" y="832"/>
                    <a:pt x="368094" y="118"/>
                  </a:cubicBezTo>
                  <a:cubicBezTo>
                    <a:pt x="318643" y="-1040"/>
                    <a:pt x="268805" y="6239"/>
                    <a:pt x="222858" y="25048"/>
                  </a:cubicBezTo>
                  <a:cubicBezTo>
                    <a:pt x="159507" y="48968"/>
                    <a:pt x="110591" y="99571"/>
                    <a:pt x="75781" y="156444"/>
                  </a:cubicBezTo>
                  <a:cubicBezTo>
                    <a:pt x="50863" y="193170"/>
                    <a:pt x="35567" y="235126"/>
                    <a:pt x="22855" y="277379"/>
                  </a:cubicBezTo>
                  <a:cubicBezTo>
                    <a:pt x="15074" y="302933"/>
                    <a:pt x="8421" y="328844"/>
                    <a:pt x="4975" y="355349"/>
                  </a:cubicBezTo>
                  <a:cubicBezTo>
                    <a:pt x="-5271" y="432991"/>
                    <a:pt x="-2153" y="510664"/>
                    <a:pt x="37973" y="579986"/>
                  </a:cubicBezTo>
                  <a:cubicBezTo>
                    <a:pt x="47922" y="597577"/>
                    <a:pt x="61525" y="612553"/>
                    <a:pt x="75989" y="626489"/>
                  </a:cubicBezTo>
                  <a:cubicBezTo>
                    <a:pt x="88909" y="639117"/>
                    <a:pt x="100997" y="652578"/>
                    <a:pt x="114689" y="664344"/>
                  </a:cubicBezTo>
                  <a:cubicBezTo>
                    <a:pt x="128114" y="675873"/>
                    <a:pt x="143172" y="685293"/>
                    <a:pt x="157577" y="695485"/>
                  </a:cubicBezTo>
                  <a:cubicBezTo>
                    <a:pt x="185970" y="716819"/>
                    <a:pt x="216532" y="734915"/>
                    <a:pt x="249619" y="747989"/>
                  </a:cubicBezTo>
                  <a:cubicBezTo>
                    <a:pt x="315316" y="775682"/>
                    <a:pt x="385291" y="794135"/>
                    <a:pt x="456750" y="796601"/>
                  </a:cubicBezTo>
                  <a:cubicBezTo>
                    <a:pt x="509172" y="798087"/>
                    <a:pt x="563286" y="790034"/>
                    <a:pt x="610242" y="765758"/>
                  </a:cubicBezTo>
                  <a:cubicBezTo>
                    <a:pt x="617341" y="762133"/>
                    <a:pt x="624558" y="758597"/>
                    <a:pt x="631657" y="754853"/>
                  </a:cubicBezTo>
                  <a:cubicBezTo>
                    <a:pt x="644992" y="785429"/>
                    <a:pt x="663911" y="813865"/>
                    <a:pt x="681791" y="841885"/>
                  </a:cubicBezTo>
                  <a:cubicBezTo>
                    <a:pt x="689721" y="854454"/>
                    <a:pt x="698542" y="866429"/>
                    <a:pt x="707541" y="878285"/>
                  </a:cubicBezTo>
                  <a:cubicBezTo>
                    <a:pt x="708403" y="879562"/>
                    <a:pt x="709383" y="880781"/>
                    <a:pt x="710452" y="881880"/>
                  </a:cubicBezTo>
                  <a:cubicBezTo>
                    <a:pt x="705551" y="887704"/>
                    <a:pt x="710066" y="899411"/>
                    <a:pt x="711402" y="906097"/>
                  </a:cubicBezTo>
                  <a:cubicBezTo>
                    <a:pt x="713571" y="914565"/>
                    <a:pt x="719926" y="920746"/>
                    <a:pt x="727678" y="923896"/>
                  </a:cubicBezTo>
                  <a:cubicBezTo>
                    <a:pt x="723015" y="932810"/>
                    <a:pt x="731034" y="950103"/>
                    <a:pt x="733797" y="958453"/>
                  </a:cubicBezTo>
                  <a:cubicBezTo>
                    <a:pt x="744964" y="984334"/>
                    <a:pt x="761477" y="1007332"/>
                    <a:pt x="777902" y="1030064"/>
                  </a:cubicBezTo>
                  <a:cubicBezTo>
                    <a:pt x="798573" y="1060313"/>
                    <a:pt x="819601" y="1092641"/>
                    <a:pt x="840986" y="1122801"/>
                  </a:cubicBezTo>
                  <a:cubicBezTo>
                    <a:pt x="868102" y="1160924"/>
                    <a:pt x="889992" y="1202494"/>
                    <a:pt x="916306" y="1241152"/>
                  </a:cubicBezTo>
                  <a:cubicBezTo>
                    <a:pt x="940037" y="1275055"/>
                    <a:pt x="963530" y="1309137"/>
                    <a:pt x="988538" y="1342625"/>
                  </a:cubicBezTo>
                  <a:cubicBezTo>
                    <a:pt x="1002794" y="1362117"/>
                    <a:pt x="1017734" y="1381104"/>
                    <a:pt x="1031604" y="1400864"/>
                  </a:cubicBezTo>
                  <a:cubicBezTo>
                    <a:pt x="1044167" y="1416880"/>
                    <a:pt x="1053909" y="1439998"/>
                    <a:pt x="1074788" y="1445762"/>
                  </a:cubicBezTo>
                  <a:cubicBezTo>
                    <a:pt x="1073600" y="1449357"/>
                    <a:pt x="1074640" y="1453725"/>
                    <a:pt x="1075739" y="1457172"/>
                  </a:cubicBezTo>
                  <a:cubicBezTo>
                    <a:pt x="1081263" y="1473039"/>
                    <a:pt x="1096885" y="1483766"/>
                    <a:pt x="1113340" y="1485341"/>
                  </a:cubicBezTo>
                  <a:cubicBezTo>
                    <a:pt x="1137100" y="1487094"/>
                    <a:pt x="1164722" y="1481448"/>
                    <a:pt x="1179572" y="1461213"/>
                  </a:cubicBezTo>
                  <a:cubicBezTo>
                    <a:pt x="1188482" y="1448139"/>
                    <a:pt x="1195640" y="1431886"/>
                    <a:pt x="1192699" y="1415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4089988" y="2364770"/>
              <a:ext cx="395968" cy="381781"/>
            </a:xfrm>
            <a:custGeom>
              <a:rect b="b" l="l" r="r" t="t"/>
              <a:pathLst>
                <a:path extrusionOk="0" h="763562" w="791936">
                  <a:moveTo>
                    <a:pt x="680344" y="559916"/>
                  </a:moveTo>
                  <a:cubicBezTo>
                    <a:pt x="727033" y="493060"/>
                    <a:pt x="732231" y="446528"/>
                    <a:pt x="731369" y="366894"/>
                  </a:cubicBezTo>
                  <a:cubicBezTo>
                    <a:pt x="731993" y="324968"/>
                    <a:pt x="725578" y="283190"/>
                    <a:pt x="715747" y="242482"/>
                  </a:cubicBezTo>
                  <a:cubicBezTo>
                    <a:pt x="706629" y="206380"/>
                    <a:pt x="694689" y="170515"/>
                    <a:pt x="672384" y="140207"/>
                  </a:cubicBezTo>
                  <a:cubicBezTo>
                    <a:pt x="654267" y="111681"/>
                    <a:pt x="628487" y="87613"/>
                    <a:pt x="597123" y="74539"/>
                  </a:cubicBezTo>
                  <a:cubicBezTo>
                    <a:pt x="589223" y="72073"/>
                    <a:pt x="580907" y="65268"/>
                    <a:pt x="572442" y="67318"/>
                  </a:cubicBezTo>
                  <a:cubicBezTo>
                    <a:pt x="519129" y="48539"/>
                    <a:pt x="462520" y="41705"/>
                    <a:pt x="406208" y="43785"/>
                  </a:cubicBezTo>
                  <a:cubicBezTo>
                    <a:pt x="370478" y="45181"/>
                    <a:pt x="334392" y="49847"/>
                    <a:pt x="301306" y="64198"/>
                  </a:cubicBezTo>
                  <a:cubicBezTo>
                    <a:pt x="269556" y="79590"/>
                    <a:pt x="235994" y="92219"/>
                    <a:pt x="207541" y="113405"/>
                  </a:cubicBezTo>
                  <a:cubicBezTo>
                    <a:pt x="184405" y="130282"/>
                    <a:pt x="162456" y="148913"/>
                    <a:pt x="144428" y="171228"/>
                  </a:cubicBezTo>
                  <a:cubicBezTo>
                    <a:pt x="126399" y="192860"/>
                    <a:pt x="105787" y="212976"/>
                    <a:pt x="93135" y="238471"/>
                  </a:cubicBezTo>
                  <a:cubicBezTo>
                    <a:pt x="63464" y="294749"/>
                    <a:pt x="50515" y="360536"/>
                    <a:pt x="63405" y="423321"/>
                  </a:cubicBezTo>
                  <a:cubicBezTo>
                    <a:pt x="66494" y="457760"/>
                    <a:pt x="74928" y="492050"/>
                    <a:pt x="92095" y="522299"/>
                  </a:cubicBezTo>
                  <a:cubicBezTo>
                    <a:pt x="111133" y="551834"/>
                    <a:pt x="135547" y="578161"/>
                    <a:pt x="161832" y="601367"/>
                  </a:cubicBezTo>
                  <a:cubicBezTo>
                    <a:pt x="178197" y="614828"/>
                    <a:pt x="197532" y="623504"/>
                    <a:pt x="215353" y="634677"/>
                  </a:cubicBezTo>
                  <a:cubicBezTo>
                    <a:pt x="250162" y="657200"/>
                    <a:pt x="289366" y="672443"/>
                    <a:pt x="329284" y="683170"/>
                  </a:cubicBezTo>
                  <a:cubicBezTo>
                    <a:pt x="374102" y="696036"/>
                    <a:pt x="420078" y="705485"/>
                    <a:pt x="466857" y="705990"/>
                  </a:cubicBezTo>
                  <a:cubicBezTo>
                    <a:pt x="494330" y="706347"/>
                    <a:pt x="521565" y="698740"/>
                    <a:pt x="547137" y="689202"/>
                  </a:cubicBezTo>
                  <a:cubicBezTo>
                    <a:pt x="566888" y="681446"/>
                    <a:pt x="583134" y="667629"/>
                    <a:pt x="599143" y="654110"/>
                  </a:cubicBezTo>
                  <a:cubicBezTo>
                    <a:pt x="621834" y="636846"/>
                    <a:pt x="644317" y="618423"/>
                    <a:pt x="659613" y="593939"/>
                  </a:cubicBezTo>
                  <a:cubicBezTo>
                    <a:pt x="666474" y="582588"/>
                    <a:pt x="672978" y="571000"/>
                    <a:pt x="680344" y="559916"/>
                  </a:cubicBezTo>
                  <a:close/>
                  <a:moveTo>
                    <a:pt x="791216" y="299295"/>
                  </a:moveTo>
                  <a:cubicBezTo>
                    <a:pt x="792701" y="328920"/>
                    <a:pt x="791661" y="358664"/>
                    <a:pt x="790176" y="388289"/>
                  </a:cubicBezTo>
                  <a:cubicBezTo>
                    <a:pt x="788157" y="411198"/>
                    <a:pt x="782039" y="435563"/>
                    <a:pt x="777702" y="458443"/>
                  </a:cubicBezTo>
                  <a:cubicBezTo>
                    <a:pt x="771762" y="495407"/>
                    <a:pt x="760921" y="531450"/>
                    <a:pt x="744735" y="565205"/>
                  </a:cubicBezTo>
                  <a:cubicBezTo>
                    <a:pt x="716668" y="619612"/>
                    <a:pt x="678205" y="668343"/>
                    <a:pt x="631368" y="707803"/>
                  </a:cubicBezTo>
                  <a:cubicBezTo>
                    <a:pt x="611914" y="722006"/>
                    <a:pt x="590886" y="731366"/>
                    <a:pt x="569026" y="741885"/>
                  </a:cubicBezTo>
                  <a:cubicBezTo>
                    <a:pt x="527030" y="759386"/>
                    <a:pt x="480489" y="765032"/>
                    <a:pt x="435225" y="763249"/>
                  </a:cubicBezTo>
                  <a:cubicBezTo>
                    <a:pt x="371429" y="760248"/>
                    <a:pt x="308672" y="744707"/>
                    <a:pt x="249686" y="720491"/>
                  </a:cubicBezTo>
                  <a:cubicBezTo>
                    <a:pt x="210244" y="706317"/>
                    <a:pt x="174722" y="684210"/>
                    <a:pt x="141190" y="659339"/>
                  </a:cubicBezTo>
                  <a:cubicBezTo>
                    <a:pt x="118945" y="645106"/>
                    <a:pt x="98837" y="627961"/>
                    <a:pt x="80928" y="608558"/>
                  </a:cubicBezTo>
                  <a:cubicBezTo>
                    <a:pt x="64325" y="591948"/>
                    <a:pt x="46713" y="575813"/>
                    <a:pt x="35278" y="555014"/>
                  </a:cubicBezTo>
                  <a:cubicBezTo>
                    <a:pt x="-5619" y="484354"/>
                    <a:pt x="-5233" y="400679"/>
                    <a:pt x="7894" y="322294"/>
                  </a:cubicBezTo>
                  <a:cubicBezTo>
                    <a:pt x="21319" y="262598"/>
                    <a:pt x="38842" y="202012"/>
                    <a:pt x="72731" y="150428"/>
                  </a:cubicBezTo>
                  <a:cubicBezTo>
                    <a:pt x="107272" y="93437"/>
                    <a:pt x="156813" y="43220"/>
                    <a:pt x="221055" y="21470"/>
                  </a:cubicBezTo>
                  <a:cubicBezTo>
                    <a:pt x="263705" y="5097"/>
                    <a:pt x="309563" y="-370"/>
                    <a:pt x="355034" y="343"/>
                  </a:cubicBezTo>
                  <a:cubicBezTo>
                    <a:pt x="402941" y="462"/>
                    <a:pt x="451145" y="-2034"/>
                    <a:pt x="498696" y="4889"/>
                  </a:cubicBezTo>
                  <a:cubicBezTo>
                    <a:pt x="503240" y="10505"/>
                    <a:pt x="511972" y="9733"/>
                    <a:pt x="518446" y="11902"/>
                  </a:cubicBezTo>
                  <a:cubicBezTo>
                    <a:pt x="533742" y="13893"/>
                    <a:pt x="549157" y="14992"/>
                    <a:pt x="564482" y="17102"/>
                  </a:cubicBezTo>
                  <a:cubicBezTo>
                    <a:pt x="594331" y="24233"/>
                    <a:pt x="620854" y="40516"/>
                    <a:pt x="646961" y="56116"/>
                  </a:cubicBezTo>
                  <a:cubicBezTo>
                    <a:pt x="660860" y="65535"/>
                    <a:pt x="674820" y="75103"/>
                    <a:pt x="687531" y="86098"/>
                  </a:cubicBezTo>
                  <a:cubicBezTo>
                    <a:pt x="703659" y="100331"/>
                    <a:pt x="715925" y="118129"/>
                    <a:pt x="727627" y="135987"/>
                  </a:cubicBezTo>
                  <a:cubicBezTo>
                    <a:pt x="760832" y="184272"/>
                    <a:pt x="786791" y="239986"/>
                    <a:pt x="791216" y="299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4402227" y="2719131"/>
              <a:ext cx="60725" cy="73349"/>
            </a:xfrm>
            <a:custGeom>
              <a:rect b="b" l="l" r="r" t="t"/>
              <a:pathLst>
                <a:path extrusionOk="0" h="146698" w="121451">
                  <a:moveTo>
                    <a:pt x="117376" y="115260"/>
                  </a:moveTo>
                  <a:cubicBezTo>
                    <a:pt x="120465" y="121233"/>
                    <a:pt x="125069" y="129791"/>
                    <a:pt x="116693" y="133475"/>
                  </a:cubicBezTo>
                  <a:cubicBezTo>
                    <a:pt x="106536" y="139715"/>
                    <a:pt x="94982" y="148421"/>
                    <a:pt x="82478" y="146401"/>
                  </a:cubicBezTo>
                  <a:cubicBezTo>
                    <a:pt x="50847" y="109585"/>
                    <a:pt x="24800" y="66856"/>
                    <a:pt x="0" y="24871"/>
                  </a:cubicBezTo>
                  <a:cubicBezTo>
                    <a:pt x="7574" y="20473"/>
                    <a:pt x="14880" y="15659"/>
                    <a:pt x="21622" y="10043"/>
                  </a:cubicBezTo>
                  <a:cubicBezTo>
                    <a:pt x="25335" y="6745"/>
                    <a:pt x="29047" y="3417"/>
                    <a:pt x="32700" y="0"/>
                  </a:cubicBezTo>
                  <a:cubicBezTo>
                    <a:pt x="36591" y="6864"/>
                    <a:pt x="44402" y="14055"/>
                    <a:pt x="47254" y="18839"/>
                  </a:cubicBezTo>
                  <a:cubicBezTo>
                    <a:pt x="65252" y="42877"/>
                    <a:pt x="83934" y="66381"/>
                    <a:pt x="101754" y="90538"/>
                  </a:cubicBezTo>
                  <a:cubicBezTo>
                    <a:pt x="106833" y="97907"/>
                    <a:pt x="112416" y="106406"/>
                    <a:pt x="117376" y="115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4127839" y="2395097"/>
              <a:ext cx="319047" cy="313792"/>
            </a:xfrm>
            <a:custGeom>
              <a:rect b="b" l="l" r="r" t="t"/>
              <a:pathLst>
                <a:path extrusionOk="0" h="627584" w="638094">
                  <a:moveTo>
                    <a:pt x="549637" y="304338"/>
                  </a:moveTo>
                  <a:cubicBezTo>
                    <a:pt x="568704" y="310607"/>
                    <a:pt x="568794" y="261728"/>
                    <a:pt x="569001" y="249842"/>
                  </a:cubicBezTo>
                  <a:cubicBezTo>
                    <a:pt x="568081" y="197873"/>
                    <a:pt x="550736" y="143377"/>
                    <a:pt x="511412" y="107899"/>
                  </a:cubicBezTo>
                  <a:cubicBezTo>
                    <a:pt x="509036" y="106086"/>
                    <a:pt x="504373" y="106710"/>
                    <a:pt x="504403" y="110187"/>
                  </a:cubicBezTo>
                  <a:cubicBezTo>
                    <a:pt x="504670" y="113782"/>
                    <a:pt x="507670" y="116724"/>
                    <a:pt x="509422" y="119784"/>
                  </a:cubicBezTo>
                  <a:cubicBezTo>
                    <a:pt x="523619" y="141416"/>
                    <a:pt x="537846" y="163791"/>
                    <a:pt x="544588" y="189048"/>
                  </a:cubicBezTo>
                  <a:cubicBezTo>
                    <a:pt x="552221" y="220485"/>
                    <a:pt x="556646" y="254567"/>
                    <a:pt x="547944" y="286212"/>
                  </a:cubicBezTo>
                  <a:cubicBezTo>
                    <a:pt x="544974" y="292630"/>
                    <a:pt x="541113" y="300237"/>
                    <a:pt x="549637" y="304338"/>
                  </a:cubicBezTo>
                  <a:close/>
                  <a:moveTo>
                    <a:pt x="621898" y="182659"/>
                  </a:moveTo>
                  <a:cubicBezTo>
                    <a:pt x="638560" y="243781"/>
                    <a:pt x="640461" y="307695"/>
                    <a:pt x="636065" y="370897"/>
                  </a:cubicBezTo>
                  <a:cubicBezTo>
                    <a:pt x="631907" y="429820"/>
                    <a:pt x="606097" y="463486"/>
                    <a:pt x="576219" y="511295"/>
                  </a:cubicBezTo>
                  <a:cubicBezTo>
                    <a:pt x="562022" y="539019"/>
                    <a:pt x="538647" y="559878"/>
                    <a:pt x="514055" y="578211"/>
                  </a:cubicBezTo>
                  <a:cubicBezTo>
                    <a:pt x="500601" y="589235"/>
                    <a:pt x="487652" y="601032"/>
                    <a:pt x="471940" y="608787"/>
                  </a:cubicBezTo>
                  <a:cubicBezTo>
                    <a:pt x="445328" y="620583"/>
                    <a:pt x="415866" y="628458"/>
                    <a:pt x="386611" y="627507"/>
                  </a:cubicBezTo>
                  <a:cubicBezTo>
                    <a:pt x="344555" y="626378"/>
                    <a:pt x="303152" y="618236"/>
                    <a:pt x="262789" y="606558"/>
                  </a:cubicBezTo>
                  <a:cubicBezTo>
                    <a:pt x="220198" y="595832"/>
                    <a:pt x="178737" y="579073"/>
                    <a:pt x="141997" y="554559"/>
                  </a:cubicBezTo>
                  <a:cubicBezTo>
                    <a:pt x="117702" y="541752"/>
                    <a:pt x="93942" y="527460"/>
                    <a:pt x="75824" y="506422"/>
                  </a:cubicBezTo>
                  <a:cubicBezTo>
                    <a:pt x="58271" y="487762"/>
                    <a:pt x="40065" y="468894"/>
                    <a:pt x="28095" y="446014"/>
                  </a:cubicBezTo>
                  <a:cubicBezTo>
                    <a:pt x="13928" y="418112"/>
                    <a:pt x="7662" y="387477"/>
                    <a:pt x="4573" y="356575"/>
                  </a:cubicBezTo>
                  <a:cubicBezTo>
                    <a:pt x="-7189" y="299494"/>
                    <a:pt x="4573" y="239680"/>
                    <a:pt x="30293" y="187948"/>
                  </a:cubicBezTo>
                  <a:cubicBezTo>
                    <a:pt x="38253" y="171546"/>
                    <a:pt x="49153" y="157016"/>
                    <a:pt x="61419" y="143615"/>
                  </a:cubicBezTo>
                  <a:cubicBezTo>
                    <a:pt x="76834" y="126321"/>
                    <a:pt x="91387" y="108107"/>
                    <a:pt x="108792" y="92715"/>
                  </a:cubicBezTo>
                  <a:cubicBezTo>
                    <a:pt x="129820" y="75392"/>
                    <a:pt x="151531" y="58544"/>
                    <a:pt x="176004" y="46331"/>
                  </a:cubicBezTo>
                  <a:cubicBezTo>
                    <a:pt x="199111" y="35991"/>
                    <a:pt x="221357" y="23660"/>
                    <a:pt x="245117" y="14835"/>
                  </a:cubicBezTo>
                  <a:cubicBezTo>
                    <a:pt x="276303" y="3989"/>
                    <a:pt x="309389" y="928"/>
                    <a:pt x="342238" y="156"/>
                  </a:cubicBezTo>
                  <a:cubicBezTo>
                    <a:pt x="393085" y="-1152"/>
                    <a:pt x="443636" y="5802"/>
                    <a:pt x="492582" y="19619"/>
                  </a:cubicBezTo>
                  <a:cubicBezTo>
                    <a:pt x="493918" y="21728"/>
                    <a:pt x="496116" y="22917"/>
                    <a:pt x="498463" y="23600"/>
                  </a:cubicBezTo>
                  <a:cubicBezTo>
                    <a:pt x="507254" y="27106"/>
                    <a:pt x="516045" y="30642"/>
                    <a:pt x="524480" y="34951"/>
                  </a:cubicBezTo>
                  <a:cubicBezTo>
                    <a:pt x="547379" y="46539"/>
                    <a:pt x="567071" y="66418"/>
                    <a:pt x="581030" y="87990"/>
                  </a:cubicBezTo>
                  <a:cubicBezTo>
                    <a:pt x="601910" y="116040"/>
                    <a:pt x="613315" y="149171"/>
                    <a:pt x="621898" y="1826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4440228" y="2779971"/>
              <a:ext cx="41647" cy="32067"/>
            </a:xfrm>
            <a:custGeom>
              <a:rect b="b" l="l" r="r" t="t"/>
              <a:pathLst>
                <a:path extrusionOk="0" h="64134" w="83295">
                  <a:moveTo>
                    <a:pt x="80310" y="8617"/>
                  </a:moveTo>
                  <a:cubicBezTo>
                    <a:pt x="81706" y="14827"/>
                    <a:pt x="84439" y="21632"/>
                    <a:pt x="82775" y="27961"/>
                  </a:cubicBezTo>
                  <a:cubicBezTo>
                    <a:pt x="75588" y="48137"/>
                    <a:pt x="16692" y="80436"/>
                    <a:pt x="4039" y="54436"/>
                  </a:cubicBezTo>
                  <a:cubicBezTo>
                    <a:pt x="2317" y="50425"/>
                    <a:pt x="743" y="45700"/>
                    <a:pt x="0" y="41154"/>
                  </a:cubicBezTo>
                  <a:cubicBezTo>
                    <a:pt x="475" y="41332"/>
                    <a:pt x="1010" y="41510"/>
                    <a:pt x="1515" y="41689"/>
                  </a:cubicBezTo>
                  <a:cubicBezTo>
                    <a:pt x="19305" y="46413"/>
                    <a:pt x="36947" y="35568"/>
                    <a:pt x="51233" y="26029"/>
                  </a:cubicBezTo>
                  <a:cubicBezTo>
                    <a:pt x="62252" y="19760"/>
                    <a:pt x="64480" y="10014"/>
                    <a:pt x="62549" y="0"/>
                  </a:cubicBezTo>
                  <a:cubicBezTo>
                    <a:pt x="63975" y="1723"/>
                    <a:pt x="66173" y="2882"/>
                    <a:pt x="69054" y="2882"/>
                  </a:cubicBezTo>
                  <a:cubicBezTo>
                    <a:pt x="73865" y="2555"/>
                    <a:pt x="79033" y="3120"/>
                    <a:pt x="80310" y="8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4622500" y="3059490"/>
              <a:ext cx="46416" cy="32281"/>
            </a:xfrm>
            <a:custGeom>
              <a:rect b="b" l="l" r="r" t="t"/>
              <a:pathLst>
                <a:path extrusionOk="0" h="64563" w="92832">
                  <a:moveTo>
                    <a:pt x="89517" y="5081"/>
                  </a:moveTo>
                  <a:cubicBezTo>
                    <a:pt x="95547" y="15689"/>
                    <a:pt x="92458" y="27783"/>
                    <a:pt x="87349" y="38064"/>
                  </a:cubicBezTo>
                  <a:cubicBezTo>
                    <a:pt x="81617" y="51732"/>
                    <a:pt x="68192" y="59755"/>
                    <a:pt x="54025" y="62251"/>
                  </a:cubicBezTo>
                  <a:cubicBezTo>
                    <a:pt x="33413" y="67807"/>
                    <a:pt x="9088" y="64182"/>
                    <a:pt x="0" y="42194"/>
                  </a:cubicBezTo>
                  <a:cubicBezTo>
                    <a:pt x="29106" y="44838"/>
                    <a:pt x="57827" y="28228"/>
                    <a:pt x="79211" y="9746"/>
                  </a:cubicBezTo>
                  <a:cubicBezTo>
                    <a:pt x="82270" y="7012"/>
                    <a:pt x="84379" y="3744"/>
                    <a:pt x="85745" y="0"/>
                  </a:cubicBezTo>
                  <a:cubicBezTo>
                    <a:pt x="87052" y="1664"/>
                    <a:pt x="88448" y="3328"/>
                    <a:pt x="89517" y="50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4448975" y="2800444"/>
              <a:ext cx="208592" cy="271376"/>
            </a:xfrm>
            <a:custGeom>
              <a:rect b="b" l="l" r="r" t="t"/>
              <a:pathLst>
                <a:path extrusionOk="0" h="542752" w="417184">
                  <a:moveTo>
                    <a:pt x="412511" y="483090"/>
                  </a:moveTo>
                  <a:cubicBezTo>
                    <a:pt x="413936" y="492212"/>
                    <a:pt x="420322" y="504840"/>
                    <a:pt x="415273" y="513576"/>
                  </a:cubicBezTo>
                  <a:cubicBezTo>
                    <a:pt x="397274" y="530067"/>
                    <a:pt x="372296" y="544806"/>
                    <a:pt x="347110" y="542518"/>
                  </a:cubicBezTo>
                  <a:cubicBezTo>
                    <a:pt x="333775" y="540794"/>
                    <a:pt x="327656" y="527037"/>
                    <a:pt x="320053" y="517528"/>
                  </a:cubicBezTo>
                  <a:cubicBezTo>
                    <a:pt x="311766" y="505643"/>
                    <a:pt x="303153" y="493222"/>
                    <a:pt x="294362" y="481544"/>
                  </a:cubicBezTo>
                  <a:cubicBezTo>
                    <a:pt x="269265" y="448473"/>
                    <a:pt x="244881" y="415520"/>
                    <a:pt x="221120" y="381379"/>
                  </a:cubicBezTo>
                  <a:cubicBezTo>
                    <a:pt x="196469" y="347594"/>
                    <a:pt x="173837" y="312056"/>
                    <a:pt x="152186" y="276191"/>
                  </a:cubicBezTo>
                  <a:cubicBezTo>
                    <a:pt x="135078" y="247547"/>
                    <a:pt x="115238" y="220775"/>
                    <a:pt x="96467" y="193289"/>
                  </a:cubicBezTo>
                  <a:cubicBezTo>
                    <a:pt x="82508" y="173262"/>
                    <a:pt x="68519" y="152819"/>
                    <a:pt x="53877" y="133029"/>
                  </a:cubicBezTo>
                  <a:cubicBezTo>
                    <a:pt x="32968" y="104861"/>
                    <a:pt x="9801" y="76632"/>
                    <a:pt x="505" y="41837"/>
                  </a:cubicBezTo>
                  <a:cubicBezTo>
                    <a:pt x="1634" y="41481"/>
                    <a:pt x="1366" y="39936"/>
                    <a:pt x="386" y="39698"/>
                  </a:cubicBezTo>
                  <a:cubicBezTo>
                    <a:pt x="238" y="39520"/>
                    <a:pt x="119" y="39312"/>
                    <a:pt x="0" y="39074"/>
                  </a:cubicBezTo>
                  <a:cubicBezTo>
                    <a:pt x="1010" y="39222"/>
                    <a:pt x="2049" y="39282"/>
                    <a:pt x="3089" y="39312"/>
                  </a:cubicBezTo>
                  <a:cubicBezTo>
                    <a:pt x="31304" y="38717"/>
                    <a:pt x="62876" y="24722"/>
                    <a:pt x="78023" y="0"/>
                  </a:cubicBezTo>
                  <a:cubicBezTo>
                    <a:pt x="78291" y="267"/>
                    <a:pt x="78617" y="535"/>
                    <a:pt x="78974" y="773"/>
                  </a:cubicBezTo>
                  <a:cubicBezTo>
                    <a:pt x="97121" y="14857"/>
                    <a:pt x="115000" y="29684"/>
                    <a:pt x="127653" y="49117"/>
                  </a:cubicBezTo>
                  <a:cubicBezTo>
                    <a:pt x="143899" y="71403"/>
                    <a:pt x="159462" y="91994"/>
                    <a:pt x="174015" y="115914"/>
                  </a:cubicBezTo>
                  <a:cubicBezTo>
                    <a:pt x="196915" y="153383"/>
                    <a:pt x="223853" y="188119"/>
                    <a:pt x="246752" y="225648"/>
                  </a:cubicBezTo>
                  <a:cubicBezTo>
                    <a:pt x="270483" y="259641"/>
                    <a:pt x="296708" y="291702"/>
                    <a:pt x="321300" y="324982"/>
                  </a:cubicBezTo>
                  <a:cubicBezTo>
                    <a:pt x="335408" y="345365"/>
                    <a:pt x="348268" y="366700"/>
                    <a:pt x="361782" y="387470"/>
                  </a:cubicBezTo>
                  <a:cubicBezTo>
                    <a:pt x="381028" y="418016"/>
                    <a:pt x="401908" y="448116"/>
                    <a:pt x="412511" y="483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3"/>
          <p:cNvGrpSpPr/>
          <p:nvPr/>
        </p:nvGrpSpPr>
        <p:grpSpPr>
          <a:xfrm rot="1081745">
            <a:off x="1167969" y="2961660"/>
            <a:ext cx="708689" cy="742792"/>
            <a:chOff x="4025097" y="1131682"/>
            <a:chExt cx="708689" cy="742792"/>
          </a:xfrm>
        </p:grpSpPr>
        <p:sp>
          <p:nvSpPr>
            <p:cNvPr id="414" name="Google Shape;414;p13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13"/>
          <p:cNvGrpSpPr/>
          <p:nvPr/>
        </p:nvGrpSpPr>
        <p:grpSpPr>
          <a:xfrm rot="-1180640">
            <a:off x="2264148" y="2637368"/>
            <a:ext cx="429983" cy="450674"/>
            <a:chOff x="4025097" y="1131682"/>
            <a:chExt cx="708689" cy="742792"/>
          </a:xfrm>
        </p:grpSpPr>
        <p:sp>
          <p:nvSpPr>
            <p:cNvPr id="417" name="Google Shape;417;p13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14"/>
          <p:cNvGrpSpPr/>
          <p:nvPr/>
        </p:nvGrpSpPr>
        <p:grpSpPr>
          <a:xfrm>
            <a:off x="1100499" y="1172642"/>
            <a:ext cx="2910825" cy="2651784"/>
            <a:chOff x="0" y="0"/>
            <a:chExt cx="7762200" cy="7071423"/>
          </a:xfrm>
        </p:grpSpPr>
        <p:sp>
          <p:nvSpPr>
            <p:cNvPr id="424" name="Google Shape;424;p14"/>
            <p:cNvSpPr txBox="1"/>
            <p:nvPr/>
          </p:nvSpPr>
          <p:spPr>
            <a:xfrm>
              <a:off x="0" y="0"/>
              <a:ext cx="776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Hello there!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25" name="Google Shape;425;p14"/>
            <p:cNvSpPr txBox="1"/>
            <p:nvPr/>
          </p:nvSpPr>
          <p:spPr>
            <a:xfrm>
              <a:off x="0" y="5716923"/>
              <a:ext cx="77622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Follow me at</a:t>
              </a: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@reallygreatsite</a:t>
              </a: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to learn more.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26" name="Google Shape;426;p14"/>
            <p:cNvSpPr txBox="1"/>
            <p:nvPr/>
          </p:nvSpPr>
          <p:spPr>
            <a:xfrm>
              <a:off x="0" y="1488438"/>
              <a:ext cx="77622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I'm Rain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27" name="Google Shape;427;p14"/>
            <p:cNvSpPr txBox="1"/>
            <p:nvPr/>
          </p:nvSpPr>
          <p:spPr>
            <a:xfrm>
              <a:off x="0" y="3043690"/>
              <a:ext cx="77622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and I'll be sharing with you my beautiful ideas.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428" name="Google Shape;428;p14"/>
          <p:cNvPicPr preferRelativeResize="0"/>
          <p:nvPr/>
        </p:nvPicPr>
        <p:blipFill rotWithShape="1">
          <a:blip r:embed="rId3">
            <a:alphaModFix/>
          </a:blip>
          <a:srcRect b="30543" l="0" r="960" t="11255"/>
          <a:stretch/>
        </p:blipFill>
        <p:spPr>
          <a:xfrm>
            <a:off x="4683877" y="866955"/>
            <a:ext cx="3940022" cy="3466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14"/>
          <p:cNvGrpSpPr/>
          <p:nvPr/>
        </p:nvGrpSpPr>
        <p:grpSpPr>
          <a:xfrm rot="615017">
            <a:off x="4256442" y="3548930"/>
            <a:ext cx="1593216" cy="1570896"/>
            <a:chOff x="7549573" y="2356977"/>
            <a:chExt cx="753816" cy="743256"/>
          </a:xfrm>
        </p:grpSpPr>
        <p:grpSp>
          <p:nvGrpSpPr>
            <p:cNvPr id="430" name="Google Shape;430;p14"/>
            <p:cNvGrpSpPr/>
            <p:nvPr/>
          </p:nvGrpSpPr>
          <p:grpSpPr>
            <a:xfrm>
              <a:off x="7744404" y="2381017"/>
              <a:ext cx="306003" cy="404070"/>
              <a:chOff x="7744404" y="2381017"/>
              <a:chExt cx="306003" cy="404070"/>
            </a:xfrm>
          </p:grpSpPr>
          <p:sp>
            <p:nvSpPr>
              <p:cNvPr id="431" name="Google Shape;431;p14"/>
              <p:cNvSpPr/>
              <p:nvPr/>
            </p:nvSpPr>
            <p:spPr>
              <a:xfrm>
                <a:off x="7772249" y="2381017"/>
                <a:ext cx="250869" cy="304713"/>
              </a:xfrm>
              <a:custGeom>
                <a:rect b="b" l="l" r="r" t="t"/>
                <a:pathLst>
                  <a:path extrusionOk="0" h="609427" w="501738">
                    <a:moveTo>
                      <a:pt x="253613" y="437801"/>
                    </a:moveTo>
                    <a:cubicBezTo>
                      <a:pt x="258950" y="446450"/>
                      <a:pt x="271192" y="440603"/>
                      <a:pt x="270167" y="431201"/>
                    </a:cubicBezTo>
                    <a:cubicBezTo>
                      <a:pt x="269172" y="412456"/>
                      <a:pt x="268388" y="393712"/>
                      <a:pt x="267212" y="374967"/>
                    </a:cubicBezTo>
                    <a:cubicBezTo>
                      <a:pt x="266156" y="368880"/>
                      <a:pt x="268900" y="357458"/>
                      <a:pt x="260156" y="356826"/>
                    </a:cubicBezTo>
                    <a:cubicBezTo>
                      <a:pt x="253583" y="356856"/>
                      <a:pt x="253673" y="364390"/>
                      <a:pt x="253462" y="369272"/>
                    </a:cubicBezTo>
                    <a:cubicBezTo>
                      <a:pt x="252678" y="378915"/>
                      <a:pt x="252950" y="388649"/>
                      <a:pt x="252889" y="398323"/>
                    </a:cubicBezTo>
                    <a:cubicBezTo>
                      <a:pt x="252859" y="407514"/>
                      <a:pt x="252769" y="416705"/>
                      <a:pt x="252196" y="425897"/>
                    </a:cubicBezTo>
                    <a:cubicBezTo>
                      <a:pt x="252105" y="429905"/>
                      <a:pt x="251291" y="434245"/>
                      <a:pt x="253613" y="437801"/>
                    </a:cubicBezTo>
                    <a:close/>
                    <a:moveTo>
                      <a:pt x="275142" y="498494"/>
                    </a:moveTo>
                    <a:cubicBezTo>
                      <a:pt x="283946" y="499911"/>
                      <a:pt x="289103" y="487796"/>
                      <a:pt x="281866" y="482492"/>
                    </a:cubicBezTo>
                    <a:cubicBezTo>
                      <a:pt x="274418" y="478424"/>
                      <a:pt x="264920" y="482251"/>
                      <a:pt x="256779" y="482161"/>
                    </a:cubicBezTo>
                    <a:cubicBezTo>
                      <a:pt x="249784" y="483667"/>
                      <a:pt x="238024" y="482552"/>
                      <a:pt x="235612" y="490900"/>
                    </a:cubicBezTo>
                    <a:cubicBezTo>
                      <a:pt x="235160" y="496415"/>
                      <a:pt x="242034" y="496746"/>
                      <a:pt x="246015" y="496867"/>
                    </a:cubicBezTo>
                    <a:cubicBezTo>
                      <a:pt x="255724" y="497439"/>
                      <a:pt x="265433" y="497711"/>
                      <a:pt x="275142" y="498494"/>
                    </a:cubicBezTo>
                    <a:close/>
                    <a:moveTo>
                      <a:pt x="501256" y="229291"/>
                    </a:moveTo>
                    <a:cubicBezTo>
                      <a:pt x="501497" y="234173"/>
                      <a:pt x="501648" y="239024"/>
                      <a:pt x="501738" y="243906"/>
                    </a:cubicBezTo>
                    <a:cubicBezTo>
                      <a:pt x="487024" y="239326"/>
                      <a:pt x="471495" y="236614"/>
                      <a:pt x="457354" y="234082"/>
                    </a:cubicBezTo>
                    <a:cubicBezTo>
                      <a:pt x="414748" y="225855"/>
                      <a:pt x="336352" y="216664"/>
                      <a:pt x="302852" y="248909"/>
                    </a:cubicBezTo>
                    <a:cubicBezTo>
                      <a:pt x="301284" y="248457"/>
                      <a:pt x="300199" y="250175"/>
                      <a:pt x="299927" y="251591"/>
                    </a:cubicBezTo>
                    <a:cubicBezTo>
                      <a:pt x="293595" y="265936"/>
                      <a:pt x="289464" y="282360"/>
                      <a:pt x="295344" y="297699"/>
                    </a:cubicBezTo>
                    <a:cubicBezTo>
                      <a:pt x="294741" y="318704"/>
                      <a:pt x="297907" y="339467"/>
                      <a:pt x="302249" y="359990"/>
                    </a:cubicBezTo>
                    <a:cubicBezTo>
                      <a:pt x="314159" y="430568"/>
                      <a:pt x="364635" y="432466"/>
                      <a:pt x="424849" y="432828"/>
                    </a:cubicBezTo>
                    <a:cubicBezTo>
                      <a:pt x="440257" y="432376"/>
                      <a:pt x="456721" y="431171"/>
                      <a:pt x="472611" y="427916"/>
                    </a:cubicBezTo>
                    <a:cubicBezTo>
                      <a:pt x="460037" y="462874"/>
                      <a:pt x="443303" y="496355"/>
                      <a:pt x="422166" y="527425"/>
                    </a:cubicBezTo>
                    <a:cubicBezTo>
                      <a:pt x="387792" y="574949"/>
                      <a:pt x="328723" y="602764"/>
                      <a:pt x="271192" y="609153"/>
                    </a:cubicBezTo>
                    <a:cubicBezTo>
                      <a:pt x="245834" y="610328"/>
                      <a:pt x="220385" y="608038"/>
                      <a:pt x="197469" y="596345"/>
                    </a:cubicBezTo>
                    <a:cubicBezTo>
                      <a:pt x="177056" y="588842"/>
                      <a:pt x="158904" y="577239"/>
                      <a:pt x="143194" y="562262"/>
                    </a:cubicBezTo>
                    <a:cubicBezTo>
                      <a:pt x="106438" y="534115"/>
                      <a:pt x="79392" y="496023"/>
                      <a:pt x="52797" y="458594"/>
                    </a:cubicBezTo>
                    <a:cubicBezTo>
                      <a:pt x="48214" y="451422"/>
                      <a:pt x="43601" y="444189"/>
                      <a:pt x="39319" y="436806"/>
                    </a:cubicBezTo>
                    <a:cubicBezTo>
                      <a:pt x="54636" y="439729"/>
                      <a:pt x="70587" y="440483"/>
                      <a:pt x="85302" y="440633"/>
                    </a:cubicBezTo>
                    <a:cubicBezTo>
                      <a:pt x="104267" y="440995"/>
                      <a:pt x="122841" y="436595"/>
                      <a:pt x="141536" y="433792"/>
                    </a:cubicBezTo>
                    <a:cubicBezTo>
                      <a:pt x="161256" y="431382"/>
                      <a:pt x="178835" y="419538"/>
                      <a:pt x="192283" y="405435"/>
                    </a:cubicBezTo>
                    <a:cubicBezTo>
                      <a:pt x="209138" y="385967"/>
                      <a:pt x="221350" y="356102"/>
                      <a:pt x="223883" y="326539"/>
                    </a:cubicBezTo>
                    <a:cubicBezTo>
                      <a:pt x="228858" y="326690"/>
                      <a:pt x="234707" y="323947"/>
                      <a:pt x="239592" y="324219"/>
                    </a:cubicBezTo>
                    <a:cubicBezTo>
                      <a:pt x="253854" y="322742"/>
                      <a:pt x="269443" y="326509"/>
                      <a:pt x="283313" y="330366"/>
                    </a:cubicBezTo>
                    <a:cubicBezTo>
                      <a:pt x="288288" y="331873"/>
                      <a:pt x="293776" y="328227"/>
                      <a:pt x="294470" y="323013"/>
                    </a:cubicBezTo>
                    <a:cubicBezTo>
                      <a:pt x="295435" y="310507"/>
                      <a:pt x="279152" y="312466"/>
                      <a:pt x="270830" y="310296"/>
                    </a:cubicBezTo>
                    <a:cubicBezTo>
                      <a:pt x="255573" y="307644"/>
                      <a:pt x="238778" y="307162"/>
                      <a:pt x="224365" y="313430"/>
                    </a:cubicBezTo>
                    <a:cubicBezTo>
                      <a:pt x="224064" y="293239"/>
                      <a:pt x="218757" y="273952"/>
                      <a:pt x="206786" y="259215"/>
                    </a:cubicBezTo>
                    <a:cubicBezTo>
                      <a:pt x="199580" y="252043"/>
                      <a:pt x="179679" y="239838"/>
                      <a:pt x="171146" y="249723"/>
                    </a:cubicBezTo>
                    <a:cubicBezTo>
                      <a:pt x="130561" y="240320"/>
                      <a:pt x="87925" y="239778"/>
                      <a:pt x="46405" y="242189"/>
                    </a:cubicBezTo>
                    <a:cubicBezTo>
                      <a:pt x="31148" y="243183"/>
                      <a:pt x="14594" y="244811"/>
                      <a:pt x="0" y="250506"/>
                    </a:cubicBezTo>
                    <a:cubicBezTo>
                      <a:pt x="663" y="243816"/>
                      <a:pt x="1447" y="237156"/>
                      <a:pt x="2231" y="230616"/>
                    </a:cubicBezTo>
                    <a:cubicBezTo>
                      <a:pt x="5729" y="201987"/>
                      <a:pt x="12001" y="173841"/>
                      <a:pt x="23579" y="147321"/>
                    </a:cubicBezTo>
                    <a:cubicBezTo>
                      <a:pt x="42545" y="97597"/>
                      <a:pt x="75954" y="50826"/>
                      <a:pt x="125947" y="29008"/>
                    </a:cubicBezTo>
                    <a:cubicBezTo>
                      <a:pt x="143375" y="20750"/>
                      <a:pt x="160502" y="11951"/>
                      <a:pt x="179046" y="6345"/>
                    </a:cubicBezTo>
                    <a:cubicBezTo>
                      <a:pt x="204585" y="-646"/>
                      <a:pt x="231451" y="-74"/>
                      <a:pt x="257774" y="77"/>
                    </a:cubicBezTo>
                    <a:cubicBezTo>
                      <a:pt x="258950" y="2307"/>
                      <a:pt x="261000" y="4115"/>
                      <a:pt x="263533" y="4688"/>
                    </a:cubicBezTo>
                    <a:cubicBezTo>
                      <a:pt x="272639" y="6797"/>
                      <a:pt x="281987" y="7521"/>
                      <a:pt x="291274" y="8334"/>
                    </a:cubicBezTo>
                    <a:cubicBezTo>
                      <a:pt x="308430" y="10203"/>
                      <a:pt x="326070" y="12342"/>
                      <a:pt x="341297" y="21052"/>
                    </a:cubicBezTo>
                    <a:cubicBezTo>
                      <a:pt x="361378" y="32895"/>
                      <a:pt x="383691" y="42147"/>
                      <a:pt x="403290" y="55407"/>
                    </a:cubicBezTo>
                    <a:cubicBezTo>
                      <a:pt x="420899" y="66828"/>
                      <a:pt x="434378" y="82348"/>
                      <a:pt x="447524" y="98621"/>
                    </a:cubicBezTo>
                    <a:cubicBezTo>
                      <a:pt x="485366" y="136623"/>
                      <a:pt x="496220" y="177125"/>
                      <a:pt x="501256" y="229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>
                <a:off x="7771243" y="2509904"/>
                <a:ext cx="103460" cy="81712"/>
              </a:xfrm>
              <a:custGeom>
                <a:rect b="b" l="l" r="r" t="t"/>
                <a:pathLst>
                  <a:path extrusionOk="0" h="163423" w="206919">
                    <a:moveTo>
                      <a:pt x="190707" y="11627"/>
                    </a:moveTo>
                    <a:cubicBezTo>
                      <a:pt x="217091" y="35525"/>
                      <a:pt x="206356" y="86093"/>
                      <a:pt x="192999" y="114963"/>
                    </a:cubicBezTo>
                    <a:cubicBezTo>
                      <a:pt x="183531" y="133918"/>
                      <a:pt x="166766" y="150252"/>
                      <a:pt x="145991" y="155857"/>
                    </a:cubicBezTo>
                    <a:cubicBezTo>
                      <a:pt x="124583" y="159142"/>
                      <a:pt x="103265" y="164386"/>
                      <a:pt x="81495" y="163271"/>
                    </a:cubicBezTo>
                    <a:cubicBezTo>
                      <a:pt x="64850" y="162668"/>
                      <a:pt x="45975" y="161643"/>
                      <a:pt x="29542" y="156038"/>
                    </a:cubicBezTo>
                    <a:cubicBezTo>
                      <a:pt x="28215" y="152994"/>
                      <a:pt x="26979" y="149890"/>
                      <a:pt x="25893" y="146756"/>
                    </a:cubicBezTo>
                    <a:cubicBezTo>
                      <a:pt x="16305" y="116620"/>
                      <a:pt x="8917" y="85671"/>
                      <a:pt x="1711" y="54902"/>
                    </a:cubicBezTo>
                    <a:cubicBezTo>
                      <a:pt x="-98" y="42094"/>
                      <a:pt x="-309" y="28654"/>
                      <a:pt x="324" y="15093"/>
                    </a:cubicBezTo>
                    <a:cubicBezTo>
                      <a:pt x="31894" y="-5731"/>
                      <a:pt x="135317" y="447"/>
                      <a:pt x="172435" y="2315"/>
                    </a:cubicBezTo>
                    <a:cubicBezTo>
                      <a:pt x="175963" y="8945"/>
                      <a:pt x="185250" y="7257"/>
                      <a:pt x="190707" y="116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>
                <a:off x="7925711" y="2503997"/>
                <a:ext cx="97438" cy="83769"/>
              </a:xfrm>
              <a:custGeom>
                <a:rect b="b" l="l" r="r" t="t"/>
                <a:pathLst>
                  <a:path extrusionOk="0" h="167537" w="194875">
                    <a:moveTo>
                      <a:pt x="194875" y="18678"/>
                    </a:moveTo>
                    <a:cubicBezTo>
                      <a:pt x="194061" y="66655"/>
                      <a:pt x="186915" y="114510"/>
                      <a:pt x="172924" y="160257"/>
                    </a:cubicBezTo>
                    <a:cubicBezTo>
                      <a:pt x="151426" y="166585"/>
                      <a:pt x="127093" y="167700"/>
                      <a:pt x="106981" y="167519"/>
                    </a:cubicBezTo>
                    <a:cubicBezTo>
                      <a:pt x="52616" y="166766"/>
                      <a:pt x="20775" y="163813"/>
                      <a:pt x="9498" y="103210"/>
                    </a:cubicBezTo>
                    <a:cubicBezTo>
                      <a:pt x="6362" y="90131"/>
                      <a:pt x="3286" y="78589"/>
                      <a:pt x="1929" y="64666"/>
                    </a:cubicBezTo>
                    <a:cubicBezTo>
                      <a:pt x="1296" y="52822"/>
                      <a:pt x="-2232" y="40437"/>
                      <a:pt x="2201" y="28985"/>
                    </a:cubicBezTo>
                    <a:cubicBezTo>
                      <a:pt x="4583" y="22144"/>
                      <a:pt x="8322" y="15092"/>
                      <a:pt x="15227" y="11958"/>
                    </a:cubicBezTo>
                    <a:cubicBezTo>
                      <a:pt x="28072" y="5810"/>
                      <a:pt x="41731" y="1320"/>
                      <a:pt x="56083" y="898"/>
                    </a:cubicBezTo>
                    <a:cubicBezTo>
                      <a:pt x="87653" y="-1663"/>
                      <a:pt x="119193" y="1441"/>
                      <a:pt x="150129" y="7830"/>
                    </a:cubicBezTo>
                    <a:cubicBezTo>
                      <a:pt x="165175" y="10301"/>
                      <a:pt x="180583" y="13224"/>
                      <a:pt x="194875" y="186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>
                <a:off x="8012550" y="2556070"/>
                <a:ext cx="37857" cy="55269"/>
              </a:xfrm>
              <a:custGeom>
                <a:rect b="b" l="l" r="r" t="t"/>
                <a:pathLst>
                  <a:path extrusionOk="0" h="110538" w="75713">
                    <a:moveTo>
                      <a:pt x="75713" y="0"/>
                    </a:moveTo>
                    <a:cubicBezTo>
                      <a:pt x="75653" y="2200"/>
                      <a:pt x="75592" y="4309"/>
                      <a:pt x="75623" y="6268"/>
                    </a:cubicBezTo>
                    <a:cubicBezTo>
                      <a:pt x="73271" y="36525"/>
                      <a:pt x="60124" y="65937"/>
                      <a:pt x="38143" y="87002"/>
                    </a:cubicBezTo>
                    <a:cubicBezTo>
                      <a:pt x="29941" y="95802"/>
                      <a:pt x="20926" y="104752"/>
                      <a:pt x="9227" y="108489"/>
                    </a:cubicBezTo>
                    <a:cubicBezTo>
                      <a:pt x="6694" y="109604"/>
                      <a:pt x="3377" y="110086"/>
                      <a:pt x="0" y="110538"/>
                    </a:cubicBezTo>
                    <a:cubicBezTo>
                      <a:pt x="5548" y="97700"/>
                      <a:pt x="10523" y="84621"/>
                      <a:pt x="14956" y="71332"/>
                    </a:cubicBezTo>
                    <a:cubicBezTo>
                      <a:pt x="26926" y="66811"/>
                      <a:pt x="38052" y="60573"/>
                      <a:pt x="47460" y="51894"/>
                    </a:cubicBezTo>
                    <a:cubicBezTo>
                      <a:pt x="60275" y="38785"/>
                      <a:pt x="70255" y="20040"/>
                      <a:pt x="7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>
                <a:off x="8023857" y="2537520"/>
                <a:ext cx="19188" cy="41619"/>
              </a:xfrm>
              <a:custGeom>
                <a:rect b="b" l="l" r="r" t="t"/>
                <a:pathLst>
                  <a:path extrusionOk="0" h="83237" w="38375">
                    <a:moveTo>
                      <a:pt x="38324" y="455"/>
                    </a:moveTo>
                    <a:cubicBezTo>
                      <a:pt x="39228" y="25618"/>
                      <a:pt x="28132" y="54880"/>
                      <a:pt x="15318" y="70701"/>
                    </a:cubicBezTo>
                    <a:cubicBezTo>
                      <a:pt x="10915" y="75644"/>
                      <a:pt x="5729" y="79772"/>
                      <a:pt x="0" y="83238"/>
                    </a:cubicBezTo>
                    <a:cubicBezTo>
                      <a:pt x="6031" y="61359"/>
                      <a:pt x="10553" y="39059"/>
                      <a:pt x="13569" y="16547"/>
                    </a:cubicBezTo>
                    <a:cubicBezTo>
                      <a:pt x="18876" y="6331"/>
                      <a:pt x="26806" y="-2077"/>
                      <a:pt x="38324" y="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7744404" y="2551037"/>
                <a:ext cx="40252" cy="55700"/>
              </a:xfrm>
              <a:custGeom>
                <a:rect b="b" l="l" r="r" t="t"/>
                <a:pathLst>
                  <a:path extrusionOk="0" h="111400" w="80505">
                    <a:moveTo>
                      <a:pt x="80506" y="110689"/>
                    </a:moveTo>
                    <a:cubicBezTo>
                      <a:pt x="79571" y="110810"/>
                      <a:pt x="78697" y="110930"/>
                      <a:pt x="77852" y="111021"/>
                    </a:cubicBezTo>
                    <a:cubicBezTo>
                      <a:pt x="60575" y="112889"/>
                      <a:pt x="42363" y="107826"/>
                      <a:pt x="28915" y="96646"/>
                    </a:cubicBezTo>
                    <a:cubicBezTo>
                      <a:pt x="11668" y="82783"/>
                      <a:pt x="1446" y="62532"/>
                      <a:pt x="59" y="40503"/>
                    </a:cubicBezTo>
                    <a:cubicBezTo>
                      <a:pt x="-605" y="18654"/>
                      <a:pt x="4371" y="5003"/>
                      <a:pt x="13447" y="0"/>
                    </a:cubicBezTo>
                    <a:cubicBezTo>
                      <a:pt x="16281" y="22270"/>
                      <a:pt x="24000" y="44028"/>
                      <a:pt x="33679" y="58644"/>
                    </a:cubicBezTo>
                    <a:cubicBezTo>
                      <a:pt x="42091" y="73170"/>
                      <a:pt x="54484" y="82723"/>
                      <a:pt x="68776" y="88961"/>
                    </a:cubicBezTo>
                    <a:cubicBezTo>
                      <a:pt x="72334" y="96344"/>
                      <a:pt x="76315" y="103577"/>
                      <a:pt x="80506" y="110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4"/>
              <p:cNvSpPr/>
              <p:nvPr/>
            </p:nvSpPr>
            <p:spPr>
              <a:xfrm>
                <a:off x="7760957" y="2551052"/>
                <a:ext cx="11880" cy="28674"/>
              </a:xfrm>
              <a:custGeom>
                <a:rect b="b" l="l" r="r" t="t"/>
                <a:pathLst>
                  <a:path extrusionOk="0" h="57348" w="23760">
                    <a:moveTo>
                      <a:pt x="23760" y="57349"/>
                    </a:moveTo>
                    <a:cubicBezTo>
                      <a:pt x="21318" y="54697"/>
                      <a:pt x="19117" y="51743"/>
                      <a:pt x="17157" y="48428"/>
                    </a:cubicBezTo>
                    <a:cubicBezTo>
                      <a:pt x="7749" y="33963"/>
                      <a:pt x="2171" y="17177"/>
                      <a:pt x="0" y="0"/>
                    </a:cubicBezTo>
                    <a:cubicBezTo>
                      <a:pt x="3166" y="1205"/>
                      <a:pt x="6573" y="2953"/>
                      <a:pt x="10101" y="5213"/>
                    </a:cubicBezTo>
                    <a:cubicBezTo>
                      <a:pt x="10915" y="8348"/>
                      <a:pt x="11699" y="11421"/>
                      <a:pt x="12483" y="14525"/>
                    </a:cubicBezTo>
                    <a:cubicBezTo>
                      <a:pt x="16252" y="28810"/>
                      <a:pt x="19569" y="43215"/>
                      <a:pt x="23760" y="57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4"/>
              <p:cNvSpPr/>
              <p:nvPr/>
            </p:nvSpPr>
            <p:spPr>
              <a:xfrm>
                <a:off x="7846545" y="2673599"/>
                <a:ext cx="127998" cy="111488"/>
              </a:xfrm>
              <a:custGeom>
                <a:rect b="b" l="l" r="r" t="t"/>
                <a:pathLst>
                  <a:path extrusionOk="0" h="222975" w="255995">
                    <a:moveTo>
                      <a:pt x="252889" y="127324"/>
                    </a:moveTo>
                    <a:cubicBezTo>
                      <a:pt x="253794" y="129765"/>
                      <a:pt x="254849" y="132116"/>
                      <a:pt x="255995" y="134406"/>
                    </a:cubicBezTo>
                    <a:cubicBezTo>
                      <a:pt x="241763" y="146038"/>
                      <a:pt x="226717" y="156676"/>
                      <a:pt x="212726" y="168640"/>
                    </a:cubicBezTo>
                    <a:cubicBezTo>
                      <a:pt x="192675" y="187114"/>
                      <a:pt x="170452" y="203176"/>
                      <a:pt x="150552" y="221800"/>
                    </a:cubicBezTo>
                    <a:cubicBezTo>
                      <a:pt x="148863" y="221890"/>
                      <a:pt x="147416" y="222282"/>
                      <a:pt x="146210" y="222975"/>
                    </a:cubicBezTo>
                    <a:cubicBezTo>
                      <a:pt x="145878" y="221800"/>
                      <a:pt x="145305" y="220685"/>
                      <a:pt x="144461" y="219690"/>
                    </a:cubicBezTo>
                    <a:cubicBezTo>
                      <a:pt x="135596" y="210017"/>
                      <a:pt x="125706" y="201338"/>
                      <a:pt x="115364" y="193291"/>
                    </a:cubicBezTo>
                    <a:cubicBezTo>
                      <a:pt x="96820" y="180544"/>
                      <a:pt x="80296" y="165084"/>
                      <a:pt x="61451" y="152879"/>
                    </a:cubicBezTo>
                    <a:cubicBezTo>
                      <a:pt x="41611" y="137781"/>
                      <a:pt x="19901" y="125456"/>
                      <a:pt x="271" y="110147"/>
                    </a:cubicBezTo>
                    <a:cubicBezTo>
                      <a:pt x="3226" y="75792"/>
                      <a:pt x="5005" y="40894"/>
                      <a:pt x="0" y="6901"/>
                    </a:cubicBezTo>
                    <a:cubicBezTo>
                      <a:pt x="3076" y="9191"/>
                      <a:pt x="6181" y="11482"/>
                      <a:pt x="9317" y="13742"/>
                    </a:cubicBezTo>
                    <a:cubicBezTo>
                      <a:pt x="39349" y="30196"/>
                      <a:pt x="72004" y="44933"/>
                      <a:pt x="106951" y="43576"/>
                    </a:cubicBezTo>
                    <a:cubicBezTo>
                      <a:pt x="153326" y="44209"/>
                      <a:pt x="202384" y="27695"/>
                      <a:pt x="241733" y="0"/>
                    </a:cubicBezTo>
                    <a:cubicBezTo>
                      <a:pt x="241612" y="9975"/>
                      <a:pt x="242909" y="20191"/>
                      <a:pt x="242336" y="30106"/>
                    </a:cubicBezTo>
                    <a:cubicBezTo>
                      <a:pt x="243421" y="62472"/>
                      <a:pt x="241884" y="96374"/>
                      <a:pt x="252889" y="127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14"/>
            <p:cNvGrpSpPr/>
            <p:nvPr/>
          </p:nvGrpSpPr>
          <p:grpSpPr>
            <a:xfrm>
              <a:off x="7559333" y="2741737"/>
              <a:ext cx="635323" cy="348763"/>
              <a:chOff x="7559333" y="2741737"/>
              <a:chExt cx="635323" cy="348763"/>
            </a:xfrm>
          </p:grpSpPr>
          <p:sp>
            <p:nvSpPr>
              <p:cNvPr id="440" name="Google Shape;440;p14"/>
              <p:cNvSpPr/>
              <p:nvPr/>
            </p:nvSpPr>
            <p:spPr>
              <a:xfrm>
                <a:off x="7559333" y="2840281"/>
                <a:ext cx="78601" cy="248877"/>
              </a:xfrm>
              <a:custGeom>
                <a:rect b="b" l="l" r="r" t="t"/>
                <a:pathLst>
                  <a:path extrusionOk="0" h="497754" w="157203">
                    <a:moveTo>
                      <a:pt x="151927" y="393363"/>
                    </a:moveTo>
                    <a:cubicBezTo>
                      <a:pt x="153495" y="428080"/>
                      <a:pt x="153194" y="463248"/>
                      <a:pt x="157204" y="497754"/>
                    </a:cubicBezTo>
                    <a:cubicBezTo>
                      <a:pt x="126328" y="496910"/>
                      <a:pt x="95452" y="495464"/>
                      <a:pt x="64636" y="493656"/>
                    </a:cubicBezTo>
                    <a:cubicBezTo>
                      <a:pt x="-5198" y="488442"/>
                      <a:pt x="-1519" y="470300"/>
                      <a:pt x="1104" y="408582"/>
                    </a:cubicBezTo>
                    <a:cubicBezTo>
                      <a:pt x="6079" y="344604"/>
                      <a:pt x="14251" y="280716"/>
                      <a:pt x="24563" y="217370"/>
                    </a:cubicBezTo>
                    <a:cubicBezTo>
                      <a:pt x="31709" y="174426"/>
                      <a:pt x="40061" y="130940"/>
                      <a:pt x="59932" y="91734"/>
                    </a:cubicBezTo>
                    <a:cubicBezTo>
                      <a:pt x="92979" y="24983"/>
                      <a:pt x="95632" y="21879"/>
                      <a:pt x="143846" y="0"/>
                    </a:cubicBezTo>
                    <a:cubicBezTo>
                      <a:pt x="143394" y="3677"/>
                      <a:pt x="142882" y="7383"/>
                      <a:pt x="142490" y="11060"/>
                    </a:cubicBezTo>
                    <a:cubicBezTo>
                      <a:pt x="135856" y="84230"/>
                      <a:pt x="140801" y="157701"/>
                      <a:pt x="144570" y="230871"/>
                    </a:cubicBezTo>
                    <a:cubicBezTo>
                      <a:pt x="145595" y="285176"/>
                      <a:pt x="149123" y="339149"/>
                      <a:pt x="151927" y="393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4"/>
              <p:cNvSpPr/>
              <p:nvPr/>
            </p:nvSpPr>
            <p:spPr>
              <a:xfrm>
                <a:off x="7684581" y="2793525"/>
                <a:ext cx="74552" cy="296733"/>
              </a:xfrm>
              <a:custGeom>
                <a:rect b="b" l="l" r="r" t="t"/>
                <a:pathLst>
                  <a:path extrusionOk="0" h="593465" w="149104">
                    <a:moveTo>
                      <a:pt x="143194" y="527408"/>
                    </a:moveTo>
                    <a:cubicBezTo>
                      <a:pt x="145667" y="549286"/>
                      <a:pt x="145788" y="571707"/>
                      <a:pt x="149104" y="593466"/>
                    </a:cubicBezTo>
                    <a:cubicBezTo>
                      <a:pt x="114821" y="593224"/>
                      <a:pt x="80537" y="592983"/>
                      <a:pt x="46254" y="592712"/>
                    </a:cubicBezTo>
                    <a:cubicBezTo>
                      <a:pt x="45048" y="572190"/>
                      <a:pt x="43751" y="551547"/>
                      <a:pt x="42606" y="530964"/>
                    </a:cubicBezTo>
                    <a:cubicBezTo>
                      <a:pt x="42636" y="531416"/>
                      <a:pt x="42666" y="531838"/>
                      <a:pt x="42696" y="532260"/>
                    </a:cubicBezTo>
                    <a:cubicBezTo>
                      <a:pt x="36937" y="434619"/>
                      <a:pt x="25057" y="337130"/>
                      <a:pt x="18303" y="239460"/>
                    </a:cubicBezTo>
                    <a:cubicBezTo>
                      <a:pt x="15770" y="190579"/>
                      <a:pt x="9076" y="142091"/>
                      <a:pt x="5066" y="93331"/>
                    </a:cubicBezTo>
                    <a:cubicBezTo>
                      <a:pt x="4794" y="90619"/>
                      <a:pt x="3648" y="59669"/>
                      <a:pt x="0" y="47163"/>
                    </a:cubicBezTo>
                    <a:cubicBezTo>
                      <a:pt x="25238" y="36947"/>
                      <a:pt x="50626" y="27152"/>
                      <a:pt x="76105" y="17660"/>
                    </a:cubicBezTo>
                    <a:cubicBezTo>
                      <a:pt x="94739" y="11391"/>
                      <a:pt x="113554" y="5756"/>
                      <a:pt x="132340" y="0"/>
                    </a:cubicBezTo>
                    <a:cubicBezTo>
                      <a:pt x="127726" y="122231"/>
                      <a:pt x="127063" y="244854"/>
                      <a:pt x="133696" y="367085"/>
                    </a:cubicBezTo>
                    <a:cubicBezTo>
                      <a:pt x="136862" y="420546"/>
                      <a:pt x="137677" y="474097"/>
                      <a:pt x="143194" y="5274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4"/>
              <p:cNvSpPr/>
              <p:nvPr/>
            </p:nvSpPr>
            <p:spPr>
              <a:xfrm>
                <a:off x="7835163" y="2798227"/>
                <a:ext cx="83765" cy="292272"/>
              </a:xfrm>
              <a:custGeom>
                <a:rect b="b" l="l" r="r" t="t"/>
                <a:pathLst>
                  <a:path extrusionOk="0" h="584545" w="167530">
                    <a:moveTo>
                      <a:pt x="159537" y="389054"/>
                    </a:moveTo>
                    <a:cubicBezTo>
                      <a:pt x="162492" y="453846"/>
                      <a:pt x="168191" y="518608"/>
                      <a:pt x="167467" y="583521"/>
                    </a:cubicBezTo>
                    <a:cubicBezTo>
                      <a:pt x="122510" y="583852"/>
                      <a:pt x="77583" y="584214"/>
                      <a:pt x="32625" y="584545"/>
                    </a:cubicBezTo>
                    <a:cubicBezTo>
                      <a:pt x="28313" y="548021"/>
                      <a:pt x="27137" y="511225"/>
                      <a:pt x="25208" y="474489"/>
                    </a:cubicBezTo>
                    <a:cubicBezTo>
                      <a:pt x="18936" y="331042"/>
                      <a:pt x="5247" y="187988"/>
                      <a:pt x="151" y="44420"/>
                    </a:cubicBezTo>
                    <a:cubicBezTo>
                      <a:pt x="90" y="43064"/>
                      <a:pt x="30" y="41708"/>
                      <a:pt x="0" y="40382"/>
                    </a:cubicBezTo>
                    <a:cubicBezTo>
                      <a:pt x="20202" y="53551"/>
                      <a:pt x="43088" y="61869"/>
                      <a:pt x="63351" y="74948"/>
                    </a:cubicBezTo>
                    <a:cubicBezTo>
                      <a:pt x="72758" y="80282"/>
                      <a:pt x="82286" y="85435"/>
                      <a:pt x="91302" y="91523"/>
                    </a:cubicBezTo>
                    <a:cubicBezTo>
                      <a:pt x="101132" y="98213"/>
                      <a:pt x="111685" y="88810"/>
                      <a:pt x="114670" y="79318"/>
                    </a:cubicBezTo>
                    <a:cubicBezTo>
                      <a:pt x="124108" y="50809"/>
                      <a:pt x="133425" y="20312"/>
                      <a:pt x="157034" y="0"/>
                    </a:cubicBezTo>
                    <a:cubicBezTo>
                      <a:pt x="162673" y="44601"/>
                      <a:pt x="148019" y="89413"/>
                      <a:pt x="151034" y="134316"/>
                    </a:cubicBezTo>
                    <a:cubicBezTo>
                      <a:pt x="152451" y="219238"/>
                      <a:pt x="154622" y="304191"/>
                      <a:pt x="159537" y="3890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4"/>
              <p:cNvSpPr/>
              <p:nvPr/>
            </p:nvSpPr>
            <p:spPr>
              <a:xfrm>
                <a:off x="7940485" y="2803997"/>
                <a:ext cx="68310" cy="285718"/>
              </a:xfrm>
              <a:custGeom>
                <a:rect b="b" l="l" r="r" t="t"/>
                <a:pathLst>
                  <a:path extrusionOk="0" h="571436" w="136621">
                    <a:moveTo>
                      <a:pt x="136139" y="567940"/>
                    </a:moveTo>
                    <a:cubicBezTo>
                      <a:pt x="136169" y="569025"/>
                      <a:pt x="136320" y="569990"/>
                      <a:pt x="136621" y="570894"/>
                    </a:cubicBezTo>
                    <a:cubicBezTo>
                      <a:pt x="104117" y="571014"/>
                      <a:pt x="71612" y="571195"/>
                      <a:pt x="39108" y="571436"/>
                    </a:cubicBezTo>
                    <a:cubicBezTo>
                      <a:pt x="39228" y="570803"/>
                      <a:pt x="39289" y="570110"/>
                      <a:pt x="39228" y="569447"/>
                    </a:cubicBezTo>
                    <a:cubicBezTo>
                      <a:pt x="37691" y="552270"/>
                      <a:pt x="36364" y="535032"/>
                      <a:pt x="35339" y="517824"/>
                    </a:cubicBezTo>
                    <a:cubicBezTo>
                      <a:pt x="32746" y="482716"/>
                      <a:pt x="29610" y="446794"/>
                      <a:pt x="27439" y="410963"/>
                    </a:cubicBezTo>
                    <a:cubicBezTo>
                      <a:pt x="27439" y="410752"/>
                      <a:pt x="27409" y="410511"/>
                      <a:pt x="27409" y="410330"/>
                    </a:cubicBezTo>
                    <a:cubicBezTo>
                      <a:pt x="21650" y="276316"/>
                      <a:pt x="10463" y="142874"/>
                      <a:pt x="603" y="9101"/>
                    </a:cubicBezTo>
                    <a:cubicBezTo>
                      <a:pt x="332" y="6087"/>
                      <a:pt x="211" y="3044"/>
                      <a:pt x="0" y="0"/>
                    </a:cubicBezTo>
                    <a:cubicBezTo>
                      <a:pt x="7146" y="7534"/>
                      <a:pt x="12604" y="16695"/>
                      <a:pt x="17277" y="25917"/>
                    </a:cubicBezTo>
                    <a:cubicBezTo>
                      <a:pt x="27017" y="43787"/>
                      <a:pt x="37480" y="61809"/>
                      <a:pt x="51259" y="76816"/>
                    </a:cubicBezTo>
                    <a:cubicBezTo>
                      <a:pt x="57380" y="83386"/>
                      <a:pt x="67843" y="84772"/>
                      <a:pt x="74628" y="78383"/>
                    </a:cubicBezTo>
                    <a:cubicBezTo>
                      <a:pt x="86960" y="69162"/>
                      <a:pt x="97996" y="58433"/>
                      <a:pt x="109122" y="47916"/>
                    </a:cubicBezTo>
                    <a:cubicBezTo>
                      <a:pt x="108760" y="58885"/>
                      <a:pt x="110117" y="73321"/>
                      <a:pt x="109876" y="76455"/>
                    </a:cubicBezTo>
                    <a:cubicBezTo>
                      <a:pt x="116178" y="168851"/>
                      <a:pt x="119555" y="260856"/>
                      <a:pt x="126098" y="353343"/>
                    </a:cubicBezTo>
                    <a:cubicBezTo>
                      <a:pt x="130862" y="424584"/>
                      <a:pt x="136712" y="496277"/>
                      <a:pt x="136139" y="5679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4"/>
              <p:cNvSpPr/>
              <p:nvPr/>
            </p:nvSpPr>
            <p:spPr>
              <a:xfrm>
                <a:off x="8087841" y="2795981"/>
                <a:ext cx="106815" cy="292785"/>
              </a:xfrm>
              <a:custGeom>
                <a:rect b="b" l="l" r="r" t="t"/>
                <a:pathLst>
                  <a:path extrusionOk="0" h="585569" w="213630">
                    <a:moveTo>
                      <a:pt x="213631" y="575565"/>
                    </a:moveTo>
                    <a:cubicBezTo>
                      <a:pt x="213179" y="575565"/>
                      <a:pt x="212787" y="575595"/>
                      <a:pt x="212334" y="575655"/>
                    </a:cubicBezTo>
                    <a:cubicBezTo>
                      <a:pt x="182724" y="578820"/>
                      <a:pt x="153115" y="581863"/>
                      <a:pt x="123414" y="584033"/>
                    </a:cubicBezTo>
                    <a:cubicBezTo>
                      <a:pt x="105805" y="584093"/>
                      <a:pt x="88196" y="584244"/>
                      <a:pt x="70587" y="584636"/>
                    </a:cubicBezTo>
                    <a:cubicBezTo>
                      <a:pt x="60456" y="584997"/>
                      <a:pt x="50325" y="585329"/>
                      <a:pt x="40223" y="585570"/>
                    </a:cubicBezTo>
                    <a:cubicBezTo>
                      <a:pt x="40163" y="584726"/>
                      <a:pt x="40103" y="583943"/>
                      <a:pt x="39982" y="583159"/>
                    </a:cubicBezTo>
                    <a:cubicBezTo>
                      <a:pt x="39741" y="574661"/>
                      <a:pt x="39620" y="566193"/>
                      <a:pt x="39319" y="557694"/>
                    </a:cubicBezTo>
                    <a:cubicBezTo>
                      <a:pt x="36877" y="518789"/>
                      <a:pt x="36726" y="479823"/>
                      <a:pt x="34736" y="440888"/>
                    </a:cubicBezTo>
                    <a:cubicBezTo>
                      <a:pt x="32474" y="345538"/>
                      <a:pt x="25690" y="250308"/>
                      <a:pt x="17428" y="155290"/>
                    </a:cubicBezTo>
                    <a:cubicBezTo>
                      <a:pt x="13750" y="115601"/>
                      <a:pt x="11126" y="75762"/>
                      <a:pt x="5397" y="36253"/>
                    </a:cubicBezTo>
                    <a:cubicBezTo>
                      <a:pt x="3799" y="24169"/>
                      <a:pt x="1236" y="12145"/>
                      <a:pt x="0" y="0"/>
                    </a:cubicBezTo>
                    <a:cubicBezTo>
                      <a:pt x="30122" y="9372"/>
                      <a:pt x="60426" y="18292"/>
                      <a:pt x="90548" y="27604"/>
                    </a:cubicBezTo>
                    <a:cubicBezTo>
                      <a:pt x="122269" y="35892"/>
                      <a:pt x="154321" y="42944"/>
                      <a:pt x="186071" y="51231"/>
                    </a:cubicBezTo>
                    <a:cubicBezTo>
                      <a:pt x="186011" y="51532"/>
                      <a:pt x="185981" y="51834"/>
                      <a:pt x="185951" y="52105"/>
                    </a:cubicBezTo>
                    <a:cubicBezTo>
                      <a:pt x="185498" y="60633"/>
                      <a:pt x="187277" y="69222"/>
                      <a:pt x="188031" y="77720"/>
                    </a:cubicBezTo>
                    <a:cubicBezTo>
                      <a:pt x="195841" y="162914"/>
                      <a:pt x="199188" y="248802"/>
                      <a:pt x="207721" y="334116"/>
                    </a:cubicBezTo>
                    <a:cubicBezTo>
                      <a:pt x="209711" y="414368"/>
                      <a:pt x="210224" y="495223"/>
                      <a:pt x="213631" y="5755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4"/>
              <p:cNvSpPr/>
              <p:nvPr/>
            </p:nvSpPr>
            <p:spPr>
              <a:xfrm>
                <a:off x="7959844" y="2743018"/>
                <a:ext cx="66471" cy="60618"/>
              </a:xfrm>
              <a:custGeom>
                <a:rect b="b" l="l" r="r" t="t"/>
                <a:pathLst>
                  <a:path extrusionOk="0" h="121236" w="132942">
                    <a:moveTo>
                      <a:pt x="132943" y="78685"/>
                    </a:moveTo>
                    <a:cubicBezTo>
                      <a:pt x="120218" y="88871"/>
                      <a:pt x="107705" y="99358"/>
                      <a:pt x="96066" y="110900"/>
                    </a:cubicBezTo>
                    <a:cubicBezTo>
                      <a:pt x="91664" y="114275"/>
                      <a:pt x="87261" y="117711"/>
                      <a:pt x="82980" y="121237"/>
                    </a:cubicBezTo>
                    <a:cubicBezTo>
                      <a:pt x="77432" y="112859"/>
                      <a:pt x="71733" y="104662"/>
                      <a:pt x="65913" y="96254"/>
                    </a:cubicBezTo>
                    <a:cubicBezTo>
                      <a:pt x="48817" y="75129"/>
                      <a:pt x="26444" y="58795"/>
                      <a:pt x="4523" y="43004"/>
                    </a:cubicBezTo>
                    <a:cubicBezTo>
                      <a:pt x="3015" y="42100"/>
                      <a:pt x="1508" y="41075"/>
                      <a:pt x="0" y="40111"/>
                    </a:cubicBezTo>
                    <a:cubicBezTo>
                      <a:pt x="2714" y="37971"/>
                      <a:pt x="5397" y="35862"/>
                      <a:pt x="8111" y="33752"/>
                    </a:cubicBezTo>
                    <a:cubicBezTo>
                      <a:pt x="23187" y="22783"/>
                      <a:pt x="38294" y="11904"/>
                      <a:pt x="52616" y="0"/>
                    </a:cubicBezTo>
                    <a:cubicBezTo>
                      <a:pt x="52646" y="120"/>
                      <a:pt x="52707" y="241"/>
                      <a:pt x="52797" y="331"/>
                    </a:cubicBezTo>
                    <a:cubicBezTo>
                      <a:pt x="54214" y="2712"/>
                      <a:pt x="56234" y="4430"/>
                      <a:pt x="58285" y="6268"/>
                    </a:cubicBezTo>
                    <a:cubicBezTo>
                      <a:pt x="70074" y="16303"/>
                      <a:pt x="83884" y="23717"/>
                      <a:pt x="95433" y="34114"/>
                    </a:cubicBezTo>
                    <a:cubicBezTo>
                      <a:pt x="108278" y="48097"/>
                      <a:pt x="121243" y="63466"/>
                      <a:pt x="132943" y="78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4"/>
              <p:cNvSpPr/>
              <p:nvPr/>
            </p:nvSpPr>
            <p:spPr>
              <a:xfrm>
                <a:off x="7813016" y="2741737"/>
                <a:ext cx="71099" cy="73079"/>
              </a:xfrm>
              <a:custGeom>
                <a:rect b="b" l="l" r="r" t="t"/>
                <a:pathLst>
                  <a:path extrusionOk="0" h="146158" w="142199">
                    <a:moveTo>
                      <a:pt x="142199" y="49423"/>
                    </a:moveTo>
                    <a:cubicBezTo>
                      <a:pt x="140692" y="51141"/>
                      <a:pt x="139275" y="52949"/>
                      <a:pt x="137827" y="54516"/>
                    </a:cubicBezTo>
                    <a:cubicBezTo>
                      <a:pt x="127214" y="67655"/>
                      <a:pt x="117535" y="81487"/>
                      <a:pt x="107464" y="95018"/>
                    </a:cubicBezTo>
                    <a:cubicBezTo>
                      <a:pt x="97061" y="108941"/>
                      <a:pt x="86598" y="122864"/>
                      <a:pt x="76618" y="137088"/>
                    </a:cubicBezTo>
                    <a:cubicBezTo>
                      <a:pt x="75140" y="139710"/>
                      <a:pt x="72788" y="142874"/>
                      <a:pt x="70768" y="146159"/>
                    </a:cubicBezTo>
                    <a:cubicBezTo>
                      <a:pt x="48154" y="133050"/>
                      <a:pt x="25901" y="119217"/>
                      <a:pt x="3287" y="106139"/>
                    </a:cubicBezTo>
                    <a:cubicBezTo>
                      <a:pt x="2171" y="105415"/>
                      <a:pt x="1085" y="104692"/>
                      <a:pt x="0" y="103969"/>
                    </a:cubicBezTo>
                    <a:cubicBezTo>
                      <a:pt x="1266" y="101377"/>
                      <a:pt x="2442" y="98725"/>
                      <a:pt x="3829" y="96796"/>
                    </a:cubicBezTo>
                    <a:cubicBezTo>
                      <a:pt x="12935" y="79950"/>
                      <a:pt x="21770" y="62743"/>
                      <a:pt x="34917" y="48609"/>
                    </a:cubicBezTo>
                    <a:cubicBezTo>
                      <a:pt x="37510" y="44149"/>
                      <a:pt x="66788" y="17539"/>
                      <a:pt x="73633" y="4912"/>
                    </a:cubicBezTo>
                    <a:cubicBezTo>
                      <a:pt x="74808" y="4249"/>
                      <a:pt x="75864" y="3194"/>
                      <a:pt x="76768" y="2320"/>
                    </a:cubicBezTo>
                    <a:cubicBezTo>
                      <a:pt x="77552" y="1477"/>
                      <a:pt x="78819" y="994"/>
                      <a:pt x="79361" y="0"/>
                    </a:cubicBezTo>
                    <a:cubicBezTo>
                      <a:pt x="88709" y="7142"/>
                      <a:pt x="98689" y="13682"/>
                      <a:pt x="107222" y="21427"/>
                    </a:cubicBezTo>
                    <a:cubicBezTo>
                      <a:pt x="118861" y="30708"/>
                      <a:pt x="130530" y="40050"/>
                      <a:pt x="142199" y="494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14"/>
            <p:cNvGrpSpPr/>
            <p:nvPr/>
          </p:nvGrpSpPr>
          <p:grpSpPr>
            <a:xfrm>
              <a:off x="7635128" y="2729607"/>
              <a:ext cx="658487" cy="360967"/>
              <a:chOff x="7635128" y="2729607"/>
              <a:chExt cx="658487" cy="360967"/>
            </a:xfrm>
          </p:grpSpPr>
          <p:sp>
            <p:nvSpPr>
              <p:cNvPr id="448" name="Google Shape;448;p14"/>
              <p:cNvSpPr/>
              <p:nvPr/>
            </p:nvSpPr>
            <p:spPr>
              <a:xfrm>
                <a:off x="7635128" y="2818281"/>
                <a:ext cx="62976" cy="271509"/>
              </a:xfrm>
              <a:custGeom>
                <a:rect b="b" l="l" r="r" t="t"/>
                <a:pathLst>
                  <a:path extrusionOk="0" h="543018" w="125951">
                    <a:moveTo>
                      <a:pt x="125951" y="543018"/>
                    </a:moveTo>
                    <a:cubicBezTo>
                      <a:pt x="109669" y="542898"/>
                      <a:pt x="93356" y="542747"/>
                      <a:pt x="77044" y="542626"/>
                    </a:cubicBezTo>
                    <a:cubicBezTo>
                      <a:pt x="59646" y="542717"/>
                      <a:pt x="42248" y="542566"/>
                      <a:pt x="24850" y="542205"/>
                    </a:cubicBezTo>
                    <a:cubicBezTo>
                      <a:pt x="24880" y="536358"/>
                      <a:pt x="23342" y="529698"/>
                      <a:pt x="23674" y="524846"/>
                    </a:cubicBezTo>
                    <a:cubicBezTo>
                      <a:pt x="20749" y="489105"/>
                      <a:pt x="20658" y="453213"/>
                      <a:pt x="18759" y="417412"/>
                    </a:cubicBezTo>
                    <a:cubicBezTo>
                      <a:pt x="14809" y="367658"/>
                      <a:pt x="13060" y="317662"/>
                      <a:pt x="10889" y="267787"/>
                    </a:cubicBezTo>
                    <a:cubicBezTo>
                      <a:pt x="5431" y="194708"/>
                      <a:pt x="-1383" y="121538"/>
                      <a:pt x="245" y="48097"/>
                    </a:cubicBezTo>
                    <a:cubicBezTo>
                      <a:pt x="4" y="45987"/>
                      <a:pt x="697" y="42883"/>
                      <a:pt x="758" y="40141"/>
                    </a:cubicBezTo>
                    <a:cubicBezTo>
                      <a:pt x="7090" y="37248"/>
                      <a:pt x="14145" y="34054"/>
                      <a:pt x="22015" y="30377"/>
                    </a:cubicBezTo>
                    <a:cubicBezTo>
                      <a:pt x="45504" y="19799"/>
                      <a:pt x="69204" y="9704"/>
                      <a:pt x="93055" y="0"/>
                    </a:cubicBezTo>
                    <a:cubicBezTo>
                      <a:pt x="93386" y="42401"/>
                      <a:pt x="93929" y="84832"/>
                      <a:pt x="97758" y="127113"/>
                    </a:cubicBezTo>
                    <a:cubicBezTo>
                      <a:pt x="100472" y="182925"/>
                      <a:pt x="102854" y="239701"/>
                      <a:pt x="107498" y="295482"/>
                    </a:cubicBezTo>
                    <a:cubicBezTo>
                      <a:pt x="111749" y="344001"/>
                      <a:pt x="116212" y="392550"/>
                      <a:pt x="119740" y="441129"/>
                    </a:cubicBezTo>
                    <a:cubicBezTo>
                      <a:pt x="122544" y="474097"/>
                      <a:pt x="122664" y="509507"/>
                      <a:pt x="125951" y="5430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4"/>
              <p:cNvSpPr/>
              <p:nvPr/>
            </p:nvSpPr>
            <p:spPr>
              <a:xfrm>
                <a:off x="7752997" y="2783596"/>
                <a:ext cx="88769" cy="306979"/>
              </a:xfrm>
              <a:custGeom>
                <a:rect b="b" l="l" r="r" t="t"/>
                <a:pathLst>
                  <a:path extrusionOk="0" h="613957" w="177538">
                    <a:moveTo>
                      <a:pt x="177538" y="613958"/>
                    </a:moveTo>
                    <a:cubicBezTo>
                      <a:pt x="177327" y="613958"/>
                      <a:pt x="177146" y="613958"/>
                      <a:pt x="176935" y="613958"/>
                    </a:cubicBezTo>
                    <a:cubicBezTo>
                      <a:pt x="128480" y="613958"/>
                      <a:pt x="80085" y="613747"/>
                      <a:pt x="31630" y="613476"/>
                    </a:cubicBezTo>
                    <a:cubicBezTo>
                      <a:pt x="30816" y="605460"/>
                      <a:pt x="29580" y="597413"/>
                      <a:pt x="29067" y="589367"/>
                    </a:cubicBezTo>
                    <a:cubicBezTo>
                      <a:pt x="25931" y="552662"/>
                      <a:pt x="22433" y="515956"/>
                      <a:pt x="19479" y="479251"/>
                    </a:cubicBezTo>
                    <a:cubicBezTo>
                      <a:pt x="16041" y="402977"/>
                      <a:pt x="10403" y="326884"/>
                      <a:pt x="7749" y="250580"/>
                    </a:cubicBezTo>
                    <a:cubicBezTo>
                      <a:pt x="4191" y="178495"/>
                      <a:pt x="6242" y="106259"/>
                      <a:pt x="965" y="34264"/>
                    </a:cubicBezTo>
                    <a:cubicBezTo>
                      <a:pt x="543" y="29051"/>
                      <a:pt x="513" y="23747"/>
                      <a:pt x="0" y="18534"/>
                    </a:cubicBezTo>
                    <a:cubicBezTo>
                      <a:pt x="18785" y="12778"/>
                      <a:pt x="37510" y="6841"/>
                      <a:pt x="55933" y="0"/>
                    </a:cubicBezTo>
                    <a:cubicBezTo>
                      <a:pt x="60245" y="4912"/>
                      <a:pt x="66486" y="9734"/>
                      <a:pt x="74296" y="14495"/>
                    </a:cubicBezTo>
                    <a:cubicBezTo>
                      <a:pt x="101855" y="31643"/>
                      <a:pt x="129204" y="49152"/>
                      <a:pt x="157396" y="65244"/>
                    </a:cubicBezTo>
                    <a:cubicBezTo>
                      <a:pt x="153145" y="175270"/>
                      <a:pt x="160894" y="285296"/>
                      <a:pt x="166171" y="395111"/>
                    </a:cubicBezTo>
                    <a:cubicBezTo>
                      <a:pt x="170814" y="467950"/>
                      <a:pt x="170030" y="541270"/>
                      <a:pt x="177538" y="6139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4"/>
              <p:cNvSpPr/>
              <p:nvPr/>
            </p:nvSpPr>
            <p:spPr>
              <a:xfrm>
                <a:off x="7920305" y="2794173"/>
                <a:ext cx="30220" cy="295738"/>
              </a:xfrm>
              <a:custGeom>
                <a:rect b="b" l="l" r="r" t="t"/>
                <a:pathLst>
                  <a:path extrusionOk="0" h="591476" w="60440">
                    <a:moveTo>
                      <a:pt x="60441" y="591205"/>
                    </a:moveTo>
                    <a:cubicBezTo>
                      <a:pt x="45907" y="591296"/>
                      <a:pt x="31404" y="591386"/>
                      <a:pt x="16870" y="591477"/>
                    </a:cubicBezTo>
                    <a:cubicBezTo>
                      <a:pt x="17293" y="586203"/>
                      <a:pt x="16177" y="580447"/>
                      <a:pt x="16690" y="575354"/>
                    </a:cubicBezTo>
                    <a:cubicBezTo>
                      <a:pt x="16659" y="555766"/>
                      <a:pt x="16237" y="536238"/>
                      <a:pt x="15212" y="516679"/>
                    </a:cubicBezTo>
                    <a:cubicBezTo>
                      <a:pt x="11835" y="448572"/>
                      <a:pt x="7011" y="380465"/>
                      <a:pt x="4749" y="312328"/>
                    </a:cubicBezTo>
                    <a:cubicBezTo>
                      <a:pt x="3272" y="261429"/>
                      <a:pt x="528" y="210589"/>
                      <a:pt x="739" y="159660"/>
                    </a:cubicBezTo>
                    <a:cubicBezTo>
                      <a:pt x="-1281" y="129916"/>
                      <a:pt x="1131" y="100383"/>
                      <a:pt x="4478" y="70849"/>
                    </a:cubicBezTo>
                    <a:cubicBezTo>
                      <a:pt x="5654" y="47554"/>
                      <a:pt x="11865" y="22632"/>
                      <a:pt x="4448" y="0"/>
                    </a:cubicBezTo>
                    <a:cubicBezTo>
                      <a:pt x="13795" y="663"/>
                      <a:pt x="22268" y="6570"/>
                      <a:pt x="30319" y="11000"/>
                    </a:cubicBezTo>
                    <a:cubicBezTo>
                      <a:pt x="31434" y="11753"/>
                      <a:pt x="32550" y="12567"/>
                      <a:pt x="33605" y="13410"/>
                    </a:cubicBezTo>
                    <a:cubicBezTo>
                      <a:pt x="31163" y="53672"/>
                      <a:pt x="32881" y="94084"/>
                      <a:pt x="34721" y="134346"/>
                    </a:cubicBezTo>
                    <a:cubicBezTo>
                      <a:pt x="37555" y="193291"/>
                      <a:pt x="40058" y="251363"/>
                      <a:pt x="43857" y="310399"/>
                    </a:cubicBezTo>
                    <a:cubicBezTo>
                      <a:pt x="46028" y="384051"/>
                      <a:pt x="49676" y="457402"/>
                      <a:pt x="55948" y="530873"/>
                    </a:cubicBezTo>
                    <a:cubicBezTo>
                      <a:pt x="56702" y="542084"/>
                      <a:pt x="57456" y="554470"/>
                      <a:pt x="58179" y="566946"/>
                    </a:cubicBezTo>
                    <a:cubicBezTo>
                      <a:pt x="58632" y="573817"/>
                      <a:pt x="59506" y="580628"/>
                      <a:pt x="60019" y="587499"/>
                    </a:cubicBezTo>
                    <a:cubicBezTo>
                      <a:pt x="60049" y="588764"/>
                      <a:pt x="60169" y="590000"/>
                      <a:pt x="60441" y="591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4"/>
              <p:cNvSpPr/>
              <p:nvPr/>
            </p:nvSpPr>
            <p:spPr>
              <a:xfrm>
                <a:off x="7998740" y="2782450"/>
                <a:ext cx="99579" cy="306964"/>
              </a:xfrm>
              <a:custGeom>
                <a:rect b="b" l="l" r="r" t="t"/>
                <a:pathLst>
                  <a:path extrusionOk="0" h="613927" w="199157">
                    <a:moveTo>
                      <a:pt x="186916" y="267848"/>
                    </a:moveTo>
                    <a:cubicBezTo>
                      <a:pt x="193127" y="382816"/>
                      <a:pt x="195057" y="497995"/>
                      <a:pt x="199158" y="613054"/>
                    </a:cubicBezTo>
                    <a:cubicBezTo>
                      <a:pt x="180493" y="613416"/>
                      <a:pt x="161859" y="613596"/>
                      <a:pt x="143194" y="613657"/>
                    </a:cubicBezTo>
                    <a:cubicBezTo>
                      <a:pt x="143013" y="613657"/>
                      <a:pt x="142802" y="613657"/>
                      <a:pt x="142622" y="613657"/>
                    </a:cubicBezTo>
                    <a:cubicBezTo>
                      <a:pt x="136380" y="613626"/>
                      <a:pt x="130138" y="613626"/>
                      <a:pt x="123867" y="613626"/>
                    </a:cubicBezTo>
                    <a:cubicBezTo>
                      <a:pt x="119464" y="613596"/>
                      <a:pt x="115002" y="613596"/>
                      <a:pt x="110599" y="613657"/>
                    </a:cubicBezTo>
                    <a:cubicBezTo>
                      <a:pt x="107614" y="613657"/>
                      <a:pt x="104629" y="613657"/>
                      <a:pt x="101644" y="613687"/>
                    </a:cubicBezTo>
                    <a:cubicBezTo>
                      <a:pt x="80658" y="613747"/>
                      <a:pt x="59672" y="613807"/>
                      <a:pt x="38686" y="613928"/>
                    </a:cubicBezTo>
                    <a:cubicBezTo>
                      <a:pt x="38927" y="613054"/>
                      <a:pt x="39078" y="612090"/>
                      <a:pt x="39108" y="611065"/>
                    </a:cubicBezTo>
                    <a:cubicBezTo>
                      <a:pt x="38867" y="569266"/>
                      <a:pt x="37811" y="529246"/>
                      <a:pt x="34555" y="487207"/>
                    </a:cubicBezTo>
                    <a:cubicBezTo>
                      <a:pt x="27167" y="395262"/>
                      <a:pt x="20594" y="303438"/>
                      <a:pt x="13207" y="211524"/>
                    </a:cubicBezTo>
                    <a:cubicBezTo>
                      <a:pt x="13177" y="211373"/>
                      <a:pt x="13177" y="211252"/>
                      <a:pt x="13177" y="211072"/>
                    </a:cubicBezTo>
                    <a:cubicBezTo>
                      <a:pt x="10161" y="169213"/>
                      <a:pt x="7056" y="126088"/>
                      <a:pt x="0" y="84561"/>
                    </a:cubicBezTo>
                    <a:cubicBezTo>
                      <a:pt x="33017" y="57620"/>
                      <a:pt x="67150" y="30889"/>
                      <a:pt x="96699" y="0"/>
                    </a:cubicBezTo>
                    <a:cubicBezTo>
                      <a:pt x="122359" y="9312"/>
                      <a:pt x="148290" y="17780"/>
                      <a:pt x="174342" y="25857"/>
                    </a:cubicBezTo>
                    <a:cubicBezTo>
                      <a:pt x="173347" y="42612"/>
                      <a:pt x="175940" y="59669"/>
                      <a:pt x="176754" y="76334"/>
                    </a:cubicBezTo>
                    <a:cubicBezTo>
                      <a:pt x="180192" y="140132"/>
                      <a:pt x="182875" y="204050"/>
                      <a:pt x="186916" y="2678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4"/>
              <p:cNvSpPr/>
              <p:nvPr/>
            </p:nvSpPr>
            <p:spPr>
              <a:xfrm>
                <a:off x="8183484" y="2822290"/>
                <a:ext cx="110131" cy="265437"/>
              </a:xfrm>
              <a:custGeom>
                <a:rect b="b" l="l" r="r" t="t"/>
                <a:pathLst>
                  <a:path extrusionOk="0" h="530873" w="220262">
                    <a:moveTo>
                      <a:pt x="210073" y="382394"/>
                    </a:moveTo>
                    <a:cubicBezTo>
                      <a:pt x="216586" y="425277"/>
                      <a:pt x="223310" y="468974"/>
                      <a:pt x="218787" y="512430"/>
                    </a:cubicBezTo>
                    <a:cubicBezTo>
                      <a:pt x="205459" y="520205"/>
                      <a:pt x="189026" y="518819"/>
                      <a:pt x="174101" y="519603"/>
                    </a:cubicBezTo>
                    <a:cubicBezTo>
                      <a:pt x="158361" y="520446"/>
                      <a:pt x="142591" y="520838"/>
                      <a:pt x="126882" y="522375"/>
                    </a:cubicBezTo>
                    <a:cubicBezTo>
                      <a:pt x="101916" y="525750"/>
                      <a:pt x="76768" y="527408"/>
                      <a:pt x="51802" y="530693"/>
                    </a:cubicBezTo>
                    <a:cubicBezTo>
                      <a:pt x="48576" y="530783"/>
                      <a:pt x="45380" y="530813"/>
                      <a:pt x="42183" y="530873"/>
                    </a:cubicBezTo>
                    <a:cubicBezTo>
                      <a:pt x="41641" y="496097"/>
                      <a:pt x="37570" y="462796"/>
                      <a:pt x="38143" y="427296"/>
                    </a:cubicBezTo>
                    <a:cubicBezTo>
                      <a:pt x="36696" y="379411"/>
                      <a:pt x="35550" y="331525"/>
                      <a:pt x="33891" y="283699"/>
                    </a:cubicBezTo>
                    <a:cubicBezTo>
                      <a:pt x="29519" y="236506"/>
                      <a:pt x="24182" y="189464"/>
                      <a:pt x="20504" y="142211"/>
                    </a:cubicBezTo>
                    <a:cubicBezTo>
                      <a:pt x="14021" y="95229"/>
                      <a:pt x="14383" y="46831"/>
                      <a:pt x="452" y="1175"/>
                    </a:cubicBezTo>
                    <a:cubicBezTo>
                      <a:pt x="302" y="784"/>
                      <a:pt x="151" y="392"/>
                      <a:pt x="0" y="0"/>
                    </a:cubicBezTo>
                    <a:cubicBezTo>
                      <a:pt x="10403" y="2742"/>
                      <a:pt x="20715" y="5635"/>
                      <a:pt x="30997" y="8770"/>
                    </a:cubicBezTo>
                    <a:cubicBezTo>
                      <a:pt x="54817" y="17660"/>
                      <a:pt x="79090" y="27273"/>
                      <a:pt x="98388" y="44300"/>
                    </a:cubicBezTo>
                    <a:cubicBezTo>
                      <a:pt x="155557" y="101407"/>
                      <a:pt x="170573" y="184793"/>
                      <a:pt x="188363" y="260494"/>
                    </a:cubicBezTo>
                    <a:cubicBezTo>
                      <a:pt x="196444" y="300967"/>
                      <a:pt x="203741" y="341620"/>
                      <a:pt x="210073" y="3823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4"/>
              <p:cNvSpPr/>
              <p:nvPr/>
            </p:nvSpPr>
            <p:spPr>
              <a:xfrm>
                <a:off x="7928847" y="2766644"/>
                <a:ext cx="65325" cy="67865"/>
              </a:xfrm>
              <a:custGeom>
                <a:rect b="b" l="l" r="r" t="t"/>
                <a:pathLst>
                  <a:path extrusionOk="0" h="135731" w="130650">
                    <a:moveTo>
                      <a:pt x="106046" y="49152"/>
                    </a:moveTo>
                    <a:cubicBezTo>
                      <a:pt x="115725" y="60513"/>
                      <a:pt x="122721" y="73742"/>
                      <a:pt x="130651" y="86339"/>
                    </a:cubicBezTo>
                    <a:cubicBezTo>
                      <a:pt x="114248" y="101166"/>
                      <a:pt x="99232" y="117470"/>
                      <a:pt x="86508" y="135672"/>
                    </a:cubicBezTo>
                    <a:cubicBezTo>
                      <a:pt x="86508" y="135702"/>
                      <a:pt x="86477" y="135702"/>
                      <a:pt x="86477" y="135732"/>
                    </a:cubicBezTo>
                    <a:cubicBezTo>
                      <a:pt x="55873" y="99961"/>
                      <a:pt x="50596" y="53853"/>
                      <a:pt x="0" y="37851"/>
                    </a:cubicBezTo>
                    <a:cubicBezTo>
                      <a:pt x="18815" y="26851"/>
                      <a:pt x="35912" y="13471"/>
                      <a:pt x="52948" y="0"/>
                    </a:cubicBezTo>
                    <a:cubicBezTo>
                      <a:pt x="57290" y="4098"/>
                      <a:pt x="62416" y="7504"/>
                      <a:pt x="66818" y="11663"/>
                    </a:cubicBezTo>
                    <a:cubicBezTo>
                      <a:pt x="79934" y="23325"/>
                      <a:pt x="93714" y="35500"/>
                      <a:pt x="106046" y="49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4"/>
              <p:cNvSpPr/>
              <p:nvPr/>
            </p:nvSpPr>
            <p:spPr>
              <a:xfrm>
                <a:off x="7988624" y="2738889"/>
                <a:ext cx="55676" cy="37654"/>
              </a:xfrm>
              <a:custGeom>
                <a:rect b="b" l="l" r="r" t="t"/>
                <a:pathLst>
                  <a:path extrusionOk="0" h="75309" w="111353">
                    <a:moveTo>
                      <a:pt x="111353" y="58162"/>
                    </a:moveTo>
                    <a:cubicBezTo>
                      <a:pt x="104328" y="63978"/>
                      <a:pt x="97182" y="69644"/>
                      <a:pt x="90035" y="75310"/>
                    </a:cubicBezTo>
                    <a:cubicBezTo>
                      <a:pt x="75653" y="61296"/>
                      <a:pt x="63320" y="45204"/>
                      <a:pt x="48093" y="32095"/>
                    </a:cubicBezTo>
                    <a:cubicBezTo>
                      <a:pt x="34495" y="21457"/>
                      <a:pt x="18695" y="14043"/>
                      <a:pt x="3679" y="5666"/>
                    </a:cubicBezTo>
                    <a:cubicBezTo>
                      <a:pt x="2473" y="5033"/>
                      <a:pt x="1266" y="4520"/>
                      <a:pt x="0" y="4098"/>
                    </a:cubicBezTo>
                    <a:cubicBezTo>
                      <a:pt x="1568" y="2742"/>
                      <a:pt x="3166" y="1386"/>
                      <a:pt x="4734" y="0"/>
                    </a:cubicBezTo>
                    <a:cubicBezTo>
                      <a:pt x="45862" y="7504"/>
                      <a:pt x="78065" y="34475"/>
                      <a:pt x="111353" y="58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7856360" y="2769552"/>
                <a:ext cx="54003" cy="64581"/>
              </a:xfrm>
              <a:custGeom>
                <a:rect b="b" l="l" r="r" t="t"/>
                <a:pathLst>
                  <a:path extrusionOk="0" h="129162" w="108006">
                    <a:moveTo>
                      <a:pt x="94890" y="25495"/>
                    </a:moveTo>
                    <a:cubicBezTo>
                      <a:pt x="98538" y="28930"/>
                      <a:pt x="103966" y="33933"/>
                      <a:pt x="108006" y="38092"/>
                    </a:cubicBezTo>
                    <a:cubicBezTo>
                      <a:pt x="93201" y="46259"/>
                      <a:pt x="78035" y="70759"/>
                      <a:pt x="72336" y="81307"/>
                    </a:cubicBezTo>
                    <a:cubicBezTo>
                      <a:pt x="64346" y="96435"/>
                      <a:pt x="59973" y="113130"/>
                      <a:pt x="54214" y="129162"/>
                    </a:cubicBezTo>
                    <a:cubicBezTo>
                      <a:pt x="36485" y="118404"/>
                      <a:pt x="18604" y="107766"/>
                      <a:pt x="0" y="98574"/>
                    </a:cubicBezTo>
                    <a:cubicBezTo>
                      <a:pt x="30" y="98544"/>
                      <a:pt x="30" y="98514"/>
                      <a:pt x="30" y="98484"/>
                    </a:cubicBezTo>
                    <a:cubicBezTo>
                      <a:pt x="4915" y="87484"/>
                      <a:pt x="12031" y="77660"/>
                      <a:pt x="18634" y="67625"/>
                    </a:cubicBezTo>
                    <a:cubicBezTo>
                      <a:pt x="33620" y="45897"/>
                      <a:pt x="49360" y="22843"/>
                      <a:pt x="63200" y="121"/>
                    </a:cubicBezTo>
                    <a:cubicBezTo>
                      <a:pt x="63230" y="90"/>
                      <a:pt x="63230" y="30"/>
                      <a:pt x="63260" y="0"/>
                    </a:cubicBezTo>
                    <a:cubicBezTo>
                      <a:pt x="73813" y="8468"/>
                      <a:pt x="84367" y="16967"/>
                      <a:pt x="94890" y="25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787069" y="2729607"/>
                <a:ext cx="61903" cy="59337"/>
              </a:xfrm>
              <a:custGeom>
                <a:rect b="b" l="l" r="r" t="t"/>
                <a:pathLst>
                  <a:path extrusionOk="0" h="118674" w="123806">
                    <a:moveTo>
                      <a:pt x="123806" y="18292"/>
                    </a:moveTo>
                    <a:cubicBezTo>
                      <a:pt x="121153" y="19106"/>
                      <a:pt x="118680" y="22632"/>
                      <a:pt x="119042" y="25706"/>
                    </a:cubicBezTo>
                    <a:cubicBezTo>
                      <a:pt x="110720" y="31582"/>
                      <a:pt x="103574" y="39659"/>
                      <a:pt x="95674" y="46048"/>
                    </a:cubicBezTo>
                    <a:cubicBezTo>
                      <a:pt x="82829" y="57680"/>
                      <a:pt x="69954" y="69493"/>
                      <a:pt x="59220" y="83205"/>
                    </a:cubicBezTo>
                    <a:cubicBezTo>
                      <a:pt x="55963" y="89021"/>
                      <a:pt x="42907" y="105355"/>
                      <a:pt x="37057" y="118675"/>
                    </a:cubicBezTo>
                    <a:cubicBezTo>
                      <a:pt x="29158" y="113642"/>
                      <a:pt x="21197" y="108730"/>
                      <a:pt x="13147" y="103908"/>
                    </a:cubicBezTo>
                    <a:cubicBezTo>
                      <a:pt x="8352" y="100383"/>
                      <a:pt x="2473" y="97068"/>
                      <a:pt x="0" y="91372"/>
                    </a:cubicBezTo>
                    <a:cubicBezTo>
                      <a:pt x="23609" y="66058"/>
                      <a:pt x="49601" y="44511"/>
                      <a:pt x="76527" y="22331"/>
                    </a:cubicBezTo>
                    <a:cubicBezTo>
                      <a:pt x="86809" y="14827"/>
                      <a:pt x="97513" y="7805"/>
                      <a:pt x="107584" y="0"/>
                    </a:cubicBezTo>
                    <a:cubicBezTo>
                      <a:pt x="111896" y="7052"/>
                      <a:pt x="117565" y="12958"/>
                      <a:pt x="123806" y="18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" name="Google Shape;457;p14"/>
            <p:cNvGrpSpPr/>
            <p:nvPr/>
          </p:nvGrpSpPr>
          <p:grpSpPr>
            <a:xfrm>
              <a:off x="7549573" y="2356977"/>
              <a:ext cx="753816" cy="743256"/>
              <a:chOff x="15099145" y="4713953"/>
              <a:chExt cx="1507633" cy="1486512"/>
            </a:xfrm>
          </p:grpSpPr>
          <p:sp>
            <p:nvSpPr>
              <p:cNvPr id="458" name="Google Shape;458;p14"/>
              <p:cNvSpPr/>
              <p:nvPr/>
            </p:nvSpPr>
            <p:spPr>
              <a:xfrm>
                <a:off x="15099145" y="4713953"/>
                <a:ext cx="1507633" cy="1486512"/>
              </a:xfrm>
              <a:custGeom>
                <a:rect b="b" l="l" r="r" t="t"/>
                <a:pathLst>
                  <a:path extrusionOk="0" h="1486512" w="1507633">
                    <a:moveTo>
                      <a:pt x="1507326" y="1407075"/>
                    </a:moveTo>
                    <a:cubicBezTo>
                      <a:pt x="1506361" y="1380224"/>
                      <a:pt x="1504069" y="1353342"/>
                      <a:pt x="1499818" y="1326793"/>
                    </a:cubicBezTo>
                    <a:cubicBezTo>
                      <a:pt x="1491315" y="1272307"/>
                      <a:pt x="1482239" y="1217882"/>
                      <a:pt x="1470178" y="1164059"/>
                    </a:cubicBezTo>
                    <a:cubicBezTo>
                      <a:pt x="1453232" y="1093089"/>
                      <a:pt x="1435171" y="1017478"/>
                      <a:pt x="1382615" y="963595"/>
                    </a:cubicBezTo>
                    <a:cubicBezTo>
                      <a:pt x="1348422" y="932103"/>
                      <a:pt x="1301957" y="918452"/>
                      <a:pt x="1257632" y="908145"/>
                    </a:cubicBezTo>
                    <a:cubicBezTo>
                      <a:pt x="1204383" y="895217"/>
                      <a:pt x="1151405" y="881656"/>
                      <a:pt x="1099301" y="864689"/>
                    </a:cubicBezTo>
                    <a:cubicBezTo>
                      <a:pt x="1068847" y="855317"/>
                      <a:pt x="1038363" y="845764"/>
                      <a:pt x="1008211" y="835397"/>
                    </a:cubicBezTo>
                    <a:cubicBezTo>
                      <a:pt x="1013367" y="827231"/>
                      <a:pt x="1016291" y="817286"/>
                      <a:pt x="1007397" y="810837"/>
                    </a:cubicBezTo>
                    <a:cubicBezTo>
                      <a:pt x="991265" y="799445"/>
                      <a:pt x="975495" y="787542"/>
                      <a:pt x="959062" y="776542"/>
                    </a:cubicBezTo>
                    <a:cubicBezTo>
                      <a:pt x="939553" y="762589"/>
                      <a:pt x="917753" y="752313"/>
                      <a:pt x="894415" y="746647"/>
                    </a:cubicBezTo>
                    <a:cubicBezTo>
                      <a:pt x="883801" y="742910"/>
                      <a:pt x="874605" y="743965"/>
                      <a:pt x="866946" y="752644"/>
                    </a:cubicBezTo>
                    <a:cubicBezTo>
                      <a:pt x="865860" y="753699"/>
                      <a:pt x="864745" y="754663"/>
                      <a:pt x="863659" y="755688"/>
                    </a:cubicBezTo>
                    <a:cubicBezTo>
                      <a:pt x="852654" y="732785"/>
                      <a:pt x="852654" y="704698"/>
                      <a:pt x="848945" y="670494"/>
                    </a:cubicBezTo>
                    <a:cubicBezTo>
                      <a:pt x="848402" y="666938"/>
                      <a:pt x="846864" y="641322"/>
                      <a:pt x="843427" y="627460"/>
                    </a:cubicBezTo>
                    <a:cubicBezTo>
                      <a:pt x="856302" y="617575"/>
                      <a:pt x="867971" y="606485"/>
                      <a:pt x="877952" y="594371"/>
                    </a:cubicBezTo>
                    <a:cubicBezTo>
                      <a:pt x="892847" y="573426"/>
                      <a:pt x="905933" y="551186"/>
                      <a:pt x="917150" y="528042"/>
                    </a:cubicBezTo>
                    <a:cubicBezTo>
                      <a:pt x="928698" y="531628"/>
                      <a:pt x="951494" y="521623"/>
                      <a:pt x="958157" y="516168"/>
                    </a:cubicBezTo>
                    <a:cubicBezTo>
                      <a:pt x="995878" y="487479"/>
                      <a:pt x="1020875" y="439292"/>
                      <a:pt x="1013909" y="391195"/>
                    </a:cubicBezTo>
                    <a:cubicBezTo>
                      <a:pt x="1013517" y="380587"/>
                      <a:pt x="1010623" y="371968"/>
                      <a:pt x="1006311" y="365549"/>
                    </a:cubicBezTo>
                    <a:cubicBezTo>
                      <a:pt x="1006371" y="352621"/>
                      <a:pt x="1004200" y="340115"/>
                      <a:pt x="999316" y="329175"/>
                    </a:cubicBezTo>
                    <a:cubicBezTo>
                      <a:pt x="992622" y="317151"/>
                      <a:pt x="982762" y="308562"/>
                      <a:pt x="971334" y="302113"/>
                    </a:cubicBezTo>
                    <a:cubicBezTo>
                      <a:pt x="969555" y="281380"/>
                      <a:pt x="966329" y="260797"/>
                      <a:pt x="961263" y="240576"/>
                    </a:cubicBezTo>
                    <a:cubicBezTo>
                      <a:pt x="957796" y="220927"/>
                      <a:pt x="952247" y="201399"/>
                      <a:pt x="943624" y="183468"/>
                    </a:cubicBezTo>
                    <a:cubicBezTo>
                      <a:pt x="945252" y="183498"/>
                      <a:pt x="946911" y="183498"/>
                      <a:pt x="948569" y="183468"/>
                    </a:cubicBezTo>
                    <a:cubicBezTo>
                      <a:pt x="955413" y="184613"/>
                      <a:pt x="963585" y="179912"/>
                      <a:pt x="962107" y="172167"/>
                    </a:cubicBezTo>
                    <a:cubicBezTo>
                      <a:pt x="959575" y="164001"/>
                      <a:pt x="952820" y="160113"/>
                      <a:pt x="947303" y="153423"/>
                    </a:cubicBezTo>
                    <a:cubicBezTo>
                      <a:pt x="933312" y="137812"/>
                      <a:pt x="919803" y="120545"/>
                      <a:pt x="909491" y="102071"/>
                    </a:cubicBezTo>
                    <a:cubicBezTo>
                      <a:pt x="884917" y="53703"/>
                      <a:pt x="835678" y="17148"/>
                      <a:pt x="779534" y="22874"/>
                    </a:cubicBezTo>
                    <a:cubicBezTo>
                      <a:pt x="762739" y="8379"/>
                      <a:pt x="738979" y="6752"/>
                      <a:pt x="717992" y="2623"/>
                    </a:cubicBezTo>
                    <a:cubicBezTo>
                      <a:pt x="695167" y="-1355"/>
                      <a:pt x="671437" y="-180"/>
                      <a:pt x="648431" y="2020"/>
                    </a:cubicBezTo>
                    <a:cubicBezTo>
                      <a:pt x="628168" y="5938"/>
                      <a:pt x="608509" y="13020"/>
                      <a:pt x="590085" y="22272"/>
                    </a:cubicBezTo>
                    <a:cubicBezTo>
                      <a:pt x="570486" y="29022"/>
                      <a:pt x="557732" y="45416"/>
                      <a:pt x="542686" y="58676"/>
                    </a:cubicBezTo>
                    <a:cubicBezTo>
                      <a:pt x="519739" y="78776"/>
                      <a:pt x="502100" y="102463"/>
                      <a:pt x="478762" y="122473"/>
                    </a:cubicBezTo>
                    <a:cubicBezTo>
                      <a:pt x="470410" y="130731"/>
                      <a:pt x="463173" y="140404"/>
                      <a:pt x="452952" y="146522"/>
                    </a:cubicBezTo>
                    <a:cubicBezTo>
                      <a:pt x="446680" y="146672"/>
                      <a:pt x="443665" y="155231"/>
                      <a:pt x="448971" y="158908"/>
                    </a:cubicBezTo>
                    <a:cubicBezTo>
                      <a:pt x="453524" y="160927"/>
                      <a:pt x="458711" y="160806"/>
                      <a:pt x="463837" y="160475"/>
                    </a:cubicBezTo>
                    <a:cubicBezTo>
                      <a:pt x="444087" y="198355"/>
                      <a:pt x="432237" y="240425"/>
                      <a:pt x="427654" y="282856"/>
                    </a:cubicBezTo>
                    <a:cubicBezTo>
                      <a:pt x="426689" y="292198"/>
                      <a:pt x="425724" y="301661"/>
                      <a:pt x="425030" y="311124"/>
                    </a:cubicBezTo>
                    <a:cubicBezTo>
                      <a:pt x="423070" y="312962"/>
                      <a:pt x="421171" y="314891"/>
                      <a:pt x="419422" y="317091"/>
                    </a:cubicBezTo>
                    <a:cubicBezTo>
                      <a:pt x="406155" y="330923"/>
                      <a:pt x="401421" y="352440"/>
                      <a:pt x="402205" y="374801"/>
                    </a:cubicBezTo>
                    <a:cubicBezTo>
                      <a:pt x="366896" y="387006"/>
                      <a:pt x="373379" y="447549"/>
                      <a:pt x="389450" y="474822"/>
                    </a:cubicBezTo>
                    <a:cubicBezTo>
                      <a:pt x="401753" y="495646"/>
                      <a:pt x="421623" y="511708"/>
                      <a:pt x="445534" y="516831"/>
                    </a:cubicBezTo>
                    <a:cubicBezTo>
                      <a:pt x="452469" y="517765"/>
                      <a:pt x="470983" y="520206"/>
                      <a:pt x="481596" y="516470"/>
                    </a:cubicBezTo>
                    <a:cubicBezTo>
                      <a:pt x="488622" y="526957"/>
                      <a:pt x="496070" y="537173"/>
                      <a:pt x="503728" y="547178"/>
                    </a:cubicBezTo>
                    <a:cubicBezTo>
                      <a:pt x="526403" y="579695"/>
                      <a:pt x="554113" y="608384"/>
                      <a:pt x="585080" y="632975"/>
                    </a:cubicBezTo>
                    <a:cubicBezTo>
                      <a:pt x="583572" y="637616"/>
                      <a:pt x="583844" y="642558"/>
                      <a:pt x="583542" y="647410"/>
                    </a:cubicBezTo>
                    <a:cubicBezTo>
                      <a:pt x="582306" y="675436"/>
                      <a:pt x="581944" y="703854"/>
                      <a:pt x="579049" y="731881"/>
                    </a:cubicBezTo>
                    <a:cubicBezTo>
                      <a:pt x="575823" y="734081"/>
                      <a:pt x="572808" y="736763"/>
                      <a:pt x="569220" y="738691"/>
                    </a:cubicBezTo>
                    <a:cubicBezTo>
                      <a:pt x="534725" y="758702"/>
                      <a:pt x="504151" y="783353"/>
                      <a:pt x="474661" y="810174"/>
                    </a:cubicBezTo>
                    <a:cubicBezTo>
                      <a:pt x="462811" y="819184"/>
                      <a:pt x="456992" y="827472"/>
                      <a:pt x="456148" y="835337"/>
                    </a:cubicBezTo>
                    <a:cubicBezTo>
                      <a:pt x="440348" y="840611"/>
                      <a:pt x="424578" y="846066"/>
                      <a:pt x="408657" y="851068"/>
                    </a:cubicBezTo>
                    <a:cubicBezTo>
                      <a:pt x="380947" y="859657"/>
                      <a:pt x="352875" y="867251"/>
                      <a:pt x="325738" y="877648"/>
                    </a:cubicBezTo>
                    <a:cubicBezTo>
                      <a:pt x="255332" y="905282"/>
                      <a:pt x="184021" y="932164"/>
                      <a:pt x="117595" y="968568"/>
                    </a:cubicBezTo>
                    <a:cubicBezTo>
                      <a:pt x="99715" y="978603"/>
                      <a:pt x="89583" y="996594"/>
                      <a:pt x="80658" y="1014344"/>
                    </a:cubicBezTo>
                    <a:cubicBezTo>
                      <a:pt x="67723" y="1038573"/>
                      <a:pt x="54305" y="1062773"/>
                      <a:pt x="45922" y="1089081"/>
                    </a:cubicBezTo>
                    <a:cubicBezTo>
                      <a:pt x="32685" y="1128921"/>
                      <a:pt x="26534" y="1170629"/>
                      <a:pt x="20232" y="1212035"/>
                    </a:cubicBezTo>
                    <a:cubicBezTo>
                      <a:pt x="11518" y="1265858"/>
                      <a:pt x="5428" y="1320042"/>
                      <a:pt x="1176" y="1374347"/>
                    </a:cubicBezTo>
                    <a:cubicBezTo>
                      <a:pt x="-2020" y="1432690"/>
                      <a:pt x="-3558" y="1469094"/>
                      <a:pt x="64617" y="1477743"/>
                    </a:cubicBezTo>
                    <a:cubicBezTo>
                      <a:pt x="141355" y="1485217"/>
                      <a:pt x="218666" y="1484554"/>
                      <a:pt x="295676" y="1484825"/>
                    </a:cubicBezTo>
                    <a:cubicBezTo>
                      <a:pt x="379018" y="1486453"/>
                      <a:pt x="462329" y="1486332"/>
                      <a:pt x="545671" y="1486513"/>
                    </a:cubicBezTo>
                    <a:cubicBezTo>
                      <a:pt x="694504" y="1486302"/>
                      <a:pt x="843367" y="1484614"/>
                      <a:pt x="992230" y="1484132"/>
                    </a:cubicBezTo>
                    <a:cubicBezTo>
                      <a:pt x="993345" y="1484433"/>
                      <a:pt x="994521" y="1484614"/>
                      <a:pt x="995697" y="1484614"/>
                    </a:cubicBezTo>
                    <a:cubicBezTo>
                      <a:pt x="996511" y="1484614"/>
                      <a:pt x="997326" y="1484554"/>
                      <a:pt x="998109" y="1484403"/>
                    </a:cubicBezTo>
                    <a:cubicBezTo>
                      <a:pt x="1005889" y="1484072"/>
                      <a:pt x="1013608" y="1484132"/>
                      <a:pt x="1021387" y="1484132"/>
                    </a:cubicBezTo>
                    <a:cubicBezTo>
                      <a:pt x="1033117" y="1484162"/>
                      <a:pt x="1044816" y="1484102"/>
                      <a:pt x="1056545" y="1484012"/>
                    </a:cubicBezTo>
                    <a:cubicBezTo>
                      <a:pt x="1080758" y="1484012"/>
                      <a:pt x="1104940" y="1484042"/>
                      <a:pt x="1129153" y="1484132"/>
                    </a:cubicBezTo>
                    <a:cubicBezTo>
                      <a:pt x="1151978" y="1484283"/>
                      <a:pt x="1174803" y="1483349"/>
                      <a:pt x="1197569" y="1481782"/>
                    </a:cubicBezTo>
                    <a:cubicBezTo>
                      <a:pt x="1201880" y="1481782"/>
                      <a:pt x="1206162" y="1481782"/>
                      <a:pt x="1210474" y="1481782"/>
                    </a:cubicBezTo>
                    <a:cubicBezTo>
                      <a:pt x="1250155" y="1481782"/>
                      <a:pt x="1289835" y="1481782"/>
                      <a:pt x="1329426" y="1479793"/>
                    </a:cubicBezTo>
                    <a:cubicBezTo>
                      <a:pt x="1358342" y="1476900"/>
                      <a:pt x="1387198" y="1472861"/>
                      <a:pt x="1416175" y="1471053"/>
                    </a:cubicBezTo>
                    <a:cubicBezTo>
                      <a:pt x="1442829" y="1467256"/>
                      <a:pt x="1485706" y="1476146"/>
                      <a:pt x="1503828" y="1452459"/>
                    </a:cubicBezTo>
                    <a:cubicBezTo>
                      <a:pt x="1509497" y="1438265"/>
                      <a:pt x="1507084" y="1422082"/>
                      <a:pt x="1507326" y="1407075"/>
                    </a:cubicBezTo>
                    <a:close/>
                    <a:moveTo>
                      <a:pt x="1167115" y="905644"/>
                    </a:moveTo>
                    <a:cubicBezTo>
                      <a:pt x="1198835" y="913931"/>
                      <a:pt x="1230917" y="921013"/>
                      <a:pt x="1262638" y="929301"/>
                    </a:cubicBezTo>
                    <a:cubicBezTo>
                      <a:pt x="1262577" y="929572"/>
                      <a:pt x="1262517" y="929873"/>
                      <a:pt x="1262517" y="930145"/>
                    </a:cubicBezTo>
                    <a:cubicBezTo>
                      <a:pt x="1262065" y="938703"/>
                      <a:pt x="1263844" y="947262"/>
                      <a:pt x="1264598" y="955760"/>
                    </a:cubicBezTo>
                    <a:cubicBezTo>
                      <a:pt x="1272377" y="1040954"/>
                      <a:pt x="1275754" y="1126841"/>
                      <a:pt x="1284287" y="1212156"/>
                    </a:cubicBezTo>
                    <a:cubicBezTo>
                      <a:pt x="1286217" y="1292408"/>
                      <a:pt x="1286790" y="1373262"/>
                      <a:pt x="1290197" y="1453605"/>
                    </a:cubicBezTo>
                    <a:cubicBezTo>
                      <a:pt x="1289745" y="1453605"/>
                      <a:pt x="1289293" y="1453605"/>
                      <a:pt x="1288871" y="1453665"/>
                    </a:cubicBezTo>
                    <a:cubicBezTo>
                      <a:pt x="1259110" y="1456859"/>
                      <a:pt x="1229319" y="1459903"/>
                      <a:pt x="1199468" y="1462073"/>
                    </a:cubicBezTo>
                    <a:cubicBezTo>
                      <a:pt x="1182010" y="1462133"/>
                      <a:pt x="1164582" y="1462284"/>
                      <a:pt x="1147154" y="1462645"/>
                    </a:cubicBezTo>
                    <a:cubicBezTo>
                      <a:pt x="1137022" y="1463007"/>
                      <a:pt x="1126921" y="1463308"/>
                      <a:pt x="1116790" y="1463580"/>
                    </a:cubicBezTo>
                    <a:cubicBezTo>
                      <a:pt x="1116730" y="1462766"/>
                      <a:pt x="1116669" y="1461952"/>
                      <a:pt x="1116579" y="1461169"/>
                    </a:cubicBezTo>
                    <a:cubicBezTo>
                      <a:pt x="1116338" y="1452670"/>
                      <a:pt x="1116217" y="1444202"/>
                      <a:pt x="1115885" y="1435704"/>
                    </a:cubicBezTo>
                    <a:cubicBezTo>
                      <a:pt x="1113443" y="1396798"/>
                      <a:pt x="1113322" y="1357833"/>
                      <a:pt x="1111302" y="1318897"/>
                    </a:cubicBezTo>
                    <a:cubicBezTo>
                      <a:pt x="1109041" y="1223547"/>
                      <a:pt x="1102287" y="1128288"/>
                      <a:pt x="1093995" y="1033300"/>
                    </a:cubicBezTo>
                    <a:cubicBezTo>
                      <a:pt x="1090316" y="993581"/>
                      <a:pt x="1087693" y="953741"/>
                      <a:pt x="1081964" y="914263"/>
                    </a:cubicBezTo>
                    <a:cubicBezTo>
                      <a:pt x="1080366" y="902178"/>
                      <a:pt x="1077833" y="890154"/>
                      <a:pt x="1076597" y="878040"/>
                    </a:cubicBezTo>
                    <a:cubicBezTo>
                      <a:pt x="1106719" y="887412"/>
                      <a:pt x="1136992" y="896332"/>
                      <a:pt x="1167115" y="905644"/>
                    </a:cubicBezTo>
                    <a:close/>
                    <a:moveTo>
                      <a:pt x="1022985" y="1464574"/>
                    </a:moveTo>
                    <a:cubicBezTo>
                      <a:pt x="1018251" y="1464544"/>
                      <a:pt x="1013548" y="1464514"/>
                      <a:pt x="1008814" y="1464604"/>
                    </a:cubicBezTo>
                    <a:cubicBezTo>
                      <a:pt x="1005859" y="1464604"/>
                      <a:pt x="1002934" y="1464604"/>
                      <a:pt x="999979" y="1464604"/>
                    </a:cubicBezTo>
                    <a:cubicBezTo>
                      <a:pt x="978963" y="1464664"/>
                      <a:pt x="957976" y="1464755"/>
                      <a:pt x="936990" y="1464845"/>
                    </a:cubicBezTo>
                    <a:cubicBezTo>
                      <a:pt x="937262" y="1463971"/>
                      <a:pt x="937443" y="1463037"/>
                      <a:pt x="937443" y="1461952"/>
                    </a:cubicBezTo>
                    <a:cubicBezTo>
                      <a:pt x="937201" y="1420154"/>
                      <a:pt x="936146" y="1380133"/>
                      <a:pt x="932859" y="1338094"/>
                    </a:cubicBezTo>
                    <a:cubicBezTo>
                      <a:pt x="925442" y="1245878"/>
                      <a:pt x="918869" y="1153753"/>
                      <a:pt x="911451" y="1061537"/>
                    </a:cubicBezTo>
                    <a:cubicBezTo>
                      <a:pt x="911481" y="1061838"/>
                      <a:pt x="911481" y="1062110"/>
                      <a:pt x="911542" y="1062411"/>
                    </a:cubicBezTo>
                    <a:cubicBezTo>
                      <a:pt x="908526" y="1020402"/>
                      <a:pt x="905390" y="977157"/>
                      <a:pt x="898305" y="935509"/>
                    </a:cubicBezTo>
                    <a:cubicBezTo>
                      <a:pt x="931322" y="908567"/>
                      <a:pt x="965424" y="881746"/>
                      <a:pt x="995004" y="850857"/>
                    </a:cubicBezTo>
                    <a:cubicBezTo>
                      <a:pt x="1020694" y="860169"/>
                      <a:pt x="1046655" y="868698"/>
                      <a:pt x="1072737" y="876834"/>
                    </a:cubicBezTo>
                    <a:cubicBezTo>
                      <a:pt x="1071742" y="893590"/>
                      <a:pt x="1074335" y="910647"/>
                      <a:pt x="1075119" y="927282"/>
                    </a:cubicBezTo>
                    <a:cubicBezTo>
                      <a:pt x="1078557" y="991109"/>
                      <a:pt x="1081270" y="1054997"/>
                      <a:pt x="1085311" y="1118795"/>
                    </a:cubicBezTo>
                    <a:cubicBezTo>
                      <a:pt x="1091552" y="1233794"/>
                      <a:pt x="1093452" y="1348943"/>
                      <a:pt x="1097583" y="1463971"/>
                    </a:cubicBezTo>
                    <a:cubicBezTo>
                      <a:pt x="1079099" y="1464333"/>
                      <a:pt x="1060646" y="1464514"/>
                      <a:pt x="1042132" y="1464574"/>
                    </a:cubicBezTo>
                    <a:cubicBezTo>
                      <a:pt x="1035710" y="1464574"/>
                      <a:pt x="1029348" y="1464574"/>
                      <a:pt x="1022985" y="1464574"/>
                    </a:cubicBezTo>
                    <a:close/>
                    <a:moveTo>
                      <a:pt x="603805" y="1467015"/>
                    </a:moveTo>
                    <a:cubicBezTo>
                      <a:pt x="599523" y="1430520"/>
                      <a:pt x="598287" y="1393694"/>
                      <a:pt x="596357" y="1356989"/>
                    </a:cubicBezTo>
                    <a:cubicBezTo>
                      <a:pt x="590055" y="1213512"/>
                      <a:pt x="576396" y="1070487"/>
                      <a:pt x="571300" y="926920"/>
                    </a:cubicBezTo>
                    <a:cubicBezTo>
                      <a:pt x="571240" y="925564"/>
                      <a:pt x="571210" y="924178"/>
                      <a:pt x="571180" y="922822"/>
                    </a:cubicBezTo>
                    <a:cubicBezTo>
                      <a:pt x="591382" y="935991"/>
                      <a:pt x="614207" y="944369"/>
                      <a:pt x="634500" y="957448"/>
                    </a:cubicBezTo>
                    <a:cubicBezTo>
                      <a:pt x="643938" y="962812"/>
                      <a:pt x="653436" y="967935"/>
                      <a:pt x="662451" y="974022"/>
                    </a:cubicBezTo>
                    <a:cubicBezTo>
                      <a:pt x="672281" y="980713"/>
                      <a:pt x="682865" y="971340"/>
                      <a:pt x="685820" y="961817"/>
                    </a:cubicBezTo>
                    <a:cubicBezTo>
                      <a:pt x="695257" y="933309"/>
                      <a:pt x="704575" y="902811"/>
                      <a:pt x="728214" y="882500"/>
                    </a:cubicBezTo>
                    <a:cubicBezTo>
                      <a:pt x="733853" y="927101"/>
                      <a:pt x="719199" y="971943"/>
                      <a:pt x="722214" y="1016815"/>
                    </a:cubicBezTo>
                    <a:cubicBezTo>
                      <a:pt x="723691" y="1101768"/>
                      <a:pt x="725862" y="1186721"/>
                      <a:pt x="730747" y="1271584"/>
                    </a:cubicBezTo>
                    <a:cubicBezTo>
                      <a:pt x="733702" y="1336376"/>
                      <a:pt x="739401" y="1401138"/>
                      <a:pt x="738677" y="1466051"/>
                    </a:cubicBezTo>
                    <a:cubicBezTo>
                      <a:pt x="693689" y="1466322"/>
                      <a:pt x="648762" y="1466684"/>
                      <a:pt x="603805" y="1467015"/>
                    </a:cubicBezTo>
                    <a:close/>
                    <a:moveTo>
                      <a:pt x="600428" y="774433"/>
                    </a:moveTo>
                    <a:cubicBezTo>
                      <a:pt x="601634" y="773770"/>
                      <a:pt x="602719" y="772745"/>
                      <a:pt x="603594" y="771811"/>
                    </a:cubicBezTo>
                    <a:cubicBezTo>
                      <a:pt x="604378" y="770937"/>
                      <a:pt x="605644" y="770485"/>
                      <a:pt x="606217" y="769460"/>
                    </a:cubicBezTo>
                    <a:cubicBezTo>
                      <a:pt x="615564" y="776602"/>
                      <a:pt x="625545" y="783142"/>
                      <a:pt x="634048" y="790917"/>
                    </a:cubicBezTo>
                    <a:cubicBezTo>
                      <a:pt x="645747" y="800229"/>
                      <a:pt x="657416" y="809541"/>
                      <a:pt x="669085" y="818913"/>
                    </a:cubicBezTo>
                    <a:cubicBezTo>
                      <a:pt x="667577" y="820661"/>
                      <a:pt x="666160" y="822469"/>
                      <a:pt x="664713" y="824036"/>
                    </a:cubicBezTo>
                    <a:cubicBezTo>
                      <a:pt x="654099" y="837175"/>
                      <a:pt x="644420" y="851008"/>
                      <a:pt x="634349" y="864539"/>
                    </a:cubicBezTo>
                    <a:cubicBezTo>
                      <a:pt x="623947" y="878462"/>
                      <a:pt x="613484" y="892384"/>
                      <a:pt x="603503" y="906608"/>
                    </a:cubicBezTo>
                    <a:cubicBezTo>
                      <a:pt x="602026" y="909230"/>
                      <a:pt x="599674" y="912364"/>
                      <a:pt x="597654" y="915679"/>
                    </a:cubicBezTo>
                    <a:cubicBezTo>
                      <a:pt x="575069" y="902540"/>
                      <a:pt x="552787" y="888738"/>
                      <a:pt x="530172" y="875659"/>
                    </a:cubicBezTo>
                    <a:cubicBezTo>
                      <a:pt x="529087" y="874936"/>
                      <a:pt x="527971" y="874243"/>
                      <a:pt x="526886" y="873519"/>
                    </a:cubicBezTo>
                    <a:cubicBezTo>
                      <a:pt x="528182" y="870928"/>
                      <a:pt x="529358" y="868276"/>
                      <a:pt x="530745" y="866317"/>
                    </a:cubicBezTo>
                    <a:cubicBezTo>
                      <a:pt x="539851" y="849471"/>
                      <a:pt x="548686" y="832263"/>
                      <a:pt x="561832" y="818130"/>
                    </a:cubicBezTo>
                    <a:cubicBezTo>
                      <a:pt x="564335" y="813700"/>
                      <a:pt x="593613" y="787060"/>
                      <a:pt x="600428" y="774433"/>
                    </a:cubicBezTo>
                    <a:close/>
                    <a:moveTo>
                      <a:pt x="676834" y="825151"/>
                    </a:moveTo>
                    <a:cubicBezTo>
                      <a:pt x="687388" y="833619"/>
                      <a:pt x="697941" y="842118"/>
                      <a:pt x="708464" y="850616"/>
                    </a:cubicBezTo>
                    <a:cubicBezTo>
                      <a:pt x="712083" y="854052"/>
                      <a:pt x="717540" y="859054"/>
                      <a:pt x="721581" y="863213"/>
                    </a:cubicBezTo>
                    <a:cubicBezTo>
                      <a:pt x="706776" y="871349"/>
                      <a:pt x="691579" y="895850"/>
                      <a:pt x="685880" y="906397"/>
                    </a:cubicBezTo>
                    <a:cubicBezTo>
                      <a:pt x="677890" y="921556"/>
                      <a:pt x="673517" y="938221"/>
                      <a:pt x="667758" y="954253"/>
                    </a:cubicBezTo>
                    <a:cubicBezTo>
                      <a:pt x="650029" y="943495"/>
                      <a:pt x="632148" y="932887"/>
                      <a:pt x="613544" y="923696"/>
                    </a:cubicBezTo>
                    <a:cubicBezTo>
                      <a:pt x="613544" y="923665"/>
                      <a:pt x="613574" y="923635"/>
                      <a:pt x="613574" y="923605"/>
                    </a:cubicBezTo>
                    <a:cubicBezTo>
                      <a:pt x="618459" y="912605"/>
                      <a:pt x="625575" y="902781"/>
                      <a:pt x="632178" y="892746"/>
                    </a:cubicBezTo>
                    <a:cubicBezTo>
                      <a:pt x="647164" y="871018"/>
                      <a:pt x="662934" y="847964"/>
                      <a:pt x="676744" y="825242"/>
                    </a:cubicBezTo>
                    <a:cubicBezTo>
                      <a:pt x="676804" y="825242"/>
                      <a:pt x="676834" y="825181"/>
                      <a:pt x="676834" y="825151"/>
                    </a:cubicBezTo>
                    <a:close/>
                    <a:moveTo>
                      <a:pt x="758156" y="1449747"/>
                    </a:moveTo>
                    <a:cubicBezTo>
                      <a:pt x="758125" y="1430189"/>
                      <a:pt x="757733" y="1410631"/>
                      <a:pt x="756678" y="1391073"/>
                    </a:cubicBezTo>
                    <a:cubicBezTo>
                      <a:pt x="753301" y="1322966"/>
                      <a:pt x="748477" y="1254889"/>
                      <a:pt x="746215" y="1186721"/>
                    </a:cubicBezTo>
                    <a:cubicBezTo>
                      <a:pt x="744768" y="1135822"/>
                      <a:pt x="741994" y="1084983"/>
                      <a:pt x="742205" y="1034053"/>
                    </a:cubicBezTo>
                    <a:cubicBezTo>
                      <a:pt x="740185" y="1004309"/>
                      <a:pt x="742597" y="974776"/>
                      <a:pt x="745944" y="945243"/>
                    </a:cubicBezTo>
                    <a:cubicBezTo>
                      <a:pt x="747090" y="921948"/>
                      <a:pt x="753301" y="897055"/>
                      <a:pt x="745914" y="874423"/>
                    </a:cubicBezTo>
                    <a:cubicBezTo>
                      <a:pt x="755291" y="875116"/>
                      <a:pt x="763764" y="880963"/>
                      <a:pt x="771815" y="885423"/>
                    </a:cubicBezTo>
                    <a:cubicBezTo>
                      <a:pt x="772961" y="886207"/>
                      <a:pt x="774016" y="887050"/>
                      <a:pt x="775101" y="887894"/>
                    </a:cubicBezTo>
                    <a:cubicBezTo>
                      <a:pt x="772659" y="928156"/>
                      <a:pt x="774378" y="968538"/>
                      <a:pt x="776217" y="1008799"/>
                    </a:cubicBezTo>
                    <a:cubicBezTo>
                      <a:pt x="779051" y="1067775"/>
                      <a:pt x="781524" y="1125817"/>
                      <a:pt x="785353" y="1184853"/>
                    </a:cubicBezTo>
                    <a:cubicBezTo>
                      <a:pt x="787524" y="1258505"/>
                      <a:pt x="791173" y="1331856"/>
                      <a:pt x="797444" y="1405327"/>
                    </a:cubicBezTo>
                    <a:cubicBezTo>
                      <a:pt x="798198" y="1416568"/>
                      <a:pt x="798952" y="1428953"/>
                      <a:pt x="799676" y="1441399"/>
                    </a:cubicBezTo>
                    <a:cubicBezTo>
                      <a:pt x="800128" y="1448270"/>
                      <a:pt x="801002" y="1455111"/>
                      <a:pt x="801515" y="1461982"/>
                    </a:cubicBezTo>
                    <a:cubicBezTo>
                      <a:pt x="801545" y="1463218"/>
                      <a:pt x="801696" y="1464423"/>
                      <a:pt x="801967" y="1465599"/>
                    </a:cubicBezTo>
                    <a:cubicBezTo>
                      <a:pt x="787434" y="1465689"/>
                      <a:pt x="772900" y="1465810"/>
                      <a:pt x="758367" y="1465900"/>
                    </a:cubicBezTo>
                    <a:cubicBezTo>
                      <a:pt x="758759" y="1460596"/>
                      <a:pt x="757643" y="1454840"/>
                      <a:pt x="758156" y="1449747"/>
                    </a:cubicBezTo>
                    <a:close/>
                    <a:moveTo>
                      <a:pt x="811526" y="819305"/>
                    </a:moveTo>
                    <a:cubicBezTo>
                      <a:pt x="815868" y="823433"/>
                      <a:pt x="820933" y="826869"/>
                      <a:pt x="825335" y="830998"/>
                    </a:cubicBezTo>
                    <a:cubicBezTo>
                      <a:pt x="838482" y="842630"/>
                      <a:pt x="852262" y="854835"/>
                      <a:pt x="864624" y="868487"/>
                    </a:cubicBezTo>
                    <a:cubicBezTo>
                      <a:pt x="874303" y="879848"/>
                      <a:pt x="881329" y="893077"/>
                      <a:pt x="889229" y="905704"/>
                    </a:cubicBezTo>
                    <a:cubicBezTo>
                      <a:pt x="872826" y="920561"/>
                      <a:pt x="857780" y="936835"/>
                      <a:pt x="845055" y="955007"/>
                    </a:cubicBezTo>
                    <a:lnTo>
                      <a:pt x="845055" y="955037"/>
                    </a:lnTo>
                    <a:cubicBezTo>
                      <a:pt x="814481" y="919266"/>
                      <a:pt x="809174" y="873218"/>
                      <a:pt x="758578" y="857216"/>
                    </a:cubicBezTo>
                    <a:cubicBezTo>
                      <a:pt x="777333" y="846186"/>
                      <a:pt x="794489" y="832806"/>
                      <a:pt x="811526" y="819305"/>
                    </a:cubicBezTo>
                    <a:close/>
                    <a:moveTo>
                      <a:pt x="817164" y="1411866"/>
                    </a:moveTo>
                    <a:cubicBezTo>
                      <a:pt x="814541" y="1376728"/>
                      <a:pt x="811405" y="1340776"/>
                      <a:pt x="809264" y="1304884"/>
                    </a:cubicBezTo>
                    <a:cubicBezTo>
                      <a:pt x="803505" y="1170719"/>
                      <a:pt x="792288" y="1037067"/>
                      <a:pt x="782428" y="903143"/>
                    </a:cubicBezTo>
                    <a:cubicBezTo>
                      <a:pt x="782157" y="900159"/>
                      <a:pt x="782036" y="897116"/>
                      <a:pt x="781825" y="894102"/>
                    </a:cubicBezTo>
                    <a:cubicBezTo>
                      <a:pt x="788941" y="901636"/>
                      <a:pt x="794429" y="910767"/>
                      <a:pt x="799133" y="919959"/>
                    </a:cubicBezTo>
                    <a:cubicBezTo>
                      <a:pt x="808842" y="937829"/>
                      <a:pt x="819305" y="955850"/>
                      <a:pt x="833115" y="970858"/>
                    </a:cubicBezTo>
                    <a:cubicBezTo>
                      <a:pt x="839236" y="977458"/>
                      <a:pt x="849699" y="978844"/>
                      <a:pt x="856453" y="972425"/>
                    </a:cubicBezTo>
                    <a:cubicBezTo>
                      <a:pt x="868785" y="963234"/>
                      <a:pt x="879821" y="952505"/>
                      <a:pt x="890977" y="941958"/>
                    </a:cubicBezTo>
                    <a:cubicBezTo>
                      <a:pt x="890616" y="952927"/>
                      <a:pt x="891973" y="967362"/>
                      <a:pt x="891731" y="970497"/>
                    </a:cubicBezTo>
                    <a:cubicBezTo>
                      <a:pt x="898033" y="1062893"/>
                      <a:pt x="901410" y="1154928"/>
                      <a:pt x="907953" y="1247385"/>
                    </a:cubicBezTo>
                    <a:cubicBezTo>
                      <a:pt x="912657" y="1318656"/>
                      <a:pt x="918507" y="1390319"/>
                      <a:pt x="917934" y="1462012"/>
                    </a:cubicBezTo>
                    <a:cubicBezTo>
                      <a:pt x="917964" y="1463097"/>
                      <a:pt x="918175" y="1464062"/>
                      <a:pt x="918447" y="1464966"/>
                    </a:cubicBezTo>
                    <a:cubicBezTo>
                      <a:pt x="885912" y="1465116"/>
                      <a:pt x="853407" y="1465297"/>
                      <a:pt x="820873" y="1465478"/>
                    </a:cubicBezTo>
                    <a:cubicBezTo>
                      <a:pt x="820993" y="1464845"/>
                      <a:pt x="821054" y="1464182"/>
                      <a:pt x="821024" y="1463489"/>
                    </a:cubicBezTo>
                    <a:cubicBezTo>
                      <a:pt x="819516" y="1446312"/>
                      <a:pt x="818189" y="1429074"/>
                      <a:pt x="817164" y="1411866"/>
                    </a:cubicBezTo>
                    <a:close/>
                    <a:moveTo>
                      <a:pt x="989426" y="821957"/>
                    </a:moveTo>
                    <a:cubicBezTo>
                      <a:pt x="982400" y="827773"/>
                      <a:pt x="975284" y="833469"/>
                      <a:pt x="968108" y="839134"/>
                    </a:cubicBezTo>
                    <a:cubicBezTo>
                      <a:pt x="953725" y="825121"/>
                      <a:pt x="941423" y="809029"/>
                      <a:pt x="926166" y="795950"/>
                    </a:cubicBezTo>
                    <a:cubicBezTo>
                      <a:pt x="912567" y="785312"/>
                      <a:pt x="896767" y="777898"/>
                      <a:pt x="881751" y="769520"/>
                    </a:cubicBezTo>
                    <a:cubicBezTo>
                      <a:pt x="880545" y="768888"/>
                      <a:pt x="879308" y="768405"/>
                      <a:pt x="878042" y="767953"/>
                    </a:cubicBezTo>
                    <a:cubicBezTo>
                      <a:pt x="879640" y="766597"/>
                      <a:pt x="881238" y="765241"/>
                      <a:pt x="882806" y="763825"/>
                    </a:cubicBezTo>
                    <a:cubicBezTo>
                      <a:pt x="923934" y="771298"/>
                      <a:pt x="956167" y="798270"/>
                      <a:pt x="989426" y="821957"/>
                    </a:cubicBezTo>
                    <a:close/>
                    <a:moveTo>
                      <a:pt x="873218" y="772022"/>
                    </a:moveTo>
                    <a:cubicBezTo>
                      <a:pt x="873278" y="772142"/>
                      <a:pt x="873308" y="772293"/>
                      <a:pt x="873368" y="772413"/>
                    </a:cubicBezTo>
                    <a:cubicBezTo>
                      <a:pt x="874786" y="774794"/>
                      <a:pt x="876806" y="776512"/>
                      <a:pt x="878856" y="778350"/>
                    </a:cubicBezTo>
                    <a:cubicBezTo>
                      <a:pt x="890646" y="788385"/>
                      <a:pt x="904456" y="795799"/>
                      <a:pt x="916004" y="806196"/>
                    </a:cubicBezTo>
                    <a:cubicBezTo>
                      <a:pt x="928849" y="820209"/>
                      <a:pt x="941785" y="835578"/>
                      <a:pt x="953484" y="850797"/>
                    </a:cubicBezTo>
                    <a:cubicBezTo>
                      <a:pt x="940759" y="860983"/>
                      <a:pt x="928276" y="871440"/>
                      <a:pt x="916668" y="882982"/>
                    </a:cubicBezTo>
                    <a:cubicBezTo>
                      <a:pt x="912235" y="886357"/>
                      <a:pt x="907893" y="889823"/>
                      <a:pt x="903611" y="893379"/>
                    </a:cubicBezTo>
                    <a:cubicBezTo>
                      <a:pt x="898063" y="885001"/>
                      <a:pt x="892365" y="876774"/>
                      <a:pt x="886515" y="868336"/>
                    </a:cubicBezTo>
                    <a:cubicBezTo>
                      <a:pt x="869418" y="847241"/>
                      <a:pt x="847045" y="830877"/>
                      <a:pt x="825124" y="815056"/>
                    </a:cubicBezTo>
                    <a:cubicBezTo>
                      <a:pt x="823617" y="814152"/>
                      <a:pt x="822109" y="813127"/>
                      <a:pt x="820601" y="812163"/>
                    </a:cubicBezTo>
                    <a:cubicBezTo>
                      <a:pt x="823285" y="810023"/>
                      <a:pt x="825999" y="807914"/>
                      <a:pt x="828713" y="805804"/>
                    </a:cubicBezTo>
                    <a:cubicBezTo>
                      <a:pt x="843759" y="794804"/>
                      <a:pt x="858865" y="783895"/>
                      <a:pt x="873218" y="772022"/>
                    </a:cubicBezTo>
                    <a:close/>
                    <a:moveTo>
                      <a:pt x="1001577" y="404424"/>
                    </a:moveTo>
                    <a:cubicBezTo>
                      <a:pt x="999225" y="434681"/>
                      <a:pt x="986079" y="464093"/>
                      <a:pt x="964097" y="485158"/>
                    </a:cubicBezTo>
                    <a:cubicBezTo>
                      <a:pt x="955896" y="493958"/>
                      <a:pt x="946880" y="502908"/>
                      <a:pt x="935151" y="506645"/>
                    </a:cubicBezTo>
                    <a:cubicBezTo>
                      <a:pt x="932618" y="507760"/>
                      <a:pt x="929301" y="508212"/>
                      <a:pt x="925924" y="508695"/>
                    </a:cubicBezTo>
                    <a:cubicBezTo>
                      <a:pt x="931472" y="495857"/>
                      <a:pt x="936448" y="482748"/>
                      <a:pt x="940880" y="469458"/>
                    </a:cubicBezTo>
                    <a:cubicBezTo>
                      <a:pt x="952851" y="464937"/>
                      <a:pt x="963977" y="458729"/>
                      <a:pt x="973415" y="450050"/>
                    </a:cubicBezTo>
                    <a:cubicBezTo>
                      <a:pt x="986260" y="436971"/>
                      <a:pt x="996240" y="418197"/>
                      <a:pt x="1001698" y="398126"/>
                    </a:cubicBezTo>
                    <a:cubicBezTo>
                      <a:pt x="1001607" y="400326"/>
                      <a:pt x="1001577" y="402435"/>
                      <a:pt x="1001577" y="404424"/>
                    </a:cubicBezTo>
                    <a:close/>
                    <a:moveTo>
                      <a:pt x="615413" y="308140"/>
                    </a:moveTo>
                    <a:cubicBezTo>
                      <a:pt x="615534" y="308171"/>
                      <a:pt x="615655" y="308171"/>
                      <a:pt x="615775" y="308201"/>
                    </a:cubicBezTo>
                    <a:cubicBezTo>
                      <a:pt x="619333" y="314800"/>
                      <a:pt x="628620" y="313143"/>
                      <a:pt x="634048" y="317482"/>
                    </a:cubicBezTo>
                    <a:cubicBezTo>
                      <a:pt x="660431" y="341380"/>
                      <a:pt x="649697" y="391948"/>
                      <a:pt x="636339" y="420818"/>
                    </a:cubicBezTo>
                    <a:cubicBezTo>
                      <a:pt x="626871" y="439774"/>
                      <a:pt x="610107" y="456107"/>
                      <a:pt x="589332" y="461683"/>
                    </a:cubicBezTo>
                    <a:cubicBezTo>
                      <a:pt x="567953" y="464967"/>
                      <a:pt x="546605" y="470241"/>
                      <a:pt x="524835" y="469096"/>
                    </a:cubicBezTo>
                    <a:cubicBezTo>
                      <a:pt x="508191" y="468493"/>
                      <a:pt x="489346" y="467469"/>
                      <a:pt x="472913" y="461863"/>
                    </a:cubicBezTo>
                    <a:cubicBezTo>
                      <a:pt x="471616" y="458820"/>
                      <a:pt x="470350" y="455746"/>
                      <a:pt x="469234" y="452612"/>
                    </a:cubicBezTo>
                    <a:cubicBezTo>
                      <a:pt x="461394" y="427991"/>
                      <a:pt x="455032" y="402827"/>
                      <a:pt x="449032" y="377664"/>
                    </a:cubicBezTo>
                    <a:cubicBezTo>
                      <a:pt x="450961" y="370733"/>
                      <a:pt x="451173" y="363168"/>
                      <a:pt x="452560" y="356117"/>
                    </a:cubicBezTo>
                    <a:cubicBezTo>
                      <a:pt x="453977" y="341953"/>
                      <a:pt x="455665" y="327849"/>
                      <a:pt x="459374" y="314107"/>
                    </a:cubicBezTo>
                    <a:cubicBezTo>
                      <a:pt x="500954" y="301691"/>
                      <a:pt x="582909" y="306513"/>
                      <a:pt x="615413" y="308140"/>
                    </a:cubicBezTo>
                    <a:close/>
                    <a:moveTo>
                      <a:pt x="435252" y="402707"/>
                    </a:moveTo>
                    <a:cubicBezTo>
                      <a:pt x="438991" y="416931"/>
                      <a:pt x="442338" y="431306"/>
                      <a:pt x="446529" y="445409"/>
                    </a:cubicBezTo>
                    <a:cubicBezTo>
                      <a:pt x="444087" y="442757"/>
                      <a:pt x="441855" y="439864"/>
                      <a:pt x="439926" y="436579"/>
                    </a:cubicBezTo>
                    <a:cubicBezTo>
                      <a:pt x="430548" y="422114"/>
                      <a:pt x="424940" y="405329"/>
                      <a:pt x="422799" y="388151"/>
                    </a:cubicBezTo>
                    <a:cubicBezTo>
                      <a:pt x="425995" y="389387"/>
                      <a:pt x="429342" y="391104"/>
                      <a:pt x="432870" y="393334"/>
                    </a:cubicBezTo>
                    <a:cubicBezTo>
                      <a:pt x="433684" y="396469"/>
                      <a:pt x="434468" y="399603"/>
                      <a:pt x="435252" y="402707"/>
                    </a:cubicBezTo>
                    <a:close/>
                    <a:moveTo>
                      <a:pt x="927884" y="232228"/>
                    </a:moveTo>
                    <a:cubicBezTo>
                      <a:pt x="927703" y="231897"/>
                      <a:pt x="927553" y="231595"/>
                      <a:pt x="927402" y="231264"/>
                    </a:cubicBezTo>
                    <a:cubicBezTo>
                      <a:pt x="927462" y="231324"/>
                      <a:pt x="927553" y="231354"/>
                      <a:pt x="927613" y="231414"/>
                    </a:cubicBezTo>
                    <a:cubicBezTo>
                      <a:pt x="927673" y="231686"/>
                      <a:pt x="927794" y="231957"/>
                      <a:pt x="927884" y="232228"/>
                    </a:cubicBezTo>
                    <a:close/>
                    <a:moveTo>
                      <a:pt x="826994" y="48188"/>
                    </a:moveTo>
                    <a:cubicBezTo>
                      <a:pt x="826210" y="47917"/>
                      <a:pt x="825456" y="47495"/>
                      <a:pt x="824732" y="47013"/>
                    </a:cubicBezTo>
                    <a:cubicBezTo>
                      <a:pt x="825727" y="47375"/>
                      <a:pt x="826722" y="47706"/>
                      <a:pt x="827718" y="48098"/>
                    </a:cubicBezTo>
                    <a:cubicBezTo>
                      <a:pt x="827476" y="48158"/>
                      <a:pt x="827235" y="48158"/>
                      <a:pt x="826994" y="48188"/>
                    </a:cubicBezTo>
                    <a:close/>
                    <a:moveTo>
                      <a:pt x="962107" y="377664"/>
                    </a:moveTo>
                    <a:cubicBezTo>
                      <a:pt x="963223" y="375554"/>
                      <a:pt x="964429" y="373505"/>
                      <a:pt x="965756" y="371606"/>
                    </a:cubicBezTo>
                    <a:cubicBezTo>
                      <a:pt x="968349" y="370612"/>
                      <a:pt x="970068" y="368442"/>
                      <a:pt x="971213" y="365579"/>
                    </a:cubicBezTo>
                    <a:cubicBezTo>
                      <a:pt x="975495" y="362023"/>
                      <a:pt x="980681" y="360185"/>
                      <a:pt x="986893" y="361571"/>
                    </a:cubicBezTo>
                    <a:cubicBezTo>
                      <a:pt x="987767" y="386735"/>
                      <a:pt x="976701" y="415966"/>
                      <a:pt x="963856" y="431788"/>
                    </a:cubicBezTo>
                    <a:cubicBezTo>
                      <a:pt x="959454" y="436730"/>
                      <a:pt x="954268" y="440859"/>
                      <a:pt x="948509" y="444324"/>
                    </a:cubicBezTo>
                    <a:cubicBezTo>
                      <a:pt x="954539" y="422446"/>
                      <a:pt x="959092" y="400145"/>
                      <a:pt x="962107" y="377664"/>
                    </a:cubicBezTo>
                    <a:close/>
                    <a:moveTo>
                      <a:pt x="925170" y="454269"/>
                    </a:moveTo>
                    <a:cubicBezTo>
                      <a:pt x="903672" y="460598"/>
                      <a:pt x="879339" y="461773"/>
                      <a:pt x="859257" y="461562"/>
                    </a:cubicBezTo>
                    <a:cubicBezTo>
                      <a:pt x="804892" y="460809"/>
                      <a:pt x="773051" y="457855"/>
                      <a:pt x="761774" y="397282"/>
                    </a:cubicBezTo>
                    <a:cubicBezTo>
                      <a:pt x="758638" y="384203"/>
                      <a:pt x="755532" y="372631"/>
                      <a:pt x="754206" y="358738"/>
                    </a:cubicBezTo>
                    <a:cubicBezTo>
                      <a:pt x="753572" y="346895"/>
                      <a:pt x="750075" y="334539"/>
                      <a:pt x="754507" y="323088"/>
                    </a:cubicBezTo>
                    <a:cubicBezTo>
                      <a:pt x="756889" y="316247"/>
                      <a:pt x="760628" y="309165"/>
                      <a:pt x="767533" y="306061"/>
                    </a:cubicBezTo>
                    <a:cubicBezTo>
                      <a:pt x="780378" y="299913"/>
                      <a:pt x="794067" y="295393"/>
                      <a:pt x="808390" y="295001"/>
                    </a:cubicBezTo>
                    <a:cubicBezTo>
                      <a:pt x="839959" y="292440"/>
                      <a:pt x="871469" y="295544"/>
                      <a:pt x="902436" y="301902"/>
                    </a:cubicBezTo>
                    <a:cubicBezTo>
                      <a:pt x="917451" y="304373"/>
                      <a:pt x="932859" y="307297"/>
                      <a:pt x="947152" y="312751"/>
                    </a:cubicBezTo>
                    <a:cubicBezTo>
                      <a:pt x="946338" y="360697"/>
                      <a:pt x="939161" y="408553"/>
                      <a:pt x="925170" y="454269"/>
                    </a:cubicBezTo>
                    <a:close/>
                    <a:moveTo>
                      <a:pt x="974410" y="328090"/>
                    </a:moveTo>
                    <a:cubicBezTo>
                      <a:pt x="980862" y="334600"/>
                      <a:pt x="984511" y="343249"/>
                      <a:pt x="986079" y="352862"/>
                    </a:cubicBezTo>
                    <a:cubicBezTo>
                      <a:pt x="981737" y="352530"/>
                      <a:pt x="977304" y="353465"/>
                      <a:pt x="973143" y="355785"/>
                    </a:cubicBezTo>
                    <a:cubicBezTo>
                      <a:pt x="973716" y="347227"/>
                      <a:pt x="972600" y="337493"/>
                      <a:pt x="972842" y="332249"/>
                    </a:cubicBezTo>
                    <a:cubicBezTo>
                      <a:pt x="972812" y="330411"/>
                      <a:pt x="972721" y="328603"/>
                      <a:pt x="972661" y="326764"/>
                    </a:cubicBezTo>
                    <a:cubicBezTo>
                      <a:pt x="973234" y="327186"/>
                      <a:pt x="973837" y="327608"/>
                      <a:pt x="974410" y="328090"/>
                    </a:cubicBezTo>
                    <a:close/>
                    <a:moveTo>
                      <a:pt x="422075" y="363018"/>
                    </a:moveTo>
                    <a:cubicBezTo>
                      <a:pt x="422558" y="357352"/>
                      <a:pt x="423010" y="351626"/>
                      <a:pt x="424216" y="346081"/>
                    </a:cubicBezTo>
                    <a:cubicBezTo>
                      <a:pt x="424548" y="352380"/>
                      <a:pt x="425121" y="358648"/>
                      <a:pt x="426116" y="364886"/>
                    </a:cubicBezTo>
                    <a:cubicBezTo>
                      <a:pt x="426990" y="369196"/>
                      <a:pt x="427985" y="373505"/>
                      <a:pt x="429010" y="377814"/>
                    </a:cubicBezTo>
                    <a:cubicBezTo>
                      <a:pt x="426719" y="376519"/>
                      <a:pt x="424307" y="375373"/>
                      <a:pt x="421804" y="374530"/>
                    </a:cubicBezTo>
                    <a:cubicBezTo>
                      <a:pt x="421744" y="370672"/>
                      <a:pt x="421804" y="366845"/>
                      <a:pt x="422075" y="363018"/>
                    </a:cubicBezTo>
                    <a:close/>
                    <a:moveTo>
                      <a:pt x="467515" y="499111"/>
                    </a:moveTo>
                    <a:cubicBezTo>
                      <a:pt x="450238" y="500980"/>
                      <a:pt x="432056" y="495917"/>
                      <a:pt x="418578" y="484737"/>
                    </a:cubicBezTo>
                    <a:cubicBezTo>
                      <a:pt x="401330" y="470874"/>
                      <a:pt x="391109" y="450593"/>
                      <a:pt x="389722" y="428563"/>
                    </a:cubicBezTo>
                    <a:cubicBezTo>
                      <a:pt x="389058" y="406715"/>
                      <a:pt x="394033" y="393093"/>
                      <a:pt x="403140" y="388061"/>
                    </a:cubicBezTo>
                    <a:cubicBezTo>
                      <a:pt x="405974" y="410331"/>
                      <a:pt x="413663" y="432089"/>
                      <a:pt x="423372" y="446675"/>
                    </a:cubicBezTo>
                    <a:cubicBezTo>
                      <a:pt x="431784" y="461200"/>
                      <a:pt x="444207" y="470723"/>
                      <a:pt x="458500" y="476992"/>
                    </a:cubicBezTo>
                    <a:cubicBezTo>
                      <a:pt x="462088" y="484405"/>
                      <a:pt x="466008" y="491668"/>
                      <a:pt x="470229" y="498750"/>
                    </a:cubicBezTo>
                    <a:cubicBezTo>
                      <a:pt x="469264" y="498931"/>
                      <a:pt x="468360" y="499051"/>
                      <a:pt x="467515" y="499111"/>
                    </a:cubicBezTo>
                    <a:close/>
                    <a:moveTo>
                      <a:pt x="498120" y="506675"/>
                    </a:moveTo>
                    <a:cubicBezTo>
                      <a:pt x="493507" y="499503"/>
                      <a:pt x="488954" y="492271"/>
                      <a:pt x="484642" y="484857"/>
                    </a:cubicBezTo>
                    <a:cubicBezTo>
                      <a:pt x="499929" y="487780"/>
                      <a:pt x="515880" y="488534"/>
                      <a:pt x="530625" y="488684"/>
                    </a:cubicBezTo>
                    <a:cubicBezTo>
                      <a:pt x="549590" y="489046"/>
                      <a:pt x="568195" y="484646"/>
                      <a:pt x="586859" y="481843"/>
                    </a:cubicBezTo>
                    <a:cubicBezTo>
                      <a:pt x="606579" y="479433"/>
                      <a:pt x="624128" y="467589"/>
                      <a:pt x="637606" y="453486"/>
                    </a:cubicBezTo>
                    <a:cubicBezTo>
                      <a:pt x="654461" y="434018"/>
                      <a:pt x="666643" y="404123"/>
                      <a:pt x="669206" y="374590"/>
                    </a:cubicBezTo>
                    <a:cubicBezTo>
                      <a:pt x="674181" y="374741"/>
                      <a:pt x="680000" y="371998"/>
                      <a:pt x="684915" y="372269"/>
                    </a:cubicBezTo>
                    <a:cubicBezTo>
                      <a:pt x="699177" y="370793"/>
                      <a:pt x="714796" y="374560"/>
                      <a:pt x="728636" y="378417"/>
                    </a:cubicBezTo>
                    <a:cubicBezTo>
                      <a:pt x="733611" y="379894"/>
                      <a:pt x="739099" y="376278"/>
                      <a:pt x="739793" y="371064"/>
                    </a:cubicBezTo>
                    <a:cubicBezTo>
                      <a:pt x="740788" y="358558"/>
                      <a:pt x="724475" y="360516"/>
                      <a:pt x="716153" y="358347"/>
                    </a:cubicBezTo>
                    <a:cubicBezTo>
                      <a:pt x="700896" y="355695"/>
                      <a:pt x="684131" y="355213"/>
                      <a:pt x="669718" y="361481"/>
                    </a:cubicBezTo>
                    <a:cubicBezTo>
                      <a:pt x="669417" y="341260"/>
                      <a:pt x="664110" y="322003"/>
                      <a:pt x="652139" y="307236"/>
                    </a:cubicBezTo>
                    <a:cubicBezTo>
                      <a:pt x="645777" y="300908"/>
                      <a:pt x="629585" y="290722"/>
                      <a:pt x="619966" y="295152"/>
                    </a:cubicBezTo>
                    <a:cubicBezTo>
                      <a:pt x="619906" y="295152"/>
                      <a:pt x="619846" y="295152"/>
                      <a:pt x="619816" y="295152"/>
                    </a:cubicBezTo>
                    <a:cubicBezTo>
                      <a:pt x="607664" y="291897"/>
                      <a:pt x="594307" y="291867"/>
                      <a:pt x="582185" y="289095"/>
                    </a:cubicBezTo>
                    <a:cubicBezTo>
                      <a:pt x="579954" y="288853"/>
                      <a:pt x="578446" y="289908"/>
                      <a:pt x="577843" y="291325"/>
                    </a:cubicBezTo>
                    <a:cubicBezTo>
                      <a:pt x="549289" y="288281"/>
                      <a:pt x="520252" y="288552"/>
                      <a:pt x="491788" y="290179"/>
                    </a:cubicBezTo>
                    <a:cubicBezTo>
                      <a:pt x="483074" y="290752"/>
                      <a:pt x="473908" y="291536"/>
                      <a:pt x="464952" y="293163"/>
                    </a:cubicBezTo>
                    <a:cubicBezTo>
                      <a:pt x="473636" y="257934"/>
                      <a:pt x="483315" y="222976"/>
                      <a:pt x="491999" y="187748"/>
                    </a:cubicBezTo>
                    <a:cubicBezTo>
                      <a:pt x="493115" y="183197"/>
                      <a:pt x="498361" y="169636"/>
                      <a:pt x="500894" y="158516"/>
                    </a:cubicBezTo>
                    <a:cubicBezTo>
                      <a:pt x="515247" y="157310"/>
                      <a:pt x="529539" y="155442"/>
                      <a:pt x="543741" y="153031"/>
                    </a:cubicBezTo>
                    <a:cubicBezTo>
                      <a:pt x="584929" y="143719"/>
                      <a:pt x="625876" y="132087"/>
                      <a:pt x="663266" y="112076"/>
                    </a:cubicBezTo>
                    <a:cubicBezTo>
                      <a:pt x="657959" y="120153"/>
                      <a:pt x="634259" y="136215"/>
                      <a:pt x="649576" y="144503"/>
                    </a:cubicBezTo>
                    <a:cubicBezTo>
                      <a:pt x="656150" y="144262"/>
                      <a:pt x="662843" y="143026"/>
                      <a:pt x="669447" y="141188"/>
                    </a:cubicBezTo>
                    <a:cubicBezTo>
                      <a:pt x="669899" y="142031"/>
                      <a:pt x="671165" y="142092"/>
                      <a:pt x="671618" y="141278"/>
                    </a:cubicBezTo>
                    <a:cubicBezTo>
                      <a:pt x="708705" y="135974"/>
                      <a:pt x="737923" y="109997"/>
                      <a:pt x="764638" y="85617"/>
                    </a:cubicBezTo>
                    <a:cubicBezTo>
                      <a:pt x="769161" y="81278"/>
                      <a:pt x="773533" y="76787"/>
                      <a:pt x="777694" y="72116"/>
                    </a:cubicBezTo>
                    <a:cubicBezTo>
                      <a:pt x="791082" y="96406"/>
                      <a:pt x="809264" y="117742"/>
                      <a:pt x="826632" y="139229"/>
                    </a:cubicBezTo>
                    <a:cubicBezTo>
                      <a:pt x="852412" y="169546"/>
                      <a:pt x="881751" y="197060"/>
                      <a:pt x="913532" y="221048"/>
                    </a:cubicBezTo>
                    <a:cubicBezTo>
                      <a:pt x="916939" y="226171"/>
                      <a:pt x="920256" y="231384"/>
                      <a:pt x="923512" y="236628"/>
                    </a:cubicBezTo>
                    <a:cubicBezTo>
                      <a:pt x="931080" y="251304"/>
                      <a:pt x="937473" y="266764"/>
                      <a:pt x="943352" y="282193"/>
                    </a:cubicBezTo>
                    <a:cubicBezTo>
                      <a:pt x="944136" y="285267"/>
                      <a:pt x="944890" y="288371"/>
                      <a:pt x="945644" y="291475"/>
                    </a:cubicBezTo>
                    <a:cubicBezTo>
                      <a:pt x="931382" y="287166"/>
                      <a:pt x="916426" y="284514"/>
                      <a:pt x="902737" y="282103"/>
                    </a:cubicBezTo>
                    <a:cubicBezTo>
                      <a:pt x="860132" y="273846"/>
                      <a:pt x="781735" y="264654"/>
                      <a:pt x="748266" y="296930"/>
                    </a:cubicBezTo>
                    <a:cubicBezTo>
                      <a:pt x="746667" y="296478"/>
                      <a:pt x="745612" y="298196"/>
                      <a:pt x="745311" y="299612"/>
                    </a:cubicBezTo>
                    <a:cubicBezTo>
                      <a:pt x="738979" y="313957"/>
                      <a:pt x="734848" y="330381"/>
                      <a:pt x="740727" y="345720"/>
                    </a:cubicBezTo>
                    <a:cubicBezTo>
                      <a:pt x="740124" y="366724"/>
                      <a:pt x="743260" y="387488"/>
                      <a:pt x="747602" y="408011"/>
                    </a:cubicBezTo>
                    <a:cubicBezTo>
                      <a:pt x="759512" y="478589"/>
                      <a:pt x="809988" y="480487"/>
                      <a:pt x="870202" y="480879"/>
                    </a:cubicBezTo>
                    <a:cubicBezTo>
                      <a:pt x="885610" y="480427"/>
                      <a:pt x="902074" y="479222"/>
                      <a:pt x="917964" y="475937"/>
                    </a:cubicBezTo>
                    <a:cubicBezTo>
                      <a:pt x="905390" y="510894"/>
                      <a:pt x="888656" y="544375"/>
                      <a:pt x="867549" y="575445"/>
                    </a:cubicBezTo>
                    <a:cubicBezTo>
                      <a:pt x="833175" y="623000"/>
                      <a:pt x="774106" y="650815"/>
                      <a:pt x="716575" y="657174"/>
                    </a:cubicBezTo>
                    <a:cubicBezTo>
                      <a:pt x="691217" y="658379"/>
                      <a:pt x="665738" y="656059"/>
                      <a:pt x="642822" y="644366"/>
                    </a:cubicBezTo>
                    <a:cubicBezTo>
                      <a:pt x="622409" y="636862"/>
                      <a:pt x="604257" y="625260"/>
                      <a:pt x="588548" y="610283"/>
                    </a:cubicBezTo>
                    <a:cubicBezTo>
                      <a:pt x="551761" y="582226"/>
                      <a:pt x="524715" y="544104"/>
                      <a:pt x="498120" y="506675"/>
                    </a:cubicBezTo>
                    <a:close/>
                    <a:moveTo>
                      <a:pt x="603262" y="646958"/>
                    </a:moveTo>
                    <a:cubicBezTo>
                      <a:pt x="633294" y="663412"/>
                      <a:pt x="665949" y="678148"/>
                      <a:pt x="700896" y="676792"/>
                    </a:cubicBezTo>
                    <a:cubicBezTo>
                      <a:pt x="747301" y="677425"/>
                      <a:pt x="796329" y="660881"/>
                      <a:pt x="835678" y="633186"/>
                    </a:cubicBezTo>
                    <a:cubicBezTo>
                      <a:pt x="835557" y="643191"/>
                      <a:pt x="836824" y="653407"/>
                      <a:pt x="836281" y="663322"/>
                    </a:cubicBezTo>
                    <a:cubicBezTo>
                      <a:pt x="837366" y="695748"/>
                      <a:pt x="835829" y="729651"/>
                      <a:pt x="846834" y="760630"/>
                    </a:cubicBezTo>
                    <a:cubicBezTo>
                      <a:pt x="847739" y="763071"/>
                      <a:pt x="848794" y="765392"/>
                      <a:pt x="849940" y="767682"/>
                    </a:cubicBezTo>
                    <a:cubicBezTo>
                      <a:pt x="835708" y="779315"/>
                      <a:pt x="820662" y="789953"/>
                      <a:pt x="806701" y="801917"/>
                    </a:cubicBezTo>
                    <a:cubicBezTo>
                      <a:pt x="786620" y="820390"/>
                      <a:pt x="764427" y="836452"/>
                      <a:pt x="744496" y="855076"/>
                    </a:cubicBezTo>
                    <a:cubicBezTo>
                      <a:pt x="742778" y="855167"/>
                      <a:pt x="741361" y="855588"/>
                      <a:pt x="740124" y="856282"/>
                    </a:cubicBezTo>
                    <a:cubicBezTo>
                      <a:pt x="739823" y="855106"/>
                      <a:pt x="739280" y="853961"/>
                      <a:pt x="738406" y="852936"/>
                    </a:cubicBezTo>
                    <a:cubicBezTo>
                      <a:pt x="729541" y="843263"/>
                      <a:pt x="719621" y="834584"/>
                      <a:pt x="709308" y="826537"/>
                    </a:cubicBezTo>
                    <a:cubicBezTo>
                      <a:pt x="690765" y="813790"/>
                      <a:pt x="674241" y="798360"/>
                      <a:pt x="655396" y="786125"/>
                    </a:cubicBezTo>
                    <a:cubicBezTo>
                      <a:pt x="635555" y="771027"/>
                      <a:pt x="613876" y="758641"/>
                      <a:pt x="594216" y="743332"/>
                    </a:cubicBezTo>
                    <a:cubicBezTo>
                      <a:pt x="597201" y="708947"/>
                      <a:pt x="598920" y="674020"/>
                      <a:pt x="593915" y="640027"/>
                    </a:cubicBezTo>
                    <a:cubicBezTo>
                      <a:pt x="596990" y="642317"/>
                      <a:pt x="600096" y="644698"/>
                      <a:pt x="603262" y="646958"/>
                    </a:cubicBezTo>
                    <a:close/>
                    <a:moveTo>
                      <a:pt x="551520" y="767562"/>
                    </a:moveTo>
                    <a:cubicBezTo>
                      <a:pt x="561802" y="760058"/>
                      <a:pt x="572537" y="753006"/>
                      <a:pt x="582608" y="745231"/>
                    </a:cubicBezTo>
                    <a:cubicBezTo>
                      <a:pt x="586949" y="752313"/>
                      <a:pt x="592588" y="758220"/>
                      <a:pt x="598860" y="763584"/>
                    </a:cubicBezTo>
                    <a:cubicBezTo>
                      <a:pt x="596146" y="764367"/>
                      <a:pt x="593704" y="767893"/>
                      <a:pt x="594096" y="770997"/>
                    </a:cubicBezTo>
                    <a:cubicBezTo>
                      <a:pt x="585743" y="776874"/>
                      <a:pt x="578627" y="784920"/>
                      <a:pt x="570697" y="791339"/>
                    </a:cubicBezTo>
                    <a:cubicBezTo>
                      <a:pt x="557852" y="803001"/>
                      <a:pt x="544947" y="814784"/>
                      <a:pt x="534243" y="828496"/>
                    </a:cubicBezTo>
                    <a:cubicBezTo>
                      <a:pt x="530986" y="834282"/>
                      <a:pt x="517930" y="850646"/>
                      <a:pt x="512051" y="863996"/>
                    </a:cubicBezTo>
                    <a:cubicBezTo>
                      <a:pt x="504151" y="858964"/>
                      <a:pt x="496190" y="854021"/>
                      <a:pt x="488140" y="849200"/>
                    </a:cubicBezTo>
                    <a:cubicBezTo>
                      <a:pt x="483345" y="845644"/>
                      <a:pt x="477466" y="842359"/>
                      <a:pt x="474993" y="836663"/>
                    </a:cubicBezTo>
                    <a:cubicBezTo>
                      <a:pt x="498603" y="811319"/>
                      <a:pt x="524564" y="789742"/>
                      <a:pt x="551520" y="767562"/>
                    </a:cubicBezTo>
                    <a:close/>
                    <a:moveTo>
                      <a:pt x="346121" y="890757"/>
                    </a:moveTo>
                    <a:cubicBezTo>
                      <a:pt x="364755" y="884519"/>
                      <a:pt x="383571" y="878853"/>
                      <a:pt x="402356" y="873097"/>
                    </a:cubicBezTo>
                    <a:cubicBezTo>
                      <a:pt x="397742" y="995328"/>
                      <a:pt x="397079" y="1117981"/>
                      <a:pt x="403712" y="1240152"/>
                    </a:cubicBezTo>
                    <a:cubicBezTo>
                      <a:pt x="406878" y="1293613"/>
                      <a:pt x="407662" y="1347165"/>
                      <a:pt x="413180" y="1400475"/>
                    </a:cubicBezTo>
                    <a:cubicBezTo>
                      <a:pt x="415653" y="1422354"/>
                      <a:pt x="415773" y="1444805"/>
                      <a:pt x="419120" y="1466533"/>
                    </a:cubicBezTo>
                    <a:cubicBezTo>
                      <a:pt x="384837" y="1466292"/>
                      <a:pt x="350523" y="1466051"/>
                      <a:pt x="316240" y="1465779"/>
                    </a:cubicBezTo>
                    <a:cubicBezTo>
                      <a:pt x="315034" y="1445227"/>
                      <a:pt x="313737" y="1424644"/>
                      <a:pt x="312591" y="1404031"/>
                    </a:cubicBezTo>
                    <a:cubicBezTo>
                      <a:pt x="312622" y="1404453"/>
                      <a:pt x="312652" y="1404905"/>
                      <a:pt x="312682" y="1405327"/>
                    </a:cubicBezTo>
                    <a:cubicBezTo>
                      <a:pt x="306953" y="1307687"/>
                      <a:pt x="295043" y="1210167"/>
                      <a:pt x="288289" y="1112527"/>
                    </a:cubicBezTo>
                    <a:cubicBezTo>
                      <a:pt x="285756" y="1063647"/>
                      <a:pt x="279062" y="1015158"/>
                      <a:pt x="275052" y="966398"/>
                    </a:cubicBezTo>
                    <a:cubicBezTo>
                      <a:pt x="274750" y="963686"/>
                      <a:pt x="273634" y="932706"/>
                      <a:pt x="269956" y="920230"/>
                    </a:cubicBezTo>
                    <a:cubicBezTo>
                      <a:pt x="295224" y="910044"/>
                      <a:pt x="320612" y="900250"/>
                      <a:pt x="346121" y="890757"/>
                    </a:cubicBezTo>
                    <a:close/>
                    <a:moveTo>
                      <a:pt x="20594" y="1375191"/>
                    </a:moveTo>
                    <a:cubicBezTo>
                      <a:pt x="25569" y="1311213"/>
                      <a:pt x="33741" y="1247325"/>
                      <a:pt x="44053" y="1183979"/>
                    </a:cubicBezTo>
                    <a:cubicBezTo>
                      <a:pt x="51199" y="1141035"/>
                      <a:pt x="59551" y="1097549"/>
                      <a:pt x="79422" y="1058343"/>
                    </a:cubicBezTo>
                    <a:cubicBezTo>
                      <a:pt x="112439" y="991622"/>
                      <a:pt x="115183" y="988488"/>
                      <a:pt x="163336" y="966609"/>
                    </a:cubicBezTo>
                    <a:cubicBezTo>
                      <a:pt x="162914" y="970316"/>
                      <a:pt x="162402" y="973992"/>
                      <a:pt x="162010" y="977699"/>
                    </a:cubicBezTo>
                    <a:cubicBezTo>
                      <a:pt x="155376" y="1050869"/>
                      <a:pt x="160321" y="1124340"/>
                      <a:pt x="164090" y="1197510"/>
                    </a:cubicBezTo>
                    <a:cubicBezTo>
                      <a:pt x="165085" y="1251785"/>
                      <a:pt x="168643" y="1305758"/>
                      <a:pt x="171447" y="1359972"/>
                    </a:cubicBezTo>
                    <a:cubicBezTo>
                      <a:pt x="173015" y="1394719"/>
                      <a:pt x="172744" y="1429857"/>
                      <a:pt x="176784" y="1464363"/>
                    </a:cubicBezTo>
                    <a:cubicBezTo>
                      <a:pt x="145878" y="1463519"/>
                      <a:pt x="115002" y="1462103"/>
                      <a:pt x="84156" y="1460265"/>
                    </a:cubicBezTo>
                    <a:cubicBezTo>
                      <a:pt x="14323" y="1455051"/>
                      <a:pt x="18001" y="1436909"/>
                      <a:pt x="20594" y="1375191"/>
                    </a:cubicBezTo>
                    <a:close/>
                    <a:moveTo>
                      <a:pt x="248156" y="1465267"/>
                    </a:moveTo>
                    <a:cubicBezTo>
                      <a:pt x="230757" y="1465358"/>
                      <a:pt x="213359" y="1465177"/>
                      <a:pt x="195961" y="1464845"/>
                    </a:cubicBezTo>
                    <a:cubicBezTo>
                      <a:pt x="195961" y="1458999"/>
                      <a:pt x="194424" y="1452369"/>
                      <a:pt x="194786" y="1447517"/>
                    </a:cubicBezTo>
                    <a:cubicBezTo>
                      <a:pt x="191861" y="1411776"/>
                      <a:pt x="191770" y="1375884"/>
                      <a:pt x="189840" y="1340083"/>
                    </a:cubicBezTo>
                    <a:cubicBezTo>
                      <a:pt x="185860" y="1290328"/>
                      <a:pt x="184142" y="1240333"/>
                      <a:pt x="181971" y="1190458"/>
                    </a:cubicBezTo>
                    <a:cubicBezTo>
                      <a:pt x="176513" y="1117379"/>
                      <a:pt x="169699" y="1044209"/>
                      <a:pt x="171327" y="970768"/>
                    </a:cubicBezTo>
                    <a:cubicBezTo>
                      <a:pt x="171086" y="968658"/>
                      <a:pt x="171779" y="965554"/>
                      <a:pt x="171839" y="962812"/>
                    </a:cubicBezTo>
                    <a:cubicBezTo>
                      <a:pt x="178202" y="959919"/>
                      <a:pt x="185227" y="956755"/>
                      <a:pt x="193097" y="953078"/>
                    </a:cubicBezTo>
                    <a:cubicBezTo>
                      <a:pt x="216586" y="942500"/>
                      <a:pt x="240316" y="932405"/>
                      <a:pt x="264167" y="922701"/>
                    </a:cubicBezTo>
                    <a:cubicBezTo>
                      <a:pt x="264498" y="965102"/>
                      <a:pt x="265041" y="1007564"/>
                      <a:pt x="268870" y="1049814"/>
                    </a:cubicBezTo>
                    <a:cubicBezTo>
                      <a:pt x="271584" y="1105626"/>
                      <a:pt x="273966" y="1162402"/>
                      <a:pt x="278610" y="1218183"/>
                    </a:cubicBezTo>
                    <a:cubicBezTo>
                      <a:pt x="282861" y="1266702"/>
                      <a:pt x="287324" y="1315251"/>
                      <a:pt x="290852" y="1363830"/>
                    </a:cubicBezTo>
                    <a:cubicBezTo>
                      <a:pt x="293656" y="1396738"/>
                      <a:pt x="293837" y="1432118"/>
                      <a:pt x="297093" y="1465659"/>
                    </a:cubicBezTo>
                    <a:cubicBezTo>
                      <a:pt x="280781" y="1465508"/>
                      <a:pt x="264468" y="1465388"/>
                      <a:pt x="248156" y="1465267"/>
                    </a:cubicBezTo>
                    <a:close/>
                    <a:moveTo>
                      <a:pt x="438448" y="1466653"/>
                    </a:moveTo>
                    <a:cubicBezTo>
                      <a:pt x="437634" y="1458637"/>
                      <a:pt x="436458" y="1450621"/>
                      <a:pt x="435915" y="1442545"/>
                    </a:cubicBezTo>
                    <a:cubicBezTo>
                      <a:pt x="432780" y="1405839"/>
                      <a:pt x="429282" y="1369164"/>
                      <a:pt x="426357" y="1332428"/>
                    </a:cubicBezTo>
                    <a:cubicBezTo>
                      <a:pt x="422920" y="1256154"/>
                      <a:pt x="417281" y="1180091"/>
                      <a:pt x="414628" y="1103757"/>
                    </a:cubicBezTo>
                    <a:cubicBezTo>
                      <a:pt x="411070" y="1031702"/>
                      <a:pt x="413120" y="959437"/>
                      <a:pt x="407843" y="887442"/>
                    </a:cubicBezTo>
                    <a:cubicBezTo>
                      <a:pt x="407421" y="882229"/>
                      <a:pt x="407391" y="876925"/>
                      <a:pt x="406878" y="871711"/>
                    </a:cubicBezTo>
                    <a:cubicBezTo>
                      <a:pt x="425664" y="865925"/>
                      <a:pt x="444358" y="859988"/>
                      <a:pt x="462811" y="853178"/>
                    </a:cubicBezTo>
                    <a:cubicBezTo>
                      <a:pt x="467123" y="858120"/>
                      <a:pt x="473365" y="862911"/>
                      <a:pt x="481204" y="867673"/>
                    </a:cubicBezTo>
                    <a:cubicBezTo>
                      <a:pt x="508794" y="884820"/>
                      <a:pt x="536142" y="902299"/>
                      <a:pt x="564335" y="918422"/>
                    </a:cubicBezTo>
                    <a:cubicBezTo>
                      <a:pt x="560114" y="1028418"/>
                      <a:pt x="567772" y="1138474"/>
                      <a:pt x="573079" y="1248319"/>
                    </a:cubicBezTo>
                    <a:cubicBezTo>
                      <a:pt x="577693" y="1321218"/>
                      <a:pt x="576909" y="1394508"/>
                      <a:pt x="584417" y="1467196"/>
                    </a:cubicBezTo>
                    <a:cubicBezTo>
                      <a:pt x="584206" y="1467196"/>
                      <a:pt x="583994" y="1467196"/>
                      <a:pt x="583783" y="1467196"/>
                    </a:cubicBezTo>
                    <a:cubicBezTo>
                      <a:pt x="535328" y="1467166"/>
                      <a:pt x="486903" y="1466955"/>
                      <a:pt x="438448" y="1466653"/>
                    </a:cubicBezTo>
                    <a:close/>
                    <a:moveTo>
                      <a:pt x="1486611" y="1443057"/>
                    </a:moveTo>
                    <a:cubicBezTo>
                      <a:pt x="1473283" y="1450832"/>
                      <a:pt x="1456850" y="1449446"/>
                      <a:pt x="1441925" y="1450229"/>
                    </a:cubicBezTo>
                    <a:cubicBezTo>
                      <a:pt x="1426185" y="1451073"/>
                      <a:pt x="1410415" y="1451465"/>
                      <a:pt x="1394706" y="1453002"/>
                    </a:cubicBezTo>
                    <a:cubicBezTo>
                      <a:pt x="1369740" y="1456377"/>
                      <a:pt x="1344592" y="1458035"/>
                      <a:pt x="1319626" y="1461319"/>
                    </a:cubicBezTo>
                    <a:cubicBezTo>
                      <a:pt x="1316400" y="1461380"/>
                      <a:pt x="1313173" y="1461440"/>
                      <a:pt x="1309947" y="1461500"/>
                    </a:cubicBezTo>
                    <a:cubicBezTo>
                      <a:pt x="1309404" y="1426753"/>
                      <a:pt x="1305364" y="1393423"/>
                      <a:pt x="1305937" y="1357923"/>
                    </a:cubicBezTo>
                    <a:cubicBezTo>
                      <a:pt x="1304490" y="1310067"/>
                      <a:pt x="1303314" y="1262181"/>
                      <a:pt x="1301685" y="1214326"/>
                    </a:cubicBezTo>
                    <a:cubicBezTo>
                      <a:pt x="1297313" y="1167133"/>
                      <a:pt x="1291976" y="1120091"/>
                      <a:pt x="1288298" y="1072838"/>
                    </a:cubicBezTo>
                    <a:cubicBezTo>
                      <a:pt x="1281815" y="1025856"/>
                      <a:pt x="1282177" y="977458"/>
                      <a:pt x="1268246" y="931802"/>
                    </a:cubicBezTo>
                    <a:cubicBezTo>
                      <a:pt x="1268095" y="931440"/>
                      <a:pt x="1267945" y="931049"/>
                      <a:pt x="1267794" y="930657"/>
                    </a:cubicBezTo>
                    <a:cubicBezTo>
                      <a:pt x="1278166" y="933399"/>
                      <a:pt x="1288509" y="936292"/>
                      <a:pt x="1298791" y="939426"/>
                    </a:cubicBezTo>
                    <a:cubicBezTo>
                      <a:pt x="1322611" y="948316"/>
                      <a:pt x="1346884" y="957930"/>
                      <a:pt x="1366182" y="974957"/>
                    </a:cubicBezTo>
                    <a:cubicBezTo>
                      <a:pt x="1423351" y="1032064"/>
                      <a:pt x="1438367" y="1115450"/>
                      <a:pt x="1456157" y="1191151"/>
                    </a:cubicBezTo>
                    <a:cubicBezTo>
                      <a:pt x="1464238" y="1231624"/>
                      <a:pt x="1471535" y="1272277"/>
                      <a:pt x="1477867" y="1313021"/>
                    </a:cubicBezTo>
                    <a:cubicBezTo>
                      <a:pt x="1484410" y="1355904"/>
                      <a:pt x="1491134" y="1399631"/>
                      <a:pt x="1486611" y="14430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15796505" y="5118860"/>
                <a:ext cx="18249" cy="85208"/>
              </a:xfrm>
              <a:custGeom>
                <a:rect b="b" l="l" r="r" t="t"/>
                <a:pathLst>
                  <a:path extrusionOk="0" h="85208" w="18249">
                    <a:moveTo>
                      <a:pt x="18192" y="74375"/>
                    </a:moveTo>
                    <a:cubicBezTo>
                      <a:pt x="17167" y="55631"/>
                      <a:pt x="16413" y="36886"/>
                      <a:pt x="15237" y="18142"/>
                    </a:cubicBezTo>
                    <a:cubicBezTo>
                      <a:pt x="14151" y="12084"/>
                      <a:pt x="16925" y="663"/>
                      <a:pt x="8181" y="0"/>
                    </a:cubicBezTo>
                    <a:cubicBezTo>
                      <a:pt x="1608" y="60"/>
                      <a:pt x="1698" y="7594"/>
                      <a:pt x="1487" y="12446"/>
                    </a:cubicBezTo>
                    <a:cubicBezTo>
                      <a:pt x="703" y="22090"/>
                      <a:pt x="944" y="31823"/>
                      <a:pt x="914" y="41497"/>
                    </a:cubicBezTo>
                    <a:cubicBezTo>
                      <a:pt x="884" y="50688"/>
                      <a:pt x="764" y="59880"/>
                      <a:pt x="221" y="69071"/>
                    </a:cubicBezTo>
                    <a:cubicBezTo>
                      <a:pt x="130" y="73110"/>
                      <a:pt x="-714" y="77449"/>
                      <a:pt x="1638" y="81005"/>
                    </a:cubicBezTo>
                    <a:cubicBezTo>
                      <a:pt x="6975" y="89624"/>
                      <a:pt x="19187" y="83778"/>
                      <a:pt x="18192" y="74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4"/>
              <p:cNvSpPr/>
              <p:nvPr/>
            </p:nvSpPr>
            <p:spPr>
              <a:xfrm>
                <a:off x="15780089" y="5242649"/>
                <a:ext cx="49705" cy="17988"/>
              </a:xfrm>
              <a:custGeom>
                <a:rect b="b" l="l" r="r" t="t"/>
                <a:pathLst>
                  <a:path extrusionOk="0" h="17988" w="49705">
                    <a:moveTo>
                      <a:pt x="10424" y="16251"/>
                    </a:moveTo>
                    <a:cubicBezTo>
                      <a:pt x="20133" y="16794"/>
                      <a:pt x="29842" y="17095"/>
                      <a:pt x="39551" y="17879"/>
                    </a:cubicBezTo>
                    <a:cubicBezTo>
                      <a:pt x="48356" y="19265"/>
                      <a:pt x="53512" y="7181"/>
                      <a:pt x="46275" y="1877"/>
                    </a:cubicBezTo>
                    <a:cubicBezTo>
                      <a:pt x="38828" y="-2192"/>
                      <a:pt x="29330" y="1636"/>
                      <a:pt x="21188" y="1545"/>
                    </a:cubicBezTo>
                    <a:cubicBezTo>
                      <a:pt x="14193" y="3052"/>
                      <a:pt x="2433" y="1937"/>
                      <a:pt x="21" y="10285"/>
                    </a:cubicBezTo>
                    <a:cubicBezTo>
                      <a:pt x="-431" y="15799"/>
                      <a:pt x="6444" y="16161"/>
                      <a:pt x="10424" y="162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1" name="Google Shape;461;p14"/>
          <p:cNvGrpSpPr/>
          <p:nvPr/>
        </p:nvGrpSpPr>
        <p:grpSpPr>
          <a:xfrm rot="-1485301">
            <a:off x="8053272" y="470886"/>
            <a:ext cx="817969" cy="1255979"/>
            <a:chOff x="5050121" y="1188429"/>
            <a:chExt cx="483847" cy="742901"/>
          </a:xfrm>
        </p:grpSpPr>
        <p:sp>
          <p:nvSpPr>
            <p:cNvPr id="462" name="Google Shape;462;p14"/>
            <p:cNvSpPr/>
            <p:nvPr/>
          </p:nvSpPr>
          <p:spPr>
            <a:xfrm>
              <a:off x="5050121" y="1188429"/>
              <a:ext cx="483847" cy="742901"/>
            </a:xfrm>
            <a:custGeom>
              <a:rect b="b" l="l" r="r" t="t"/>
              <a:pathLst>
                <a:path extrusionOk="0" h="1485802" w="967695">
                  <a:moveTo>
                    <a:pt x="967601" y="481531"/>
                  </a:moveTo>
                  <a:cubicBezTo>
                    <a:pt x="967393" y="461950"/>
                    <a:pt x="968047" y="442249"/>
                    <a:pt x="965845" y="422757"/>
                  </a:cubicBezTo>
                  <a:cubicBezTo>
                    <a:pt x="965488" y="419756"/>
                    <a:pt x="964744" y="416547"/>
                    <a:pt x="963078" y="413962"/>
                  </a:cubicBezTo>
                  <a:cubicBezTo>
                    <a:pt x="961204" y="411050"/>
                    <a:pt x="958109" y="409297"/>
                    <a:pt x="954598" y="409505"/>
                  </a:cubicBezTo>
                  <a:cubicBezTo>
                    <a:pt x="947873" y="410188"/>
                    <a:pt x="941148" y="411020"/>
                    <a:pt x="934394" y="411792"/>
                  </a:cubicBezTo>
                  <a:cubicBezTo>
                    <a:pt x="935078" y="409297"/>
                    <a:pt x="935167" y="406414"/>
                    <a:pt x="934929" y="403829"/>
                  </a:cubicBezTo>
                  <a:cubicBezTo>
                    <a:pt x="934662" y="399996"/>
                    <a:pt x="934751" y="394915"/>
                    <a:pt x="931954" y="392211"/>
                  </a:cubicBezTo>
                  <a:cubicBezTo>
                    <a:pt x="928324" y="368737"/>
                    <a:pt x="919962" y="346333"/>
                    <a:pt x="917165" y="322591"/>
                  </a:cubicBezTo>
                  <a:cubicBezTo>
                    <a:pt x="916243" y="317867"/>
                    <a:pt x="915916" y="312904"/>
                    <a:pt x="914934" y="308150"/>
                  </a:cubicBezTo>
                  <a:cubicBezTo>
                    <a:pt x="934721" y="295849"/>
                    <a:pt x="958912" y="279922"/>
                    <a:pt x="945969" y="261767"/>
                  </a:cubicBezTo>
                  <a:cubicBezTo>
                    <a:pt x="926598" y="235173"/>
                    <a:pt x="909578" y="207063"/>
                    <a:pt x="887469" y="182312"/>
                  </a:cubicBezTo>
                  <a:cubicBezTo>
                    <a:pt x="878989" y="173457"/>
                    <a:pt x="867920" y="153608"/>
                    <a:pt x="853637" y="163146"/>
                  </a:cubicBezTo>
                  <a:cubicBezTo>
                    <a:pt x="850751" y="166533"/>
                    <a:pt x="847835" y="169921"/>
                    <a:pt x="844859" y="173279"/>
                  </a:cubicBezTo>
                  <a:cubicBezTo>
                    <a:pt x="831529" y="165642"/>
                    <a:pt x="819984" y="157590"/>
                    <a:pt x="806951" y="148765"/>
                  </a:cubicBezTo>
                  <a:cubicBezTo>
                    <a:pt x="797013" y="142525"/>
                    <a:pt x="787134" y="135958"/>
                    <a:pt x="778207" y="128529"/>
                  </a:cubicBezTo>
                  <a:cubicBezTo>
                    <a:pt x="785884" y="112513"/>
                    <a:pt x="800018" y="86603"/>
                    <a:pt x="779933" y="77124"/>
                  </a:cubicBezTo>
                  <a:cubicBezTo>
                    <a:pt x="751725" y="63991"/>
                    <a:pt x="727385" y="43429"/>
                    <a:pt x="698105" y="32672"/>
                  </a:cubicBezTo>
                  <a:cubicBezTo>
                    <a:pt x="684656" y="28364"/>
                    <a:pt x="680460" y="36951"/>
                    <a:pt x="676741" y="47975"/>
                  </a:cubicBezTo>
                  <a:cubicBezTo>
                    <a:pt x="674330" y="54155"/>
                    <a:pt x="671742" y="60306"/>
                    <a:pt x="669242" y="66487"/>
                  </a:cubicBezTo>
                  <a:cubicBezTo>
                    <a:pt x="657221" y="64139"/>
                    <a:pt x="645527" y="61732"/>
                    <a:pt x="633119" y="59385"/>
                  </a:cubicBezTo>
                  <a:cubicBezTo>
                    <a:pt x="622169" y="57513"/>
                    <a:pt x="611040" y="53947"/>
                    <a:pt x="599882" y="53472"/>
                  </a:cubicBezTo>
                  <a:cubicBezTo>
                    <a:pt x="599912" y="53204"/>
                    <a:pt x="599912" y="52937"/>
                    <a:pt x="599942" y="52670"/>
                  </a:cubicBezTo>
                  <a:cubicBezTo>
                    <a:pt x="599823" y="37694"/>
                    <a:pt x="605803" y="9763"/>
                    <a:pt x="586373" y="4533"/>
                  </a:cubicBezTo>
                  <a:cubicBezTo>
                    <a:pt x="573548" y="3701"/>
                    <a:pt x="560724" y="2542"/>
                    <a:pt x="547869" y="1948"/>
                  </a:cubicBezTo>
                  <a:cubicBezTo>
                    <a:pt x="532248" y="1472"/>
                    <a:pt x="516596" y="997"/>
                    <a:pt x="500975" y="46"/>
                  </a:cubicBezTo>
                  <a:cubicBezTo>
                    <a:pt x="489757" y="224"/>
                    <a:pt x="476516" y="-1440"/>
                    <a:pt x="467143" y="5870"/>
                  </a:cubicBezTo>
                  <a:cubicBezTo>
                    <a:pt x="463542" y="8871"/>
                    <a:pt x="462739" y="13685"/>
                    <a:pt x="462947" y="18142"/>
                  </a:cubicBezTo>
                  <a:cubicBezTo>
                    <a:pt x="462947" y="26521"/>
                    <a:pt x="462917" y="34901"/>
                    <a:pt x="462888" y="43280"/>
                  </a:cubicBezTo>
                  <a:cubicBezTo>
                    <a:pt x="452176" y="45865"/>
                    <a:pt x="441434" y="48420"/>
                    <a:pt x="430633" y="50649"/>
                  </a:cubicBezTo>
                  <a:cubicBezTo>
                    <a:pt x="427419" y="51808"/>
                    <a:pt x="417778" y="52759"/>
                    <a:pt x="410071" y="54750"/>
                  </a:cubicBezTo>
                  <a:cubicBezTo>
                    <a:pt x="408881" y="53680"/>
                    <a:pt x="407245" y="53145"/>
                    <a:pt x="405311" y="53680"/>
                  </a:cubicBezTo>
                  <a:cubicBezTo>
                    <a:pt x="402365" y="54868"/>
                    <a:pt x="399151" y="56324"/>
                    <a:pt x="397098" y="58850"/>
                  </a:cubicBezTo>
                  <a:cubicBezTo>
                    <a:pt x="393706" y="46340"/>
                    <a:pt x="389094" y="32167"/>
                    <a:pt x="378322" y="30384"/>
                  </a:cubicBezTo>
                  <a:cubicBezTo>
                    <a:pt x="350352" y="35109"/>
                    <a:pt x="322918" y="44587"/>
                    <a:pt x="295304" y="51689"/>
                  </a:cubicBezTo>
                  <a:cubicBezTo>
                    <a:pt x="284503" y="55255"/>
                    <a:pt x="263317" y="59563"/>
                    <a:pt x="268167" y="75044"/>
                  </a:cubicBezTo>
                  <a:cubicBezTo>
                    <a:pt x="270131" y="79323"/>
                    <a:pt x="272125" y="83602"/>
                    <a:pt x="273583" y="88089"/>
                  </a:cubicBezTo>
                  <a:cubicBezTo>
                    <a:pt x="274892" y="92575"/>
                    <a:pt x="276082" y="97062"/>
                    <a:pt x="277273" y="101579"/>
                  </a:cubicBezTo>
                  <a:cubicBezTo>
                    <a:pt x="272452" y="104253"/>
                    <a:pt x="268554" y="109750"/>
                    <a:pt x="264775" y="113256"/>
                  </a:cubicBezTo>
                  <a:cubicBezTo>
                    <a:pt x="257068" y="121517"/>
                    <a:pt x="249243" y="129688"/>
                    <a:pt x="241358" y="137800"/>
                  </a:cubicBezTo>
                  <a:cubicBezTo>
                    <a:pt x="234752" y="144486"/>
                    <a:pt x="227878" y="150934"/>
                    <a:pt x="221035" y="157382"/>
                  </a:cubicBezTo>
                  <a:cubicBezTo>
                    <a:pt x="218952" y="159580"/>
                    <a:pt x="215708" y="162106"/>
                    <a:pt x="213120" y="164840"/>
                  </a:cubicBezTo>
                  <a:cubicBezTo>
                    <a:pt x="212524" y="165018"/>
                    <a:pt x="211929" y="165315"/>
                    <a:pt x="211453" y="165791"/>
                  </a:cubicBezTo>
                  <a:cubicBezTo>
                    <a:pt x="209787" y="167336"/>
                    <a:pt x="209043" y="169594"/>
                    <a:pt x="207585" y="171347"/>
                  </a:cubicBezTo>
                  <a:cubicBezTo>
                    <a:pt x="206930" y="171971"/>
                    <a:pt x="206395" y="172655"/>
                    <a:pt x="205948" y="173397"/>
                  </a:cubicBezTo>
                  <a:cubicBezTo>
                    <a:pt x="201366" y="168079"/>
                    <a:pt x="196873" y="162641"/>
                    <a:pt x="192707" y="156936"/>
                  </a:cubicBezTo>
                  <a:cubicBezTo>
                    <a:pt x="172235" y="135898"/>
                    <a:pt x="153251" y="182044"/>
                    <a:pt x="143551" y="195386"/>
                  </a:cubicBezTo>
                  <a:cubicBezTo>
                    <a:pt x="132363" y="210896"/>
                    <a:pt x="121056" y="226437"/>
                    <a:pt x="113944" y="244354"/>
                  </a:cubicBezTo>
                  <a:cubicBezTo>
                    <a:pt x="110612" y="253952"/>
                    <a:pt x="102072" y="263312"/>
                    <a:pt x="104899" y="273920"/>
                  </a:cubicBezTo>
                  <a:cubicBezTo>
                    <a:pt x="109898" y="287142"/>
                    <a:pt x="121919" y="296205"/>
                    <a:pt x="131917" y="305803"/>
                  </a:cubicBezTo>
                  <a:cubicBezTo>
                    <a:pt x="121740" y="319382"/>
                    <a:pt x="116474" y="356941"/>
                    <a:pt x="114688" y="368083"/>
                  </a:cubicBezTo>
                  <a:cubicBezTo>
                    <a:pt x="113081" y="379701"/>
                    <a:pt x="111832" y="391349"/>
                    <a:pt x="110969" y="402997"/>
                  </a:cubicBezTo>
                  <a:cubicBezTo>
                    <a:pt x="110850" y="404602"/>
                    <a:pt x="111118" y="406117"/>
                    <a:pt x="111772" y="407484"/>
                  </a:cubicBezTo>
                  <a:cubicBezTo>
                    <a:pt x="111742" y="407603"/>
                    <a:pt x="111713" y="407692"/>
                    <a:pt x="111653" y="407781"/>
                  </a:cubicBezTo>
                  <a:cubicBezTo>
                    <a:pt x="110701" y="409089"/>
                    <a:pt x="110106" y="410812"/>
                    <a:pt x="109927" y="412565"/>
                  </a:cubicBezTo>
                  <a:cubicBezTo>
                    <a:pt x="84903" y="409089"/>
                    <a:pt x="82642" y="427481"/>
                    <a:pt x="79577" y="447301"/>
                  </a:cubicBezTo>
                  <a:cubicBezTo>
                    <a:pt x="76899" y="474162"/>
                    <a:pt x="77375" y="500726"/>
                    <a:pt x="74667" y="527707"/>
                  </a:cubicBezTo>
                  <a:cubicBezTo>
                    <a:pt x="74786" y="540305"/>
                    <a:pt x="89634" y="543544"/>
                    <a:pt x="105791" y="544346"/>
                  </a:cubicBezTo>
                  <a:cubicBezTo>
                    <a:pt x="105464" y="546100"/>
                    <a:pt x="105107" y="547853"/>
                    <a:pt x="104393" y="549398"/>
                  </a:cubicBezTo>
                  <a:cubicBezTo>
                    <a:pt x="102429" y="568266"/>
                    <a:pt x="101834" y="587432"/>
                    <a:pt x="101745" y="606449"/>
                  </a:cubicBezTo>
                  <a:cubicBezTo>
                    <a:pt x="102072" y="620147"/>
                    <a:pt x="104155" y="633696"/>
                    <a:pt x="106238" y="647246"/>
                  </a:cubicBezTo>
                  <a:cubicBezTo>
                    <a:pt x="106952" y="650425"/>
                    <a:pt x="107190" y="654377"/>
                    <a:pt x="108053" y="657943"/>
                  </a:cubicBezTo>
                  <a:cubicBezTo>
                    <a:pt x="98680" y="661033"/>
                    <a:pt x="86837" y="661687"/>
                    <a:pt x="82314" y="671225"/>
                  </a:cubicBezTo>
                  <a:cubicBezTo>
                    <a:pt x="76720" y="690034"/>
                    <a:pt x="101120" y="717460"/>
                    <a:pt x="110880" y="733030"/>
                  </a:cubicBezTo>
                  <a:cubicBezTo>
                    <a:pt x="124031" y="752017"/>
                    <a:pt x="139683" y="769489"/>
                    <a:pt x="157685" y="784049"/>
                  </a:cubicBezTo>
                  <a:cubicBezTo>
                    <a:pt x="170212" y="792785"/>
                    <a:pt x="184584" y="781612"/>
                    <a:pt x="194820" y="774214"/>
                  </a:cubicBezTo>
                  <a:cubicBezTo>
                    <a:pt x="196427" y="773025"/>
                    <a:pt x="198033" y="771807"/>
                    <a:pt x="199611" y="770589"/>
                  </a:cubicBezTo>
                  <a:cubicBezTo>
                    <a:pt x="200592" y="771747"/>
                    <a:pt x="201485" y="772758"/>
                    <a:pt x="201961" y="773441"/>
                  </a:cubicBezTo>
                  <a:cubicBezTo>
                    <a:pt x="214399" y="788417"/>
                    <a:pt x="229455" y="801075"/>
                    <a:pt x="245523" y="812188"/>
                  </a:cubicBezTo>
                  <a:cubicBezTo>
                    <a:pt x="238293" y="822439"/>
                    <a:pt x="233770" y="834533"/>
                    <a:pt x="228295" y="845765"/>
                  </a:cubicBezTo>
                  <a:cubicBezTo>
                    <a:pt x="215976" y="872151"/>
                    <a:pt x="207734" y="900112"/>
                    <a:pt x="196635" y="927003"/>
                  </a:cubicBezTo>
                  <a:cubicBezTo>
                    <a:pt x="188393" y="946465"/>
                    <a:pt x="178544" y="965185"/>
                    <a:pt x="169885" y="984470"/>
                  </a:cubicBezTo>
                  <a:cubicBezTo>
                    <a:pt x="159292" y="1008271"/>
                    <a:pt x="151288" y="1033082"/>
                    <a:pt x="141290" y="1057120"/>
                  </a:cubicBezTo>
                  <a:cubicBezTo>
                    <a:pt x="128138" y="1088855"/>
                    <a:pt x="112873" y="1119698"/>
                    <a:pt x="100138" y="1151611"/>
                  </a:cubicBezTo>
                  <a:cubicBezTo>
                    <a:pt x="88087" y="1184177"/>
                    <a:pt x="78267" y="1217605"/>
                    <a:pt x="64015" y="1249370"/>
                  </a:cubicBezTo>
                  <a:cubicBezTo>
                    <a:pt x="40716" y="1302498"/>
                    <a:pt x="20244" y="1357053"/>
                    <a:pt x="4533" y="1412915"/>
                  </a:cubicBezTo>
                  <a:cubicBezTo>
                    <a:pt x="2837" y="1420849"/>
                    <a:pt x="-4512" y="1431397"/>
                    <a:pt x="4117" y="1437578"/>
                  </a:cubicBezTo>
                  <a:cubicBezTo>
                    <a:pt x="15632" y="1444382"/>
                    <a:pt x="34795" y="1426108"/>
                    <a:pt x="45715" y="1420908"/>
                  </a:cubicBezTo>
                  <a:cubicBezTo>
                    <a:pt x="63330" y="1410419"/>
                    <a:pt x="80797" y="1399574"/>
                    <a:pt x="97162" y="1387183"/>
                  </a:cubicBezTo>
                  <a:cubicBezTo>
                    <a:pt x="114629" y="1373366"/>
                    <a:pt x="131351" y="1358598"/>
                    <a:pt x="149830" y="1346059"/>
                  </a:cubicBezTo>
                  <a:cubicBezTo>
                    <a:pt x="167802" y="1374198"/>
                    <a:pt x="184257" y="1405011"/>
                    <a:pt x="202289" y="1433774"/>
                  </a:cubicBezTo>
                  <a:cubicBezTo>
                    <a:pt x="209519" y="1445214"/>
                    <a:pt x="217345" y="1456298"/>
                    <a:pt x="225468" y="1467114"/>
                  </a:cubicBezTo>
                  <a:cubicBezTo>
                    <a:pt x="231360" y="1473413"/>
                    <a:pt x="235645" y="1482981"/>
                    <a:pt x="244303" y="1485744"/>
                  </a:cubicBezTo>
                  <a:cubicBezTo>
                    <a:pt x="262692" y="1487676"/>
                    <a:pt x="274714" y="1440906"/>
                    <a:pt x="282063" y="1426584"/>
                  </a:cubicBezTo>
                  <a:cubicBezTo>
                    <a:pt x="294233" y="1401030"/>
                    <a:pt x="302089" y="1371732"/>
                    <a:pt x="315508" y="1346356"/>
                  </a:cubicBezTo>
                  <a:cubicBezTo>
                    <a:pt x="331666" y="1312363"/>
                    <a:pt x="346514" y="1277776"/>
                    <a:pt x="359100" y="1242298"/>
                  </a:cubicBezTo>
                  <a:cubicBezTo>
                    <a:pt x="367343" y="1223816"/>
                    <a:pt x="375049" y="1205126"/>
                    <a:pt x="381714" y="1186020"/>
                  </a:cubicBezTo>
                  <a:cubicBezTo>
                    <a:pt x="390820" y="1162932"/>
                    <a:pt x="401204" y="1139755"/>
                    <a:pt x="409417" y="1116132"/>
                  </a:cubicBezTo>
                  <a:cubicBezTo>
                    <a:pt x="419950" y="1081307"/>
                    <a:pt x="428312" y="1045859"/>
                    <a:pt x="441642" y="1011866"/>
                  </a:cubicBezTo>
                  <a:cubicBezTo>
                    <a:pt x="450658" y="979775"/>
                    <a:pt x="465000" y="949526"/>
                    <a:pt x="474224" y="917524"/>
                  </a:cubicBezTo>
                  <a:cubicBezTo>
                    <a:pt x="474433" y="916900"/>
                    <a:pt x="474552" y="916306"/>
                    <a:pt x="474611" y="915712"/>
                  </a:cubicBezTo>
                  <a:cubicBezTo>
                    <a:pt x="486127" y="916662"/>
                    <a:pt x="497761" y="915741"/>
                    <a:pt x="509276" y="915355"/>
                  </a:cubicBezTo>
                  <a:cubicBezTo>
                    <a:pt x="513829" y="915206"/>
                    <a:pt x="518382" y="915266"/>
                    <a:pt x="522934" y="915355"/>
                  </a:cubicBezTo>
                  <a:cubicBezTo>
                    <a:pt x="530254" y="941563"/>
                    <a:pt x="540192" y="967414"/>
                    <a:pt x="547542" y="993711"/>
                  </a:cubicBezTo>
                  <a:cubicBezTo>
                    <a:pt x="553077" y="1013381"/>
                    <a:pt x="556796" y="1033973"/>
                    <a:pt x="561765" y="1053852"/>
                  </a:cubicBezTo>
                  <a:cubicBezTo>
                    <a:pt x="568698" y="1080951"/>
                    <a:pt x="577030" y="1106743"/>
                    <a:pt x="582564" y="1134466"/>
                  </a:cubicBezTo>
                  <a:cubicBezTo>
                    <a:pt x="595835" y="1201560"/>
                    <a:pt x="619521" y="1266069"/>
                    <a:pt x="638445" y="1331677"/>
                  </a:cubicBezTo>
                  <a:cubicBezTo>
                    <a:pt x="649693" y="1366116"/>
                    <a:pt x="657608" y="1401505"/>
                    <a:pt x="666743" y="1436894"/>
                  </a:cubicBezTo>
                  <a:cubicBezTo>
                    <a:pt x="669837" y="1446046"/>
                    <a:pt x="672991" y="1472997"/>
                    <a:pt x="682245" y="1476057"/>
                  </a:cubicBezTo>
                  <a:cubicBezTo>
                    <a:pt x="702182" y="1481763"/>
                    <a:pt x="710543" y="1438588"/>
                    <a:pt x="718636" y="1425573"/>
                  </a:cubicBezTo>
                  <a:cubicBezTo>
                    <a:pt x="737501" y="1391967"/>
                    <a:pt x="748243" y="1354914"/>
                    <a:pt x="762823" y="1319435"/>
                  </a:cubicBezTo>
                  <a:cubicBezTo>
                    <a:pt x="786925" y="1324130"/>
                    <a:pt x="809688" y="1334530"/>
                    <a:pt x="831767" y="1345197"/>
                  </a:cubicBezTo>
                  <a:cubicBezTo>
                    <a:pt x="849561" y="1353339"/>
                    <a:pt x="868456" y="1358687"/>
                    <a:pt x="886339" y="1366591"/>
                  </a:cubicBezTo>
                  <a:cubicBezTo>
                    <a:pt x="899550" y="1372534"/>
                    <a:pt x="914785" y="1378863"/>
                    <a:pt x="928889" y="1383439"/>
                  </a:cubicBezTo>
                  <a:cubicBezTo>
                    <a:pt x="934989" y="1386737"/>
                    <a:pt x="943202" y="1385073"/>
                    <a:pt x="946177" y="1378507"/>
                  </a:cubicBezTo>
                  <a:cubicBezTo>
                    <a:pt x="950462" y="1368374"/>
                    <a:pt x="946891" y="1357112"/>
                    <a:pt x="944600" y="1346891"/>
                  </a:cubicBezTo>
                  <a:cubicBezTo>
                    <a:pt x="941178" y="1333371"/>
                    <a:pt x="936507" y="1320237"/>
                    <a:pt x="931716" y="1307134"/>
                  </a:cubicBezTo>
                  <a:cubicBezTo>
                    <a:pt x="923771" y="1282174"/>
                    <a:pt x="911661" y="1258848"/>
                    <a:pt x="902853" y="1234216"/>
                  </a:cubicBezTo>
                  <a:cubicBezTo>
                    <a:pt x="889820" y="1196657"/>
                    <a:pt x="874079" y="1160079"/>
                    <a:pt x="859678" y="1123026"/>
                  </a:cubicBezTo>
                  <a:cubicBezTo>
                    <a:pt x="832808" y="1035905"/>
                    <a:pt x="800940" y="950031"/>
                    <a:pt x="759610" y="868615"/>
                  </a:cubicBezTo>
                  <a:cubicBezTo>
                    <a:pt x="756426" y="861840"/>
                    <a:pt x="753540" y="855036"/>
                    <a:pt x="750624" y="848142"/>
                  </a:cubicBezTo>
                  <a:cubicBezTo>
                    <a:pt x="748957" y="844368"/>
                    <a:pt x="747767" y="839525"/>
                    <a:pt x="743423" y="838039"/>
                  </a:cubicBezTo>
                  <a:cubicBezTo>
                    <a:pt x="743125" y="837920"/>
                    <a:pt x="742828" y="837831"/>
                    <a:pt x="742530" y="837772"/>
                  </a:cubicBezTo>
                  <a:cubicBezTo>
                    <a:pt x="752796" y="829601"/>
                    <a:pt x="750505" y="816913"/>
                    <a:pt x="744107" y="803155"/>
                  </a:cubicBezTo>
                  <a:cubicBezTo>
                    <a:pt x="743988" y="802917"/>
                    <a:pt x="743869" y="802709"/>
                    <a:pt x="743780" y="802472"/>
                  </a:cubicBezTo>
                  <a:cubicBezTo>
                    <a:pt x="744286" y="802056"/>
                    <a:pt x="744762" y="801669"/>
                    <a:pt x="745178" y="801402"/>
                  </a:cubicBezTo>
                  <a:cubicBezTo>
                    <a:pt x="756932" y="792458"/>
                    <a:pt x="768685" y="783484"/>
                    <a:pt x="780706" y="774897"/>
                  </a:cubicBezTo>
                  <a:cubicBezTo>
                    <a:pt x="782105" y="773738"/>
                    <a:pt x="783861" y="772787"/>
                    <a:pt x="785557" y="771777"/>
                  </a:cubicBezTo>
                  <a:cubicBezTo>
                    <a:pt x="794513" y="778225"/>
                    <a:pt x="803380" y="785030"/>
                    <a:pt x="813676" y="788892"/>
                  </a:cubicBezTo>
                  <a:cubicBezTo>
                    <a:pt x="821591" y="791715"/>
                    <a:pt x="829327" y="787318"/>
                    <a:pt x="834713" y="781672"/>
                  </a:cubicBezTo>
                  <a:cubicBezTo>
                    <a:pt x="843282" y="774362"/>
                    <a:pt x="850811" y="765953"/>
                    <a:pt x="858428" y="757663"/>
                  </a:cubicBezTo>
                  <a:cubicBezTo>
                    <a:pt x="870360" y="744054"/>
                    <a:pt x="909518" y="700345"/>
                    <a:pt x="897408" y="682724"/>
                  </a:cubicBezTo>
                  <a:cubicBezTo>
                    <a:pt x="891635" y="677703"/>
                    <a:pt x="885744" y="672800"/>
                    <a:pt x="879792" y="667986"/>
                  </a:cubicBezTo>
                  <a:cubicBezTo>
                    <a:pt x="881518" y="666530"/>
                    <a:pt x="882857" y="664421"/>
                    <a:pt x="883512" y="662192"/>
                  </a:cubicBezTo>
                  <a:cubicBezTo>
                    <a:pt x="889314" y="650098"/>
                    <a:pt x="893391" y="637321"/>
                    <a:pt x="899193" y="625198"/>
                  </a:cubicBezTo>
                  <a:cubicBezTo>
                    <a:pt x="900264" y="620919"/>
                    <a:pt x="920349" y="577923"/>
                    <a:pt x="921807" y="563334"/>
                  </a:cubicBezTo>
                  <a:cubicBezTo>
                    <a:pt x="935078" y="563601"/>
                    <a:pt x="948885" y="564047"/>
                    <a:pt x="959835" y="556440"/>
                  </a:cubicBezTo>
                  <a:cubicBezTo>
                    <a:pt x="964625" y="551953"/>
                    <a:pt x="965131" y="544970"/>
                    <a:pt x="966054" y="538849"/>
                  </a:cubicBezTo>
                  <a:cubicBezTo>
                    <a:pt x="968315" y="519743"/>
                    <a:pt x="967571" y="500608"/>
                    <a:pt x="967601" y="481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5409276" y="1491623"/>
              <a:ext cx="83182" cy="83495"/>
            </a:xfrm>
            <a:custGeom>
              <a:rect b="b" l="l" r="r" t="t"/>
              <a:pathLst>
                <a:path extrusionOk="0" h="166990" w="166363">
                  <a:moveTo>
                    <a:pt x="166363" y="84774"/>
                  </a:moveTo>
                  <a:cubicBezTo>
                    <a:pt x="153896" y="116865"/>
                    <a:pt x="128068" y="142449"/>
                    <a:pt x="103371" y="165744"/>
                  </a:cubicBezTo>
                  <a:cubicBezTo>
                    <a:pt x="98907" y="170826"/>
                    <a:pt x="87243" y="158881"/>
                    <a:pt x="82334" y="156533"/>
                  </a:cubicBezTo>
                  <a:cubicBezTo>
                    <a:pt x="56298" y="139537"/>
                    <a:pt x="32850" y="119361"/>
                    <a:pt x="10623" y="97759"/>
                  </a:cubicBezTo>
                  <a:cubicBezTo>
                    <a:pt x="6844" y="94431"/>
                    <a:pt x="3600" y="91608"/>
                    <a:pt x="0" y="88429"/>
                  </a:cubicBezTo>
                  <a:cubicBezTo>
                    <a:pt x="12438" y="78712"/>
                    <a:pt x="24072" y="68045"/>
                    <a:pt x="34338" y="55892"/>
                  </a:cubicBezTo>
                  <a:cubicBezTo>
                    <a:pt x="50257" y="38717"/>
                    <a:pt x="64659" y="20176"/>
                    <a:pt x="76204" y="0"/>
                  </a:cubicBezTo>
                  <a:cubicBezTo>
                    <a:pt x="103460" y="31021"/>
                    <a:pt x="136459" y="56367"/>
                    <a:pt x="166363" y="847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4" name="Google Shape;464;p14"/>
            <p:cNvGrpSpPr/>
            <p:nvPr/>
          </p:nvGrpSpPr>
          <p:grpSpPr>
            <a:xfrm>
              <a:off x="5059768" y="1196121"/>
              <a:ext cx="466407" cy="725923"/>
              <a:chOff x="5059768" y="1196121"/>
              <a:chExt cx="466407" cy="725923"/>
            </a:xfrm>
          </p:grpSpPr>
          <p:sp>
            <p:nvSpPr>
              <p:cNvPr id="465" name="Google Shape;465;p14"/>
              <p:cNvSpPr/>
              <p:nvPr/>
            </p:nvSpPr>
            <p:spPr>
              <a:xfrm>
                <a:off x="5352725" y="1550026"/>
                <a:ext cx="64305" cy="67480"/>
              </a:xfrm>
              <a:custGeom>
                <a:rect b="b" l="l" r="r" t="t"/>
                <a:pathLst>
                  <a:path extrusionOk="0" h="134960" w="128610">
                    <a:moveTo>
                      <a:pt x="122236" y="81386"/>
                    </a:moveTo>
                    <a:cubicBezTo>
                      <a:pt x="124914" y="87270"/>
                      <a:pt x="129318" y="94669"/>
                      <a:pt x="128514" y="101592"/>
                    </a:cubicBezTo>
                    <a:cubicBezTo>
                      <a:pt x="102954" y="116152"/>
                      <a:pt x="75490" y="126463"/>
                      <a:pt x="47371" y="134961"/>
                    </a:cubicBezTo>
                    <a:cubicBezTo>
                      <a:pt x="38920" y="113804"/>
                      <a:pt x="28030" y="93807"/>
                      <a:pt x="17586" y="73601"/>
                    </a:cubicBezTo>
                    <a:cubicBezTo>
                      <a:pt x="11486" y="62340"/>
                      <a:pt x="6427" y="49206"/>
                      <a:pt x="0" y="37558"/>
                    </a:cubicBezTo>
                    <a:cubicBezTo>
                      <a:pt x="24965" y="28763"/>
                      <a:pt x="48442" y="16343"/>
                      <a:pt x="70015" y="773"/>
                    </a:cubicBezTo>
                    <a:cubicBezTo>
                      <a:pt x="70431" y="535"/>
                      <a:pt x="70848" y="267"/>
                      <a:pt x="71265" y="0"/>
                    </a:cubicBezTo>
                    <a:cubicBezTo>
                      <a:pt x="71354" y="119"/>
                      <a:pt x="71443" y="238"/>
                      <a:pt x="71532" y="357"/>
                    </a:cubicBezTo>
                    <a:cubicBezTo>
                      <a:pt x="73407" y="2853"/>
                      <a:pt x="75609" y="7042"/>
                      <a:pt x="79358" y="7220"/>
                    </a:cubicBezTo>
                    <a:cubicBezTo>
                      <a:pt x="79447" y="7310"/>
                      <a:pt x="79537" y="7369"/>
                      <a:pt x="79626" y="7458"/>
                    </a:cubicBezTo>
                    <a:cubicBezTo>
                      <a:pt x="79745" y="8468"/>
                      <a:pt x="80072" y="9508"/>
                      <a:pt x="80667" y="10578"/>
                    </a:cubicBezTo>
                    <a:cubicBezTo>
                      <a:pt x="90368" y="25287"/>
                      <a:pt x="99383" y="40381"/>
                      <a:pt x="108280" y="55595"/>
                    </a:cubicBezTo>
                    <a:cubicBezTo>
                      <a:pt x="113250" y="64034"/>
                      <a:pt x="117832" y="72680"/>
                      <a:pt x="122236" y="813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4"/>
              <p:cNvSpPr/>
              <p:nvPr/>
            </p:nvSpPr>
            <p:spPr>
              <a:xfrm>
                <a:off x="5283634" y="1574718"/>
                <a:ext cx="47861" cy="63886"/>
              </a:xfrm>
              <a:custGeom>
                <a:rect b="b" l="l" r="r" t="t"/>
                <a:pathLst>
                  <a:path extrusionOk="0" h="127772" w="95721">
                    <a:moveTo>
                      <a:pt x="95721" y="446"/>
                    </a:moveTo>
                    <a:cubicBezTo>
                      <a:pt x="95692" y="535"/>
                      <a:pt x="95692" y="624"/>
                      <a:pt x="95692" y="683"/>
                    </a:cubicBezTo>
                    <a:cubicBezTo>
                      <a:pt x="94888" y="42313"/>
                      <a:pt x="95870" y="84150"/>
                      <a:pt x="92656" y="125660"/>
                    </a:cubicBezTo>
                    <a:cubicBezTo>
                      <a:pt x="77362" y="127859"/>
                      <a:pt x="61949" y="126641"/>
                      <a:pt x="46565" y="126849"/>
                    </a:cubicBezTo>
                    <a:cubicBezTo>
                      <a:pt x="31271" y="126908"/>
                      <a:pt x="15738" y="129226"/>
                      <a:pt x="563" y="126284"/>
                    </a:cubicBezTo>
                    <a:cubicBezTo>
                      <a:pt x="-1877" y="96481"/>
                      <a:pt x="4372" y="65103"/>
                      <a:pt x="4878" y="35033"/>
                    </a:cubicBezTo>
                    <a:cubicBezTo>
                      <a:pt x="5086" y="23325"/>
                      <a:pt x="4997" y="11648"/>
                      <a:pt x="5681" y="0"/>
                    </a:cubicBezTo>
                    <a:cubicBezTo>
                      <a:pt x="23326" y="2734"/>
                      <a:pt x="41239" y="4130"/>
                      <a:pt x="59003" y="4843"/>
                    </a:cubicBezTo>
                    <a:cubicBezTo>
                      <a:pt x="71411" y="4962"/>
                      <a:pt x="83670" y="3209"/>
                      <a:pt x="95721" y="4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4"/>
              <p:cNvSpPr/>
              <p:nvPr/>
            </p:nvSpPr>
            <p:spPr>
              <a:xfrm>
                <a:off x="5059768" y="1595904"/>
                <a:ext cx="220027" cy="326140"/>
              </a:xfrm>
              <a:custGeom>
                <a:rect b="b" l="l" r="r" t="t"/>
                <a:pathLst>
                  <a:path extrusionOk="0" h="652280" w="440054">
                    <a:moveTo>
                      <a:pt x="309666" y="63053"/>
                    </a:moveTo>
                    <a:cubicBezTo>
                      <a:pt x="310201" y="63053"/>
                      <a:pt x="310618" y="62518"/>
                      <a:pt x="310588" y="62013"/>
                    </a:cubicBezTo>
                    <a:cubicBezTo>
                      <a:pt x="310529" y="61448"/>
                      <a:pt x="310082" y="61092"/>
                      <a:pt x="309547" y="61092"/>
                    </a:cubicBezTo>
                    <a:cubicBezTo>
                      <a:pt x="309011" y="61092"/>
                      <a:pt x="308595" y="61627"/>
                      <a:pt x="308624" y="62132"/>
                    </a:cubicBezTo>
                    <a:cubicBezTo>
                      <a:pt x="308654" y="62726"/>
                      <a:pt x="309130" y="63053"/>
                      <a:pt x="309666" y="63053"/>
                    </a:cubicBezTo>
                    <a:close/>
                    <a:moveTo>
                      <a:pt x="440055" y="97432"/>
                    </a:moveTo>
                    <a:cubicBezTo>
                      <a:pt x="438537" y="102246"/>
                      <a:pt x="436901" y="107000"/>
                      <a:pt x="435443" y="111843"/>
                    </a:cubicBezTo>
                    <a:cubicBezTo>
                      <a:pt x="430087" y="129761"/>
                      <a:pt x="422410" y="146906"/>
                      <a:pt x="416101" y="164526"/>
                    </a:cubicBezTo>
                    <a:cubicBezTo>
                      <a:pt x="408038" y="190734"/>
                      <a:pt x="398308" y="216407"/>
                      <a:pt x="390363" y="242644"/>
                    </a:cubicBezTo>
                    <a:cubicBezTo>
                      <a:pt x="381645" y="274557"/>
                      <a:pt x="373551" y="305103"/>
                      <a:pt x="360012" y="335589"/>
                    </a:cubicBezTo>
                    <a:cubicBezTo>
                      <a:pt x="346831" y="366730"/>
                      <a:pt x="335464" y="398553"/>
                      <a:pt x="322014" y="429664"/>
                    </a:cubicBezTo>
                    <a:cubicBezTo>
                      <a:pt x="308208" y="470342"/>
                      <a:pt x="288807" y="509386"/>
                      <a:pt x="270835" y="548549"/>
                    </a:cubicBezTo>
                    <a:cubicBezTo>
                      <a:pt x="262890" y="569379"/>
                      <a:pt x="255570" y="590268"/>
                      <a:pt x="246168" y="610562"/>
                    </a:cubicBezTo>
                    <a:cubicBezTo>
                      <a:pt x="240097" y="624795"/>
                      <a:pt x="235545" y="638850"/>
                      <a:pt x="226975" y="652281"/>
                    </a:cubicBezTo>
                    <a:cubicBezTo>
                      <a:pt x="199927" y="620101"/>
                      <a:pt x="180646" y="583196"/>
                      <a:pt x="158984" y="547153"/>
                    </a:cubicBezTo>
                    <a:cubicBezTo>
                      <a:pt x="151247" y="536159"/>
                      <a:pt x="145772" y="515329"/>
                      <a:pt x="130270" y="514230"/>
                    </a:cubicBezTo>
                    <a:cubicBezTo>
                      <a:pt x="125360" y="514557"/>
                      <a:pt x="121730" y="518122"/>
                      <a:pt x="117832" y="520707"/>
                    </a:cubicBezTo>
                    <a:cubicBezTo>
                      <a:pt x="100306" y="532623"/>
                      <a:pt x="84565" y="546826"/>
                      <a:pt x="67932" y="559870"/>
                    </a:cubicBezTo>
                    <a:cubicBezTo>
                      <a:pt x="46419" y="576094"/>
                      <a:pt x="22882" y="589406"/>
                      <a:pt x="0" y="603550"/>
                    </a:cubicBezTo>
                    <a:cubicBezTo>
                      <a:pt x="17347" y="538417"/>
                      <a:pt x="43741" y="475691"/>
                      <a:pt x="69598" y="413440"/>
                    </a:cubicBezTo>
                    <a:cubicBezTo>
                      <a:pt x="80489" y="386371"/>
                      <a:pt x="87660" y="357964"/>
                      <a:pt x="98937" y="331073"/>
                    </a:cubicBezTo>
                    <a:cubicBezTo>
                      <a:pt x="112654" y="298447"/>
                      <a:pt x="128038" y="265791"/>
                      <a:pt x="140803" y="232660"/>
                    </a:cubicBezTo>
                    <a:cubicBezTo>
                      <a:pt x="153985" y="192784"/>
                      <a:pt x="171689" y="154958"/>
                      <a:pt x="188650" y="116598"/>
                    </a:cubicBezTo>
                    <a:cubicBezTo>
                      <a:pt x="202189" y="80317"/>
                      <a:pt x="212901" y="43085"/>
                      <a:pt x="228017" y="7369"/>
                    </a:cubicBezTo>
                    <a:cubicBezTo>
                      <a:pt x="228433" y="6180"/>
                      <a:pt x="229891" y="2912"/>
                      <a:pt x="230665" y="0"/>
                    </a:cubicBezTo>
                    <a:cubicBezTo>
                      <a:pt x="233641" y="1991"/>
                      <a:pt x="236646" y="3922"/>
                      <a:pt x="239651" y="5794"/>
                    </a:cubicBezTo>
                    <a:cubicBezTo>
                      <a:pt x="238401" y="8825"/>
                      <a:pt x="237896" y="12004"/>
                      <a:pt x="239592" y="15154"/>
                    </a:cubicBezTo>
                    <a:cubicBezTo>
                      <a:pt x="252982" y="34409"/>
                      <a:pt x="279077" y="38390"/>
                      <a:pt x="299995" y="45314"/>
                    </a:cubicBezTo>
                    <a:cubicBezTo>
                      <a:pt x="313772" y="50068"/>
                      <a:pt x="326865" y="56664"/>
                      <a:pt x="340493" y="61656"/>
                    </a:cubicBezTo>
                    <a:cubicBezTo>
                      <a:pt x="348259" y="63380"/>
                      <a:pt x="356561" y="53693"/>
                      <a:pt x="364238" y="40262"/>
                    </a:cubicBezTo>
                    <a:cubicBezTo>
                      <a:pt x="367897" y="43917"/>
                      <a:pt x="373581" y="45819"/>
                      <a:pt x="377925" y="48404"/>
                    </a:cubicBezTo>
                    <a:cubicBezTo>
                      <a:pt x="393279" y="55773"/>
                      <a:pt x="407948" y="65222"/>
                      <a:pt x="424820" y="69650"/>
                    </a:cubicBezTo>
                    <a:cubicBezTo>
                      <a:pt x="427706" y="70363"/>
                      <a:pt x="430087" y="69590"/>
                      <a:pt x="431723" y="68134"/>
                    </a:cubicBezTo>
                    <a:cubicBezTo>
                      <a:pt x="431961" y="68342"/>
                      <a:pt x="432229" y="68580"/>
                      <a:pt x="432527" y="68788"/>
                    </a:cubicBezTo>
                    <a:cubicBezTo>
                      <a:pt x="433062" y="69204"/>
                      <a:pt x="433598" y="69471"/>
                      <a:pt x="434163" y="69620"/>
                    </a:cubicBezTo>
                    <a:cubicBezTo>
                      <a:pt x="433866" y="74344"/>
                      <a:pt x="433568" y="79069"/>
                      <a:pt x="433300" y="83882"/>
                    </a:cubicBezTo>
                    <a:cubicBezTo>
                      <a:pt x="432140" y="90390"/>
                      <a:pt x="435205" y="94906"/>
                      <a:pt x="440055" y="974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4"/>
              <p:cNvSpPr/>
              <p:nvPr/>
            </p:nvSpPr>
            <p:spPr>
              <a:xfrm>
                <a:off x="5191838" y="1211673"/>
                <a:ext cx="63498" cy="88562"/>
              </a:xfrm>
              <a:custGeom>
                <a:rect b="b" l="l" r="r" t="t"/>
                <a:pathLst>
                  <a:path extrusionOk="0" h="177124" w="126996">
                    <a:moveTo>
                      <a:pt x="126491" y="146965"/>
                    </a:moveTo>
                    <a:cubicBezTo>
                      <a:pt x="126610" y="147500"/>
                      <a:pt x="126788" y="147976"/>
                      <a:pt x="126997" y="148451"/>
                    </a:cubicBezTo>
                    <a:cubicBezTo>
                      <a:pt x="120718" y="150798"/>
                      <a:pt x="114470" y="153116"/>
                      <a:pt x="108191" y="155285"/>
                    </a:cubicBezTo>
                    <a:cubicBezTo>
                      <a:pt x="90992" y="161436"/>
                      <a:pt x="73913" y="168538"/>
                      <a:pt x="57696" y="177125"/>
                    </a:cubicBezTo>
                    <a:cubicBezTo>
                      <a:pt x="49722" y="150798"/>
                      <a:pt x="34963" y="127146"/>
                      <a:pt x="24042" y="101978"/>
                    </a:cubicBezTo>
                    <a:cubicBezTo>
                      <a:pt x="11634" y="78059"/>
                      <a:pt x="9879" y="50633"/>
                      <a:pt x="0" y="25881"/>
                    </a:cubicBezTo>
                    <a:cubicBezTo>
                      <a:pt x="29666" y="14590"/>
                      <a:pt x="61445" y="8112"/>
                      <a:pt x="92153" y="0"/>
                    </a:cubicBezTo>
                    <a:cubicBezTo>
                      <a:pt x="106852" y="36102"/>
                      <a:pt x="113696" y="75028"/>
                      <a:pt x="120510" y="113299"/>
                    </a:cubicBezTo>
                    <a:cubicBezTo>
                      <a:pt x="122325" y="124561"/>
                      <a:pt x="124110" y="135852"/>
                      <a:pt x="126491" y="1469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4"/>
              <p:cNvSpPr/>
              <p:nvPr/>
            </p:nvSpPr>
            <p:spPr>
              <a:xfrm>
                <a:off x="5191718" y="1308184"/>
                <a:ext cx="240776" cy="235595"/>
              </a:xfrm>
              <a:custGeom>
                <a:rect b="b" l="l" r="r" t="t"/>
                <a:pathLst>
                  <a:path extrusionOk="0" h="471190" w="481553">
                    <a:moveTo>
                      <a:pt x="481147" y="219883"/>
                    </a:moveTo>
                    <a:cubicBezTo>
                      <a:pt x="483409" y="257709"/>
                      <a:pt x="476416" y="298388"/>
                      <a:pt x="455617" y="330924"/>
                    </a:cubicBezTo>
                    <a:cubicBezTo>
                      <a:pt x="436990" y="365987"/>
                      <a:pt x="412323" y="399237"/>
                      <a:pt x="379413" y="422057"/>
                    </a:cubicBezTo>
                    <a:cubicBezTo>
                      <a:pt x="356709" y="435636"/>
                      <a:pt x="332518" y="445799"/>
                      <a:pt x="308803" y="457862"/>
                    </a:cubicBezTo>
                    <a:cubicBezTo>
                      <a:pt x="289611" y="467846"/>
                      <a:pt x="267830" y="469273"/>
                      <a:pt x="246376" y="471026"/>
                    </a:cubicBezTo>
                    <a:cubicBezTo>
                      <a:pt x="199154" y="473046"/>
                      <a:pt x="153539" y="456288"/>
                      <a:pt x="112684" y="433735"/>
                    </a:cubicBezTo>
                    <a:cubicBezTo>
                      <a:pt x="94147" y="423632"/>
                      <a:pt x="78138" y="409518"/>
                      <a:pt x="63528" y="394423"/>
                    </a:cubicBezTo>
                    <a:cubicBezTo>
                      <a:pt x="39486" y="371811"/>
                      <a:pt x="20561" y="343791"/>
                      <a:pt x="8689" y="313007"/>
                    </a:cubicBezTo>
                    <a:cubicBezTo>
                      <a:pt x="5654" y="299220"/>
                      <a:pt x="1399" y="285521"/>
                      <a:pt x="0" y="271467"/>
                    </a:cubicBezTo>
                    <a:cubicBezTo>
                      <a:pt x="149" y="252955"/>
                      <a:pt x="3630" y="233997"/>
                      <a:pt x="7022" y="215753"/>
                    </a:cubicBezTo>
                    <a:cubicBezTo>
                      <a:pt x="14669" y="175669"/>
                      <a:pt x="24370" y="135377"/>
                      <a:pt x="43889" y="99185"/>
                    </a:cubicBezTo>
                    <a:cubicBezTo>
                      <a:pt x="54512" y="79841"/>
                      <a:pt x="68021" y="60706"/>
                      <a:pt x="86351" y="47750"/>
                    </a:cubicBezTo>
                    <a:cubicBezTo>
                      <a:pt x="119677" y="26267"/>
                      <a:pt x="156306" y="10251"/>
                      <a:pt x="195524" y="3358"/>
                    </a:cubicBezTo>
                    <a:cubicBezTo>
                      <a:pt x="204063" y="1783"/>
                      <a:pt x="213704" y="327"/>
                      <a:pt x="222631" y="0"/>
                    </a:cubicBezTo>
                    <a:cubicBezTo>
                      <a:pt x="234474" y="1397"/>
                      <a:pt x="246227" y="3655"/>
                      <a:pt x="257981" y="5616"/>
                    </a:cubicBezTo>
                    <a:cubicBezTo>
                      <a:pt x="301751" y="12123"/>
                      <a:pt x="345670" y="23147"/>
                      <a:pt x="382894" y="48018"/>
                    </a:cubicBezTo>
                    <a:cubicBezTo>
                      <a:pt x="391851" y="54377"/>
                      <a:pt x="401015" y="60884"/>
                      <a:pt x="409406" y="68075"/>
                    </a:cubicBezTo>
                    <a:cubicBezTo>
                      <a:pt x="423540" y="82129"/>
                      <a:pt x="434996" y="98710"/>
                      <a:pt x="446274" y="115052"/>
                    </a:cubicBezTo>
                    <a:cubicBezTo>
                      <a:pt x="456123" y="131603"/>
                      <a:pt x="465823" y="148570"/>
                      <a:pt x="472845" y="166547"/>
                    </a:cubicBezTo>
                    <a:cubicBezTo>
                      <a:pt x="478320" y="183573"/>
                      <a:pt x="480135" y="201758"/>
                      <a:pt x="481147" y="2198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4"/>
              <p:cNvSpPr/>
              <p:nvPr/>
            </p:nvSpPr>
            <p:spPr>
              <a:xfrm>
                <a:off x="5285701" y="1196121"/>
                <a:ext cx="56906" cy="83924"/>
              </a:xfrm>
              <a:custGeom>
                <a:rect b="b" l="l" r="r" t="t"/>
                <a:pathLst>
                  <a:path extrusionOk="0" h="167848" w="113812">
                    <a:moveTo>
                      <a:pt x="111792" y="4570"/>
                    </a:moveTo>
                    <a:cubicBezTo>
                      <a:pt x="115481" y="16455"/>
                      <a:pt x="113071" y="29381"/>
                      <a:pt x="112654" y="41623"/>
                    </a:cubicBezTo>
                    <a:cubicBezTo>
                      <a:pt x="112625" y="41653"/>
                      <a:pt x="112625" y="41653"/>
                      <a:pt x="112654" y="41683"/>
                    </a:cubicBezTo>
                    <a:cubicBezTo>
                      <a:pt x="112654" y="41742"/>
                      <a:pt x="112625" y="41801"/>
                      <a:pt x="112625" y="41861"/>
                    </a:cubicBezTo>
                    <a:cubicBezTo>
                      <a:pt x="109411" y="83906"/>
                      <a:pt x="102627" y="125714"/>
                      <a:pt x="100246" y="167848"/>
                    </a:cubicBezTo>
                    <a:cubicBezTo>
                      <a:pt x="67099" y="161757"/>
                      <a:pt x="33386" y="157626"/>
                      <a:pt x="0" y="161222"/>
                    </a:cubicBezTo>
                    <a:cubicBezTo>
                      <a:pt x="3273" y="120692"/>
                      <a:pt x="4076" y="80014"/>
                      <a:pt x="5326" y="39365"/>
                    </a:cubicBezTo>
                    <a:cubicBezTo>
                      <a:pt x="7707" y="37552"/>
                      <a:pt x="8956" y="34462"/>
                      <a:pt x="8123" y="31372"/>
                    </a:cubicBezTo>
                    <a:cubicBezTo>
                      <a:pt x="7707" y="29856"/>
                      <a:pt x="6844" y="28549"/>
                      <a:pt x="5683" y="27628"/>
                    </a:cubicBezTo>
                    <a:cubicBezTo>
                      <a:pt x="5981" y="18951"/>
                      <a:pt x="6278" y="10305"/>
                      <a:pt x="6665" y="1628"/>
                    </a:cubicBezTo>
                    <a:cubicBezTo>
                      <a:pt x="22942" y="-1967"/>
                      <a:pt x="39724" y="1509"/>
                      <a:pt x="56208" y="1539"/>
                    </a:cubicBezTo>
                    <a:cubicBezTo>
                      <a:pt x="74776" y="1806"/>
                      <a:pt x="93284" y="3352"/>
                      <a:pt x="111792" y="45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4"/>
              <p:cNvSpPr/>
              <p:nvPr/>
            </p:nvSpPr>
            <p:spPr>
              <a:xfrm>
                <a:off x="5366964" y="1212149"/>
                <a:ext cx="70297" cy="89023"/>
              </a:xfrm>
              <a:custGeom>
                <a:rect b="b" l="l" r="r" t="t"/>
                <a:pathLst>
                  <a:path extrusionOk="0" h="178046" w="140594">
                    <a:moveTo>
                      <a:pt x="140595" y="44512"/>
                    </a:moveTo>
                    <a:cubicBezTo>
                      <a:pt x="138631" y="62904"/>
                      <a:pt x="127532" y="79158"/>
                      <a:pt x="119082" y="95233"/>
                    </a:cubicBezTo>
                    <a:cubicBezTo>
                      <a:pt x="105007" y="119034"/>
                      <a:pt x="92659" y="143845"/>
                      <a:pt x="78525" y="167616"/>
                    </a:cubicBezTo>
                    <a:cubicBezTo>
                      <a:pt x="77275" y="170618"/>
                      <a:pt x="74448" y="174272"/>
                      <a:pt x="72068" y="178046"/>
                    </a:cubicBezTo>
                    <a:cubicBezTo>
                      <a:pt x="58202" y="171301"/>
                      <a:pt x="43949" y="165388"/>
                      <a:pt x="29637" y="160069"/>
                    </a:cubicBezTo>
                    <a:cubicBezTo>
                      <a:pt x="19966" y="155850"/>
                      <a:pt x="10087" y="152165"/>
                      <a:pt x="0" y="149164"/>
                    </a:cubicBezTo>
                    <a:cubicBezTo>
                      <a:pt x="655" y="147114"/>
                      <a:pt x="1369" y="145093"/>
                      <a:pt x="2113" y="143043"/>
                    </a:cubicBezTo>
                    <a:cubicBezTo>
                      <a:pt x="11307" y="118440"/>
                      <a:pt x="22436" y="94580"/>
                      <a:pt x="31065" y="69739"/>
                    </a:cubicBezTo>
                    <a:cubicBezTo>
                      <a:pt x="38980" y="45878"/>
                      <a:pt x="49067" y="22820"/>
                      <a:pt x="59600" y="0"/>
                    </a:cubicBezTo>
                    <a:cubicBezTo>
                      <a:pt x="88344" y="11291"/>
                      <a:pt x="112565" y="31467"/>
                      <a:pt x="140595" y="445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4"/>
              <p:cNvSpPr/>
              <p:nvPr/>
            </p:nvSpPr>
            <p:spPr>
              <a:xfrm>
                <a:off x="5435863" y="1276286"/>
                <a:ext cx="81218" cy="84595"/>
              </a:xfrm>
              <a:custGeom>
                <a:rect b="b" l="l" r="r" t="t"/>
                <a:pathLst>
                  <a:path extrusionOk="0" h="169191" w="162435">
                    <a:moveTo>
                      <a:pt x="162435" y="96392"/>
                    </a:moveTo>
                    <a:cubicBezTo>
                      <a:pt x="156127" y="107297"/>
                      <a:pt x="143422" y="112616"/>
                      <a:pt x="133573" y="119836"/>
                    </a:cubicBezTo>
                    <a:cubicBezTo>
                      <a:pt x="119201" y="129701"/>
                      <a:pt x="104650" y="139418"/>
                      <a:pt x="89773" y="148540"/>
                    </a:cubicBezTo>
                    <a:cubicBezTo>
                      <a:pt x="81679" y="153383"/>
                      <a:pt x="73347" y="157841"/>
                      <a:pt x="64986" y="162268"/>
                    </a:cubicBezTo>
                    <a:cubicBezTo>
                      <a:pt x="61862" y="164318"/>
                      <a:pt x="56893" y="166458"/>
                      <a:pt x="53054" y="169191"/>
                    </a:cubicBezTo>
                    <a:cubicBezTo>
                      <a:pt x="50971" y="161406"/>
                      <a:pt x="48323" y="153799"/>
                      <a:pt x="44901" y="146430"/>
                    </a:cubicBezTo>
                    <a:cubicBezTo>
                      <a:pt x="39069" y="134010"/>
                      <a:pt x="29875" y="123580"/>
                      <a:pt x="21186" y="113121"/>
                    </a:cubicBezTo>
                    <a:cubicBezTo>
                      <a:pt x="14580" y="105603"/>
                      <a:pt x="7498" y="98621"/>
                      <a:pt x="0" y="92113"/>
                    </a:cubicBezTo>
                    <a:cubicBezTo>
                      <a:pt x="357" y="91668"/>
                      <a:pt x="684" y="91311"/>
                      <a:pt x="982" y="91103"/>
                    </a:cubicBezTo>
                    <a:cubicBezTo>
                      <a:pt x="29279" y="59636"/>
                      <a:pt x="60195" y="30724"/>
                      <a:pt x="89267" y="0"/>
                    </a:cubicBezTo>
                    <a:cubicBezTo>
                      <a:pt x="117891" y="28823"/>
                      <a:pt x="138780" y="63439"/>
                      <a:pt x="162435" y="963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4"/>
              <p:cNvSpPr/>
              <p:nvPr/>
            </p:nvSpPr>
            <p:spPr>
              <a:xfrm>
                <a:off x="5459266" y="1400624"/>
                <a:ext cx="66909" cy="62385"/>
              </a:xfrm>
              <a:custGeom>
                <a:rect b="b" l="l" r="r" t="t"/>
                <a:pathLst>
                  <a:path extrusionOk="0" h="124770" w="133818">
                    <a:moveTo>
                      <a:pt x="132412" y="0"/>
                    </a:moveTo>
                    <a:cubicBezTo>
                      <a:pt x="134733" y="25316"/>
                      <a:pt x="133394" y="50870"/>
                      <a:pt x="133751" y="76276"/>
                    </a:cubicBezTo>
                    <a:cubicBezTo>
                      <a:pt x="133483" y="90984"/>
                      <a:pt x="134168" y="106019"/>
                      <a:pt x="130716" y="120431"/>
                    </a:cubicBezTo>
                    <a:cubicBezTo>
                      <a:pt x="115154" y="125155"/>
                      <a:pt x="98372" y="122392"/>
                      <a:pt x="82304" y="123045"/>
                    </a:cubicBezTo>
                    <a:cubicBezTo>
                      <a:pt x="54869" y="123224"/>
                      <a:pt x="27435" y="125215"/>
                      <a:pt x="0" y="124680"/>
                    </a:cubicBezTo>
                    <a:cubicBezTo>
                      <a:pt x="11069" y="88221"/>
                      <a:pt x="14550" y="49830"/>
                      <a:pt x="14759" y="11648"/>
                    </a:cubicBezTo>
                    <a:cubicBezTo>
                      <a:pt x="15919" y="11410"/>
                      <a:pt x="15711" y="9865"/>
                      <a:pt x="14759" y="9687"/>
                    </a:cubicBezTo>
                    <a:cubicBezTo>
                      <a:pt x="14789" y="9182"/>
                      <a:pt x="14789" y="8706"/>
                      <a:pt x="14789" y="8201"/>
                    </a:cubicBezTo>
                    <a:cubicBezTo>
                      <a:pt x="34695" y="8260"/>
                      <a:pt x="54363" y="4100"/>
                      <a:pt x="74210" y="3061"/>
                    </a:cubicBezTo>
                    <a:cubicBezTo>
                      <a:pt x="93611" y="2407"/>
                      <a:pt x="113012" y="654"/>
                      <a:pt x="132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4"/>
              <p:cNvSpPr/>
              <p:nvPr/>
            </p:nvSpPr>
            <p:spPr>
              <a:xfrm>
                <a:off x="5315412" y="1609662"/>
                <a:ext cx="200939" cy="306484"/>
              </a:xfrm>
              <a:custGeom>
                <a:rect b="b" l="l" r="r" t="t"/>
                <a:pathLst>
                  <a:path extrusionOk="0" h="612969" w="401878">
                    <a:moveTo>
                      <a:pt x="386138" y="469273"/>
                    </a:moveTo>
                    <a:cubicBezTo>
                      <a:pt x="392505" y="487547"/>
                      <a:pt x="400004" y="505910"/>
                      <a:pt x="401878" y="525313"/>
                    </a:cubicBezTo>
                    <a:cubicBezTo>
                      <a:pt x="372837" y="515359"/>
                      <a:pt x="345343" y="501542"/>
                      <a:pt x="316153" y="491944"/>
                    </a:cubicBezTo>
                    <a:cubicBezTo>
                      <a:pt x="299817" y="485021"/>
                      <a:pt x="234265" y="450791"/>
                      <a:pt x="221441" y="464459"/>
                    </a:cubicBezTo>
                    <a:cubicBezTo>
                      <a:pt x="213109" y="477444"/>
                      <a:pt x="209598" y="493311"/>
                      <a:pt x="203617" y="507544"/>
                    </a:cubicBezTo>
                    <a:cubicBezTo>
                      <a:pt x="198916" y="519786"/>
                      <a:pt x="194482" y="532177"/>
                      <a:pt x="189662" y="544419"/>
                    </a:cubicBezTo>
                    <a:cubicBezTo>
                      <a:pt x="185883" y="553631"/>
                      <a:pt x="179961" y="563555"/>
                      <a:pt x="175587" y="572707"/>
                    </a:cubicBezTo>
                    <a:cubicBezTo>
                      <a:pt x="168803" y="585751"/>
                      <a:pt x="164459" y="599925"/>
                      <a:pt x="157615" y="612969"/>
                    </a:cubicBezTo>
                    <a:cubicBezTo>
                      <a:pt x="147528" y="578026"/>
                      <a:pt x="140476" y="542250"/>
                      <a:pt x="129942" y="507425"/>
                    </a:cubicBezTo>
                    <a:cubicBezTo>
                      <a:pt x="110423" y="441341"/>
                      <a:pt x="87422" y="376209"/>
                      <a:pt x="70521" y="309441"/>
                    </a:cubicBezTo>
                    <a:cubicBezTo>
                      <a:pt x="63855" y="275211"/>
                      <a:pt x="53768" y="241872"/>
                      <a:pt x="44008" y="208473"/>
                    </a:cubicBezTo>
                    <a:cubicBezTo>
                      <a:pt x="37492" y="182979"/>
                      <a:pt x="32017" y="157187"/>
                      <a:pt x="22971" y="132435"/>
                    </a:cubicBezTo>
                    <a:cubicBezTo>
                      <a:pt x="20799" y="128245"/>
                      <a:pt x="9254" y="92054"/>
                      <a:pt x="0" y="72948"/>
                    </a:cubicBezTo>
                    <a:cubicBezTo>
                      <a:pt x="5445" y="73037"/>
                      <a:pt x="10861" y="73096"/>
                      <a:pt x="16306" y="72829"/>
                    </a:cubicBezTo>
                    <a:cubicBezTo>
                      <a:pt x="25530" y="71076"/>
                      <a:pt x="40676" y="74642"/>
                      <a:pt x="43770" y="62934"/>
                    </a:cubicBezTo>
                    <a:cubicBezTo>
                      <a:pt x="45526" y="52891"/>
                      <a:pt x="46359" y="42758"/>
                      <a:pt x="46716" y="32596"/>
                    </a:cubicBezTo>
                    <a:cubicBezTo>
                      <a:pt x="62873" y="29179"/>
                      <a:pt x="78317" y="21275"/>
                      <a:pt x="93849" y="15867"/>
                    </a:cubicBezTo>
                    <a:cubicBezTo>
                      <a:pt x="98134" y="14768"/>
                      <a:pt x="103758" y="13609"/>
                      <a:pt x="105840" y="9984"/>
                    </a:cubicBezTo>
                    <a:cubicBezTo>
                      <a:pt x="105930" y="10192"/>
                      <a:pt x="105989" y="10400"/>
                      <a:pt x="106078" y="10608"/>
                    </a:cubicBezTo>
                    <a:cubicBezTo>
                      <a:pt x="108786" y="16759"/>
                      <a:pt x="108876" y="27010"/>
                      <a:pt x="116701" y="29536"/>
                    </a:cubicBezTo>
                    <a:cubicBezTo>
                      <a:pt x="128871" y="32804"/>
                      <a:pt x="140595" y="24603"/>
                      <a:pt x="152081" y="21543"/>
                    </a:cubicBezTo>
                    <a:cubicBezTo>
                      <a:pt x="169666" y="16254"/>
                      <a:pt x="186627" y="9330"/>
                      <a:pt x="202635" y="238"/>
                    </a:cubicBezTo>
                    <a:cubicBezTo>
                      <a:pt x="202844" y="149"/>
                      <a:pt x="203082" y="89"/>
                      <a:pt x="203260" y="0"/>
                    </a:cubicBezTo>
                    <a:cubicBezTo>
                      <a:pt x="202546" y="1664"/>
                      <a:pt x="202367" y="3595"/>
                      <a:pt x="203111" y="5438"/>
                    </a:cubicBezTo>
                    <a:cubicBezTo>
                      <a:pt x="210818" y="26029"/>
                      <a:pt x="221203" y="45373"/>
                      <a:pt x="230962" y="65044"/>
                    </a:cubicBezTo>
                    <a:cubicBezTo>
                      <a:pt x="246435" y="100671"/>
                      <a:pt x="262593" y="136120"/>
                      <a:pt x="275923" y="172668"/>
                    </a:cubicBezTo>
                    <a:cubicBezTo>
                      <a:pt x="287558" y="204313"/>
                      <a:pt x="299609" y="235810"/>
                      <a:pt x="308386" y="268406"/>
                    </a:cubicBezTo>
                    <a:cubicBezTo>
                      <a:pt x="316361" y="293723"/>
                      <a:pt x="327787" y="317761"/>
                      <a:pt x="336714" y="342751"/>
                    </a:cubicBezTo>
                    <a:cubicBezTo>
                      <a:pt x="347545" y="367146"/>
                      <a:pt x="355400" y="392611"/>
                      <a:pt x="365339" y="417362"/>
                    </a:cubicBezTo>
                    <a:cubicBezTo>
                      <a:pt x="373224" y="434240"/>
                      <a:pt x="380008" y="451623"/>
                      <a:pt x="386138" y="4692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4"/>
              <p:cNvSpPr/>
              <p:nvPr/>
            </p:nvSpPr>
            <p:spPr>
              <a:xfrm>
                <a:off x="5186973" y="1546802"/>
                <a:ext cx="67902" cy="71774"/>
              </a:xfrm>
              <a:custGeom>
                <a:rect b="b" l="l" r="r" t="t"/>
                <a:pathLst>
                  <a:path extrusionOk="0" h="143548" w="135804">
                    <a:moveTo>
                      <a:pt x="135804" y="38480"/>
                    </a:moveTo>
                    <a:cubicBezTo>
                      <a:pt x="135179" y="39995"/>
                      <a:pt x="134614" y="41481"/>
                      <a:pt x="134049" y="42788"/>
                    </a:cubicBezTo>
                    <a:cubicBezTo>
                      <a:pt x="129972" y="52386"/>
                      <a:pt x="126729" y="62310"/>
                      <a:pt x="122682" y="71908"/>
                    </a:cubicBezTo>
                    <a:cubicBezTo>
                      <a:pt x="111851" y="96095"/>
                      <a:pt x="103192" y="122124"/>
                      <a:pt x="87333" y="143548"/>
                    </a:cubicBezTo>
                    <a:cubicBezTo>
                      <a:pt x="71026" y="136655"/>
                      <a:pt x="54810" y="129256"/>
                      <a:pt x="37641" y="124799"/>
                    </a:cubicBezTo>
                    <a:cubicBezTo>
                      <a:pt x="24281" y="121114"/>
                      <a:pt x="10801" y="116806"/>
                      <a:pt x="0" y="107594"/>
                    </a:cubicBezTo>
                    <a:cubicBezTo>
                      <a:pt x="8451" y="89290"/>
                      <a:pt x="17020" y="71135"/>
                      <a:pt x="28268" y="54079"/>
                    </a:cubicBezTo>
                    <a:cubicBezTo>
                      <a:pt x="39575" y="36489"/>
                      <a:pt x="53590" y="19671"/>
                      <a:pt x="60880" y="0"/>
                    </a:cubicBezTo>
                    <a:cubicBezTo>
                      <a:pt x="61713" y="475"/>
                      <a:pt x="62516" y="951"/>
                      <a:pt x="63350" y="1426"/>
                    </a:cubicBezTo>
                    <a:cubicBezTo>
                      <a:pt x="86886" y="14887"/>
                      <a:pt x="110750" y="28109"/>
                      <a:pt x="135804" y="384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4"/>
              <p:cNvSpPr/>
              <p:nvPr/>
            </p:nvSpPr>
            <p:spPr>
              <a:xfrm>
                <a:off x="5098524" y="1500998"/>
                <a:ext cx="91289" cy="73111"/>
              </a:xfrm>
              <a:custGeom>
                <a:rect b="b" l="l" r="r" t="t"/>
                <a:pathLst>
                  <a:path extrusionOk="0" h="146222" w="182579">
                    <a:moveTo>
                      <a:pt x="182580" y="52950"/>
                    </a:moveTo>
                    <a:cubicBezTo>
                      <a:pt x="181687" y="53366"/>
                      <a:pt x="180943" y="54079"/>
                      <a:pt x="180616" y="55149"/>
                    </a:cubicBezTo>
                    <a:cubicBezTo>
                      <a:pt x="180557" y="55417"/>
                      <a:pt x="180497" y="55743"/>
                      <a:pt x="180497" y="56070"/>
                    </a:cubicBezTo>
                    <a:cubicBezTo>
                      <a:pt x="177730" y="56724"/>
                      <a:pt x="175201" y="59131"/>
                      <a:pt x="174367" y="61835"/>
                    </a:cubicBezTo>
                    <a:cubicBezTo>
                      <a:pt x="152200" y="82308"/>
                      <a:pt x="132472" y="103464"/>
                      <a:pt x="107715" y="121619"/>
                    </a:cubicBezTo>
                    <a:cubicBezTo>
                      <a:pt x="95634" y="129939"/>
                      <a:pt x="84952" y="142211"/>
                      <a:pt x="70550" y="146222"/>
                    </a:cubicBezTo>
                    <a:cubicBezTo>
                      <a:pt x="48353" y="128602"/>
                      <a:pt x="31243" y="105722"/>
                      <a:pt x="15562" y="82337"/>
                    </a:cubicBezTo>
                    <a:cubicBezTo>
                      <a:pt x="9552" y="72829"/>
                      <a:pt x="2321" y="63320"/>
                      <a:pt x="0" y="52118"/>
                    </a:cubicBezTo>
                    <a:cubicBezTo>
                      <a:pt x="23477" y="44096"/>
                      <a:pt x="46924" y="35954"/>
                      <a:pt x="70610" y="28585"/>
                    </a:cubicBezTo>
                    <a:cubicBezTo>
                      <a:pt x="94652" y="20295"/>
                      <a:pt x="117564" y="9211"/>
                      <a:pt x="141398" y="416"/>
                    </a:cubicBezTo>
                    <a:cubicBezTo>
                      <a:pt x="141874" y="327"/>
                      <a:pt x="142321" y="178"/>
                      <a:pt x="142737" y="0"/>
                    </a:cubicBezTo>
                    <a:cubicBezTo>
                      <a:pt x="153003" y="21156"/>
                      <a:pt x="166095" y="37974"/>
                      <a:pt x="182580" y="529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4"/>
              <p:cNvSpPr/>
              <p:nvPr/>
            </p:nvSpPr>
            <p:spPr>
              <a:xfrm>
                <a:off x="5095385" y="1401749"/>
                <a:ext cx="61058" cy="56045"/>
              </a:xfrm>
              <a:custGeom>
                <a:rect b="b" l="l" r="r" t="t"/>
                <a:pathLst>
                  <a:path extrusionOk="0" h="112090" w="122116">
                    <a:moveTo>
                      <a:pt x="122117" y="112091"/>
                    </a:moveTo>
                    <a:cubicBezTo>
                      <a:pt x="121581" y="111883"/>
                      <a:pt x="120986" y="111734"/>
                      <a:pt x="120361" y="111616"/>
                    </a:cubicBezTo>
                    <a:cubicBezTo>
                      <a:pt x="104353" y="110011"/>
                      <a:pt x="88791" y="105494"/>
                      <a:pt x="72723" y="104395"/>
                    </a:cubicBezTo>
                    <a:cubicBezTo>
                      <a:pt x="48621" y="101067"/>
                      <a:pt x="23864" y="103890"/>
                      <a:pt x="0" y="99403"/>
                    </a:cubicBezTo>
                    <a:cubicBezTo>
                      <a:pt x="1845" y="77860"/>
                      <a:pt x="2321" y="56258"/>
                      <a:pt x="3273" y="34686"/>
                    </a:cubicBezTo>
                    <a:cubicBezTo>
                      <a:pt x="4344" y="24167"/>
                      <a:pt x="4255" y="10499"/>
                      <a:pt x="10087" y="485"/>
                    </a:cubicBezTo>
                    <a:cubicBezTo>
                      <a:pt x="28893" y="-1060"/>
                      <a:pt x="47787" y="1377"/>
                      <a:pt x="66414" y="3694"/>
                    </a:cubicBezTo>
                    <a:cubicBezTo>
                      <a:pt x="83256" y="5180"/>
                      <a:pt x="101704" y="10974"/>
                      <a:pt x="118754" y="10083"/>
                    </a:cubicBezTo>
                    <a:cubicBezTo>
                      <a:pt x="114708" y="44016"/>
                      <a:pt x="115749" y="78544"/>
                      <a:pt x="122117" y="1120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4"/>
              <p:cNvSpPr/>
              <p:nvPr/>
            </p:nvSpPr>
            <p:spPr>
              <a:xfrm>
                <a:off x="5110159" y="1272349"/>
                <a:ext cx="77617" cy="94802"/>
              </a:xfrm>
              <a:custGeom>
                <a:rect b="b" l="l" r="r" t="t"/>
                <a:pathLst>
                  <a:path extrusionOk="0" h="189604" w="155234">
                    <a:moveTo>
                      <a:pt x="152259" y="104445"/>
                    </a:moveTo>
                    <a:cubicBezTo>
                      <a:pt x="153182" y="105514"/>
                      <a:pt x="154163" y="106703"/>
                      <a:pt x="155235" y="107802"/>
                    </a:cubicBezTo>
                    <a:cubicBezTo>
                      <a:pt x="142410" y="123699"/>
                      <a:pt x="132323" y="141795"/>
                      <a:pt x="122742" y="159742"/>
                    </a:cubicBezTo>
                    <a:cubicBezTo>
                      <a:pt x="117594" y="169459"/>
                      <a:pt x="112773" y="179353"/>
                      <a:pt x="108727" y="189605"/>
                    </a:cubicBezTo>
                    <a:cubicBezTo>
                      <a:pt x="96676" y="180007"/>
                      <a:pt x="83107" y="172163"/>
                      <a:pt x="71056" y="162476"/>
                    </a:cubicBezTo>
                    <a:cubicBezTo>
                      <a:pt x="48591" y="145093"/>
                      <a:pt x="23745" y="130504"/>
                      <a:pt x="4939" y="108872"/>
                    </a:cubicBezTo>
                    <a:cubicBezTo>
                      <a:pt x="3095" y="106495"/>
                      <a:pt x="655" y="104207"/>
                      <a:pt x="0" y="101176"/>
                    </a:cubicBezTo>
                    <a:cubicBezTo>
                      <a:pt x="2291" y="95738"/>
                      <a:pt x="4969" y="90420"/>
                      <a:pt x="7379" y="85012"/>
                    </a:cubicBezTo>
                    <a:cubicBezTo>
                      <a:pt x="14283" y="66886"/>
                      <a:pt x="25887" y="51524"/>
                      <a:pt x="36897" y="35776"/>
                    </a:cubicBezTo>
                    <a:cubicBezTo>
                      <a:pt x="44901" y="23682"/>
                      <a:pt x="50793" y="10043"/>
                      <a:pt x="61564" y="0"/>
                    </a:cubicBezTo>
                    <a:cubicBezTo>
                      <a:pt x="83137" y="28555"/>
                      <a:pt x="111137" y="51138"/>
                      <a:pt x="133543" y="78980"/>
                    </a:cubicBezTo>
                    <a:cubicBezTo>
                      <a:pt x="140684" y="87151"/>
                      <a:pt x="145713" y="95441"/>
                      <a:pt x="152259" y="1044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9" name="Google Shape;479;p14"/>
            <p:cNvSpPr/>
            <p:nvPr/>
          </p:nvSpPr>
          <p:spPr>
            <a:xfrm>
              <a:off x="5161486" y="1283905"/>
              <a:ext cx="297161" cy="285335"/>
            </a:xfrm>
            <a:custGeom>
              <a:rect b="b" l="l" r="r" t="t"/>
              <a:pathLst>
                <a:path extrusionOk="0" h="570670" w="594323">
                  <a:moveTo>
                    <a:pt x="552027" y="333961"/>
                  </a:moveTo>
                  <a:cubicBezTo>
                    <a:pt x="560686" y="291202"/>
                    <a:pt x="560626" y="245175"/>
                    <a:pt x="546016" y="203725"/>
                  </a:cubicBezTo>
                  <a:cubicBezTo>
                    <a:pt x="536257" y="182836"/>
                    <a:pt x="525664" y="162066"/>
                    <a:pt x="512065" y="143346"/>
                  </a:cubicBezTo>
                  <a:cubicBezTo>
                    <a:pt x="499538" y="126379"/>
                    <a:pt x="487309" y="108521"/>
                    <a:pt x="469813" y="96219"/>
                  </a:cubicBezTo>
                  <a:cubicBezTo>
                    <a:pt x="417324" y="53550"/>
                    <a:pt x="348797" y="39287"/>
                    <a:pt x="282680" y="35543"/>
                  </a:cubicBezTo>
                  <a:cubicBezTo>
                    <a:pt x="271254" y="35454"/>
                    <a:pt x="260155" y="38545"/>
                    <a:pt x="249264" y="41605"/>
                  </a:cubicBezTo>
                  <a:cubicBezTo>
                    <a:pt x="238910" y="43091"/>
                    <a:pt x="228644" y="45260"/>
                    <a:pt x="218497" y="47815"/>
                  </a:cubicBezTo>
                  <a:cubicBezTo>
                    <a:pt x="187313" y="55987"/>
                    <a:pt x="157736" y="70873"/>
                    <a:pt x="131254" y="89118"/>
                  </a:cubicBezTo>
                  <a:cubicBezTo>
                    <a:pt x="105099" y="111255"/>
                    <a:pt x="87960" y="142009"/>
                    <a:pt x="75343" y="173387"/>
                  </a:cubicBezTo>
                  <a:cubicBezTo>
                    <a:pt x="65941" y="199357"/>
                    <a:pt x="58680" y="226040"/>
                    <a:pt x="53711" y="253169"/>
                  </a:cubicBezTo>
                  <a:cubicBezTo>
                    <a:pt x="47433" y="284992"/>
                    <a:pt x="39785" y="318034"/>
                    <a:pt x="50200" y="349769"/>
                  </a:cubicBezTo>
                  <a:cubicBezTo>
                    <a:pt x="52491" y="366200"/>
                    <a:pt x="59989" y="380790"/>
                    <a:pt x="67547" y="395350"/>
                  </a:cubicBezTo>
                  <a:cubicBezTo>
                    <a:pt x="79539" y="419002"/>
                    <a:pt x="97452" y="439416"/>
                    <a:pt x="116436" y="457749"/>
                  </a:cubicBezTo>
                  <a:cubicBezTo>
                    <a:pt x="138633" y="481312"/>
                    <a:pt x="166455" y="498725"/>
                    <a:pt x="196151" y="511294"/>
                  </a:cubicBezTo>
                  <a:cubicBezTo>
                    <a:pt x="225579" y="524665"/>
                    <a:pt x="256763" y="533698"/>
                    <a:pt x="289196" y="535213"/>
                  </a:cubicBezTo>
                  <a:cubicBezTo>
                    <a:pt x="312584" y="536164"/>
                    <a:pt x="336299" y="533609"/>
                    <a:pt x="358943" y="527696"/>
                  </a:cubicBezTo>
                  <a:cubicBezTo>
                    <a:pt x="383432" y="518544"/>
                    <a:pt x="405005" y="505826"/>
                    <a:pt x="428928" y="494684"/>
                  </a:cubicBezTo>
                  <a:cubicBezTo>
                    <a:pt x="472074" y="474003"/>
                    <a:pt x="503436" y="434602"/>
                    <a:pt x="526318" y="393567"/>
                  </a:cubicBezTo>
                  <a:cubicBezTo>
                    <a:pt x="537149" y="374817"/>
                    <a:pt x="547832" y="355414"/>
                    <a:pt x="552027" y="333961"/>
                  </a:cubicBezTo>
                  <a:close/>
                  <a:moveTo>
                    <a:pt x="577498" y="134164"/>
                  </a:moveTo>
                  <a:cubicBezTo>
                    <a:pt x="594548" y="169524"/>
                    <a:pt x="594399" y="209964"/>
                    <a:pt x="594310" y="248652"/>
                  </a:cubicBezTo>
                  <a:cubicBezTo>
                    <a:pt x="594459" y="275157"/>
                    <a:pt x="592138" y="301632"/>
                    <a:pt x="586871" y="327632"/>
                  </a:cubicBezTo>
                  <a:cubicBezTo>
                    <a:pt x="580265" y="358356"/>
                    <a:pt x="569375" y="390982"/>
                    <a:pt x="552087" y="417814"/>
                  </a:cubicBezTo>
                  <a:cubicBezTo>
                    <a:pt x="528550" y="451688"/>
                    <a:pt x="500877" y="483452"/>
                    <a:pt x="465855" y="505856"/>
                  </a:cubicBezTo>
                  <a:cubicBezTo>
                    <a:pt x="446633" y="517355"/>
                    <a:pt x="426786" y="532361"/>
                    <a:pt x="406403" y="542850"/>
                  </a:cubicBezTo>
                  <a:cubicBezTo>
                    <a:pt x="372363" y="557707"/>
                    <a:pt x="335645" y="571049"/>
                    <a:pt x="298093" y="570662"/>
                  </a:cubicBezTo>
                  <a:cubicBezTo>
                    <a:pt x="271730" y="568671"/>
                    <a:pt x="245069" y="566116"/>
                    <a:pt x="219509" y="559222"/>
                  </a:cubicBezTo>
                  <a:cubicBezTo>
                    <a:pt x="197549" y="552864"/>
                    <a:pt x="176810" y="542999"/>
                    <a:pt x="156635" y="532420"/>
                  </a:cubicBezTo>
                  <a:cubicBezTo>
                    <a:pt x="117834" y="511086"/>
                    <a:pt x="75849" y="490435"/>
                    <a:pt x="47968" y="454986"/>
                  </a:cubicBezTo>
                  <a:cubicBezTo>
                    <a:pt x="26455" y="428154"/>
                    <a:pt x="18778" y="393834"/>
                    <a:pt x="9167" y="361565"/>
                  </a:cubicBezTo>
                  <a:cubicBezTo>
                    <a:pt x="-2200" y="318836"/>
                    <a:pt x="-2229" y="273017"/>
                    <a:pt x="4882" y="229546"/>
                  </a:cubicBezTo>
                  <a:cubicBezTo>
                    <a:pt x="12529" y="185272"/>
                    <a:pt x="31067" y="143970"/>
                    <a:pt x="56002" y="106708"/>
                  </a:cubicBezTo>
                  <a:cubicBezTo>
                    <a:pt x="84359" y="63475"/>
                    <a:pt x="133010" y="40090"/>
                    <a:pt x="180410" y="23480"/>
                  </a:cubicBezTo>
                  <a:cubicBezTo>
                    <a:pt x="202786" y="15576"/>
                    <a:pt x="224538" y="6156"/>
                    <a:pt x="248044" y="1432"/>
                  </a:cubicBezTo>
                  <a:cubicBezTo>
                    <a:pt x="293154" y="-3649"/>
                    <a:pt x="338977" y="5740"/>
                    <a:pt x="383105" y="14744"/>
                  </a:cubicBezTo>
                  <a:cubicBezTo>
                    <a:pt x="405689" y="18369"/>
                    <a:pt x="427024" y="27134"/>
                    <a:pt x="448180" y="35514"/>
                  </a:cubicBezTo>
                  <a:cubicBezTo>
                    <a:pt x="459220" y="39585"/>
                    <a:pt x="470140" y="44190"/>
                    <a:pt x="480792" y="49331"/>
                  </a:cubicBezTo>
                  <a:cubicBezTo>
                    <a:pt x="481328" y="49925"/>
                    <a:pt x="481983" y="50490"/>
                    <a:pt x="482786" y="51024"/>
                  </a:cubicBezTo>
                  <a:cubicBezTo>
                    <a:pt x="484125" y="51738"/>
                    <a:pt x="485345" y="52094"/>
                    <a:pt x="486476" y="52154"/>
                  </a:cubicBezTo>
                  <a:cubicBezTo>
                    <a:pt x="511202" y="64663"/>
                    <a:pt x="534442" y="80174"/>
                    <a:pt x="554705" y="98983"/>
                  </a:cubicBezTo>
                  <a:cubicBezTo>
                    <a:pt x="552533" y="101984"/>
                    <a:pt x="552741" y="106382"/>
                    <a:pt x="555509" y="109026"/>
                  </a:cubicBezTo>
                  <a:cubicBezTo>
                    <a:pt x="563364" y="116841"/>
                    <a:pt x="572320" y="124121"/>
                    <a:pt x="577498" y="1341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0" name="Google Shape;480;p14"/>
            <p:cNvGrpSpPr/>
            <p:nvPr/>
          </p:nvGrpSpPr>
          <p:grpSpPr>
            <a:xfrm>
              <a:off x="5107600" y="1217259"/>
              <a:ext cx="402280" cy="409175"/>
              <a:chOff x="5107600" y="1217259"/>
              <a:chExt cx="402280" cy="409175"/>
            </a:xfrm>
          </p:grpSpPr>
          <p:sp>
            <p:nvSpPr>
              <p:cNvPr id="481" name="Google Shape;481;p14"/>
              <p:cNvSpPr/>
              <p:nvPr/>
            </p:nvSpPr>
            <p:spPr>
              <a:xfrm>
                <a:off x="5107600" y="1460650"/>
                <a:ext cx="60374" cy="53675"/>
              </a:xfrm>
              <a:custGeom>
                <a:rect b="b" l="l" r="r" t="t"/>
                <a:pathLst>
                  <a:path extrusionOk="0" h="107350" w="120747">
                    <a:moveTo>
                      <a:pt x="109292" y="38057"/>
                    </a:moveTo>
                    <a:cubicBezTo>
                      <a:pt x="112565" y="50567"/>
                      <a:pt x="116374" y="61858"/>
                      <a:pt x="120748" y="72169"/>
                    </a:cubicBezTo>
                    <a:cubicBezTo>
                      <a:pt x="99711" y="76685"/>
                      <a:pt x="79299" y="86045"/>
                      <a:pt x="58916" y="93147"/>
                    </a:cubicBezTo>
                    <a:cubicBezTo>
                      <a:pt x="43146" y="98020"/>
                      <a:pt x="27197" y="102447"/>
                      <a:pt x="11396" y="107350"/>
                    </a:cubicBezTo>
                    <a:cubicBezTo>
                      <a:pt x="11456" y="92790"/>
                      <a:pt x="5058" y="71753"/>
                      <a:pt x="5535" y="64265"/>
                    </a:cubicBezTo>
                    <a:cubicBezTo>
                      <a:pt x="4612" y="49349"/>
                      <a:pt x="4731" y="34402"/>
                      <a:pt x="4404" y="19456"/>
                    </a:cubicBezTo>
                    <a:cubicBezTo>
                      <a:pt x="3868" y="13365"/>
                      <a:pt x="5683" y="3857"/>
                      <a:pt x="0" y="23"/>
                    </a:cubicBezTo>
                    <a:cubicBezTo>
                      <a:pt x="10652" y="113"/>
                      <a:pt x="20740" y="-333"/>
                      <a:pt x="26512" y="677"/>
                    </a:cubicBezTo>
                    <a:cubicBezTo>
                      <a:pt x="49216" y="1479"/>
                      <a:pt x="71324" y="6382"/>
                      <a:pt x="93760" y="9502"/>
                    </a:cubicBezTo>
                    <a:cubicBezTo>
                      <a:pt x="96676" y="9829"/>
                      <a:pt x="98937" y="8878"/>
                      <a:pt x="100425" y="7274"/>
                    </a:cubicBezTo>
                    <a:cubicBezTo>
                      <a:pt x="102835" y="17674"/>
                      <a:pt x="105811" y="27955"/>
                      <a:pt x="109292" y="38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5153691" y="1532509"/>
                <a:ext cx="61921" cy="59383"/>
              </a:xfrm>
              <a:custGeom>
                <a:rect b="b" l="l" r="r" t="t"/>
                <a:pathLst>
                  <a:path extrusionOk="0" h="118766" w="123842">
                    <a:moveTo>
                      <a:pt x="123843" y="26475"/>
                    </a:moveTo>
                    <a:cubicBezTo>
                      <a:pt x="119290" y="29387"/>
                      <a:pt x="112327" y="39341"/>
                      <a:pt x="110661" y="41094"/>
                    </a:cubicBezTo>
                    <a:cubicBezTo>
                      <a:pt x="98907" y="56575"/>
                      <a:pt x="86589" y="71640"/>
                      <a:pt x="75996" y="87924"/>
                    </a:cubicBezTo>
                    <a:cubicBezTo>
                      <a:pt x="69866" y="97967"/>
                      <a:pt x="64421" y="108397"/>
                      <a:pt x="58916" y="118767"/>
                    </a:cubicBezTo>
                    <a:cubicBezTo>
                      <a:pt x="54453" y="115974"/>
                      <a:pt x="50138" y="113002"/>
                      <a:pt x="45824" y="110001"/>
                    </a:cubicBezTo>
                    <a:cubicBezTo>
                      <a:pt x="32880" y="101354"/>
                      <a:pt x="21037" y="91222"/>
                      <a:pt x="9224" y="81119"/>
                    </a:cubicBezTo>
                    <a:cubicBezTo>
                      <a:pt x="7558" y="79693"/>
                      <a:pt x="5356" y="79158"/>
                      <a:pt x="3333" y="79574"/>
                    </a:cubicBezTo>
                    <a:cubicBezTo>
                      <a:pt x="2232" y="78712"/>
                      <a:pt x="1131" y="77702"/>
                      <a:pt x="0" y="76662"/>
                    </a:cubicBezTo>
                    <a:cubicBezTo>
                      <a:pt x="16752" y="63826"/>
                      <a:pt x="33118" y="50514"/>
                      <a:pt x="48293" y="35835"/>
                    </a:cubicBezTo>
                    <a:cubicBezTo>
                      <a:pt x="57607" y="27099"/>
                      <a:pt x="66325" y="17739"/>
                      <a:pt x="75906" y="9271"/>
                    </a:cubicBezTo>
                    <a:cubicBezTo>
                      <a:pt x="76829" y="8379"/>
                      <a:pt x="77483" y="7399"/>
                      <a:pt x="77840" y="6389"/>
                    </a:cubicBezTo>
                    <a:cubicBezTo>
                      <a:pt x="80667" y="5646"/>
                      <a:pt x="82988" y="3001"/>
                      <a:pt x="84178" y="0"/>
                    </a:cubicBezTo>
                    <a:cubicBezTo>
                      <a:pt x="95872" y="9152"/>
                      <a:pt x="109054" y="17769"/>
                      <a:pt x="123843" y="264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>
                <a:off x="5243731" y="1568939"/>
                <a:ext cx="38295" cy="57496"/>
              </a:xfrm>
              <a:custGeom>
                <a:rect b="b" l="l" r="r" t="t"/>
                <a:pathLst>
                  <a:path extrusionOk="0" h="114992" w="76590">
                    <a:moveTo>
                      <a:pt x="76591" y="10073"/>
                    </a:moveTo>
                    <a:cubicBezTo>
                      <a:pt x="74984" y="22701"/>
                      <a:pt x="74329" y="35478"/>
                      <a:pt x="73764" y="48196"/>
                    </a:cubicBezTo>
                    <a:cubicBezTo>
                      <a:pt x="72514" y="67985"/>
                      <a:pt x="69152" y="87508"/>
                      <a:pt x="67396" y="107267"/>
                    </a:cubicBezTo>
                    <a:cubicBezTo>
                      <a:pt x="67188" y="109852"/>
                      <a:pt x="66980" y="112438"/>
                      <a:pt x="66831" y="114963"/>
                    </a:cubicBezTo>
                    <a:cubicBezTo>
                      <a:pt x="66682" y="114963"/>
                      <a:pt x="66563" y="114993"/>
                      <a:pt x="66414" y="114993"/>
                    </a:cubicBezTo>
                    <a:cubicBezTo>
                      <a:pt x="66057" y="112378"/>
                      <a:pt x="64361" y="109912"/>
                      <a:pt x="60939" y="108902"/>
                    </a:cubicBezTo>
                    <a:cubicBezTo>
                      <a:pt x="40557" y="103672"/>
                      <a:pt x="22555" y="93213"/>
                      <a:pt x="1964" y="87924"/>
                    </a:cubicBezTo>
                    <a:cubicBezTo>
                      <a:pt x="1428" y="87745"/>
                      <a:pt x="744" y="87567"/>
                      <a:pt x="0" y="87418"/>
                    </a:cubicBezTo>
                    <a:cubicBezTo>
                      <a:pt x="10504" y="67153"/>
                      <a:pt x="19520" y="42015"/>
                      <a:pt x="23983" y="33220"/>
                    </a:cubicBezTo>
                    <a:cubicBezTo>
                      <a:pt x="28357" y="22612"/>
                      <a:pt x="31928" y="11707"/>
                      <a:pt x="36599" y="1248"/>
                    </a:cubicBezTo>
                    <a:cubicBezTo>
                      <a:pt x="36808" y="832"/>
                      <a:pt x="37046" y="416"/>
                      <a:pt x="37224" y="0"/>
                    </a:cubicBezTo>
                    <a:cubicBezTo>
                      <a:pt x="38295" y="416"/>
                      <a:pt x="39367" y="773"/>
                      <a:pt x="40438" y="1129"/>
                    </a:cubicBezTo>
                    <a:cubicBezTo>
                      <a:pt x="52280" y="4932"/>
                      <a:pt x="64361" y="7844"/>
                      <a:pt x="76591" y="100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>
                <a:off x="5338830" y="1569890"/>
                <a:ext cx="27494" cy="49013"/>
              </a:xfrm>
              <a:custGeom>
                <a:rect b="b" l="l" r="r" t="t"/>
                <a:pathLst>
                  <a:path extrusionOk="0" h="98026" w="54988">
                    <a:moveTo>
                      <a:pt x="54988" y="79009"/>
                    </a:moveTo>
                    <a:cubicBezTo>
                      <a:pt x="49632" y="77048"/>
                      <a:pt x="41628" y="81179"/>
                      <a:pt x="36599" y="83199"/>
                    </a:cubicBezTo>
                    <a:cubicBezTo>
                      <a:pt x="24667" y="88637"/>
                      <a:pt x="12527" y="93688"/>
                      <a:pt x="149" y="98026"/>
                    </a:cubicBezTo>
                    <a:cubicBezTo>
                      <a:pt x="268" y="82367"/>
                      <a:pt x="-119" y="66648"/>
                      <a:pt x="803" y="51108"/>
                    </a:cubicBezTo>
                    <a:cubicBezTo>
                      <a:pt x="1012" y="37529"/>
                      <a:pt x="1101" y="23949"/>
                      <a:pt x="1131" y="10370"/>
                    </a:cubicBezTo>
                    <a:cubicBezTo>
                      <a:pt x="1131" y="8914"/>
                      <a:pt x="714" y="7518"/>
                      <a:pt x="0" y="6359"/>
                    </a:cubicBezTo>
                    <a:cubicBezTo>
                      <a:pt x="2678" y="5586"/>
                      <a:pt x="5356" y="4784"/>
                      <a:pt x="8004" y="3982"/>
                    </a:cubicBezTo>
                    <a:cubicBezTo>
                      <a:pt x="12527" y="2763"/>
                      <a:pt x="16990" y="1456"/>
                      <a:pt x="21394" y="0"/>
                    </a:cubicBezTo>
                    <a:cubicBezTo>
                      <a:pt x="25084" y="12450"/>
                      <a:pt x="34784" y="32388"/>
                      <a:pt x="35469" y="35152"/>
                    </a:cubicBezTo>
                    <a:cubicBezTo>
                      <a:pt x="41866" y="49830"/>
                      <a:pt x="49007" y="64182"/>
                      <a:pt x="54988" y="790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5394384" y="1540711"/>
                <a:ext cx="42476" cy="44497"/>
              </a:xfrm>
              <a:custGeom>
                <a:rect b="b" l="l" r="r" t="t"/>
                <a:pathLst>
                  <a:path extrusionOk="0" h="88993" w="84952">
                    <a:moveTo>
                      <a:pt x="84952" y="58715"/>
                    </a:moveTo>
                    <a:cubicBezTo>
                      <a:pt x="78495" y="64063"/>
                      <a:pt x="72276" y="69649"/>
                      <a:pt x="65968" y="75236"/>
                    </a:cubicBezTo>
                    <a:cubicBezTo>
                      <a:pt x="61058" y="79633"/>
                      <a:pt x="55613" y="84001"/>
                      <a:pt x="50971" y="88993"/>
                    </a:cubicBezTo>
                    <a:cubicBezTo>
                      <a:pt x="38890" y="65371"/>
                      <a:pt x="25292" y="42402"/>
                      <a:pt x="10206" y="20592"/>
                    </a:cubicBezTo>
                    <a:cubicBezTo>
                      <a:pt x="8332" y="18215"/>
                      <a:pt x="5862" y="17412"/>
                      <a:pt x="3541" y="17650"/>
                    </a:cubicBezTo>
                    <a:cubicBezTo>
                      <a:pt x="3065" y="15362"/>
                      <a:pt x="1756" y="13015"/>
                      <a:pt x="0" y="11143"/>
                    </a:cubicBezTo>
                    <a:cubicBezTo>
                      <a:pt x="5624" y="7547"/>
                      <a:pt x="11188" y="3833"/>
                      <a:pt x="16663" y="0"/>
                    </a:cubicBezTo>
                    <a:cubicBezTo>
                      <a:pt x="20115" y="3595"/>
                      <a:pt x="25322" y="6686"/>
                      <a:pt x="28119" y="9806"/>
                    </a:cubicBezTo>
                    <a:cubicBezTo>
                      <a:pt x="46002" y="26356"/>
                      <a:pt x="64540" y="44482"/>
                      <a:pt x="84952" y="587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5448479" y="1470007"/>
                <a:ext cx="59600" cy="47780"/>
              </a:xfrm>
              <a:custGeom>
                <a:rect b="b" l="l" r="r" t="t"/>
                <a:pathLst>
                  <a:path extrusionOk="0" h="95560" w="119200">
                    <a:moveTo>
                      <a:pt x="113577" y="119"/>
                    </a:moveTo>
                    <a:cubicBezTo>
                      <a:pt x="115422" y="30"/>
                      <a:pt x="117296" y="0"/>
                      <a:pt x="119201" y="0"/>
                    </a:cubicBezTo>
                    <a:cubicBezTo>
                      <a:pt x="111375" y="14768"/>
                      <a:pt x="104769" y="29714"/>
                      <a:pt x="96825" y="44927"/>
                    </a:cubicBezTo>
                    <a:cubicBezTo>
                      <a:pt x="88999" y="59695"/>
                      <a:pt x="81114" y="75919"/>
                      <a:pt x="73913" y="91370"/>
                    </a:cubicBezTo>
                    <a:cubicBezTo>
                      <a:pt x="73050" y="92648"/>
                      <a:pt x="72276" y="94104"/>
                      <a:pt x="71741" y="95560"/>
                    </a:cubicBezTo>
                    <a:cubicBezTo>
                      <a:pt x="55524" y="82724"/>
                      <a:pt x="39099" y="70125"/>
                      <a:pt x="23656" y="56457"/>
                    </a:cubicBezTo>
                    <a:cubicBezTo>
                      <a:pt x="21751" y="54644"/>
                      <a:pt x="6784" y="40916"/>
                      <a:pt x="0" y="39341"/>
                    </a:cubicBezTo>
                    <a:cubicBezTo>
                      <a:pt x="6725" y="27129"/>
                      <a:pt x="12378" y="14322"/>
                      <a:pt x="16723" y="891"/>
                    </a:cubicBezTo>
                    <a:cubicBezTo>
                      <a:pt x="17734" y="1397"/>
                      <a:pt x="18895" y="1664"/>
                      <a:pt x="20264" y="1694"/>
                    </a:cubicBezTo>
                    <a:cubicBezTo>
                      <a:pt x="51358" y="2437"/>
                      <a:pt x="82453" y="-238"/>
                      <a:pt x="113577" y="1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5464116" y="1345371"/>
                <a:ext cx="45764" cy="56783"/>
              </a:xfrm>
              <a:custGeom>
                <a:rect b="b" l="l" r="r" t="t"/>
                <a:pathLst>
                  <a:path extrusionOk="0" h="113566" w="91527">
                    <a:moveTo>
                      <a:pt x="90606" y="94788"/>
                    </a:moveTo>
                    <a:cubicBezTo>
                      <a:pt x="90606" y="96392"/>
                      <a:pt x="90903" y="98056"/>
                      <a:pt x="91528" y="99512"/>
                    </a:cubicBezTo>
                    <a:cubicBezTo>
                      <a:pt x="63409" y="102602"/>
                      <a:pt x="35379" y="106376"/>
                      <a:pt x="7796" y="112854"/>
                    </a:cubicBezTo>
                    <a:cubicBezTo>
                      <a:pt x="7022" y="113091"/>
                      <a:pt x="6070" y="113299"/>
                      <a:pt x="5088" y="113567"/>
                    </a:cubicBezTo>
                    <a:cubicBezTo>
                      <a:pt x="5029" y="106733"/>
                      <a:pt x="4910" y="99898"/>
                      <a:pt x="4701" y="93094"/>
                    </a:cubicBezTo>
                    <a:cubicBezTo>
                      <a:pt x="3838" y="77791"/>
                      <a:pt x="2737" y="62043"/>
                      <a:pt x="0" y="46651"/>
                    </a:cubicBezTo>
                    <a:cubicBezTo>
                      <a:pt x="4017" y="45938"/>
                      <a:pt x="8153" y="42372"/>
                      <a:pt x="11664" y="40381"/>
                    </a:cubicBezTo>
                    <a:cubicBezTo>
                      <a:pt x="31481" y="30130"/>
                      <a:pt x="50555" y="18660"/>
                      <a:pt x="69063" y="6210"/>
                    </a:cubicBezTo>
                    <a:cubicBezTo>
                      <a:pt x="71264" y="4309"/>
                      <a:pt x="74270" y="2229"/>
                      <a:pt x="77721" y="0"/>
                    </a:cubicBezTo>
                    <a:cubicBezTo>
                      <a:pt x="78049" y="28674"/>
                      <a:pt x="87809" y="56991"/>
                      <a:pt x="89862" y="85576"/>
                    </a:cubicBezTo>
                    <a:cubicBezTo>
                      <a:pt x="89891" y="85814"/>
                      <a:pt x="89951" y="86022"/>
                      <a:pt x="89981" y="86230"/>
                    </a:cubicBezTo>
                    <a:cubicBezTo>
                      <a:pt x="89207" y="89112"/>
                      <a:pt x="89415" y="92321"/>
                      <a:pt x="90606" y="94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4"/>
              <p:cNvSpPr/>
              <p:nvPr/>
            </p:nvSpPr>
            <p:spPr>
              <a:xfrm>
                <a:off x="5410198" y="1258621"/>
                <a:ext cx="57115" cy="61686"/>
              </a:xfrm>
              <a:custGeom>
                <a:rect b="b" l="l" r="r" t="t"/>
                <a:pathLst>
                  <a:path extrusionOk="0" h="123372" w="114231">
                    <a:moveTo>
                      <a:pt x="114232" y="44571"/>
                    </a:moveTo>
                    <a:cubicBezTo>
                      <a:pt x="96348" y="64301"/>
                      <a:pt x="77811" y="83734"/>
                      <a:pt x="60880" y="104207"/>
                    </a:cubicBezTo>
                    <a:cubicBezTo>
                      <a:pt x="56446" y="110506"/>
                      <a:pt x="50168" y="116419"/>
                      <a:pt x="46508" y="123372"/>
                    </a:cubicBezTo>
                    <a:cubicBezTo>
                      <a:pt x="32136" y="111546"/>
                      <a:pt x="16455" y="101384"/>
                      <a:pt x="0" y="92500"/>
                    </a:cubicBezTo>
                    <a:cubicBezTo>
                      <a:pt x="714" y="91192"/>
                      <a:pt x="1399" y="89944"/>
                      <a:pt x="2053" y="88845"/>
                    </a:cubicBezTo>
                    <a:cubicBezTo>
                      <a:pt x="7885" y="79247"/>
                      <a:pt x="13449" y="69471"/>
                      <a:pt x="18835" y="59636"/>
                    </a:cubicBezTo>
                    <a:cubicBezTo>
                      <a:pt x="29428" y="39638"/>
                      <a:pt x="40884" y="20146"/>
                      <a:pt x="51775" y="327"/>
                    </a:cubicBezTo>
                    <a:cubicBezTo>
                      <a:pt x="52697" y="386"/>
                      <a:pt x="53679" y="267"/>
                      <a:pt x="54780" y="0"/>
                    </a:cubicBezTo>
                    <a:cubicBezTo>
                      <a:pt x="73942" y="15600"/>
                      <a:pt x="93581" y="30903"/>
                      <a:pt x="114232" y="44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14"/>
              <p:cNvSpPr/>
              <p:nvPr/>
            </p:nvSpPr>
            <p:spPr>
              <a:xfrm>
                <a:off x="5343635" y="1220112"/>
                <a:ext cx="38310" cy="65400"/>
              </a:xfrm>
              <a:custGeom>
                <a:rect b="b" l="l" r="r" t="t"/>
                <a:pathLst>
                  <a:path extrusionOk="0" h="130800" w="76620">
                    <a:moveTo>
                      <a:pt x="76621" y="17175"/>
                    </a:moveTo>
                    <a:cubicBezTo>
                      <a:pt x="76263" y="18126"/>
                      <a:pt x="75906" y="19047"/>
                      <a:pt x="75549" y="20027"/>
                    </a:cubicBezTo>
                    <a:cubicBezTo>
                      <a:pt x="66563" y="46621"/>
                      <a:pt x="57845" y="73334"/>
                      <a:pt x="47579" y="99482"/>
                    </a:cubicBezTo>
                    <a:cubicBezTo>
                      <a:pt x="43949" y="109704"/>
                      <a:pt x="39872" y="120104"/>
                      <a:pt x="37730" y="130801"/>
                    </a:cubicBezTo>
                    <a:cubicBezTo>
                      <a:pt x="32076" y="129345"/>
                      <a:pt x="26363" y="128097"/>
                      <a:pt x="20591" y="127087"/>
                    </a:cubicBezTo>
                    <a:cubicBezTo>
                      <a:pt x="13777" y="125660"/>
                      <a:pt x="6903" y="124234"/>
                      <a:pt x="0" y="122867"/>
                    </a:cubicBezTo>
                    <a:cubicBezTo>
                      <a:pt x="208" y="121768"/>
                      <a:pt x="268" y="120639"/>
                      <a:pt x="208" y="119539"/>
                    </a:cubicBezTo>
                    <a:cubicBezTo>
                      <a:pt x="714" y="112140"/>
                      <a:pt x="1339" y="104623"/>
                      <a:pt x="1994" y="97076"/>
                    </a:cubicBezTo>
                    <a:cubicBezTo>
                      <a:pt x="4731" y="64658"/>
                      <a:pt x="9581" y="32448"/>
                      <a:pt x="12140" y="0"/>
                    </a:cubicBezTo>
                    <a:cubicBezTo>
                      <a:pt x="33356" y="6359"/>
                      <a:pt x="55197" y="11380"/>
                      <a:pt x="76621" y="171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14"/>
              <p:cNvSpPr/>
              <p:nvPr/>
            </p:nvSpPr>
            <p:spPr>
              <a:xfrm>
                <a:off x="5250232" y="1217259"/>
                <a:ext cx="31407" cy="65891"/>
              </a:xfrm>
              <a:custGeom>
                <a:rect b="b" l="l" r="r" t="t"/>
                <a:pathLst>
                  <a:path extrusionOk="0" h="131781" w="62813">
                    <a:moveTo>
                      <a:pt x="62725" y="0"/>
                    </a:moveTo>
                    <a:cubicBezTo>
                      <a:pt x="62725" y="2139"/>
                      <a:pt x="62754" y="4279"/>
                      <a:pt x="62784" y="6418"/>
                    </a:cubicBezTo>
                    <a:cubicBezTo>
                      <a:pt x="62784" y="38004"/>
                      <a:pt x="62278" y="69590"/>
                      <a:pt x="62487" y="101176"/>
                    </a:cubicBezTo>
                    <a:cubicBezTo>
                      <a:pt x="62844" y="107327"/>
                      <a:pt x="62338" y="113953"/>
                      <a:pt x="62814" y="120282"/>
                    </a:cubicBezTo>
                    <a:cubicBezTo>
                      <a:pt x="49930" y="123105"/>
                      <a:pt x="37432" y="127265"/>
                      <a:pt x="25054" y="131781"/>
                    </a:cubicBezTo>
                    <a:cubicBezTo>
                      <a:pt x="24935" y="131009"/>
                      <a:pt x="24757" y="130266"/>
                      <a:pt x="24578" y="129493"/>
                    </a:cubicBezTo>
                    <a:cubicBezTo>
                      <a:pt x="22257" y="117786"/>
                      <a:pt x="20383" y="105930"/>
                      <a:pt x="18478" y="94104"/>
                    </a:cubicBezTo>
                    <a:cubicBezTo>
                      <a:pt x="14134" y="67362"/>
                      <a:pt x="8123" y="40946"/>
                      <a:pt x="922" y="14827"/>
                    </a:cubicBezTo>
                    <a:cubicBezTo>
                      <a:pt x="625" y="13995"/>
                      <a:pt x="327" y="13104"/>
                      <a:pt x="0" y="12153"/>
                    </a:cubicBezTo>
                    <a:cubicBezTo>
                      <a:pt x="2023" y="12510"/>
                      <a:pt x="4196" y="12212"/>
                      <a:pt x="5892" y="10905"/>
                    </a:cubicBezTo>
                    <a:cubicBezTo>
                      <a:pt x="7112" y="9954"/>
                      <a:pt x="7647" y="8647"/>
                      <a:pt x="8510" y="7547"/>
                    </a:cubicBezTo>
                    <a:cubicBezTo>
                      <a:pt x="26631" y="6715"/>
                      <a:pt x="44663" y="2882"/>
                      <a:pt x="627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14"/>
              <p:cNvSpPr/>
              <p:nvPr/>
            </p:nvSpPr>
            <p:spPr>
              <a:xfrm>
                <a:off x="5157857" y="1245428"/>
                <a:ext cx="58291" cy="76186"/>
              </a:xfrm>
              <a:custGeom>
                <a:rect b="b" l="l" r="r" t="t"/>
                <a:pathLst>
                  <a:path extrusionOk="0" h="152373" w="116582">
                    <a:moveTo>
                      <a:pt x="76888" y="33042"/>
                    </a:moveTo>
                    <a:cubicBezTo>
                      <a:pt x="89564" y="60616"/>
                      <a:pt x="105483" y="86230"/>
                      <a:pt x="116582" y="114636"/>
                    </a:cubicBezTo>
                    <a:cubicBezTo>
                      <a:pt x="100723" y="123759"/>
                      <a:pt x="85874" y="134485"/>
                      <a:pt x="72723" y="147381"/>
                    </a:cubicBezTo>
                    <a:cubicBezTo>
                      <a:pt x="71056" y="149016"/>
                      <a:pt x="69420" y="150679"/>
                      <a:pt x="67813" y="152373"/>
                    </a:cubicBezTo>
                    <a:cubicBezTo>
                      <a:pt x="59362" y="139804"/>
                      <a:pt x="51745" y="126641"/>
                      <a:pt x="41509" y="115320"/>
                    </a:cubicBezTo>
                    <a:cubicBezTo>
                      <a:pt x="28595" y="99363"/>
                      <a:pt x="13896" y="85012"/>
                      <a:pt x="0" y="69947"/>
                    </a:cubicBezTo>
                    <a:cubicBezTo>
                      <a:pt x="30" y="69917"/>
                      <a:pt x="60" y="69917"/>
                      <a:pt x="60" y="69887"/>
                    </a:cubicBezTo>
                    <a:cubicBezTo>
                      <a:pt x="298" y="69739"/>
                      <a:pt x="536" y="69560"/>
                      <a:pt x="744" y="69382"/>
                    </a:cubicBezTo>
                    <a:cubicBezTo>
                      <a:pt x="922" y="69234"/>
                      <a:pt x="1101" y="69085"/>
                      <a:pt x="1279" y="68907"/>
                    </a:cubicBezTo>
                    <a:cubicBezTo>
                      <a:pt x="1785" y="68431"/>
                      <a:pt x="2232" y="67896"/>
                      <a:pt x="2619" y="67332"/>
                    </a:cubicBezTo>
                    <a:cubicBezTo>
                      <a:pt x="2827" y="67243"/>
                      <a:pt x="3065" y="67154"/>
                      <a:pt x="3243" y="67035"/>
                    </a:cubicBezTo>
                    <a:cubicBezTo>
                      <a:pt x="3422" y="66946"/>
                      <a:pt x="3571" y="66856"/>
                      <a:pt x="3749" y="66767"/>
                    </a:cubicBezTo>
                    <a:cubicBezTo>
                      <a:pt x="3928" y="66678"/>
                      <a:pt x="4077" y="66559"/>
                      <a:pt x="4255" y="66411"/>
                    </a:cubicBezTo>
                    <a:cubicBezTo>
                      <a:pt x="4404" y="66322"/>
                      <a:pt x="4553" y="66203"/>
                      <a:pt x="4701" y="66084"/>
                    </a:cubicBezTo>
                    <a:cubicBezTo>
                      <a:pt x="4969" y="65846"/>
                      <a:pt x="5207" y="65608"/>
                      <a:pt x="5445" y="65341"/>
                    </a:cubicBezTo>
                    <a:cubicBezTo>
                      <a:pt x="5535" y="65252"/>
                      <a:pt x="5624" y="65163"/>
                      <a:pt x="5683" y="65044"/>
                    </a:cubicBezTo>
                    <a:cubicBezTo>
                      <a:pt x="5802" y="64895"/>
                      <a:pt x="5921" y="64747"/>
                      <a:pt x="6011" y="64598"/>
                    </a:cubicBezTo>
                    <a:lnTo>
                      <a:pt x="6040" y="64568"/>
                    </a:lnTo>
                    <a:cubicBezTo>
                      <a:pt x="6338" y="64360"/>
                      <a:pt x="6635" y="64123"/>
                      <a:pt x="6903" y="63855"/>
                    </a:cubicBezTo>
                    <a:cubicBezTo>
                      <a:pt x="18627" y="52029"/>
                      <a:pt x="30916" y="40649"/>
                      <a:pt x="41777" y="28050"/>
                    </a:cubicBezTo>
                    <a:cubicBezTo>
                      <a:pt x="49841" y="18898"/>
                      <a:pt x="57726" y="9627"/>
                      <a:pt x="65165" y="0"/>
                    </a:cubicBezTo>
                    <a:cubicBezTo>
                      <a:pt x="68229" y="11291"/>
                      <a:pt x="71681" y="22464"/>
                      <a:pt x="76888" y="33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14"/>
              <p:cNvSpPr/>
              <p:nvPr/>
            </p:nvSpPr>
            <p:spPr>
              <a:xfrm>
                <a:off x="5112464" y="1344643"/>
                <a:ext cx="49543" cy="58715"/>
              </a:xfrm>
              <a:custGeom>
                <a:rect b="b" l="l" r="r" t="t"/>
                <a:pathLst>
                  <a:path extrusionOk="0" h="117429" w="99085">
                    <a:moveTo>
                      <a:pt x="95694" y="58002"/>
                    </a:moveTo>
                    <a:cubicBezTo>
                      <a:pt x="96825" y="58655"/>
                      <a:pt x="97985" y="59012"/>
                      <a:pt x="99086" y="59101"/>
                    </a:cubicBezTo>
                    <a:cubicBezTo>
                      <a:pt x="92837" y="78088"/>
                      <a:pt x="88314" y="97640"/>
                      <a:pt x="85517" y="117430"/>
                    </a:cubicBezTo>
                    <a:cubicBezTo>
                      <a:pt x="57190" y="111279"/>
                      <a:pt x="28893" y="103999"/>
                      <a:pt x="0" y="101087"/>
                    </a:cubicBezTo>
                    <a:cubicBezTo>
                      <a:pt x="1190" y="99512"/>
                      <a:pt x="1369" y="97343"/>
                      <a:pt x="833" y="95263"/>
                    </a:cubicBezTo>
                    <a:cubicBezTo>
                      <a:pt x="1458" y="94193"/>
                      <a:pt x="1845" y="92916"/>
                      <a:pt x="1815" y="91519"/>
                    </a:cubicBezTo>
                    <a:cubicBezTo>
                      <a:pt x="2440" y="78831"/>
                      <a:pt x="3600" y="66143"/>
                      <a:pt x="4850" y="53485"/>
                    </a:cubicBezTo>
                    <a:cubicBezTo>
                      <a:pt x="6576" y="35568"/>
                      <a:pt x="9819" y="17739"/>
                      <a:pt x="15532" y="624"/>
                    </a:cubicBezTo>
                    <a:cubicBezTo>
                      <a:pt x="15622" y="416"/>
                      <a:pt x="15681" y="208"/>
                      <a:pt x="15770" y="0"/>
                    </a:cubicBezTo>
                    <a:cubicBezTo>
                      <a:pt x="41955" y="19998"/>
                      <a:pt x="68735" y="39222"/>
                      <a:pt x="95694" y="580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5"/>
          <p:cNvSpPr/>
          <p:nvPr/>
        </p:nvSpPr>
        <p:spPr>
          <a:xfrm>
            <a:off x="0" y="4770411"/>
            <a:ext cx="9144000" cy="37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5"/>
          <p:cNvSpPr txBox="1"/>
          <p:nvPr/>
        </p:nvSpPr>
        <p:spPr>
          <a:xfrm>
            <a:off x="514350" y="514350"/>
            <a:ext cx="3099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 Information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99" name="Google Shape;499;p15"/>
          <p:cNvSpPr txBox="1"/>
          <p:nvPr/>
        </p:nvSpPr>
        <p:spPr>
          <a:xfrm>
            <a:off x="4210050" y="514350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0" name="Google Shape;500;p15"/>
          <p:cNvSpPr txBox="1"/>
          <p:nvPr/>
        </p:nvSpPr>
        <p:spPr>
          <a:xfrm>
            <a:off x="4210050" y="1130910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Address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1" name="Google Shape;501;p15"/>
          <p:cNvSpPr txBox="1"/>
          <p:nvPr/>
        </p:nvSpPr>
        <p:spPr>
          <a:xfrm>
            <a:off x="4210050" y="1747471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Phone Number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2" name="Google Shape;502;p15"/>
          <p:cNvSpPr txBox="1"/>
          <p:nvPr/>
        </p:nvSpPr>
        <p:spPr>
          <a:xfrm>
            <a:off x="4210050" y="2364030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3" name="Google Shape;503;p15"/>
          <p:cNvSpPr txBox="1"/>
          <p:nvPr/>
        </p:nvSpPr>
        <p:spPr>
          <a:xfrm>
            <a:off x="4210050" y="2980591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Website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4" name="Google Shape;504;p15"/>
          <p:cNvSpPr txBox="1"/>
          <p:nvPr/>
        </p:nvSpPr>
        <p:spPr>
          <a:xfrm>
            <a:off x="4210050" y="3597151"/>
            <a:ext cx="1535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Networking Profile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5" name="Google Shape;505;p15"/>
          <p:cNvSpPr txBox="1"/>
          <p:nvPr/>
        </p:nvSpPr>
        <p:spPr>
          <a:xfrm>
            <a:off x="5987948" y="514350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Lennox Quincy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6" name="Google Shape;506;p15"/>
          <p:cNvSpPr txBox="1"/>
          <p:nvPr/>
        </p:nvSpPr>
        <p:spPr>
          <a:xfrm>
            <a:off x="5987948" y="1130910"/>
            <a:ext cx="272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123 Anywhere St., Any City,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 12345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7" name="Google Shape;507;p15"/>
          <p:cNvSpPr txBox="1"/>
          <p:nvPr/>
        </p:nvSpPr>
        <p:spPr>
          <a:xfrm>
            <a:off x="5987948" y="1747471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123-456-7890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8" name="Google Shape;508;p15"/>
          <p:cNvSpPr txBox="1"/>
          <p:nvPr/>
        </p:nvSpPr>
        <p:spPr>
          <a:xfrm>
            <a:off x="5987948" y="2364030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hello@reallygreatsite.com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9" name="Google Shape;509;p15"/>
          <p:cNvSpPr txBox="1"/>
          <p:nvPr/>
        </p:nvSpPr>
        <p:spPr>
          <a:xfrm>
            <a:off x="5987948" y="2980591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www.reallygreatsite.com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10" name="Google Shape;510;p15"/>
          <p:cNvSpPr txBox="1"/>
          <p:nvPr/>
        </p:nvSpPr>
        <p:spPr>
          <a:xfrm>
            <a:off x="5987948" y="3597151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@reallygreatsite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511" name="Google Shape;511;p15"/>
          <p:cNvGrpSpPr/>
          <p:nvPr/>
        </p:nvGrpSpPr>
        <p:grpSpPr>
          <a:xfrm>
            <a:off x="7976763" y="-343445"/>
            <a:ext cx="1007219" cy="1038273"/>
            <a:chOff x="7976763" y="-343445"/>
            <a:chExt cx="1007219" cy="1038273"/>
          </a:xfrm>
        </p:grpSpPr>
        <p:sp>
          <p:nvSpPr>
            <p:cNvPr id="512" name="Google Shape;512;p15"/>
            <p:cNvSpPr/>
            <p:nvPr/>
          </p:nvSpPr>
          <p:spPr>
            <a:xfrm rot="1739939">
              <a:off x="8120866" y="-217638"/>
              <a:ext cx="719013" cy="786660"/>
            </a:xfrm>
            <a:custGeom>
              <a:rect b="b" l="l" r="r" t="t"/>
              <a:pathLst>
                <a:path extrusionOk="0" h="1576456" w="1437416">
                  <a:moveTo>
                    <a:pt x="1436625" y="539375"/>
                  </a:moveTo>
                  <a:cubicBezTo>
                    <a:pt x="1434353" y="524083"/>
                    <a:pt x="1431829" y="508854"/>
                    <a:pt x="1429588" y="493593"/>
                  </a:cubicBezTo>
                  <a:cubicBezTo>
                    <a:pt x="1427790" y="482463"/>
                    <a:pt x="1424603" y="471617"/>
                    <a:pt x="1423120" y="460424"/>
                  </a:cubicBezTo>
                  <a:cubicBezTo>
                    <a:pt x="1420721" y="451154"/>
                    <a:pt x="1425518" y="437754"/>
                    <a:pt x="1414852" y="432772"/>
                  </a:cubicBezTo>
                  <a:cubicBezTo>
                    <a:pt x="1401915" y="428137"/>
                    <a:pt x="1387431" y="431479"/>
                    <a:pt x="1374083" y="432646"/>
                  </a:cubicBezTo>
                  <a:cubicBezTo>
                    <a:pt x="1352373" y="435263"/>
                    <a:pt x="1330695" y="437375"/>
                    <a:pt x="1308922" y="438983"/>
                  </a:cubicBezTo>
                  <a:cubicBezTo>
                    <a:pt x="1270898" y="442420"/>
                    <a:pt x="1232780" y="445699"/>
                    <a:pt x="1194819" y="449956"/>
                  </a:cubicBezTo>
                  <a:cubicBezTo>
                    <a:pt x="1166640" y="454937"/>
                    <a:pt x="1138335" y="459541"/>
                    <a:pt x="1109652" y="460171"/>
                  </a:cubicBezTo>
                  <a:cubicBezTo>
                    <a:pt x="1090529" y="461149"/>
                    <a:pt x="1072259" y="464207"/>
                    <a:pt x="1052474" y="462063"/>
                  </a:cubicBezTo>
                  <a:cubicBezTo>
                    <a:pt x="1055377" y="438100"/>
                    <a:pt x="1067747" y="416124"/>
                    <a:pt x="1073868" y="392887"/>
                  </a:cubicBezTo>
                  <a:cubicBezTo>
                    <a:pt x="1081284" y="365519"/>
                    <a:pt x="1083524" y="337110"/>
                    <a:pt x="1086333" y="308986"/>
                  </a:cubicBezTo>
                  <a:cubicBezTo>
                    <a:pt x="1092202" y="267303"/>
                    <a:pt x="1095294" y="226724"/>
                    <a:pt x="1098892" y="184569"/>
                  </a:cubicBezTo>
                  <a:cubicBezTo>
                    <a:pt x="1105707" y="138566"/>
                    <a:pt x="1107727" y="92123"/>
                    <a:pt x="1110725" y="45774"/>
                  </a:cubicBezTo>
                  <a:cubicBezTo>
                    <a:pt x="1111324" y="36252"/>
                    <a:pt x="1101637" y="29820"/>
                    <a:pt x="1092896" y="29725"/>
                  </a:cubicBezTo>
                  <a:cubicBezTo>
                    <a:pt x="1079454" y="29662"/>
                    <a:pt x="1066137" y="32657"/>
                    <a:pt x="1052600" y="31081"/>
                  </a:cubicBezTo>
                  <a:cubicBezTo>
                    <a:pt x="1041524" y="30230"/>
                    <a:pt x="1030543" y="28432"/>
                    <a:pt x="1019499" y="27266"/>
                  </a:cubicBezTo>
                  <a:cubicBezTo>
                    <a:pt x="1011736" y="26352"/>
                    <a:pt x="1002491" y="24743"/>
                    <a:pt x="996811" y="31459"/>
                  </a:cubicBezTo>
                  <a:cubicBezTo>
                    <a:pt x="984568" y="47666"/>
                    <a:pt x="983463" y="69516"/>
                    <a:pt x="980055" y="88907"/>
                  </a:cubicBezTo>
                  <a:cubicBezTo>
                    <a:pt x="977121" y="109811"/>
                    <a:pt x="972640" y="130053"/>
                    <a:pt x="968348" y="150832"/>
                  </a:cubicBezTo>
                  <a:cubicBezTo>
                    <a:pt x="962321" y="176434"/>
                    <a:pt x="960617" y="202667"/>
                    <a:pt x="958535" y="228805"/>
                  </a:cubicBezTo>
                  <a:cubicBezTo>
                    <a:pt x="950993" y="293126"/>
                    <a:pt x="942473" y="357415"/>
                    <a:pt x="937645" y="422052"/>
                  </a:cubicBezTo>
                  <a:cubicBezTo>
                    <a:pt x="917734" y="425804"/>
                    <a:pt x="897160" y="424101"/>
                    <a:pt x="876996" y="424574"/>
                  </a:cubicBezTo>
                  <a:cubicBezTo>
                    <a:pt x="836795" y="426119"/>
                    <a:pt x="797036" y="420664"/>
                    <a:pt x="757119" y="416597"/>
                  </a:cubicBezTo>
                  <a:cubicBezTo>
                    <a:pt x="734809" y="414264"/>
                    <a:pt x="712279" y="415935"/>
                    <a:pt x="689907" y="414831"/>
                  </a:cubicBezTo>
                  <a:cubicBezTo>
                    <a:pt x="659740" y="411426"/>
                    <a:pt x="629352" y="411899"/>
                    <a:pt x="599091" y="409787"/>
                  </a:cubicBezTo>
                  <a:cubicBezTo>
                    <a:pt x="599659" y="392445"/>
                    <a:pt x="605592" y="375766"/>
                    <a:pt x="606980" y="358487"/>
                  </a:cubicBezTo>
                  <a:cubicBezTo>
                    <a:pt x="610230" y="318634"/>
                    <a:pt x="614553" y="278402"/>
                    <a:pt x="618687" y="238422"/>
                  </a:cubicBezTo>
                  <a:cubicBezTo>
                    <a:pt x="623105" y="191852"/>
                    <a:pt x="632887" y="145976"/>
                    <a:pt x="636484" y="99312"/>
                  </a:cubicBezTo>
                  <a:cubicBezTo>
                    <a:pt x="637999" y="71376"/>
                    <a:pt x="643142" y="43851"/>
                    <a:pt x="645446" y="16010"/>
                  </a:cubicBezTo>
                  <a:cubicBezTo>
                    <a:pt x="643710" y="-5935"/>
                    <a:pt x="614616" y="402"/>
                    <a:pt x="599628" y="2389"/>
                  </a:cubicBezTo>
                  <a:cubicBezTo>
                    <a:pt x="576119" y="7970"/>
                    <a:pt x="551790" y="7213"/>
                    <a:pt x="528155" y="10933"/>
                  </a:cubicBezTo>
                  <a:cubicBezTo>
                    <a:pt x="518594" y="13077"/>
                    <a:pt x="511463" y="29757"/>
                    <a:pt x="524653" y="31838"/>
                  </a:cubicBezTo>
                  <a:cubicBezTo>
                    <a:pt x="511431" y="81340"/>
                    <a:pt x="508497" y="132670"/>
                    <a:pt x="501302" y="183244"/>
                  </a:cubicBezTo>
                  <a:cubicBezTo>
                    <a:pt x="490636" y="262164"/>
                    <a:pt x="475175" y="340673"/>
                    <a:pt x="472713" y="420475"/>
                  </a:cubicBezTo>
                  <a:cubicBezTo>
                    <a:pt x="450751" y="426119"/>
                    <a:pt x="428505" y="428957"/>
                    <a:pt x="405880" y="430060"/>
                  </a:cubicBezTo>
                  <a:cubicBezTo>
                    <a:pt x="374072" y="434033"/>
                    <a:pt x="343558" y="437659"/>
                    <a:pt x="311341" y="439362"/>
                  </a:cubicBezTo>
                  <a:cubicBezTo>
                    <a:pt x="273380" y="444375"/>
                    <a:pt x="235262" y="447749"/>
                    <a:pt x="197080" y="450649"/>
                  </a:cubicBezTo>
                  <a:cubicBezTo>
                    <a:pt x="156311" y="453739"/>
                    <a:pt x="116236" y="458910"/>
                    <a:pt x="75277" y="460707"/>
                  </a:cubicBezTo>
                  <a:cubicBezTo>
                    <a:pt x="65306" y="461464"/>
                    <a:pt x="54893" y="459793"/>
                    <a:pt x="45174" y="462063"/>
                  </a:cubicBezTo>
                  <a:cubicBezTo>
                    <a:pt x="39368" y="464491"/>
                    <a:pt x="36938" y="470734"/>
                    <a:pt x="35771" y="476472"/>
                  </a:cubicBezTo>
                  <a:cubicBezTo>
                    <a:pt x="31542" y="503052"/>
                    <a:pt x="32962" y="530199"/>
                    <a:pt x="32552" y="557000"/>
                  </a:cubicBezTo>
                  <a:cubicBezTo>
                    <a:pt x="31479" y="581908"/>
                    <a:pt x="32047" y="591399"/>
                    <a:pt x="60163" y="590295"/>
                  </a:cubicBezTo>
                  <a:cubicBezTo>
                    <a:pt x="82693" y="588435"/>
                    <a:pt x="105255" y="587647"/>
                    <a:pt x="127848" y="587931"/>
                  </a:cubicBezTo>
                  <a:cubicBezTo>
                    <a:pt x="180135" y="586922"/>
                    <a:pt x="232642" y="590579"/>
                    <a:pt x="284740" y="585345"/>
                  </a:cubicBezTo>
                  <a:cubicBezTo>
                    <a:pt x="344032" y="577715"/>
                    <a:pt x="403261" y="576265"/>
                    <a:pt x="463026" y="571850"/>
                  </a:cubicBezTo>
                  <a:cubicBezTo>
                    <a:pt x="462710" y="591336"/>
                    <a:pt x="456873" y="610947"/>
                    <a:pt x="456336" y="630559"/>
                  </a:cubicBezTo>
                  <a:cubicBezTo>
                    <a:pt x="452802" y="679683"/>
                    <a:pt x="447816" y="728712"/>
                    <a:pt x="442736" y="777678"/>
                  </a:cubicBezTo>
                  <a:cubicBezTo>
                    <a:pt x="440117" y="805077"/>
                    <a:pt x="438665" y="832666"/>
                    <a:pt x="435289" y="859939"/>
                  </a:cubicBezTo>
                  <a:cubicBezTo>
                    <a:pt x="429704" y="885951"/>
                    <a:pt x="426075" y="912405"/>
                    <a:pt x="421657" y="938669"/>
                  </a:cubicBezTo>
                  <a:cubicBezTo>
                    <a:pt x="395561" y="944187"/>
                    <a:pt x="368298" y="943209"/>
                    <a:pt x="341791" y="946268"/>
                  </a:cubicBezTo>
                  <a:cubicBezTo>
                    <a:pt x="311814" y="948633"/>
                    <a:pt x="282468" y="956326"/>
                    <a:pt x="252333" y="957020"/>
                  </a:cubicBezTo>
                  <a:cubicBezTo>
                    <a:pt x="203517" y="959101"/>
                    <a:pt x="154701" y="961623"/>
                    <a:pt x="106075" y="966510"/>
                  </a:cubicBezTo>
                  <a:cubicBezTo>
                    <a:pt x="79600" y="969821"/>
                    <a:pt x="53031" y="971713"/>
                    <a:pt x="26367" y="972154"/>
                  </a:cubicBezTo>
                  <a:cubicBezTo>
                    <a:pt x="-108" y="970168"/>
                    <a:pt x="2953" y="1004472"/>
                    <a:pt x="1912" y="1022539"/>
                  </a:cubicBezTo>
                  <a:cubicBezTo>
                    <a:pt x="1155" y="1044893"/>
                    <a:pt x="1155" y="1067280"/>
                    <a:pt x="240" y="1089603"/>
                  </a:cubicBezTo>
                  <a:cubicBezTo>
                    <a:pt x="113" y="1094332"/>
                    <a:pt x="-770" y="1099409"/>
                    <a:pt x="1912" y="1103634"/>
                  </a:cubicBezTo>
                  <a:cubicBezTo>
                    <a:pt x="10810" y="1118358"/>
                    <a:pt x="46215" y="1112304"/>
                    <a:pt x="62182" y="1113597"/>
                  </a:cubicBezTo>
                  <a:cubicBezTo>
                    <a:pt x="88373" y="1113030"/>
                    <a:pt x="114627" y="1115331"/>
                    <a:pt x="140754" y="1113313"/>
                  </a:cubicBezTo>
                  <a:cubicBezTo>
                    <a:pt x="157068" y="1111800"/>
                    <a:pt x="173287" y="1109530"/>
                    <a:pt x="189570" y="1107733"/>
                  </a:cubicBezTo>
                  <a:cubicBezTo>
                    <a:pt x="222576" y="1103634"/>
                    <a:pt x="255804" y="1102972"/>
                    <a:pt x="288968" y="1101206"/>
                  </a:cubicBezTo>
                  <a:cubicBezTo>
                    <a:pt x="327276" y="1099030"/>
                    <a:pt x="365584" y="1096193"/>
                    <a:pt x="403986" y="1096445"/>
                  </a:cubicBezTo>
                  <a:cubicBezTo>
                    <a:pt x="405343" y="1122678"/>
                    <a:pt x="396760" y="1148501"/>
                    <a:pt x="394962" y="1174639"/>
                  </a:cubicBezTo>
                  <a:cubicBezTo>
                    <a:pt x="389850" y="1240631"/>
                    <a:pt x="385148" y="1306970"/>
                    <a:pt x="376912" y="1372931"/>
                  </a:cubicBezTo>
                  <a:cubicBezTo>
                    <a:pt x="370443" y="1432995"/>
                    <a:pt x="367130" y="1493375"/>
                    <a:pt x="360630" y="1553439"/>
                  </a:cubicBezTo>
                  <a:cubicBezTo>
                    <a:pt x="356938" y="1570560"/>
                    <a:pt x="377669" y="1575100"/>
                    <a:pt x="390733" y="1574816"/>
                  </a:cubicBezTo>
                  <a:cubicBezTo>
                    <a:pt x="408656" y="1575353"/>
                    <a:pt x="426674" y="1574186"/>
                    <a:pt x="444503" y="1576456"/>
                  </a:cubicBezTo>
                  <a:cubicBezTo>
                    <a:pt x="471388" y="1576645"/>
                    <a:pt x="468548" y="1529729"/>
                    <a:pt x="471987" y="1510779"/>
                  </a:cubicBezTo>
                  <a:cubicBezTo>
                    <a:pt x="475301" y="1484483"/>
                    <a:pt x="477573" y="1458093"/>
                    <a:pt x="482464" y="1432049"/>
                  </a:cubicBezTo>
                  <a:cubicBezTo>
                    <a:pt x="501113" y="1320433"/>
                    <a:pt x="518342" y="1208502"/>
                    <a:pt x="530143" y="1095972"/>
                  </a:cubicBezTo>
                  <a:cubicBezTo>
                    <a:pt x="582051" y="1088279"/>
                    <a:pt x="634780" y="1095121"/>
                    <a:pt x="687004" y="1094364"/>
                  </a:cubicBezTo>
                  <a:cubicBezTo>
                    <a:pt x="712563" y="1093544"/>
                    <a:pt x="738028" y="1094175"/>
                    <a:pt x="763525" y="1096571"/>
                  </a:cubicBezTo>
                  <a:cubicBezTo>
                    <a:pt x="784729" y="1097864"/>
                    <a:pt x="805966" y="1097296"/>
                    <a:pt x="827171" y="1098526"/>
                  </a:cubicBezTo>
                  <a:cubicBezTo>
                    <a:pt x="846009" y="1099062"/>
                    <a:pt x="864753" y="1099755"/>
                    <a:pt x="883371" y="1102688"/>
                  </a:cubicBezTo>
                  <a:cubicBezTo>
                    <a:pt x="904765" y="1105431"/>
                    <a:pt x="926380" y="1104548"/>
                    <a:pt x="947869" y="1105557"/>
                  </a:cubicBezTo>
                  <a:cubicBezTo>
                    <a:pt x="950362" y="1134691"/>
                    <a:pt x="948500" y="1162563"/>
                    <a:pt x="946954" y="1191949"/>
                  </a:cubicBezTo>
                  <a:cubicBezTo>
                    <a:pt x="946575" y="1226569"/>
                    <a:pt x="946354" y="1261220"/>
                    <a:pt x="944493" y="1295808"/>
                  </a:cubicBezTo>
                  <a:cubicBezTo>
                    <a:pt x="940580" y="1364449"/>
                    <a:pt x="933543" y="1433720"/>
                    <a:pt x="931934" y="1502739"/>
                  </a:cubicBezTo>
                  <a:cubicBezTo>
                    <a:pt x="931808" y="1515572"/>
                    <a:pt x="931555" y="1528436"/>
                    <a:pt x="931208" y="1541269"/>
                  </a:cubicBezTo>
                  <a:cubicBezTo>
                    <a:pt x="931681" y="1548584"/>
                    <a:pt x="929346" y="1556624"/>
                    <a:pt x="932376" y="1563497"/>
                  </a:cubicBezTo>
                  <a:cubicBezTo>
                    <a:pt x="941527" y="1576866"/>
                    <a:pt x="979235" y="1570213"/>
                    <a:pt x="994413" y="1570024"/>
                  </a:cubicBezTo>
                  <a:cubicBezTo>
                    <a:pt x="1006214" y="1569236"/>
                    <a:pt x="1020667" y="1569330"/>
                    <a:pt x="1033068" y="1569362"/>
                  </a:cubicBezTo>
                  <a:cubicBezTo>
                    <a:pt x="1039757" y="1570150"/>
                    <a:pt x="1046573" y="1567659"/>
                    <a:pt x="1050171" y="1561763"/>
                  </a:cubicBezTo>
                  <a:cubicBezTo>
                    <a:pt x="1055914" y="1553565"/>
                    <a:pt x="1056955" y="1543287"/>
                    <a:pt x="1057838" y="1533575"/>
                  </a:cubicBezTo>
                  <a:cubicBezTo>
                    <a:pt x="1060205" y="1506081"/>
                    <a:pt x="1061814" y="1478587"/>
                    <a:pt x="1064528" y="1451125"/>
                  </a:cubicBezTo>
                  <a:cubicBezTo>
                    <a:pt x="1068977" y="1390745"/>
                    <a:pt x="1076456" y="1330681"/>
                    <a:pt x="1079706" y="1270238"/>
                  </a:cubicBezTo>
                  <a:cubicBezTo>
                    <a:pt x="1081095" y="1216353"/>
                    <a:pt x="1080148" y="1162405"/>
                    <a:pt x="1080495" y="1108521"/>
                  </a:cubicBezTo>
                  <a:cubicBezTo>
                    <a:pt x="1110599" y="1103161"/>
                    <a:pt x="1143037" y="1105116"/>
                    <a:pt x="1173740" y="1104170"/>
                  </a:cubicBezTo>
                  <a:cubicBezTo>
                    <a:pt x="1203654" y="1104643"/>
                    <a:pt x="1233442" y="1101679"/>
                    <a:pt x="1263356" y="1101427"/>
                  </a:cubicBezTo>
                  <a:cubicBezTo>
                    <a:pt x="1294028" y="1100291"/>
                    <a:pt x="1324668" y="1098368"/>
                    <a:pt x="1355339" y="1097927"/>
                  </a:cubicBezTo>
                  <a:cubicBezTo>
                    <a:pt x="1367614" y="1097706"/>
                    <a:pt x="1379921" y="1097769"/>
                    <a:pt x="1392196" y="1097738"/>
                  </a:cubicBezTo>
                  <a:cubicBezTo>
                    <a:pt x="1395888" y="1097864"/>
                    <a:pt x="1399611" y="1097454"/>
                    <a:pt x="1402735" y="1095341"/>
                  </a:cubicBezTo>
                  <a:cubicBezTo>
                    <a:pt x="1414253" y="1086923"/>
                    <a:pt x="1413180" y="1070937"/>
                    <a:pt x="1413464" y="1058136"/>
                  </a:cubicBezTo>
                  <a:cubicBezTo>
                    <a:pt x="1413779" y="1036475"/>
                    <a:pt x="1413085" y="1014814"/>
                    <a:pt x="1414158" y="993153"/>
                  </a:cubicBezTo>
                  <a:cubicBezTo>
                    <a:pt x="1414568" y="983158"/>
                    <a:pt x="1415294" y="973100"/>
                    <a:pt x="1415105" y="963105"/>
                  </a:cubicBezTo>
                  <a:cubicBezTo>
                    <a:pt x="1412139" y="943809"/>
                    <a:pt x="1381057" y="952921"/>
                    <a:pt x="1367046" y="950714"/>
                  </a:cubicBezTo>
                  <a:cubicBezTo>
                    <a:pt x="1306492" y="948916"/>
                    <a:pt x="1245812" y="948980"/>
                    <a:pt x="1185258" y="950997"/>
                  </a:cubicBezTo>
                  <a:cubicBezTo>
                    <a:pt x="1158751" y="952858"/>
                    <a:pt x="1132876" y="956578"/>
                    <a:pt x="1105991" y="956137"/>
                  </a:cubicBezTo>
                  <a:cubicBezTo>
                    <a:pt x="1094316" y="955885"/>
                    <a:pt x="1082704" y="958785"/>
                    <a:pt x="1071123" y="956988"/>
                  </a:cubicBezTo>
                  <a:cubicBezTo>
                    <a:pt x="1068094" y="956231"/>
                    <a:pt x="1063708" y="957398"/>
                    <a:pt x="1061341" y="955695"/>
                  </a:cubicBezTo>
                  <a:cubicBezTo>
                    <a:pt x="1058974" y="946016"/>
                    <a:pt x="1060552" y="935831"/>
                    <a:pt x="1060521" y="925963"/>
                  </a:cubicBezTo>
                  <a:cubicBezTo>
                    <a:pt x="1061751" y="901086"/>
                    <a:pt x="1062887" y="876208"/>
                    <a:pt x="1063361" y="851331"/>
                  </a:cubicBezTo>
                  <a:cubicBezTo>
                    <a:pt x="1071628" y="774115"/>
                    <a:pt x="1080905" y="697686"/>
                    <a:pt x="1087153" y="620123"/>
                  </a:cubicBezTo>
                  <a:cubicBezTo>
                    <a:pt x="1122495" y="602970"/>
                    <a:pt x="1162854" y="603033"/>
                    <a:pt x="1200562" y="594079"/>
                  </a:cubicBezTo>
                  <a:cubicBezTo>
                    <a:pt x="1235651" y="587552"/>
                    <a:pt x="1270519" y="581152"/>
                    <a:pt x="1306366" y="580647"/>
                  </a:cubicBezTo>
                  <a:cubicBezTo>
                    <a:pt x="1344358" y="578945"/>
                    <a:pt x="1382035" y="572796"/>
                    <a:pt x="1419522" y="566553"/>
                  </a:cubicBezTo>
                  <a:cubicBezTo>
                    <a:pt x="1438045" y="566490"/>
                    <a:pt x="1438645" y="554446"/>
                    <a:pt x="1436625" y="539375"/>
                  </a:cubicBezTo>
                  <a:close/>
                  <a:moveTo>
                    <a:pt x="603604" y="586669"/>
                  </a:moveTo>
                  <a:cubicBezTo>
                    <a:pt x="605150" y="585692"/>
                    <a:pt x="606475" y="584273"/>
                    <a:pt x="607359" y="582571"/>
                  </a:cubicBezTo>
                  <a:cubicBezTo>
                    <a:pt x="630110" y="579922"/>
                    <a:pt x="653492" y="581562"/>
                    <a:pt x="676401" y="582823"/>
                  </a:cubicBezTo>
                  <a:cubicBezTo>
                    <a:pt x="701140" y="583769"/>
                    <a:pt x="725911" y="583327"/>
                    <a:pt x="750682" y="584557"/>
                  </a:cubicBezTo>
                  <a:cubicBezTo>
                    <a:pt x="786528" y="585408"/>
                    <a:pt x="822280" y="588404"/>
                    <a:pt x="858127" y="589003"/>
                  </a:cubicBezTo>
                  <a:cubicBezTo>
                    <a:pt x="891606" y="592660"/>
                    <a:pt x="925497" y="592187"/>
                    <a:pt x="958850" y="597011"/>
                  </a:cubicBezTo>
                  <a:cubicBezTo>
                    <a:pt x="959292" y="652630"/>
                    <a:pt x="961564" y="708343"/>
                    <a:pt x="959134" y="763994"/>
                  </a:cubicBezTo>
                  <a:cubicBezTo>
                    <a:pt x="958219" y="812550"/>
                    <a:pt x="949321" y="860759"/>
                    <a:pt x="947806" y="909252"/>
                  </a:cubicBezTo>
                  <a:cubicBezTo>
                    <a:pt x="945660" y="928454"/>
                    <a:pt x="947238" y="948475"/>
                    <a:pt x="942568" y="967834"/>
                  </a:cubicBezTo>
                  <a:cubicBezTo>
                    <a:pt x="929567" y="966951"/>
                    <a:pt x="916535" y="967298"/>
                    <a:pt x="903534" y="966447"/>
                  </a:cubicBezTo>
                  <a:cubicBezTo>
                    <a:pt x="888451" y="965375"/>
                    <a:pt x="873652" y="961907"/>
                    <a:pt x="858631" y="960330"/>
                  </a:cubicBezTo>
                  <a:cubicBezTo>
                    <a:pt x="823100" y="957619"/>
                    <a:pt x="787822" y="955096"/>
                    <a:pt x="752102" y="953268"/>
                  </a:cubicBezTo>
                  <a:cubicBezTo>
                    <a:pt x="719537" y="950304"/>
                    <a:pt x="686940" y="948633"/>
                    <a:pt x="654281" y="946835"/>
                  </a:cubicBezTo>
                  <a:cubicBezTo>
                    <a:pt x="629352" y="944187"/>
                    <a:pt x="604424" y="942264"/>
                    <a:pt x="579464" y="944818"/>
                  </a:cubicBezTo>
                  <a:cubicBezTo>
                    <a:pt x="581326" y="938133"/>
                    <a:pt x="580663" y="928958"/>
                    <a:pt x="581831" y="923566"/>
                  </a:cubicBezTo>
                  <a:cubicBezTo>
                    <a:pt x="584481" y="899415"/>
                    <a:pt x="583850" y="875672"/>
                    <a:pt x="586217" y="851394"/>
                  </a:cubicBezTo>
                  <a:cubicBezTo>
                    <a:pt x="590445" y="792465"/>
                    <a:pt x="594389" y="733473"/>
                    <a:pt x="598302" y="674228"/>
                  </a:cubicBezTo>
                  <a:cubicBezTo>
                    <a:pt x="600196" y="645031"/>
                    <a:pt x="600417" y="615677"/>
                    <a:pt x="603604" y="5866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 rot="1739939">
              <a:off x="8129321" y="-209026"/>
              <a:ext cx="701956" cy="769581"/>
            </a:xfrm>
            <a:custGeom>
              <a:rect b="b" l="l" r="r" t="t"/>
              <a:pathLst>
                <a:path extrusionOk="0" h="1542231" w="1403315">
                  <a:moveTo>
                    <a:pt x="958485" y="764862"/>
                  </a:moveTo>
                  <a:cubicBezTo>
                    <a:pt x="961514" y="704135"/>
                    <a:pt x="959684" y="643377"/>
                    <a:pt x="958832" y="582619"/>
                  </a:cubicBezTo>
                  <a:cubicBezTo>
                    <a:pt x="959841" y="572561"/>
                    <a:pt x="956623" y="564962"/>
                    <a:pt x="945926" y="563165"/>
                  </a:cubicBezTo>
                  <a:cubicBezTo>
                    <a:pt x="930495" y="560453"/>
                    <a:pt x="914686" y="559980"/>
                    <a:pt x="899098" y="558467"/>
                  </a:cubicBezTo>
                  <a:cubicBezTo>
                    <a:pt x="863094" y="556701"/>
                    <a:pt x="827216" y="553643"/>
                    <a:pt x="791148" y="552918"/>
                  </a:cubicBezTo>
                  <a:cubicBezTo>
                    <a:pt x="750884" y="549954"/>
                    <a:pt x="710178" y="549292"/>
                    <a:pt x="669756" y="548882"/>
                  </a:cubicBezTo>
                  <a:cubicBezTo>
                    <a:pt x="641230" y="548125"/>
                    <a:pt x="612641" y="544121"/>
                    <a:pt x="584273" y="549260"/>
                  </a:cubicBezTo>
                  <a:cubicBezTo>
                    <a:pt x="577331" y="552066"/>
                    <a:pt x="570231" y="562818"/>
                    <a:pt x="576921" y="568651"/>
                  </a:cubicBezTo>
                  <a:cubicBezTo>
                    <a:pt x="576574" y="570291"/>
                    <a:pt x="576321" y="571899"/>
                    <a:pt x="575911" y="573381"/>
                  </a:cubicBezTo>
                  <a:cubicBezTo>
                    <a:pt x="572125" y="592803"/>
                    <a:pt x="571336" y="612604"/>
                    <a:pt x="569789" y="632278"/>
                  </a:cubicBezTo>
                  <a:cubicBezTo>
                    <a:pt x="567360" y="663178"/>
                    <a:pt x="564520" y="694045"/>
                    <a:pt x="561932" y="724913"/>
                  </a:cubicBezTo>
                  <a:cubicBezTo>
                    <a:pt x="557578" y="780091"/>
                    <a:pt x="552182" y="833944"/>
                    <a:pt x="549500" y="889468"/>
                  </a:cubicBezTo>
                  <a:cubicBezTo>
                    <a:pt x="548774" y="897319"/>
                    <a:pt x="547764" y="907755"/>
                    <a:pt x="546912" y="916331"/>
                  </a:cubicBezTo>
                  <a:cubicBezTo>
                    <a:pt x="545776" y="923646"/>
                    <a:pt x="542084" y="933673"/>
                    <a:pt x="552339" y="935722"/>
                  </a:cubicBezTo>
                  <a:cubicBezTo>
                    <a:pt x="553539" y="936321"/>
                    <a:pt x="555085" y="936700"/>
                    <a:pt x="556883" y="936668"/>
                  </a:cubicBezTo>
                  <a:cubicBezTo>
                    <a:pt x="586703" y="936889"/>
                    <a:pt x="613209" y="940262"/>
                    <a:pt x="642618" y="943699"/>
                  </a:cubicBezTo>
                  <a:cubicBezTo>
                    <a:pt x="704656" y="948208"/>
                    <a:pt x="766567" y="954230"/>
                    <a:pt x="828667" y="958424"/>
                  </a:cubicBezTo>
                  <a:cubicBezTo>
                    <a:pt x="844255" y="959464"/>
                    <a:pt x="859559" y="962680"/>
                    <a:pt x="874990" y="964793"/>
                  </a:cubicBezTo>
                  <a:cubicBezTo>
                    <a:pt x="892850" y="967157"/>
                    <a:pt x="910899" y="966401"/>
                    <a:pt x="928823" y="967662"/>
                  </a:cubicBezTo>
                  <a:cubicBezTo>
                    <a:pt x="948734" y="967441"/>
                    <a:pt x="944411" y="926137"/>
                    <a:pt x="946430" y="911728"/>
                  </a:cubicBezTo>
                  <a:cubicBezTo>
                    <a:pt x="947535" y="896814"/>
                    <a:pt x="948418" y="881365"/>
                    <a:pt x="949270" y="866104"/>
                  </a:cubicBezTo>
                  <a:cubicBezTo>
                    <a:pt x="951227" y="832273"/>
                    <a:pt x="957096" y="798693"/>
                    <a:pt x="958485" y="764862"/>
                  </a:cubicBezTo>
                  <a:close/>
                  <a:moveTo>
                    <a:pt x="1394260" y="470719"/>
                  </a:moveTo>
                  <a:cubicBezTo>
                    <a:pt x="1397447" y="491119"/>
                    <a:pt x="1401580" y="511487"/>
                    <a:pt x="1403316" y="532013"/>
                  </a:cubicBezTo>
                  <a:cubicBezTo>
                    <a:pt x="1355794" y="540463"/>
                    <a:pt x="1307894" y="546202"/>
                    <a:pt x="1259646" y="548125"/>
                  </a:cubicBezTo>
                  <a:cubicBezTo>
                    <a:pt x="1219066" y="550868"/>
                    <a:pt x="1178013" y="561651"/>
                    <a:pt x="1137686" y="567989"/>
                  </a:cubicBezTo>
                  <a:cubicBezTo>
                    <a:pt x="1114303" y="571110"/>
                    <a:pt x="1090763" y="575178"/>
                    <a:pt x="1068959" y="584605"/>
                  </a:cubicBezTo>
                  <a:cubicBezTo>
                    <a:pt x="1064162" y="586623"/>
                    <a:pt x="1058861" y="588925"/>
                    <a:pt x="1055579" y="593150"/>
                  </a:cubicBezTo>
                  <a:cubicBezTo>
                    <a:pt x="1051509" y="600843"/>
                    <a:pt x="1053244" y="610365"/>
                    <a:pt x="1051509" y="618784"/>
                  </a:cubicBezTo>
                  <a:cubicBezTo>
                    <a:pt x="1047943" y="662106"/>
                    <a:pt x="1043557" y="705964"/>
                    <a:pt x="1038855" y="749444"/>
                  </a:cubicBezTo>
                  <a:cubicBezTo>
                    <a:pt x="1033491" y="789203"/>
                    <a:pt x="1028537" y="829057"/>
                    <a:pt x="1028410" y="869226"/>
                  </a:cubicBezTo>
                  <a:cubicBezTo>
                    <a:pt x="1027716" y="884549"/>
                    <a:pt x="1026612" y="899841"/>
                    <a:pt x="1026296" y="915196"/>
                  </a:cubicBezTo>
                  <a:cubicBezTo>
                    <a:pt x="1026202" y="925790"/>
                    <a:pt x="1024908" y="936857"/>
                    <a:pt x="1029357" y="946789"/>
                  </a:cubicBezTo>
                  <a:cubicBezTo>
                    <a:pt x="1032702" y="953694"/>
                    <a:pt x="1040591" y="956690"/>
                    <a:pt x="1047975" y="956311"/>
                  </a:cubicBezTo>
                  <a:cubicBezTo>
                    <a:pt x="1058009" y="957762"/>
                    <a:pt x="1067981" y="957604"/>
                    <a:pt x="1078015" y="956374"/>
                  </a:cubicBezTo>
                  <a:cubicBezTo>
                    <a:pt x="1106856" y="955996"/>
                    <a:pt x="1135571" y="954104"/>
                    <a:pt x="1164286" y="951046"/>
                  </a:cubicBezTo>
                  <a:cubicBezTo>
                    <a:pt x="1236516" y="947672"/>
                    <a:pt x="1308903" y="949942"/>
                    <a:pt x="1381133" y="950667"/>
                  </a:cubicBezTo>
                  <a:cubicBezTo>
                    <a:pt x="1380123" y="976364"/>
                    <a:pt x="1379145" y="1002030"/>
                    <a:pt x="1379523" y="1027758"/>
                  </a:cubicBezTo>
                  <a:cubicBezTo>
                    <a:pt x="1379208" y="1038730"/>
                    <a:pt x="1380249" y="1049987"/>
                    <a:pt x="1377977" y="1060770"/>
                  </a:cubicBezTo>
                  <a:cubicBezTo>
                    <a:pt x="1377725" y="1061400"/>
                    <a:pt x="1377031" y="1062977"/>
                    <a:pt x="1376557" y="1063450"/>
                  </a:cubicBezTo>
                  <a:cubicBezTo>
                    <a:pt x="1287572" y="1063198"/>
                    <a:pt x="1198808" y="1070891"/>
                    <a:pt x="1109823" y="1070418"/>
                  </a:cubicBezTo>
                  <a:cubicBezTo>
                    <a:pt x="1093666" y="1070796"/>
                    <a:pt x="1077415" y="1071458"/>
                    <a:pt x="1061512" y="1074265"/>
                  </a:cubicBezTo>
                  <a:cubicBezTo>
                    <a:pt x="1050625" y="1075873"/>
                    <a:pt x="1045261" y="1082368"/>
                    <a:pt x="1046492" y="1093246"/>
                  </a:cubicBezTo>
                  <a:cubicBezTo>
                    <a:pt x="1046492" y="1112321"/>
                    <a:pt x="1046492" y="1131397"/>
                    <a:pt x="1046460" y="1150472"/>
                  </a:cubicBezTo>
                  <a:cubicBezTo>
                    <a:pt x="1045924" y="1186826"/>
                    <a:pt x="1047059" y="1223212"/>
                    <a:pt x="1045324" y="1259503"/>
                  </a:cubicBezTo>
                  <a:cubicBezTo>
                    <a:pt x="1042894" y="1304717"/>
                    <a:pt x="1037277" y="1349710"/>
                    <a:pt x="1033743" y="1394861"/>
                  </a:cubicBezTo>
                  <a:cubicBezTo>
                    <a:pt x="1031408" y="1425066"/>
                    <a:pt x="1028284" y="1455177"/>
                    <a:pt x="1026233" y="1485414"/>
                  </a:cubicBezTo>
                  <a:cubicBezTo>
                    <a:pt x="1023772" y="1501778"/>
                    <a:pt x="1026454" y="1520097"/>
                    <a:pt x="1018944" y="1535137"/>
                  </a:cubicBezTo>
                  <a:cubicBezTo>
                    <a:pt x="989535" y="1533561"/>
                    <a:pt x="960188" y="1539173"/>
                    <a:pt x="930874" y="1536461"/>
                  </a:cubicBezTo>
                  <a:cubicBezTo>
                    <a:pt x="931820" y="1481505"/>
                    <a:pt x="933745" y="1428062"/>
                    <a:pt x="937627" y="1372947"/>
                  </a:cubicBezTo>
                  <a:cubicBezTo>
                    <a:pt x="943527" y="1309320"/>
                    <a:pt x="946967" y="1245125"/>
                    <a:pt x="946714" y="1181151"/>
                  </a:cubicBezTo>
                  <a:cubicBezTo>
                    <a:pt x="947977" y="1153499"/>
                    <a:pt x="949902" y="1125154"/>
                    <a:pt x="948576" y="1097124"/>
                  </a:cubicBezTo>
                  <a:cubicBezTo>
                    <a:pt x="948324" y="1084417"/>
                    <a:pt x="947188" y="1069346"/>
                    <a:pt x="930621" y="1071364"/>
                  </a:cubicBezTo>
                  <a:cubicBezTo>
                    <a:pt x="913487" y="1070449"/>
                    <a:pt x="896353" y="1070796"/>
                    <a:pt x="879218" y="1069724"/>
                  </a:cubicBezTo>
                  <a:cubicBezTo>
                    <a:pt x="858771" y="1067076"/>
                    <a:pt x="835799" y="1064553"/>
                    <a:pt x="814594" y="1064459"/>
                  </a:cubicBezTo>
                  <a:cubicBezTo>
                    <a:pt x="791117" y="1063072"/>
                    <a:pt x="767608" y="1063607"/>
                    <a:pt x="744163" y="1062189"/>
                  </a:cubicBezTo>
                  <a:cubicBezTo>
                    <a:pt x="714312" y="1058815"/>
                    <a:pt x="684303" y="1060076"/>
                    <a:pt x="654357" y="1060139"/>
                  </a:cubicBezTo>
                  <a:cubicBezTo>
                    <a:pt x="617311" y="1059855"/>
                    <a:pt x="580297" y="1056356"/>
                    <a:pt x="543252" y="1058941"/>
                  </a:cubicBezTo>
                  <a:cubicBezTo>
                    <a:pt x="529872" y="1060454"/>
                    <a:pt x="515010" y="1058405"/>
                    <a:pt x="502830" y="1064900"/>
                  </a:cubicBezTo>
                  <a:cubicBezTo>
                    <a:pt x="498696" y="1067265"/>
                    <a:pt x="496708" y="1071805"/>
                    <a:pt x="496235" y="1076409"/>
                  </a:cubicBezTo>
                  <a:cubicBezTo>
                    <a:pt x="494941" y="1087886"/>
                    <a:pt x="494120" y="1099394"/>
                    <a:pt x="492322" y="1110776"/>
                  </a:cubicBezTo>
                  <a:cubicBezTo>
                    <a:pt x="486074" y="1159679"/>
                    <a:pt x="481530" y="1208834"/>
                    <a:pt x="472979" y="1257422"/>
                  </a:cubicBezTo>
                  <a:cubicBezTo>
                    <a:pt x="464017" y="1317329"/>
                    <a:pt x="454550" y="1377078"/>
                    <a:pt x="444579" y="1436795"/>
                  </a:cubicBezTo>
                  <a:cubicBezTo>
                    <a:pt x="441708" y="1459623"/>
                    <a:pt x="438994" y="1482482"/>
                    <a:pt x="436564" y="1505341"/>
                  </a:cubicBezTo>
                  <a:cubicBezTo>
                    <a:pt x="434860" y="1517701"/>
                    <a:pt x="435113" y="1531354"/>
                    <a:pt x="428328" y="1542231"/>
                  </a:cubicBezTo>
                  <a:cubicBezTo>
                    <a:pt x="423626" y="1541695"/>
                    <a:pt x="418893" y="1541191"/>
                    <a:pt x="414160" y="1540970"/>
                  </a:cubicBezTo>
                  <a:cubicBezTo>
                    <a:pt x="396394" y="1539488"/>
                    <a:pt x="377714" y="1543303"/>
                    <a:pt x="360485" y="1538353"/>
                  </a:cubicBezTo>
                  <a:cubicBezTo>
                    <a:pt x="366417" y="1483680"/>
                    <a:pt x="369604" y="1428787"/>
                    <a:pt x="375095" y="1374051"/>
                  </a:cubicBezTo>
                  <a:cubicBezTo>
                    <a:pt x="379670" y="1328017"/>
                    <a:pt x="385760" y="1282141"/>
                    <a:pt x="389168" y="1236013"/>
                  </a:cubicBezTo>
                  <a:cubicBezTo>
                    <a:pt x="391219" y="1208834"/>
                    <a:pt x="392103" y="1183358"/>
                    <a:pt x="395227" y="1155801"/>
                  </a:cubicBezTo>
                  <a:cubicBezTo>
                    <a:pt x="397310" y="1136568"/>
                    <a:pt x="401254" y="1117555"/>
                    <a:pt x="403526" y="1098322"/>
                  </a:cubicBezTo>
                  <a:cubicBezTo>
                    <a:pt x="404693" y="1086246"/>
                    <a:pt x="407281" y="1068369"/>
                    <a:pt x="393271" y="1062914"/>
                  </a:cubicBezTo>
                  <a:cubicBezTo>
                    <a:pt x="368847" y="1061022"/>
                    <a:pt x="343887" y="1063008"/>
                    <a:pt x="319369" y="1064333"/>
                  </a:cubicBezTo>
                  <a:cubicBezTo>
                    <a:pt x="265441" y="1067801"/>
                    <a:pt x="211166" y="1068242"/>
                    <a:pt x="157428" y="1075116"/>
                  </a:cubicBezTo>
                  <a:cubicBezTo>
                    <a:pt x="125905" y="1080192"/>
                    <a:pt x="94129" y="1080508"/>
                    <a:pt x="62321" y="1079278"/>
                  </a:cubicBezTo>
                  <a:cubicBezTo>
                    <a:pt x="41590" y="1078710"/>
                    <a:pt x="20542" y="1080949"/>
                    <a:pt x="0" y="1077670"/>
                  </a:cubicBezTo>
                  <a:cubicBezTo>
                    <a:pt x="379" y="1062977"/>
                    <a:pt x="978" y="1048252"/>
                    <a:pt x="1199" y="1033559"/>
                  </a:cubicBezTo>
                  <a:cubicBezTo>
                    <a:pt x="2556" y="1013223"/>
                    <a:pt x="-505" y="991625"/>
                    <a:pt x="5806" y="972108"/>
                  </a:cubicBezTo>
                  <a:cubicBezTo>
                    <a:pt x="5838" y="972108"/>
                    <a:pt x="5838" y="972076"/>
                    <a:pt x="5838" y="972076"/>
                  </a:cubicBezTo>
                  <a:cubicBezTo>
                    <a:pt x="58345" y="971666"/>
                    <a:pt x="110127" y="962775"/>
                    <a:pt x="162572" y="960599"/>
                  </a:cubicBezTo>
                  <a:cubicBezTo>
                    <a:pt x="211135" y="957257"/>
                    <a:pt x="259950" y="957383"/>
                    <a:pt x="307883" y="947893"/>
                  </a:cubicBezTo>
                  <a:cubicBezTo>
                    <a:pt x="331770" y="944834"/>
                    <a:pt x="355846" y="943857"/>
                    <a:pt x="379860" y="941839"/>
                  </a:cubicBezTo>
                  <a:cubicBezTo>
                    <a:pt x="391062" y="940672"/>
                    <a:pt x="402705" y="940893"/>
                    <a:pt x="413182" y="936290"/>
                  </a:cubicBezTo>
                  <a:cubicBezTo>
                    <a:pt x="417221" y="934682"/>
                    <a:pt x="420566" y="931087"/>
                    <a:pt x="421071" y="926673"/>
                  </a:cubicBezTo>
                  <a:cubicBezTo>
                    <a:pt x="422396" y="916016"/>
                    <a:pt x="424258" y="905485"/>
                    <a:pt x="426466" y="894986"/>
                  </a:cubicBezTo>
                  <a:cubicBezTo>
                    <a:pt x="428802" y="878275"/>
                    <a:pt x="431042" y="862510"/>
                    <a:pt x="434923" y="845830"/>
                  </a:cubicBezTo>
                  <a:cubicBezTo>
                    <a:pt x="437353" y="831421"/>
                    <a:pt x="437605" y="816697"/>
                    <a:pt x="439088" y="802193"/>
                  </a:cubicBezTo>
                  <a:cubicBezTo>
                    <a:pt x="442812" y="754930"/>
                    <a:pt x="448807" y="707856"/>
                    <a:pt x="452499" y="660561"/>
                  </a:cubicBezTo>
                  <a:cubicBezTo>
                    <a:pt x="454708" y="636693"/>
                    <a:pt x="455750" y="612698"/>
                    <a:pt x="458968" y="588956"/>
                  </a:cubicBezTo>
                  <a:cubicBezTo>
                    <a:pt x="460167" y="573475"/>
                    <a:pt x="468340" y="555030"/>
                    <a:pt x="458463" y="541125"/>
                  </a:cubicBezTo>
                  <a:cubicBezTo>
                    <a:pt x="454424" y="536774"/>
                    <a:pt x="448082" y="537500"/>
                    <a:pt x="442686" y="537689"/>
                  </a:cubicBezTo>
                  <a:cubicBezTo>
                    <a:pt x="430789" y="538130"/>
                    <a:pt x="418925" y="539328"/>
                    <a:pt x="407092" y="540369"/>
                  </a:cubicBezTo>
                  <a:cubicBezTo>
                    <a:pt x="354237" y="542481"/>
                    <a:pt x="301540" y="546801"/>
                    <a:pt x="249001" y="552760"/>
                  </a:cubicBezTo>
                  <a:cubicBezTo>
                    <a:pt x="197061" y="555188"/>
                    <a:pt x="145059" y="552823"/>
                    <a:pt x="93056" y="553737"/>
                  </a:cubicBezTo>
                  <a:cubicBezTo>
                    <a:pt x="72766" y="552949"/>
                    <a:pt x="52760" y="556701"/>
                    <a:pt x="32502" y="555661"/>
                  </a:cubicBezTo>
                  <a:cubicBezTo>
                    <a:pt x="33196" y="524068"/>
                    <a:pt x="30672" y="492065"/>
                    <a:pt x="35815" y="460787"/>
                  </a:cubicBezTo>
                  <a:cubicBezTo>
                    <a:pt x="75764" y="460882"/>
                    <a:pt x="115460" y="456152"/>
                    <a:pt x="155219" y="452558"/>
                  </a:cubicBezTo>
                  <a:cubicBezTo>
                    <a:pt x="195673" y="448522"/>
                    <a:pt x="236347" y="447040"/>
                    <a:pt x="276580" y="441239"/>
                  </a:cubicBezTo>
                  <a:cubicBezTo>
                    <a:pt x="310186" y="437077"/>
                    <a:pt x="344707" y="436415"/>
                    <a:pt x="378755" y="431023"/>
                  </a:cubicBezTo>
                  <a:cubicBezTo>
                    <a:pt x="395006" y="428721"/>
                    <a:pt x="411446" y="428690"/>
                    <a:pt x="427697" y="426514"/>
                  </a:cubicBezTo>
                  <a:cubicBezTo>
                    <a:pt x="439215" y="424622"/>
                    <a:pt x="450448" y="421375"/>
                    <a:pt x="461934" y="419105"/>
                  </a:cubicBezTo>
                  <a:cubicBezTo>
                    <a:pt x="471559" y="417181"/>
                    <a:pt x="472852" y="407691"/>
                    <a:pt x="472474" y="399462"/>
                  </a:cubicBezTo>
                  <a:cubicBezTo>
                    <a:pt x="473042" y="375657"/>
                    <a:pt x="474998" y="351915"/>
                    <a:pt x="477649" y="328236"/>
                  </a:cubicBezTo>
                  <a:cubicBezTo>
                    <a:pt x="482540" y="269874"/>
                    <a:pt x="493931" y="212395"/>
                    <a:pt x="499390" y="154127"/>
                  </a:cubicBezTo>
                  <a:cubicBezTo>
                    <a:pt x="503903" y="105666"/>
                    <a:pt x="507973" y="58907"/>
                    <a:pt x="515168" y="10729"/>
                  </a:cubicBezTo>
                  <a:cubicBezTo>
                    <a:pt x="515357" y="10477"/>
                    <a:pt x="515546" y="10257"/>
                    <a:pt x="515736" y="10004"/>
                  </a:cubicBezTo>
                  <a:cubicBezTo>
                    <a:pt x="529715" y="7608"/>
                    <a:pt x="545240" y="8522"/>
                    <a:pt x="559660" y="6063"/>
                  </a:cubicBezTo>
                  <a:cubicBezTo>
                    <a:pt x="576858" y="4424"/>
                    <a:pt x="593898" y="-1567"/>
                    <a:pt x="611284" y="388"/>
                  </a:cubicBezTo>
                  <a:cubicBezTo>
                    <a:pt x="605352" y="43300"/>
                    <a:pt x="602670" y="86559"/>
                    <a:pt x="597021" y="129534"/>
                  </a:cubicBezTo>
                  <a:cubicBezTo>
                    <a:pt x="586798" y="191364"/>
                    <a:pt x="580581" y="253888"/>
                    <a:pt x="575217" y="316286"/>
                  </a:cubicBezTo>
                  <a:cubicBezTo>
                    <a:pt x="573986" y="336843"/>
                    <a:pt x="570641" y="357369"/>
                    <a:pt x="566413" y="377580"/>
                  </a:cubicBezTo>
                  <a:cubicBezTo>
                    <a:pt x="564583" y="393566"/>
                    <a:pt x="560355" y="411790"/>
                    <a:pt x="583074" y="409614"/>
                  </a:cubicBezTo>
                  <a:cubicBezTo>
                    <a:pt x="604248" y="411096"/>
                    <a:pt x="625453" y="411538"/>
                    <a:pt x="646658" y="412263"/>
                  </a:cubicBezTo>
                  <a:cubicBezTo>
                    <a:pt x="659595" y="413398"/>
                    <a:pt x="675026" y="415227"/>
                    <a:pt x="688531" y="414943"/>
                  </a:cubicBezTo>
                  <a:cubicBezTo>
                    <a:pt x="709105" y="414848"/>
                    <a:pt x="729584" y="414817"/>
                    <a:pt x="750032" y="417560"/>
                  </a:cubicBezTo>
                  <a:cubicBezTo>
                    <a:pt x="787993" y="421406"/>
                    <a:pt x="825764" y="425884"/>
                    <a:pt x="864040" y="424307"/>
                  </a:cubicBezTo>
                  <a:cubicBezTo>
                    <a:pt x="879029" y="424181"/>
                    <a:pt x="894081" y="424528"/>
                    <a:pt x="909038" y="423487"/>
                  </a:cubicBezTo>
                  <a:cubicBezTo>
                    <a:pt x="916516" y="422825"/>
                    <a:pt x="924752" y="422668"/>
                    <a:pt x="931189" y="418411"/>
                  </a:cubicBezTo>
                  <a:cubicBezTo>
                    <a:pt x="940403" y="412263"/>
                    <a:pt x="937122" y="399462"/>
                    <a:pt x="938605" y="389971"/>
                  </a:cubicBezTo>
                  <a:cubicBezTo>
                    <a:pt x="941445" y="356991"/>
                    <a:pt x="946020" y="322434"/>
                    <a:pt x="949491" y="289233"/>
                  </a:cubicBezTo>
                  <a:cubicBezTo>
                    <a:pt x="952174" y="256221"/>
                    <a:pt x="958327" y="223588"/>
                    <a:pt x="960252" y="190481"/>
                  </a:cubicBezTo>
                  <a:cubicBezTo>
                    <a:pt x="962019" y="158006"/>
                    <a:pt x="970381" y="128241"/>
                    <a:pt x="976282" y="95860"/>
                  </a:cubicBezTo>
                  <a:cubicBezTo>
                    <a:pt x="981393" y="72654"/>
                    <a:pt x="980605" y="47430"/>
                    <a:pt x="991996" y="26085"/>
                  </a:cubicBezTo>
                  <a:cubicBezTo>
                    <a:pt x="1012065" y="27693"/>
                    <a:pt x="1031945" y="31918"/>
                    <a:pt x="1052171" y="31129"/>
                  </a:cubicBezTo>
                  <a:cubicBezTo>
                    <a:pt x="1060344" y="31161"/>
                    <a:pt x="1068422" y="28638"/>
                    <a:pt x="1076563" y="29647"/>
                  </a:cubicBezTo>
                  <a:cubicBezTo>
                    <a:pt x="1076563" y="29679"/>
                    <a:pt x="1076563" y="29679"/>
                    <a:pt x="1076563" y="29679"/>
                  </a:cubicBezTo>
                  <a:cubicBezTo>
                    <a:pt x="1073850" y="79748"/>
                    <a:pt x="1070000" y="129534"/>
                    <a:pt x="1063437" y="179446"/>
                  </a:cubicBezTo>
                  <a:cubicBezTo>
                    <a:pt x="1061543" y="212048"/>
                    <a:pt x="1058293" y="245343"/>
                    <a:pt x="1053686" y="278135"/>
                  </a:cubicBezTo>
                  <a:cubicBezTo>
                    <a:pt x="1050720" y="303831"/>
                    <a:pt x="1048921" y="329686"/>
                    <a:pt x="1044156" y="355162"/>
                  </a:cubicBezTo>
                  <a:cubicBezTo>
                    <a:pt x="1039739" y="381805"/>
                    <a:pt x="1026012" y="405641"/>
                    <a:pt x="1020459" y="431937"/>
                  </a:cubicBezTo>
                  <a:cubicBezTo>
                    <a:pt x="1019386" y="438874"/>
                    <a:pt x="1016640" y="446347"/>
                    <a:pt x="1019007" y="453283"/>
                  </a:cubicBezTo>
                  <a:cubicBezTo>
                    <a:pt x="1025854" y="469836"/>
                    <a:pt x="1076784" y="459715"/>
                    <a:pt x="1092846" y="459904"/>
                  </a:cubicBezTo>
                  <a:cubicBezTo>
                    <a:pt x="1128598" y="459747"/>
                    <a:pt x="1163624" y="451139"/>
                    <a:pt x="1198997" y="447387"/>
                  </a:cubicBezTo>
                  <a:cubicBezTo>
                    <a:pt x="1243900" y="443225"/>
                    <a:pt x="1288140" y="439126"/>
                    <a:pt x="1333232" y="435153"/>
                  </a:cubicBezTo>
                  <a:cubicBezTo>
                    <a:pt x="1351503" y="433829"/>
                    <a:pt x="1369647" y="429730"/>
                    <a:pt x="1388012" y="430456"/>
                  </a:cubicBezTo>
                  <a:cubicBezTo>
                    <a:pt x="1388170" y="444076"/>
                    <a:pt x="1391230" y="457445"/>
                    <a:pt x="1394260" y="470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15"/>
          <p:cNvGrpSpPr/>
          <p:nvPr/>
        </p:nvGrpSpPr>
        <p:grpSpPr>
          <a:xfrm rot="737788">
            <a:off x="2364122" y="4036791"/>
            <a:ext cx="1018779" cy="977164"/>
            <a:chOff x="5063114" y="1319644"/>
            <a:chExt cx="611354" cy="586381"/>
          </a:xfrm>
        </p:grpSpPr>
        <p:grpSp>
          <p:nvGrpSpPr>
            <p:cNvPr id="515" name="Google Shape;515;p15"/>
            <p:cNvGrpSpPr/>
            <p:nvPr/>
          </p:nvGrpSpPr>
          <p:grpSpPr>
            <a:xfrm>
              <a:off x="5063114" y="1319644"/>
              <a:ext cx="611354" cy="586381"/>
              <a:chOff x="10126229" y="2639288"/>
              <a:chExt cx="1222708" cy="1172763"/>
            </a:xfrm>
          </p:grpSpPr>
          <p:sp>
            <p:nvSpPr>
              <p:cNvPr id="516" name="Google Shape;516;p15"/>
              <p:cNvSpPr/>
              <p:nvPr/>
            </p:nvSpPr>
            <p:spPr>
              <a:xfrm>
                <a:off x="10232948" y="2665219"/>
                <a:ext cx="276735" cy="510941"/>
              </a:xfrm>
              <a:custGeom>
                <a:rect b="b" l="l" r="r" t="t"/>
                <a:pathLst>
                  <a:path extrusionOk="0" h="510941" w="276735">
                    <a:moveTo>
                      <a:pt x="24989" y="484802"/>
                    </a:moveTo>
                    <a:cubicBezTo>
                      <a:pt x="43646" y="492138"/>
                      <a:pt x="63868" y="492627"/>
                      <a:pt x="83503" y="495317"/>
                    </a:cubicBezTo>
                    <a:cubicBezTo>
                      <a:pt x="105119" y="498031"/>
                      <a:pt x="126588" y="502579"/>
                      <a:pt x="148400" y="503190"/>
                    </a:cubicBezTo>
                    <a:cubicBezTo>
                      <a:pt x="167595" y="502432"/>
                      <a:pt x="186545" y="504022"/>
                      <a:pt x="205422" y="507445"/>
                    </a:cubicBezTo>
                    <a:cubicBezTo>
                      <a:pt x="220167" y="508668"/>
                      <a:pt x="234936" y="509279"/>
                      <a:pt x="249681" y="510673"/>
                    </a:cubicBezTo>
                    <a:cubicBezTo>
                      <a:pt x="250879" y="510844"/>
                      <a:pt x="252053" y="510917"/>
                      <a:pt x="253153" y="510942"/>
                    </a:cubicBezTo>
                    <a:cubicBezTo>
                      <a:pt x="265917" y="510942"/>
                      <a:pt x="272030" y="499718"/>
                      <a:pt x="274696" y="487785"/>
                    </a:cubicBezTo>
                    <a:cubicBezTo>
                      <a:pt x="278168" y="474117"/>
                      <a:pt x="278388" y="457073"/>
                      <a:pt x="265771" y="448002"/>
                    </a:cubicBezTo>
                    <a:cubicBezTo>
                      <a:pt x="257530" y="440959"/>
                      <a:pt x="247138" y="437438"/>
                      <a:pt x="236795" y="434748"/>
                    </a:cubicBezTo>
                    <a:cubicBezTo>
                      <a:pt x="221781" y="429516"/>
                      <a:pt x="205960" y="429198"/>
                      <a:pt x="190433" y="426679"/>
                    </a:cubicBezTo>
                    <a:cubicBezTo>
                      <a:pt x="159257" y="418854"/>
                      <a:pt x="127591" y="413450"/>
                      <a:pt x="96512" y="405235"/>
                    </a:cubicBezTo>
                    <a:cubicBezTo>
                      <a:pt x="95143" y="388778"/>
                      <a:pt x="102919" y="372737"/>
                      <a:pt x="106195" y="356770"/>
                    </a:cubicBezTo>
                    <a:cubicBezTo>
                      <a:pt x="108885" y="346329"/>
                      <a:pt x="110548" y="335619"/>
                      <a:pt x="112626" y="325055"/>
                    </a:cubicBezTo>
                    <a:cubicBezTo>
                      <a:pt x="123263" y="269940"/>
                      <a:pt x="134217" y="214433"/>
                      <a:pt x="144610" y="159171"/>
                    </a:cubicBezTo>
                    <a:cubicBezTo>
                      <a:pt x="149158" y="123349"/>
                      <a:pt x="162313" y="88651"/>
                      <a:pt x="160993" y="52168"/>
                    </a:cubicBezTo>
                    <a:cubicBezTo>
                      <a:pt x="160430" y="34025"/>
                      <a:pt x="154195" y="12604"/>
                      <a:pt x="136883" y="3850"/>
                    </a:cubicBezTo>
                    <a:cubicBezTo>
                      <a:pt x="120720" y="-1651"/>
                      <a:pt x="99080" y="-2849"/>
                      <a:pt x="86829" y="11113"/>
                    </a:cubicBezTo>
                    <a:cubicBezTo>
                      <a:pt x="81083" y="17764"/>
                      <a:pt x="75483" y="25368"/>
                      <a:pt x="74114" y="34269"/>
                    </a:cubicBezTo>
                    <a:cubicBezTo>
                      <a:pt x="71351" y="41776"/>
                      <a:pt x="68196" y="49209"/>
                      <a:pt x="65702" y="56814"/>
                    </a:cubicBezTo>
                    <a:cubicBezTo>
                      <a:pt x="51911" y="98358"/>
                      <a:pt x="43426" y="141419"/>
                      <a:pt x="32961" y="183868"/>
                    </a:cubicBezTo>
                    <a:cubicBezTo>
                      <a:pt x="21590" y="236709"/>
                      <a:pt x="14842" y="290407"/>
                      <a:pt x="6601" y="343810"/>
                    </a:cubicBezTo>
                    <a:cubicBezTo>
                      <a:pt x="2518" y="376136"/>
                      <a:pt x="-1" y="408633"/>
                      <a:pt x="219" y="441253"/>
                    </a:cubicBezTo>
                    <a:cubicBezTo>
                      <a:pt x="-1419" y="460350"/>
                      <a:pt x="6063" y="477956"/>
                      <a:pt x="24989" y="4848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5"/>
              <p:cNvSpPr/>
              <p:nvPr/>
            </p:nvSpPr>
            <p:spPr>
              <a:xfrm>
                <a:off x="10437497" y="2675975"/>
                <a:ext cx="299013" cy="440057"/>
              </a:xfrm>
              <a:custGeom>
                <a:rect b="b" l="l" r="r" t="t"/>
                <a:pathLst>
                  <a:path extrusionOk="0" h="440057" w="299013">
                    <a:moveTo>
                      <a:pt x="104136" y="425240"/>
                    </a:moveTo>
                    <a:cubicBezTo>
                      <a:pt x="125433" y="435265"/>
                      <a:pt x="148639" y="440400"/>
                      <a:pt x="172186" y="439960"/>
                    </a:cubicBezTo>
                    <a:cubicBezTo>
                      <a:pt x="174191" y="440033"/>
                      <a:pt x="176245" y="440058"/>
                      <a:pt x="178299" y="440058"/>
                    </a:cubicBezTo>
                    <a:cubicBezTo>
                      <a:pt x="188349" y="440058"/>
                      <a:pt x="198595" y="439275"/>
                      <a:pt x="207666" y="434752"/>
                    </a:cubicBezTo>
                    <a:cubicBezTo>
                      <a:pt x="227595" y="425338"/>
                      <a:pt x="234588" y="398220"/>
                      <a:pt x="216909" y="383060"/>
                    </a:cubicBezTo>
                    <a:cubicBezTo>
                      <a:pt x="210087" y="376506"/>
                      <a:pt x="201724" y="371885"/>
                      <a:pt x="192946" y="368511"/>
                    </a:cubicBezTo>
                    <a:cubicBezTo>
                      <a:pt x="172871" y="360246"/>
                      <a:pt x="151989" y="353228"/>
                      <a:pt x="133429" y="341760"/>
                    </a:cubicBezTo>
                    <a:cubicBezTo>
                      <a:pt x="111789" y="324497"/>
                      <a:pt x="81982" y="306328"/>
                      <a:pt x="85747" y="274418"/>
                    </a:cubicBezTo>
                    <a:cubicBezTo>
                      <a:pt x="100125" y="265322"/>
                      <a:pt x="117438" y="263121"/>
                      <a:pt x="134065" y="261679"/>
                    </a:cubicBezTo>
                    <a:cubicBezTo>
                      <a:pt x="150155" y="260505"/>
                      <a:pt x="167198" y="262999"/>
                      <a:pt x="182505" y="256813"/>
                    </a:cubicBezTo>
                    <a:cubicBezTo>
                      <a:pt x="201358" y="246934"/>
                      <a:pt x="205001" y="223093"/>
                      <a:pt x="209989" y="204289"/>
                    </a:cubicBezTo>
                    <a:cubicBezTo>
                      <a:pt x="218303" y="178859"/>
                      <a:pt x="199279" y="167831"/>
                      <a:pt x="184314" y="151423"/>
                    </a:cubicBezTo>
                    <a:cubicBezTo>
                      <a:pt x="173800" y="138830"/>
                      <a:pt x="165315" y="122545"/>
                      <a:pt x="164508" y="105698"/>
                    </a:cubicBezTo>
                    <a:cubicBezTo>
                      <a:pt x="160058" y="65865"/>
                      <a:pt x="199817" y="74741"/>
                      <a:pt x="225003" y="81588"/>
                    </a:cubicBezTo>
                    <a:cubicBezTo>
                      <a:pt x="246863" y="87383"/>
                      <a:pt x="275815" y="98900"/>
                      <a:pt x="292369" y="76795"/>
                    </a:cubicBezTo>
                    <a:cubicBezTo>
                      <a:pt x="313960" y="49237"/>
                      <a:pt x="277795" y="28257"/>
                      <a:pt x="257011" y="15787"/>
                    </a:cubicBezTo>
                    <a:cubicBezTo>
                      <a:pt x="245078" y="11190"/>
                      <a:pt x="232706" y="9576"/>
                      <a:pt x="219966" y="7424"/>
                    </a:cubicBezTo>
                    <a:cubicBezTo>
                      <a:pt x="187175" y="-2357"/>
                      <a:pt x="148834" y="-4998"/>
                      <a:pt x="119443" y="15346"/>
                    </a:cubicBezTo>
                    <a:cubicBezTo>
                      <a:pt x="95284" y="35275"/>
                      <a:pt x="87288" y="68775"/>
                      <a:pt x="86065" y="98826"/>
                    </a:cubicBezTo>
                    <a:cubicBezTo>
                      <a:pt x="87043" y="131079"/>
                      <a:pt x="103793" y="161864"/>
                      <a:pt x="125996" y="184605"/>
                    </a:cubicBezTo>
                    <a:cubicBezTo>
                      <a:pt x="109833" y="184434"/>
                      <a:pt x="93425" y="182869"/>
                      <a:pt x="77678" y="187588"/>
                    </a:cubicBezTo>
                    <a:cubicBezTo>
                      <a:pt x="48531" y="195706"/>
                      <a:pt x="23590" y="217298"/>
                      <a:pt x="10557" y="244538"/>
                    </a:cubicBezTo>
                    <a:cubicBezTo>
                      <a:pt x="-3283" y="273636"/>
                      <a:pt x="-2941" y="316036"/>
                      <a:pt x="8234" y="345966"/>
                    </a:cubicBezTo>
                    <a:cubicBezTo>
                      <a:pt x="25424" y="386263"/>
                      <a:pt x="64596" y="410446"/>
                      <a:pt x="104136" y="4252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5"/>
              <p:cNvSpPr/>
              <p:nvPr/>
            </p:nvSpPr>
            <p:spPr>
              <a:xfrm>
                <a:off x="10667242" y="2757480"/>
                <a:ext cx="343557" cy="416039"/>
              </a:xfrm>
              <a:custGeom>
                <a:rect b="b" l="l" r="r" t="t"/>
                <a:pathLst>
                  <a:path extrusionOk="0" h="416039" w="343557">
                    <a:moveTo>
                      <a:pt x="36264" y="44854"/>
                    </a:moveTo>
                    <a:cubicBezTo>
                      <a:pt x="29320" y="45759"/>
                      <a:pt x="21960" y="45392"/>
                      <a:pt x="15749" y="49280"/>
                    </a:cubicBezTo>
                    <a:cubicBezTo>
                      <a:pt x="3792" y="56420"/>
                      <a:pt x="-3128" y="70578"/>
                      <a:pt x="1395" y="84149"/>
                    </a:cubicBezTo>
                    <a:cubicBezTo>
                      <a:pt x="4476" y="101901"/>
                      <a:pt x="14159" y="112220"/>
                      <a:pt x="32719" y="111535"/>
                    </a:cubicBezTo>
                    <a:cubicBezTo>
                      <a:pt x="53258" y="112978"/>
                      <a:pt x="73970" y="114616"/>
                      <a:pt x="94387" y="111071"/>
                    </a:cubicBezTo>
                    <a:cubicBezTo>
                      <a:pt x="111430" y="107158"/>
                      <a:pt x="128596" y="104884"/>
                      <a:pt x="145957" y="101461"/>
                    </a:cubicBezTo>
                    <a:cubicBezTo>
                      <a:pt x="146128" y="149656"/>
                      <a:pt x="148573" y="197705"/>
                      <a:pt x="154369" y="245558"/>
                    </a:cubicBezTo>
                    <a:cubicBezTo>
                      <a:pt x="157767" y="275952"/>
                      <a:pt x="160555" y="304439"/>
                      <a:pt x="168502" y="334271"/>
                    </a:cubicBezTo>
                    <a:cubicBezTo>
                      <a:pt x="175324" y="358112"/>
                      <a:pt x="172243" y="411467"/>
                      <a:pt x="203860" y="416039"/>
                    </a:cubicBezTo>
                    <a:cubicBezTo>
                      <a:pt x="228655" y="414915"/>
                      <a:pt x="236284" y="385254"/>
                      <a:pt x="238509" y="364836"/>
                    </a:cubicBezTo>
                    <a:cubicBezTo>
                      <a:pt x="239976" y="352415"/>
                      <a:pt x="239414" y="339919"/>
                      <a:pt x="238778" y="327449"/>
                    </a:cubicBezTo>
                    <a:cubicBezTo>
                      <a:pt x="238851" y="317423"/>
                      <a:pt x="239536" y="307349"/>
                      <a:pt x="238851" y="297324"/>
                    </a:cubicBezTo>
                    <a:cubicBezTo>
                      <a:pt x="239609" y="260474"/>
                      <a:pt x="235892" y="223698"/>
                      <a:pt x="232591" y="186995"/>
                    </a:cubicBezTo>
                    <a:cubicBezTo>
                      <a:pt x="230440" y="165428"/>
                      <a:pt x="228752" y="143788"/>
                      <a:pt x="227897" y="122123"/>
                    </a:cubicBezTo>
                    <a:cubicBezTo>
                      <a:pt x="226894" y="108821"/>
                      <a:pt x="224326" y="95617"/>
                      <a:pt x="224351" y="82217"/>
                    </a:cubicBezTo>
                    <a:cubicBezTo>
                      <a:pt x="244157" y="80090"/>
                      <a:pt x="263646" y="74979"/>
                      <a:pt x="282743" y="69379"/>
                    </a:cubicBezTo>
                    <a:cubicBezTo>
                      <a:pt x="300520" y="64636"/>
                      <a:pt x="318419" y="58400"/>
                      <a:pt x="332552" y="46199"/>
                    </a:cubicBezTo>
                    <a:cubicBezTo>
                      <a:pt x="351283" y="31796"/>
                      <a:pt x="345121" y="4116"/>
                      <a:pt x="321524" y="424"/>
                    </a:cubicBezTo>
                    <a:cubicBezTo>
                      <a:pt x="286166" y="-2290"/>
                      <a:pt x="251200" y="8713"/>
                      <a:pt x="216453" y="13897"/>
                    </a:cubicBezTo>
                    <a:cubicBezTo>
                      <a:pt x="190436" y="19766"/>
                      <a:pt x="163880" y="21698"/>
                      <a:pt x="137643" y="26123"/>
                    </a:cubicBezTo>
                    <a:cubicBezTo>
                      <a:pt x="113118" y="30647"/>
                      <a:pt x="88959" y="36931"/>
                      <a:pt x="64604" y="42335"/>
                    </a:cubicBezTo>
                    <a:cubicBezTo>
                      <a:pt x="55190" y="43460"/>
                      <a:pt x="45678" y="43729"/>
                      <a:pt x="36264" y="448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5"/>
              <p:cNvSpPr/>
              <p:nvPr/>
            </p:nvSpPr>
            <p:spPr>
              <a:xfrm>
                <a:off x="11072668" y="2639288"/>
                <a:ext cx="60001" cy="99989"/>
              </a:xfrm>
              <a:custGeom>
                <a:rect b="b" l="l" r="r" t="t"/>
                <a:pathLst>
                  <a:path extrusionOk="0" h="99989" w="60001">
                    <a:moveTo>
                      <a:pt x="11829" y="99837"/>
                    </a:moveTo>
                    <a:cubicBezTo>
                      <a:pt x="12831" y="99959"/>
                      <a:pt x="13834" y="100008"/>
                      <a:pt x="14812" y="99984"/>
                    </a:cubicBezTo>
                    <a:cubicBezTo>
                      <a:pt x="29972" y="99984"/>
                      <a:pt x="41392" y="85581"/>
                      <a:pt x="47187" y="72695"/>
                    </a:cubicBezTo>
                    <a:cubicBezTo>
                      <a:pt x="55721" y="54723"/>
                      <a:pt x="69854" y="17726"/>
                      <a:pt x="49656" y="3544"/>
                    </a:cubicBezTo>
                    <a:cubicBezTo>
                      <a:pt x="45989" y="1050"/>
                      <a:pt x="39558" y="-1297"/>
                      <a:pt x="35352" y="830"/>
                    </a:cubicBezTo>
                    <a:cubicBezTo>
                      <a:pt x="32735" y="1074"/>
                      <a:pt x="30217" y="2004"/>
                      <a:pt x="27992" y="3397"/>
                    </a:cubicBezTo>
                    <a:cubicBezTo>
                      <a:pt x="17991" y="3666"/>
                      <a:pt x="7794" y="10415"/>
                      <a:pt x="5202" y="20196"/>
                    </a:cubicBezTo>
                    <a:cubicBezTo>
                      <a:pt x="1926" y="32080"/>
                      <a:pt x="9995" y="43034"/>
                      <a:pt x="10459" y="54723"/>
                    </a:cubicBezTo>
                    <a:cubicBezTo>
                      <a:pt x="10508" y="62498"/>
                      <a:pt x="7256" y="69834"/>
                      <a:pt x="3686" y="76583"/>
                    </a:cubicBezTo>
                    <a:cubicBezTo>
                      <a:pt x="1314" y="80984"/>
                      <a:pt x="-1278" y="85875"/>
                      <a:pt x="703" y="90985"/>
                    </a:cubicBezTo>
                    <a:cubicBezTo>
                      <a:pt x="2390" y="95729"/>
                      <a:pt x="6914" y="99104"/>
                      <a:pt x="11829" y="998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5"/>
              <p:cNvSpPr/>
              <p:nvPr/>
            </p:nvSpPr>
            <p:spPr>
              <a:xfrm>
                <a:off x="11036062" y="2727982"/>
                <a:ext cx="312875" cy="449303"/>
              </a:xfrm>
              <a:custGeom>
                <a:rect b="b" l="l" r="r" t="t"/>
                <a:pathLst>
                  <a:path extrusionOk="0" h="449303" w="312875">
                    <a:moveTo>
                      <a:pt x="287529" y="15863"/>
                    </a:moveTo>
                    <a:cubicBezTo>
                      <a:pt x="273567" y="6400"/>
                      <a:pt x="256842" y="1167"/>
                      <a:pt x="240043" y="42"/>
                    </a:cubicBezTo>
                    <a:cubicBezTo>
                      <a:pt x="235152" y="-203"/>
                      <a:pt x="230335" y="678"/>
                      <a:pt x="225494" y="1240"/>
                    </a:cubicBezTo>
                    <a:cubicBezTo>
                      <a:pt x="223807" y="1460"/>
                      <a:pt x="222315" y="2365"/>
                      <a:pt x="221410" y="3685"/>
                    </a:cubicBezTo>
                    <a:cubicBezTo>
                      <a:pt x="194342" y="3734"/>
                      <a:pt x="165341" y="8845"/>
                      <a:pt x="144263" y="26964"/>
                    </a:cubicBezTo>
                    <a:cubicBezTo>
                      <a:pt x="109492" y="57260"/>
                      <a:pt x="82546" y="100565"/>
                      <a:pt x="89075" y="148247"/>
                    </a:cubicBezTo>
                    <a:cubicBezTo>
                      <a:pt x="90688" y="177859"/>
                      <a:pt x="111277" y="201040"/>
                      <a:pt x="128418" y="223560"/>
                    </a:cubicBezTo>
                    <a:cubicBezTo>
                      <a:pt x="137808" y="234833"/>
                      <a:pt x="144263" y="248086"/>
                      <a:pt x="151232" y="260923"/>
                    </a:cubicBezTo>
                    <a:cubicBezTo>
                      <a:pt x="165023" y="290119"/>
                      <a:pt x="179841" y="330783"/>
                      <a:pt x="155780" y="358537"/>
                    </a:cubicBezTo>
                    <a:cubicBezTo>
                      <a:pt x="150865" y="363256"/>
                      <a:pt x="146513" y="368929"/>
                      <a:pt x="140522" y="372303"/>
                    </a:cubicBezTo>
                    <a:cubicBezTo>
                      <a:pt x="130790" y="375873"/>
                      <a:pt x="118564" y="378001"/>
                      <a:pt x="107854" y="375727"/>
                    </a:cubicBezTo>
                    <a:cubicBezTo>
                      <a:pt x="86116" y="366508"/>
                      <a:pt x="67165" y="350981"/>
                      <a:pt x="51369" y="333595"/>
                    </a:cubicBezTo>
                    <a:cubicBezTo>
                      <a:pt x="47530" y="328680"/>
                      <a:pt x="44229" y="323374"/>
                      <a:pt x="40561" y="318337"/>
                    </a:cubicBezTo>
                    <a:cubicBezTo>
                      <a:pt x="39119" y="316210"/>
                      <a:pt x="36918" y="314718"/>
                      <a:pt x="34399" y="314254"/>
                    </a:cubicBezTo>
                    <a:cubicBezTo>
                      <a:pt x="18799" y="311931"/>
                      <a:pt x="5008" y="325575"/>
                      <a:pt x="1633" y="340002"/>
                    </a:cubicBezTo>
                    <a:cubicBezTo>
                      <a:pt x="-5360" y="368367"/>
                      <a:pt x="11096" y="393724"/>
                      <a:pt x="32101" y="411256"/>
                    </a:cubicBezTo>
                    <a:cubicBezTo>
                      <a:pt x="54303" y="432407"/>
                      <a:pt x="83084" y="449132"/>
                      <a:pt x="114480" y="449157"/>
                    </a:cubicBezTo>
                    <a:cubicBezTo>
                      <a:pt x="116143" y="449230"/>
                      <a:pt x="117806" y="449279"/>
                      <a:pt x="119518" y="449304"/>
                    </a:cubicBezTo>
                    <a:cubicBezTo>
                      <a:pt x="139691" y="449304"/>
                      <a:pt x="159228" y="443680"/>
                      <a:pt x="176980" y="434094"/>
                    </a:cubicBezTo>
                    <a:cubicBezTo>
                      <a:pt x="193119" y="424851"/>
                      <a:pt x="209013" y="414239"/>
                      <a:pt x="220554" y="399445"/>
                    </a:cubicBezTo>
                    <a:cubicBezTo>
                      <a:pt x="249090" y="360664"/>
                      <a:pt x="245031" y="292051"/>
                      <a:pt x="233441" y="247377"/>
                    </a:cubicBezTo>
                    <a:cubicBezTo>
                      <a:pt x="225005" y="221164"/>
                      <a:pt x="212803" y="196565"/>
                      <a:pt x="199770" y="172406"/>
                    </a:cubicBezTo>
                    <a:cubicBezTo>
                      <a:pt x="191481" y="153015"/>
                      <a:pt x="179401" y="133185"/>
                      <a:pt x="180722" y="111422"/>
                    </a:cubicBezTo>
                    <a:cubicBezTo>
                      <a:pt x="181969" y="102057"/>
                      <a:pt x="182531" y="92154"/>
                      <a:pt x="187055" y="83693"/>
                    </a:cubicBezTo>
                    <a:cubicBezTo>
                      <a:pt x="195100" y="70636"/>
                      <a:pt x="211776" y="61295"/>
                      <a:pt x="227230" y="64351"/>
                    </a:cubicBezTo>
                    <a:cubicBezTo>
                      <a:pt x="234174" y="65794"/>
                      <a:pt x="239236" y="71002"/>
                      <a:pt x="243857" y="76015"/>
                    </a:cubicBezTo>
                    <a:cubicBezTo>
                      <a:pt x="250606" y="83155"/>
                      <a:pt x="257355" y="90369"/>
                      <a:pt x="264568" y="97044"/>
                    </a:cubicBezTo>
                    <a:cubicBezTo>
                      <a:pt x="280267" y="108023"/>
                      <a:pt x="302127" y="97949"/>
                      <a:pt x="309879" y="81933"/>
                    </a:cubicBezTo>
                    <a:cubicBezTo>
                      <a:pt x="319342" y="58312"/>
                      <a:pt x="304890" y="31854"/>
                      <a:pt x="287529" y="15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15"/>
              <p:cNvSpPr/>
              <p:nvPr/>
            </p:nvSpPr>
            <p:spPr>
              <a:xfrm>
                <a:off x="10126229" y="3240593"/>
                <a:ext cx="463330" cy="448991"/>
              </a:xfrm>
              <a:custGeom>
                <a:rect b="b" l="l" r="r" t="t"/>
                <a:pathLst>
                  <a:path extrusionOk="0" h="448991" w="463330">
                    <a:moveTo>
                      <a:pt x="359335" y="97588"/>
                    </a:moveTo>
                    <a:cubicBezTo>
                      <a:pt x="373688" y="96854"/>
                      <a:pt x="387993" y="95803"/>
                      <a:pt x="402248" y="94165"/>
                    </a:cubicBezTo>
                    <a:cubicBezTo>
                      <a:pt x="422886" y="92037"/>
                      <a:pt x="447143" y="90057"/>
                      <a:pt x="459736" y="71155"/>
                    </a:cubicBezTo>
                    <a:cubicBezTo>
                      <a:pt x="467927" y="53770"/>
                      <a:pt x="460396" y="32398"/>
                      <a:pt x="454234" y="15331"/>
                    </a:cubicBezTo>
                    <a:cubicBezTo>
                      <a:pt x="449294" y="3056"/>
                      <a:pt x="442350" y="-1664"/>
                      <a:pt x="429170" y="513"/>
                    </a:cubicBezTo>
                    <a:cubicBezTo>
                      <a:pt x="416406" y="1540"/>
                      <a:pt x="403642" y="2909"/>
                      <a:pt x="390805" y="2640"/>
                    </a:cubicBezTo>
                    <a:cubicBezTo>
                      <a:pt x="344859" y="1735"/>
                      <a:pt x="299084" y="4621"/>
                      <a:pt x="253212" y="6454"/>
                    </a:cubicBezTo>
                    <a:cubicBezTo>
                      <a:pt x="235508" y="6357"/>
                      <a:pt x="217805" y="4694"/>
                      <a:pt x="200101" y="5379"/>
                    </a:cubicBezTo>
                    <a:cubicBezTo>
                      <a:pt x="169243" y="7017"/>
                      <a:pt x="138555" y="11638"/>
                      <a:pt x="107672" y="13521"/>
                    </a:cubicBezTo>
                    <a:cubicBezTo>
                      <a:pt x="86398" y="9169"/>
                      <a:pt x="64709" y="16676"/>
                      <a:pt x="44536" y="23131"/>
                    </a:cubicBezTo>
                    <a:cubicBezTo>
                      <a:pt x="30085" y="27875"/>
                      <a:pt x="13751" y="35284"/>
                      <a:pt x="6293" y="49246"/>
                    </a:cubicBezTo>
                    <a:cubicBezTo>
                      <a:pt x="913" y="61912"/>
                      <a:pt x="-2217" y="76584"/>
                      <a:pt x="1867" y="90032"/>
                    </a:cubicBezTo>
                    <a:cubicBezTo>
                      <a:pt x="6440" y="109447"/>
                      <a:pt x="24950" y="111159"/>
                      <a:pt x="41749" y="109472"/>
                    </a:cubicBezTo>
                    <a:cubicBezTo>
                      <a:pt x="60724" y="108641"/>
                      <a:pt x="79576" y="106171"/>
                      <a:pt x="98576" y="105731"/>
                    </a:cubicBezTo>
                    <a:cubicBezTo>
                      <a:pt x="107476" y="105584"/>
                      <a:pt x="116426" y="105755"/>
                      <a:pt x="125400" y="105951"/>
                    </a:cubicBezTo>
                    <a:cubicBezTo>
                      <a:pt x="134349" y="106122"/>
                      <a:pt x="143323" y="106318"/>
                      <a:pt x="152248" y="106171"/>
                    </a:cubicBezTo>
                    <a:cubicBezTo>
                      <a:pt x="156772" y="106415"/>
                      <a:pt x="161369" y="106220"/>
                      <a:pt x="165966" y="106024"/>
                    </a:cubicBezTo>
                    <a:cubicBezTo>
                      <a:pt x="175258" y="105633"/>
                      <a:pt x="184550" y="105266"/>
                      <a:pt x="193377" y="108323"/>
                    </a:cubicBezTo>
                    <a:cubicBezTo>
                      <a:pt x="194526" y="154073"/>
                      <a:pt x="194404" y="200019"/>
                      <a:pt x="195504" y="245744"/>
                    </a:cubicBezTo>
                    <a:cubicBezTo>
                      <a:pt x="196189" y="270319"/>
                      <a:pt x="199906" y="294698"/>
                      <a:pt x="200664" y="319297"/>
                    </a:cubicBezTo>
                    <a:cubicBezTo>
                      <a:pt x="200688" y="342037"/>
                      <a:pt x="198903" y="364729"/>
                      <a:pt x="199661" y="387494"/>
                    </a:cubicBezTo>
                    <a:cubicBezTo>
                      <a:pt x="200908" y="406005"/>
                      <a:pt x="195871" y="449456"/>
                      <a:pt x="223135" y="448967"/>
                    </a:cubicBezTo>
                    <a:cubicBezTo>
                      <a:pt x="223453" y="448992"/>
                      <a:pt x="223771" y="448992"/>
                      <a:pt x="224065" y="448992"/>
                    </a:cubicBezTo>
                    <a:cubicBezTo>
                      <a:pt x="242820" y="448992"/>
                      <a:pt x="261428" y="443148"/>
                      <a:pt x="277297" y="433196"/>
                    </a:cubicBezTo>
                    <a:cubicBezTo>
                      <a:pt x="283924" y="428207"/>
                      <a:pt x="283386" y="419160"/>
                      <a:pt x="283361" y="411702"/>
                    </a:cubicBezTo>
                    <a:cubicBezTo>
                      <a:pt x="281674" y="390013"/>
                      <a:pt x="285807" y="368544"/>
                      <a:pt x="284633" y="346830"/>
                    </a:cubicBezTo>
                    <a:cubicBezTo>
                      <a:pt x="285782" y="297974"/>
                      <a:pt x="287641" y="249070"/>
                      <a:pt x="286956" y="200141"/>
                    </a:cubicBezTo>
                    <a:cubicBezTo>
                      <a:pt x="286198" y="167301"/>
                      <a:pt x="283728" y="133826"/>
                      <a:pt x="291651" y="101574"/>
                    </a:cubicBezTo>
                    <a:cubicBezTo>
                      <a:pt x="314293" y="101989"/>
                      <a:pt x="336765" y="98835"/>
                      <a:pt x="359335" y="975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15"/>
              <p:cNvSpPr/>
              <p:nvPr/>
            </p:nvSpPr>
            <p:spPr>
              <a:xfrm>
                <a:off x="10449692" y="3352870"/>
                <a:ext cx="264727" cy="459181"/>
              </a:xfrm>
              <a:custGeom>
                <a:rect b="b" l="l" r="r" t="t"/>
                <a:pathLst>
                  <a:path extrusionOk="0" h="459181" w="264727">
                    <a:moveTo>
                      <a:pt x="252715" y="324439"/>
                    </a:moveTo>
                    <a:cubicBezTo>
                      <a:pt x="248998" y="300354"/>
                      <a:pt x="244963" y="276171"/>
                      <a:pt x="239486" y="252403"/>
                    </a:cubicBezTo>
                    <a:cubicBezTo>
                      <a:pt x="234547" y="232499"/>
                      <a:pt x="232126" y="212155"/>
                      <a:pt x="229020" y="191933"/>
                    </a:cubicBezTo>
                    <a:cubicBezTo>
                      <a:pt x="224057" y="163323"/>
                      <a:pt x="218433" y="134837"/>
                      <a:pt x="213371" y="106276"/>
                    </a:cubicBezTo>
                    <a:cubicBezTo>
                      <a:pt x="208945" y="83022"/>
                      <a:pt x="205742" y="59426"/>
                      <a:pt x="197624" y="37101"/>
                    </a:cubicBezTo>
                    <a:cubicBezTo>
                      <a:pt x="194567" y="22503"/>
                      <a:pt x="185031" y="10081"/>
                      <a:pt x="170628" y="5313"/>
                    </a:cubicBezTo>
                    <a:cubicBezTo>
                      <a:pt x="154539" y="-1412"/>
                      <a:pt x="105854" y="-5153"/>
                      <a:pt x="99399" y="15583"/>
                    </a:cubicBezTo>
                    <a:cubicBezTo>
                      <a:pt x="73480" y="63020"/>
                      <a:pt x="64554" y="117060"/>
                      <a:pt x="48538" y="168189"/>
                    </a:cubicBezTo>
                    <a:cubicBezTo>
                      <a:pt x="41031" y="191639"/>
                      <a:pt x="32620" y="214893"/>
                      <a:pt x="28072" y="239174"/>
                    </a:cubicBezTo>
                    <a:cubicBezTo>
                      <a:pt x="25284" y="253650"/>
                      <a:pt x="24135" y="268370"/>
                      <a:pt x="22863" y="283042"/>
                    </a:cubicBezTo>
                    <a:cubicBezTo>
                      <a:pt x="21005" y="302066"/>
                      <a:pt x="16237" y="320600"/>
                      <a:pt x="13596" y="339527"/>
                    </a:cubicBezTo>
                    <a:cubicBezTo>
                      <a:pt x="11273" y="358697"/>
                      <a:pt x="7874" y="377721"/>
                      <a:pt x="3326" y="396500"/>
                    </a:cubicBezTo>
                    <a:cubicBezTo>
                      <a:pt x="930" y="408360"/>
                      <a:pt x="-24" y="420561"/>
                      <a:pt x="0" y="432665"/>
                    </a:cubicBezTo>
                    <a:cubicBezTo>
                      <a:pt x="98" y="441541"/>
                      <a:pt x="7923" y="447410"/>
                      <a:pt x="15356" y="450687"/>
                    </a:cubicBezTo>
                    <a:cubicBezTo>
                      <a:pt x="50177" y="465554"/>
                      <a:pt x="59126" y="443742"/>
                      <a:pt x="65092" y="413666"/>
                    </a:cubicBezTo>
                    <a:cubicBezTo>
                      <a:pt x="70301" y="385912"/>
                      <a:pt x="74751" y="358012"/>
                      <a:pt x="78663" y="330063"/>
                    </a:cubicBezTo>
                    <a:cubicBezTo>
                      <a:pt x="87026" y="325980"/>
                      <a:pt x="96367" y="326053"/>
                      <a:pt x="105561" y="326151"/>
                    </a:cubicBezTo>
                    <a:cubicBezTo>
                      <a:pt x="107468" y="326176"/>
                      <a:pt x="109375" y="326200"/>
                      <a:pt x="111258" y="326176"/>
                    </a:cubicBezTo>
                    <a:cubicBezTo>
                      <a:pt x="123582" y="326078"/>
                      <a:pt x="135808" y="324708"/>
                      <a:pt x="148108" y="324195"/>
                    </a:cubicBezTo>
                    <a:cubicBezTo>
                      <a:pt x="153121" y="324366"/>
                      <a:pt x="158158" y="324195"/>
                      <a:pt x="163195" y="324048"/>
                    </a:cubicBezTo>
                    <a:cubicBezTo>
                      <a:pt x="169186" y="323853"/>
                      <a:pt x="175201" y="323657"/>
                      <a:pt x="181167" y="324073"/>
                    </a:cubicBezTo>
                    <a:cubicBezTo>
                      <a:pt x="186669" y="329110"/>
                      <a:pt x="187109" y="337179"/>
                      <a:pt x="188919" y="344344"/>
                    </a:cubicBezTo>
                    <a:cubicBezTo>
                      <a:pt x="193882" y="375007"/>
                      <a:pt x="196866" y="405939"/>
                      <a:pt x="201414" y="436651"/>
                    </a:cubicBezTo>
                    <a:cubicBezTo>
                      <a:pt x="201560" y="454403"/>
                      <a:pt x="213787" y="458242"/>
                      <a:pt x="229240" y="459147"/>
                    </a:cubicBezTo>
                    <a:cubicBezTo>
                      <a:pt x="230096" y="459171"/>
                      <a:pt x="230903" y="459196"/>
                      <a:pt x="231735" y="459171"/>
                    </a:cubicBezTo>
                    <a:cubicBezTo>
                      <a:pt x="274477" y="459171"/>
                      <a:pt x="264378" y="413250"/>
                      <a:pt x="261933" y="383565"/>
                    </a:cubicBezTo>
                    <a:cubicBezTo>
                      <a:pt x="260172" y="363685"/>
                      <a:pt x="256065" y="344099"/>
                      <a:pt x="252715" y="324439"/>
                    </a:cubicBezTo>
                    <a:close/>
                    <a:moveTo>
                      <a:pt x="92112" y="203278"/>
                    </a:moveTo>
                    <a:cubicBezTo>
                      <a:pt x="93604" y="190196"/>
                      <a:pt x="97541" y="177383"/>
                      <a:pt x="100255" y="164473"/>
                    </a:cubicBezTo>
                    <a:cubicBezTo>
                      <a:pt x="106417" y="134885"/>
                      <a:pt x="112481" y="105200"/>
                      <a:pt x="121186" y="76200"/>
                    </a:cubicBezTo>
                    <a:cubicBezTo>
                      <a:pt x="122580" y="73584"/>
                      <a:pt x="123973" y="70967"/>
                      <a:pt x="125245" y="68302"/>
                    </a:cubicBezTo>
                    <a:cubicBezTo>
                      <a:pt x="128228" y="67593"/>
                      <a:pt x="129695" y="64267"/>
                      <a:pt x="131505" y="61920"/>
                    </a:cubicBezTo>
                    <a:lnTo>
                      <a:pt x="131505" y="61895"/>
                    </a:lnTo>
                    <a:cubicBezTo>
                      <a:pt x="156470" y="60013"/>
                      <a:pt x="163439" y="85834"/>
                      <a:pt x="164075" y="105958"/>
                    </a:cubicBezTo>
                    <a:cubicBezTo>
                      <a:pt x="165396" y="125129"/>
                      <a:pt x="165860" y="144324"/>
                      <a:pt x="166423" y="163495"/>
                    </a:cubicBezTo>
                    <a:cubicBezTo>
                      <a:pt x="166129" y="192030"/>
                      <a:pt x="169210" y="223941"/>
                      <a:pt x="155664" y="250178"/>
                    </a:cubicBezTo>
                    <a:cubicBezTo>
                      <a:pt x="154001" y="252965"/>
                      <a:pt x="151067" y="253944"/>
                      <a:pt x="148010" y="254286"/>
                    </a:cubicBezTo>
                    <a:cubicBezTo>
                      <a:pt x="137667" y="255729"/>
                      <a:pt x="127274" y="256902"/>
                      <a:pt x="116858" y="257489"/>
                    </a:cubicBezTo>
                    <a:cubicBezTo>
                      <a:pt x="108055" y="257563"/>
                      <a:pt x="98812" y="256927"/>
                      <a:pt x="90987" y="252550"/>
                    </a:cubicBezTo>
                    <a:cubicBezTo>
                      <a:pt x="90425" y="236362"/>
                      <a:pt x="90376" y="219441"/>
                      <a:pt x="92112" y="2032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5"/>
              <p:cNvSpPr/>
              <p:nvPr/>
            </p:nvSpPr>
            <p:spPr>
              <a:xfrm>
                <a:off x="10714146" y="3158679"/>
                <a:ext cx="251086" cy="475937"/>
              </a:xfrm>
              <a:custGeom>
                <a:rect b="b" l="l" r="r" t="t"/>
                <a:pathLst>
                  <a:path extrusionOk="0" h="475937" w="251086">
                    <a:moveTo>
                      <a:pt x="198134" y="393778"/>
                    </a:moveTo>
                    <a:cubicBezTo>
                      <a:pt x="185957" y="391626"/>
                      <a:pt x="174293" y="387445"/>
                      <a:pt x="162238" y="384902"/>
                    </a:cubicBezTo>
                    <a:cubicBezTo>
                      <a:pt x="148324" y="382408"/>
                      <a:pt x="134558" y="379816"/>
                      <a:pt x="121231" y="374534"/>
                    </a:cubicBezTo>
                    <a:cubicBezTo>
                      <a:pt x="107563" y="369448"/>
                      <a:pt x="93429" y="365560"/>
                      <a:pt x="79736" y="360767"/>
                    </a:cubicBezTo>
                    <a:cubicBezTo>
                      <a:pt x="74405" y="342012"/>
                      <a:pt x="76117" y="322133"/>
                      <a:pt x="75310" y="302840"/>
                    </a:cubicBezTo>
                    <a:cubicBezTo>
                      <a:pt x="74528" y="273302"/>
                      <a:pt x="78220" y="243885"/>
                      <a:pt x="79858" y="214445"/>
                    </a:cubicBezTo>
                    <a:cubicBezTo>
                      <a:pt x="81472" y="175028"/>
                      <a:pt x="82303" y="135635"/>
                      <a:pt x="84602" y="96267"/>
                    </a:cubicBezTo>
                    <a:cubicBezTo>
                      <a:pt x="85922" y="81718"/>
                      <a:pt x="87218" y="67120"/>
                      <a:pt x="87341" y="52522"/>
                    </a:cubicBezTo>
                    <a:cubicBezTo>
                      <a:pt x="87218" y="40247"/>
                      <a:pt x="89615" y="26138"/>
                      <a:pt x="81496" y="15795"/>
                    </a:cubicBezTo>
                    <a:cubicBezTo>
                      <a:pt x="72229" y="2077"/>
                      <a:pt x="35722" y="-8609"/>
                      <a:pt x="26992" y="9853"/>
                    </a:cubicBezTo>
                    <a:cubicBezTo>
                      <a:pt x="25941" y="10220"/>
                      <a:pt x="25476" y="11418"/>
                      <a:pt x="25085" y="12396"/>
                    </a:cubicBezTo>
                    <a:cubicBezTo>
                      <a:pt x="23104" y="19169"/>
                      <a:pt x="22053" y="26187"/>
                      <a:pt x="20659" y="33107"/>
                    </a:cubicBezTo>
                    <a:cubicBezTo>
                      <a:pt x="15304" y="59662"/>
                      <a:pt x="9680" y="86168"/>
                      <a:pt x="6379" y="113066"/>
                    </a:cubicBezTo>
                    <a:cubicBezTo>
                      <a:pt x="3445" y="133068"/>
                      <a:pt x="2002" y="153216"/>
                      <a:pt x="1782" y="173438"/>
                    </a:cubicBezTo>
                    <a:cubicBezTo>
                      <a:pt x="-101" y="213711"/>
                      <a:pt x="-981" y="253960"/>
                      <a:pt x="1635" y="294233"/>
                    </a:cubicBezTo>
                    <a:cubicBezTo>
                      <a:pt x="1562" y="324676"/>
                      <a:pt x="1318" y="355094"/>
                      <a:pt x="3836" y="385464"/>
                    </a:cubicBezTo>
                    <a:cubicBezTo>
                      <a:pt x="6135" y="408034"/>
                      <a:pt x="2198" y="427229"/>
                      <a:pt x="24425" y="440922"/>
                    </a:cubicBezTo>
                    <a:cubicBezTo>
                      <a:pt x="37776" y="451950"/>
                      <a:pt x="54843" y="454566"/>
                      <a:pt x="71251" y="458014"/>
                    </a:cubicBezTo>
                    <a:cubicBezTo>
                      <a:pt x="90666" y="463149"/>
                      <a:pt x="110644" y="464445"/>
                      <a:pt x="130645" y="465056"/>
                    </a:cubicBezTo>
                    <a:cubicBezTo>
                      <a:pt x="146099" y="466083"/>
                      <a:pt x="161602" y="467012"/>
                      <a:pt x="176909" y="469678"/>
                    </a:cubicBezTo>
                    <a:cubicBezTo>
                      <a:pt x="191116" y="471536"/>
                      <a:pt x="205152" y="475571"/>
                      <a:pt x="219554" y="475693"/>
                    </a:cubicBezTo>
                    <a:cubicBezTo>
                      <a:pt x="220850" y="475815"/>
                      <a:pt x="222097" y="475864"/>
                      <a:pt x="223271" y="475938"/>
                    </a:cubicBezTo>
                    <a:cubicBezTo>
                      <a:pt x="237257" y="475938"/>
                      <a:pt x="245522" y="467868"/>
                      <a:pt x="248114" y="453270"/>
                    </a:cubicBezTo>
                    <a:cubicBezTo>
                      <a:pt x="249166" y="441753"/>
                      <a:pt x="253225" y="429380"/>
                      <a:pt x="249630" y="418083"/>
                    </a:cubicBezTo>
                    <a:cubicBezTo>
                      <a:pt x="240143" y="400453"/>
                      <a:pt x="215739" y="398253"/>
                      <a:pt x="198134" y="3937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15"/>
              <p:cNvSpPr/>
              <p:nvPr/>
            </p:nvSpPr>
            <p:spPr>
              <a:xfrm>
                <a:off x="10988299" y="3233443"/>
                <a:ext cx="236619" cy="459491"/>
              </a:xfrm>
              <a:custGeom>
                <a:rect b="b" l="l" r="r" t="t"/>
                <a:pathLst>
                  <a:path extrusionOk="0" h="459491" w="236619">
                    <a:moveTo>
                      <a:pt x="201636" y="103687"/>
                    </a:moveTo>
                    <a:cubicBezTo>
                      <a:pt x="211955" y="87817"/>
                      <a:pt x="224255" y="73170"/>
                      <a:pt x="232666" y="56152"/>
                    </a:cubicBezTo>
                    <a:cubicBezTo>
                      <a:pt x="237606" y="47349"/>
                      <a:pt x="237899" y="36810"/>
                      <a:pt x="233644" y="27665"/>
                    </a:cubicBezTo>
                    <a:cubicBezTo>
                      <a:pt x="229292" y="17664"/>
                      <a:pt x="223643" y="6416"/>
                      <a:pt x="213814" y="938"/>
                    </a:cubicBezTo>
                    <a:cubicBezTo>
                      <a:pt x="190804" y="-6348"/>
                      <a:pt x="172098" y="30746"/>
                      <a:pt x="158845" y="45148"/>
                    </a:cubicBezTo>
                    <a:cubicBezTo>
                      <a:pt x="127424" y="83807"/>
                      <a:pt x="101064" y="126256"/>
                      <a:pt x="73238" y="167532"/>
                    </a:cubicBezTo>
                    <a:cubicBezTo>
                      <a:pt x="78006" y="135939"/>
                      <a:pt x="77003" y="103785"/>
                      <a:pt x="79400" y="71972"/>
                    </a:cubicBezTo>
                    <a:cubicBezTo>
                      <a:pt x="80133" y="62240"/>
                      <a:pt x="79326" y="52557"/>
                      <a:pt x="78959" y="42825"/>
                    </a:cubicBezTo>
                    <a:cubicBezTo>
                      <a:pt x="78226" y="34316"/>
                      <a:pt x="80989" y="23826"/>
                      <a:pt x="74216" y="17224"/>
                    </a:cubicBezTo>
                    <a:cubicBezTo>
                      <a:pt x="63823" y="8347"/>
                      <a:pt x="47832" y="7663"/>
                      <a:pt x="34994" y="10499"/>
                    </a:cubicBezTo>
                    <a:cubicBezTo>
                      <a:pt x="20445" y="15096"/>
                      <a:pt x="20616" y="32066"/>
                      <a:pt x="21619" y="44977"/>
                    </a:cubicBezTo>
                    <a:cubicBezTo>
                      <a:pt x="22450" y="61604"/>
                      <a:pt x="19907" y="79504"/>
                      <a:pt x="18782" y="96327"/>
                    </a:cubicBezTo>
                    <a:cubicBezTo>
                      <a:pt x="18465" y="108822"/>
                      <a:pt x="16973" y="121317"/>
                      <a:pt x="15775" y="133714"/>
                    </a:cubicBezTo>
                    <a:cubicBezTo>
                      <a:pt x="12694" y="171175"/>
                      <a:pt x="5456" y="208685"/>
                      <a:pt x="3573" y="246415"/>
                    </a:cubicBezTo>
                    <a:cubicBezTo>
                      <a:pt x="2888" y="275831"/>
                      <a:pt x="2815" y="305271"/>
                      <a:pt x="663" y="334663"/>
                    </a:cubicBezTo>
                    <a:cubicBezTo>
                      <a:pt x="-144" y="363663"/>
                      <a:pt x="-388" y="392786"/>
                      <a:pt x="932" y="421786"/>
                    </a:cubicBezTo>
                    <a:cubicBezTo>
                      <a:pt x="2595" y="443011"/>
                      <a:pt x="394" y="456411"/>
                      <a:pt x="26460" y="458783"/>
                    </a:cubicBezTo>
                    <a:cubicBezTo>
                      <a:pt x="30519" y="459247"/>
                      <a:pt x="34236" y="459467"/>
                      <a:pt x="37537" y="459492"/>
                    </a:cubicBezTo>
                    <a:cubicBezTo>
                      <a:pt x="75267" y="459492"/>
                      <a:pt x="70646" y="430956"/>
                      <a:pt x="73115" y="396429"/>
                    </a:cubicBezTo>
                    <a:cubicBezTo>
                      <a:pt x="74411" y="377014"/>
                      <a:pt x="75096" y="357575"/>
                      <a:pt x="75512" y="338111"/>
                    </a:cubicBezTo>
                    <a:cubicBezTo>
                      <a:pt x="76612" y="315566"/>
                      <a:pt x="78030" y="293070"/>
                      <a:pt x="75927" y="270525"/>
                    </a:cubicBezTo>
                    <a:cubicBezTo>
                      <a:pt x="86271" y="284169"/>
                      <a:pt x="96003" y="298229"/>
                      <a:pt x="105979" y="312118"/>
                    </a:cubicBezTo>
                    <a:cubicBezTo>
                      <a:pt x="114586" y="323537"/>
                      <a:pt x="124245" y="334150"/>
                      <a:pt x="132094" y="346156"/>
                    </a:cubicBezTo>
                    <a:cubicBezTo>
                      <a:pt x="148722" y="369948"/>
                      <a:pt x="162439" y="396943"/>
                      <a:pt x="186207" y="414573"/>
                    </a:cubicBezTo>
                    <a:cubicBezTo>
                      <a:pt x="198507" y="421517"/>
                      <a:pt x="222837" y="416382"/>
                      <a:pt x="230246" y="403936"/>
                    </a:cubicBezTo>
                    <a:cubicBezTo>
                      <a:pt x="241542" y="379142"/>
                      <a:pt x="222127" y="353418"/>
                      <a:pt x="213251" y="330775"/>
                    </a:cubicBezTo>
                    <a:cubicBezTo>
                      <a:pt x="203055" y="309208"/>
                      <a:pt x="187772" y="290551"/>
                      <a:pt x="174128" y="271136"/>
                    </a:cubicBezTo>
                    <a:cubicBezTo>
                      <a:pt x="157598" y="250009"/>
                      <a:pt x="143782" y="226413"/>
                      <a:pt x="125076" y="207120"/>
                    </a:cubicBezTo>
                    <a:cubicBezTo>
                      <a:pt x="132657" y="195603"/>
                      <a:pt x="143367" y="186433"/>
                      <a:pt x="151411" y="175234"/>
                    </a:cubicBezTo>
                    <a:cubicBezTo>
                      <a:pt x="169384" y="152298"/>
                      <a:pt x="185473" y="127943"/>
                      <a:pt x="201636" y="1036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5"/>
              <p:cNvSpPr/>
              <p:nvPr/>
            </p:nvSpPr>
            <p:spPr>
              <a:xfrm>
                <a:off x="11239205" y="3208888"/>
                <a:ext cx="98859" cy="302048"/>
              </a:xfrm>
              <a:custGeom>
                <a:rect b="b" l="l" r="r" t="t"/>
                <a:pathLst>
                  <a:path extrusionOk="0" h="302048" w="98859">
                    <a:moveTo>
                      <a:pt x="69984" y="1432"/>
                    </a:moveTo>
                    <a:cubicBezTo>
                      <a:pt x="58809" y="845"/>
                      <a:pt x="47610" y="-328"/>
                      <a:pt x="36386" y="87"/>
                    </a:cubicBezTo>
                    <a:cubicBezTo>
                      <a:pt x="32352" y="307"/>
                      <a:pt x="29491" y="4684"/>
                      <a:pt x="30591" y="8474"/>
                    </a:cubicBezTo>
                    <a:cubicBezTo>
                      <a:pt x="20810" y="74080"/>
                      <a:pt x="10712" y="139832"/>
                      <a:pt x="4819" y="205975"/>
                    </a:cubicBezTo>
                    <a:cubicBezTo>
                      <a:pt x="1835" y="231210"/>
                      <a:pt x="-1246" y="256616"/>
                      <a:pt x="515" y="282095"/>
                    </a:cubicBezTo>
                    <a:cubicBezTo>
                      <a:pt x="2276" y="298429"/>
                      <a:pt x="23598" y="301290"/>
                      <a:pt x="36875" y="302024"/>
                    </a:cubicBezTo>
                    <a:cubicBezTo>
                      <a:pt x="36875" y="302024"/>
                      <a:pt x="36875" y="302024"/>
                      <a:pt x="36875" y="302048"/>
                    </a:cubicBezTo>
                    <a:cubicBezTo>
                      <a:pt x="61401" y="302048"/>
                      <a:pt x="64238" y="251383"/>
                      <a:pt x="67734" y="232897"/>
                    </a:cubicBezTo>
                    <a:cubicBezTo>
                      <a:pt x="71011" y="209130"/>
                      <a:pt x="73823" y="185313"/>
                      <a:pt x="76953" y="161521"/>
                    </a:cubicBezTo>
                    <a:cubicBezTo>
                      <a:pt x="82430" y="115722"/>
                      <a:pt x="95830" y="71146"/>
                      <a:pt x="98471" y="24955"/>
                    </a:cubicBezTo>
                    <a:cubicBezTo>
                      <a:pt x="101552" y="4831"/>
                      <a:pt x="85780" y="2899"/>
                      <a:pt x="69984" y="14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5"/>
              <p:cNvSpPr/>
              <p:nvPr/>
            </p:nvSpPr>
            <p:spPr>
              <a:xfrm>
                <a:off x="11242581" y="3546422"/>
                <a:ext cx="74546" cy="79490"/>
              </a:xfrm>
              <a:custGeom>
                <a:rect b="b" l="l" r="r" t="t"/>
                <a:pathLst>
                  <a:path extrusionOk="0" h="79490" w="74546">
                    <a:moveTo>
                      <a:pt x="55580" y="1413"/>
                    </a:moveTo>
                    <a:cubicBezTo>
                      <a:pt x="53257" y="44"/>
                      <a:pt x="50225" y="20"/>
                      <a:pt x="48048" y="1707"/>
                    </a:cubicBezTo>
                    <a:cubicBezTo>
                      <a:pt x="25186" y="-4724"/>
                      <a:pt x="5624" y="7478"/>
                      <a:pt x="611" y="30561"/>
                    </a:cubicBezTo>
                    <a:cubicBezTo>
                      <a:pt x="-3375" y="51443"/>
                      <a:pt x="12666" y="74355"/>
                      <a:pt x="33353" y="78585"/>
                    </a:cubicBezTo>
                    <a:cubicBezTo>
                      <a:pt x="35945" y="79221"/>
                      <a:pt x="38439" y="79514"/>
                      <a:pt x="40786" y="79490"/>
                    </a:cubicBezTo>
                    <a:cubicBezTo>
                      <a:pt x="64089" y="79490"/>
                      <a:pt x="78247" y="51223"/>
                      <a:pt x="73699" y="29362"/>
                    </a:cubicBezTo>
                    <a:cubicBezTo>
                      <a:pt x="72525" y="17503"/>
                      <a:pt x="66926" y="6328"/>
                      <a:pt x="55580" y="14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7" name="Google Shape;527;p15"/>
            <p:cNvGrpSpPr/>
            <p:nvPr/>
          </p:nvGrpSpPr>
          <p:grpSpPr>
            <a:xfrm>
              <a:off x="5069817" y="1324742"/>
              <a:ext cx="597995" cy="574653"/>
              <a:chOff x="5069817" y="1324742"/>
              <a:chExt cx="597995" cy="574653"/>
            </a:xfrm>
          </p:grpSpPr>
          <p:sp>
            <p:nvSpPr>
              <p:cNvPr id="528" name="Google Shape;528;p15"/>
              <p:cNvSpPr/>
              <p:nvPr/>
            </p:nvSpPr>
            <p:spPr>
              <a:xfrm>
                <a:off x="5123086" y="1339346"/>
                <a:ext cx="124998" cy="241912"/>
              </a:xfrm>
              <a:custGeom>
                <a:rect b="b" l="l" r="r" t="t"/>
                <a:pathLst>
                  <a:path extrusionOk="0" h="483823" w="249996">
                    <a:moveTo>
                      <a:pt x="249196" y="451791"/>
                    </a:moveTo>
                    <a:cubicBezTo>
                      <a:pt x="251543" y="458124"/>
                      <a:pt x="248756" y="483383"/>
                      <a:pt x="240491" y="483824"/>
                    </a:cubicBezTo>
                    <a:cubicBezTo>
                      <a:pt x="223863" y="482748"/>
                      <a:pt x="207162" y="481794"/>
                      <a:pt x="190535" y="480254"/>
                    </a:cubicBezTo>
                    <a:cubicBezTo>
                      <a:pt x="177233" y="477735"/>
                      <a:pt x="163784" y="476194"/>
                      <a:pt x="150262" y="476194"/>
                    </a:cubicBezTo>
                    <a:cubicBezTo>
                      <a:pt x="148135" y="476194"/>
                      <a:pt x="145983" y="476243"/>
                      <a:pt x="143855" y="476317"/>
                    </a:cubicBezTo>
                    <a:cubicBezTo>
                      <a:pt x="121995" y="476855"/>
                      <a:pt x="100502" y="472453"/>
                      <a:pt x="78935" y="469495"/>
                    </a:cubicBezTo>
                    <a:cubicBezTo>
                      <a:pt x="58493" y="466193"/>
                      <a:pt x="37268" y="466389"/>
                      <a:pt x="17633" y="459249"/>
                    </a:cubicBezTo>
                    <a:cubicBezTo>
                      <a:pt x="-5523" y="452133"/>
                      <a:pt x="1079" y="426483"/>
                      <a:pt x="321" y="407826"/>
                    </a:cubicBezTo>
                    <a:cubicBezTo>
                      <a:pt x="956" y="373348"/>
                      <a:pt x="4673" y="338968"/>
                      <a:pt x="9735" y="304882"/>
                    </a:cubicBezTo>
                    <a:cubicBezTo>
                      <a:pt x="18391" y="250255"/>
                      <a:pt x="24455" y="195238"/>
                      <a:pt x="37733" y="141467"/>
                    </a:cubicBezTo>
                    <a:cubicBezTo>
                      <a:pt x="46193" y="103248"/>
                      <a:pt x="53651" y="64761"/>
                      <a:pt x="66024" y="27544"/>
                    </a:cubicBezTo>
                    <a:cubicBezTo>
                      <a:pt x="69423" y="26591"/>
                      <a:pt x="70817" y="22580"/>
                      <a:pt x="72650" y="19940"/>
                    </a:cubicBezTo>
                    <a:cubicBezTo>
                      <a:pt x="83165" y="2187"/>
                      <a:pt x="93777" y="-2777"/>
                      <a:pt x="113999" y="1380"/>
                    </a:cubicBezTo>
                    <a:cubicBezTo>
                      <a:pt x="143562" y="11308"/>
                      <a:pt x="133806" y="62144"/>
                      <a:pt x="129624" y="86083"/>
                    </a:cubicBezTo>
                    <a:cubicBezTo>
                      <a:pt x="121262" y="118825"/>
                      <a:pt x="117300" y="152446"/>
                      <a:pt x="110185" y="185457"/>
                    </a:cubicBezTo>
                    <a:cubicBezTo>
                      <a:pt x="99303" y="238714"/>
                      <a:pt x="90623" y="292387"/>
                      <a:pt x="78568" y="345448"/>
                    </a:cubicBezTo>
                    <a:cubicBezTo>
                      <a:pt x="75805" y="359851"/>
                      <a:pt x="58835" y="398901"/>
                      <a:pt x="79570" y="404672"/>
                    </a:cubicBezTo>
                    <a:cubicBezTo>
                      <a:pt x="100502" y="410785"/>
                      <a:pt x="121995" y="413988"/>
                      <a:pt x="143195" y="418927"/>
                    </a:cubicBezTo>
                    <a:cubicBezTo>
                      <a:pt x="158453" y="422717"/>
                      <a:pt x="173712" y="426997"/>
                      <a:pt x="189434" y="428366"/>
                    </a:cubicBezTo>
                    <a:cubicBezTo>
                      <a:pt x="205622" y="430102"/>
                      <a:pt x="242398" y="435579"/>
                      <a:pt x="249196" y="4517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15"/>
              <p:cNvSpPr/>
              <p:nvPr/>
            </p:nvSpPr>
            <p:spPr>
              <a:xfrm>
                <a:off x="5225503" y="1343689"/>
                <a:ext cx="136033" cy="207612"/>
              </a:xfrm>
              <a:custGeom>
                <a:rect b="b" l="l" r="r" t="t"/>
                <a:pathLst>
                  <a:path extrusionOk="0" h="415224" w="272067">
                    <a:moveTo>
                      <a:pt x="272062" y="46171"/>
                    </a:moveTo>
                    <a:cubicBezTo>
                      <a:pt x="272356" y="58618"/>
                      <a:pt x="259200" y="67029"/>
                      <a:pt x="247610" y="64877"/>
                    </a:cubicBezTo>
                    <a:cubicBezTo>
                      <a:pt x="222253" y="61503"/>
                      <a:pt x="198021" y="49472"/>
                      <a:pt x="171955" y="50671"/>
                    </a:cubicBezTo>
                    <a:cubicBezTo>
                      <a:pt x="125471" y="54412"/>
                      <a:pt x="133100" y="109723"/>
                      <a:pt x="152613" y="138063"/>
                    </a:cubicBezTo>
                    <a:cubicBezTo>
                      <a:pt x="159802" y="149849"/>
                      <a:pt x="170781" y="158456"/>
                      <a:pt x="179877" y="168653"/>
                    </a:cubicBezTo>
                    <a:cubicBezTo>
                      <a:pt x="184963" y="173617"/>
                      <a:pt x="185892" y="180512"/>
                      <a:pt x="183961" y="187163"/>
                    </a:cubicBezTo>
                    <a:cubicBezTo>
                      <a:pt x="181418" y="198998"/>
                      <a:pt x="178386" y="210833"/>
                      <a:pt x="173324" y="221861"/>
                    </a:cubicBezTo>
                    <a:cubicBezTo>
                      <a:pt x="168654" y="233769"/>
                      <a:pt x="157626" y="235823"/>
                      <a:pt x="146133" y="236239"/>
                    </a:cubicBezTo>
                    <a:cubicBezTo>
                      <a:pt x="131584" y="236557"/>
                      <a:pt x="117035" y="236386"/>
                      <a:pt x="102633" y="238855"/>
                    </a:cubicBezTo>
                    <a:cubicBezTo>
                      <a:pt x="90724" y="240616"/>
                      <a:pt x="63827" y="246631"/>
                      <a:pt x="59352" y="258857"/>
                    </a:cubicBezTo>
                    <a:cubicBezTo>
                      <a:pt x="56833" y="273284"/>
                      <a:pt x="60330" y="289080"/>
                      <a:pt x="68522" y="301209"/>
                    </a:cubicBezTo>
                    <a:cubicBezTo>
                      <a:pt x="76151" y="313264"/>
                      <a:pt x="87668" y="321651"/>
                      <a:pt x="98525" y="330551"/>
                    </a:cubicBezTo>
                    <a:cubicBezTo>
                      <a:pt x="105518" y="336567"/>
                      <a:pt x="112707" y="342460"/>
                      <a:pt x="120972" y="346665"/>
                    </a:cubicBezTo>
                    <a:cubicBezTo>
                      <a:pt x="140778" y="357058"/>
                      <a:pt x="162100" y="364026"/>
                      <a:pt x="182445" y="373147"/>
                    </a:cubicBezTo>
                    <a:cubicBezTo>
                      <a:pt x="200368" y="381681"/>
                      <a:pt x="208437" y="399018"/>
                      <a:pt x="188509" y="411170"/>
                    </a:cubicBezTo>
                    <a:cubicBezTo>
                      <a:pt x="178924" y="415865"/>
                      <a:pt x="167896" y="415254"/>
                      <a:pt x="157479" y="415132"/>
                    </a:cubicBezTo>
                    <a:cubicBezTo>
                      <a:pt x="133467" y="415890"/>
                      <a:pt x="110408" y="408799"/>
                      <a:pt x="88939" y="398529"/>
                    </a:cubicBezTo>
                    <a:cubicBezTo>
                      <a:pt x="56393" y="386302"/>
                      <a:pt x="25094" y="365763"/>
                      <a:pt x="9127" y="333901"/>
                    </a:cubicBezTo>
                    <a:cubicBezTo>
                      <a:pt x="-1950" y="310329"/>
                      <a:pt x="-1363" y="282527"/>
                      <a:pt x="2623" y="257268"/>
                    </a:cubicBezTo>
                    <a:cubicBezTo>
                      <a:pt x="10937" y="221470"/>
                      <a:pt x="42235" y="191687"/>
                      <a:pt x="78914" y="186870"/>
                    </a:cubicBezTo>
                    <a:cubicBezTo>
                      <a:pt x="83291" y="185745"/>
                      <a:pt x="91164" y="186087"/>
                      <a:pt x="99552" y="186454"/>
                    </a:cubicBezTo>
                    <a:cubicBezTo>
                      <a:pt x="113563" y="187065"/>
                      <a:pt x="129065" y="187652"/>
                      <a:pt x="132244" y="181344"/>
                    </a:cubicBezTo>
                    <a:cubicBezTo>
                      <a:pt x="135423" y="175597"/>
                      <a:pt x="129799" y="170902"/>
                      <a:pt x="125838" y="167479"/>
                    </a:cubicBezTo>
                    <a:cubicBezTo>
                      <a:pt x="119236" y="161464"/>
                      <a:pt x="113147" y="154886"/>
                      <a:pt x="108134" y="147477"/>
                    </a:cubicBezTo>
                    <a:cubicBezTo>
                      <a:pt x="84587" y="113757"/>
                      <a:pt x="79941" y="83143"/>
                      <a:pt x="93732" y="44117"/>
                    </a:cubicBezTo>
                    <a:cubicBezTo>
                      <a:pt x="98525" y="31451"/>
                      <a:pt x="105738" y="18589"/>
                      <a:pt x="117573" y="11376"/>
                    </a:cubicBezTo>
                    <a:cubicBezTo>
                      <a:pt x="135007" y="1448"/>
                      <a:pt x="155229" y="-1486"/>
                      <a:pt x="175011" y="666"/>
                    </a:cubicBezTo>
                    <a:cubicBezTo>
                      <a:pt x="174767" y="1057"/>
                      <a:pt x="174596" y="1473"/>
                      <a:pt x="174498" y="1888"/>
                    </a:cubicBezTo>
                    <a:cubicBezTo>
                      <a:pt x="175011" y="1913"/>
                      <a:pt x="175500" y="1986"/>
                      <a:pt x="175989" y="2035"/>
                    </a:cubicBezTo>
                    <a:cubicBezTo>
                      <a:pt x="176943" y="2133"/>
                      <a:pt x="177872" y="2280"/>
                      <a:pt x="178801" y="2451"/>
                    </a:cubicBezTo>
                    <a:cubicBezTo>
                      <a:pt x="180782" y="2793"/>
                      <a:pt x="182787" y="3233"/>
                      <a:pt x="184768" y="3673"/>
                    </a:cubicBezTo>
                    <a:cubicBezTo>
                      <a:pt x="186626" y="4089"/>
                      <a:pt x="188509" y="4554"/>
                      <a:pt x="190318" y="5189"/>
                    </a:cubicBezTo>
                    <a:cubicBezTo>
                      <a:pt x="190783" y="5336"/>
                      <a:pt x="191248" y="5507"/>
                      <a:pt x="191688" y="5678"/>
                    </a:cubicBezTo>
                    <a:cubicBezTo>
                      <a:pt x="193424" y="6094"/>
                      <a:pt x="195135" y="6534"/>
                      <a:pt x="196872" y="7048"/>
                    </a:cubicBezTo>
                    <a:cubicBezTo>
                      <a:pt x="199048" y="7708"/>
                      <a:pt x="201151" y="8466"/>
                      <a:pt x="203229" y="9322"/>
                    </a:cubicBezTo>
                    <a:cubicBezTo>
                      <a:pt x="215284" y="10667"/>
                      <a:pt x="227388" y="12867"/>
                      <a:pt x="238709" y="17000"/>
                    </a:cubicBezTo>
                    <a:cubicBezTo>
                      <a:pt x="250495" y="25045"/>
                      <a:pt x="266120" y="32600"/>
                      <a:pt x="272062" y="461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15"/>
              <p:cNvSpPr/>
              <p:nvPr/>
            </p:nvSpPr>
            <p:spPr>
              <a:xfrm>
                <a:off x="5340236" y="1385154"/>
                <a:ext cx="158486" cy="194918"/>
              </a:xfrm>
              <a:custGeom>
                <a:rect b="b" l="l" r="r" t="t"/>
                <a:pathLst>
                  <a:path extrusionOk="0" h="389836" w="316973">
                    <a:moveTo>
                      <a:pt x="295726" y="43"/>
                    </a:moveTo>
                    <a:cubicBezTo>
                      <a:pt x="323381" y="-1033"/>
                      <a:pt x="322721" y="18504"/>
                      <a:pt x="301374" y="29826"/>
                    </a:cubicBezTo>
                    <a:cubicBezTo>
                      <a:pt x="277484" y="43348"/>
                      <a:pt x="248900" y="47994"/>
                      <a:pt x="222442" y="54473"/>
                    </a:cubicBezTo>
                    <a:cubicBezTo>
                      <a:pt x="215571" y="56087"/>
                      <a:pt x="207404" y="54571"/>
                      <a:pt x="201462" y="58899"/>
                    </a:cubicBezTo>
                    <a:cubicBezTo>
                      <a:pt x="198137" y="61662"/>
                      <a:pt x="197672" y="66039"/>
                      <a:pt x="197672" y="70098"/>
                    </a:cubicBezTo>
                    <a:cubicBezTo>
                      <a:pt x="197843" y="87728"/>
                      <a:pt x="201731" y="105114"/>
                      <a:pt x="201902" y="122769"/>
                    </a:cubicBezTo>
                    <a:cubicBezTo>
                      <a:pt x="205399" y="182334"/>
                      <a:pt x="214031" y="241582"/>
                      <a:pt x="212417" y="301319"/>
                    </a:cubicBezTo>
                    <a:cubicBezTo>
                      <a:pt x="211585" y="323277"/>
                      <a:pt x="214862" y="345431"/>
                      <a:pt x="209091" y="367022"/>
                    </a:cubicBezTo>
                    <a:cubicBezTo>
                      <a:pt x="205961" y="375825"/>
                      <a:pt x="201976" y="388027"/>
                      <a:pt x="191510" y="389836"/>
                    </a:cubicBezTo>
                    <a:cubicBezTo>
                      <a:pt x="176007" y="385679"/>
                      <a:pt x="174271" y="350615"/>
                      <a:pt x="171753" y="336555"/>
                    </a:cubicBezTo>
                    <a:cubicBezTo>
                      <a:pt x="170065" y="323155"/>
                      <a:pt x="165860" y="310244"/>
                      <a:pt x="163586" y="296942"/>
                    </a:cubicBezTo>
                    <a:cubicBezTo>
                      <a:pt x="159869" y="279043"/>
                      <a:pt x="157204" y="261095"/>
                      <a:pt x="156103" y="242854"/>
                    </a:cubicBezTo>
                    <a:cubicBezTo>
                      <a:pt x="151653" y="209794"/>
                      <a:pt x="148939" y="176466"/>
                      <a:pt x="147031" y="143162"/>
                    </a:cubicBezTo>
                    <a:cubicBezTo>
                      <a:pt x="147472" y="129028"/>
                      <a:pt x="146347" y="114993"/>
                      <a:pt x="146347" y="100884"/>
                    </a:cubicBezTo>
                    <a:cubicBezTo>
                      <a:pt x="146273" y="95773"/>
                      <a:pt x="146127" y="90614"/>
                      <a:pt x="146102" y="85454"/>
                    </a:cubicBezTo>
                    <a:cubicBezTo>
                      <a:pt x="146273" y="82594"/>
                      <a:pt x="145149" y="79757"/>
                      <a:pt x="143046" y="77825"/>
                    </a:cubicBezTo>
                    <a:cubicBezTo>
                      <a:pt x="140723" y="75722"/>
                      <a:pt x="137789" y="75062"/>
                      <a:pt x="134781" y="75062"/>
                    </a:cubicBezTo>
                    <a:cubicBezTo>
                      <a:pt x="132385" y="75062"/>
                      <a:pt x="129964" y="75478"/>
                      <a:pt x="127739" y="75869"/>
                    </a:cubicBezTo>
                    <a:cubicBezTo>
                      <a:pt x="117615" y="78119"/>
                      <a:pt x="107345" y="79513"/>
                      <a:pt x="97124" y="81249"/>
                    </a:cubicBezTo>
                    <a:cubicBezTo>
                      <a:pt x="73430" y="87460"/>
                      <a:pt x="49076" y="87997"/>
                      <a:pt x="24795" y="85601"/>
                    </a:cubicBezTo>
                    <a:cubicBezTo>
                      <a:pt x="18046" y="84599"/>
                      <a:pt x="8925" y="86799"/>
                      <a:pt x="5159" y="79610"/>
                    </a:cubicBezTo>
                    <a:cubicBezTo>
                      <a:pt x="1687" y="73595"/>
                      <a:pt x="636" y="66455"/>
                      <a:pt x="0" y="59633"/>
                    </a:cubicBezTo>
                    <a:cubicBezTo>
                      <a:pt x="1907" y="51833"/>
                      <a:pt x="7825" y="44228"/>
                      <a:pt x="15649" y="41783"/>
                    </a:cubicBezTo>
                    <a:cubicBezTo>
                      <a:pt x="17801" y="43323"/>
                      <a:pt x="20613" y="43176"/>
                      <a:pt x="23279" y="43054"/>
                    </a:cubicBezTo>
                    <a:cubicBezTo>
                      <a:pt x="24110" y="43005"/>
                      <a:pt x="24941" y="42981"/>
                      <a:pt x="25724" y="42981"/>
                    </a:cubicBezTo>
                    <a:cubicBezTo>
                      <a:pt x="32032" y="42467"/>
                      <a:pt x="38243" y="41318"/>
                      <a:pt x="44454" y="40218"/>
                    </a:cubicBezTo>
                    <a:cubicBezTo>
                      <a:pt x="70863" y="35621"/>
                      <a:pt x="96953" y="29459"/>
                      <a:pt x="123362" y="24813"/>
                    </a:cubicBezTo>
                    <a:cubicBezTo>
                      <a:pt x="144024" y="21121"/>
                      <a:pt x="165151" y="20583"/>
                      <a:pt x="185788" y="16890"/>
                    </a:cubicBezTo>
                    <a:cubicBezTo>
                      <a:pt x="222173" y="10924"/>
                      <a:pt x="258607" y="2659"/>
                      <a:pt x="295726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15"/>
              <p:cNvSpPr/>
              <p:nvPr/>
            </p:nvSpPr>
            <p:spPr>
              <a:xfrm>
                <a:off x="5542982" y="1324742"/>
                <a:ext cx="16479" cy="38317"/>
              </a:xfrm>
              <a:custGeom>
                <a:rect b="b" l="l" r="r" t="t"/>
                <a:pathLst>
                  <a:path extrusionOk="0" h="76633" w="32957">
                    <a:moveTo>
                      <a:pt x="32570" y="10074"/>
                    </a:moveTo>
                    <a:cubicBezTo>
                      <a:pt x="35480" y="27778"/>
                      <a:pt x="21689" y="73601"/>
                      <a:pt x="1663" y="76633"/>
                    </a:cubicBezTo>
                    <a:cubicBezTo>
                      <a:pt x="1100" y="76609"/>
                      <a:pt x="514" y="76560"/>
                      <a:pt x="0" y="76316"/>
                    </a:cubicBezTo>
                    <a:cubicBezTo>
                      <a:pt x="5673" y="64750"/>
                      <a:pt x="11590" y="52010"/>
                      <a:pt x="8705" y="38830"/>
                    </a:cubicBezTo>
                    <a:cubicBezTo>
                      <a:pt x="7482" y="29954"/>
                      <a:pt x="1614" y="22031"/>
                      <a:pt x="1932" y="12960"/>
                    </a:cubicBezTo>
                    <a:cubicBezTo>
                      <a:pt x="2739" y="5111"/>
                      <a:pt x="11248" y="0"/>
                      <a:pt x="18706" y="0"/>
                    </a:cubicBezTo>
                    <a:cubicBezTo>
                      <a:pt x="18951" y="0"/>
                      <a:pt x="19171" y="0"/>
                      <a:pt x="19415" y="24"/>
                    </a:cubicBezTo>
                    <a:cubicBezTo>
                      <a:pt x="20931" y="2885"/>
                      <a:pt x="24257" y="3179"/>
                      <a:pt x="27142" y="3594"/>
                    </a:cubicBezTo>
                    <a:cubicBezTo>
                      <a:pt x="29930" y="4670"/>
                      <a:pt x="32106" y="7091"/>
                      <a:pt x="32570" y="10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15"/>
              <p:cNvSpPr/>
              <p:nvPr/>
            </p:nvSpPr>
            <p:spPr>
              <a:xfrm>
                <a:off x="5524766" y="1370697"/>
                <a:ext cx="143046" cy="211224"/>
              </a:xfrm>
              <a:custGeom>
                <a:rect b="b" l="l" r="r" t="t"/>
                <a:pathLst>
                  <a:path extrusionOk="0" h="422447" w="286092">
                    <a:moveTo>
                      <a:pt x="267017" y="14186"/>
                    </a:moveTo>
                    <a:cubicBezTo>
                      <a:pt x="279855" y="27390"/>
                      <a:pt x="296067" y="54875"/>
                      <a:pt x="278143" y="69913"/>
                    </a:cubicBezTo>
                    <a:cubicBezTo>
                      <a:pt x="263667" y="82188"/>
                      <a:pt x="254375" y="68959"/>
                      <a:pt x="242345" y="55731"/>
                    </a:cubicBezTo>
                    <a:cubicBezTo>
                      <a:pt x="233151" y="45632"/>
                      <a:pt x="222367" y="35533"/>
                      <a:pt x="206425" y="36805"/>
                    </a:cubicBezTo>
                    <a:cubicBezTo>
                      <a:pt x="189528" y="37685"/>
                      <a:pt x="173316" y="46952"/>
                      <a:pt x="163584" y="60743"/>
                    </a:cubicBezTo>
                    <a:cubicBezTo>
                      <a:pt x="155491" y="73263"/>
                      <a:pt x="154390" y="88937"/>
                      <a:pt x="153485" y="103462"/>
                    </a:cubicBezTo>
                    <a:cubicBezTo>
                      <a:pt x="155808" y="131166"/>
                      <a:pt x="170040" y="156547"/>
                      <a:pt x="182633" y="180829"/>
                    </a:cubicBezTo>
                    <a:cubicBezTo>
                      <a:pt x="198037" y="210514"/>
                      <a:pt x="212171" y="242204"/>
                      <a:pt x="213467" y="276143"/>
                    </a:cubicBezTo>
                    <a:cubicBezTo>
                      <a:pt x="216719" y="307565"/>
                      <a:pt x="216279" y="340991"/>
                      <a:pt x="201656" y="369771"/>
                    </a:cubicBezTo>
                    <a:cubicBezTo>
                      <a:pt x="192951" y="385616"/>
                      <a:pt x="177669" y="396057"/>
                      <a:pt x="162802" y="405594"/>
                    </a:cubicBezTo>
                    <a:cubicBezTo>
                      <a:pt x="143851" y="416964"/>
                      <a:pt x="122211" y="423640"/>
                      <a:pt x="99959" y="422270"/>
                    </a:cubicBezTo>
                    <a:cubicBezTo>
                      <a:pt x="70935" y="421879"/>
                      <a:pt x="45284" y="405031"/>
                      <a:pt x="25013" y="385494"/>
                    </a:cubicBezTo>
                    <a:cubicBezTo>
                      <a:pt x="13374" y="374857"/>
                      <a:pt x="2468" y="362411"/>
                      <a:pt x="537" y="346150"/>
                    </a:cubicBezTo>
                    <a:cubicBezTo>
                      <a:pt x="-1591" y="333655"/>
                      <a:pt x="2346" y="315952"/>
                      <a:pt x="17066" y="313947"/>
                    </a:cubicBezTo>
                    <a:cubicBezTo>
                      <a:pt x="26823" y="329645"/>
                      <a:pt x="39807" y="342923"/>
                      <a:pt x="54649" y="353804"/>
                    </a:cubicBezTo>
                    <a:cubicBezTo>
                      <a:pt x="69394" y="365125"/>
                      <a:pt x="86168" y="377694"/>
                      <a:pt x="105657" y="376642"/>
                    </a:cubicBezTo>
                    <a:cubicBezTo>
                      <a:pt x="116563" y="375860"/>
                      <a:pt x="128520" y="374319"/>
                      <a:pt x="137689" y="367986"/>
                    </a:cubicBezTo>
                    <a:cubicBezTo>
                      <a:pt x="148693" y="358621"/>
                      <a:pt x="159427" y="348009"/>
                      <a:pt x="164269" y="334095"/>
                    </a:cubicBezTo>
                    <a:cubicBezTo>
                      <a:pt x="172925" y="311184"/>
                      <a:pt x="166543" y="286438"/>
                      <a:pt x="159378" y="264015"/>
                    </a:cubicBezTo>
                    <a:cubicBezTo>
                      <a:pt x="151211" y="241935"/>
                      <a:pt x="139817" y="220637"/>
                      <a:pt x="125463" y="201980"/>
                    </a:cubicBezTo>
                    <a:cubicBezTo>
                      <a:pt x="111061" y="182589"/>
                      <a:pt x="92844" y="163541"/>
                      <a:pt x="89225" y="138746"/>
                    </a:cubicBezTo>
                    <a:cubicBezTo>
                      <a:pt x="80838" y="90233"/>
                      <a:pt x="108298" y="47735"/>
                      <a:pt x="144585" y="18123"/>
                    </a:cubicBezTo>
                    <a:cubicBezTo>
                      <a:pt x="164831" y="4356"/>
                      <a:pt x="189675" y="1104"/>
                      <a:pt x="213589" y="102"/>
                    </a:cubicBezTo>
                    <a:cubicBezTo>
                      <a:pt x="225228" y="-607"/>
                      <a:pt x="236305" y="2498"/>
                      <a:pt x="247309" y="6044"/>
                    </a:cubicBezTo>
                    <a:cubicBezTo>
                      <a:pt x="254009" y="8489"/>
                      <a:pt x="261784" y="8880"/>
                      <a:pt x="267017" y="141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15"/>
              <p:cNvSpPr/>
              <p:nvPr/>
            </p:nvSpPr>
            <p:spPr>
              <a:xfrm>
                <a:off x="5626126" y="1611126"/>
                <a:ext cx="36051" cy="137666"/>
              </a:xfrm>
              <a:custGeom>
                <a:rect b="b" l="l" r="r" t="t"/>
                <a:pathLst>
                  <a:path extrusionOk="0" h="275332" w="72102">
                    <a:moveTo>
                      <a:pt x="72098" y="4646"/>
                    </a:moveTo>
                    <a:cubicBezTo>
                      <a:pt x="72146" y="10221"/>
                      <a:pt x="71804" y="15723"/>
                      <a:pt x="71242" y="21249"/>
                    </a:cubicBezTo>
                    <a:lnTo>
                      <a:pt x="71266" y="21273"/>
                    </a:lnTo>
                    <a:cubicBezTo>
                      <a:pt x="67525" y="62231"/>
                      <a:pt x="56155" y="101893"/>
                      <a:pt x="51142" y="142630"/>
                    </a:cubicBezTo>
                    <a:cubicBezTo>
                      <a:pt x="46374" y="167058"/>
                      <a:pt x="40848" y="265332"/>
                      <a:pt x="24685" y="275333"/>
                    </a:cubicBezTo>
                    <a:cubicBezTo>
                      <a:pt x="16591" y="275015"/>
                      <a:pt x="7715" y="274037"/>
                      <a:pt x="1113" y="268999"/>
                    </a:cubicBezTo>
                    <a:cubicBezTo>
                      <a:pt x="-257" y="265649"/>
                      <a:pt x="575" y="261370"/>
                      <a:pt x="159" y="257678"/>
                    </a:cubicBezTo>
                    <a:cubicBezTo>
                      <a:pt x="-868" y="232517"/>
                      <a:pt x="3338" y="207355"/>
                      <a:pt x="5416" y="182194"/>
                    </a:cubicBezTo>
                    <a:cubicBezTo>
                      <a:pt x="10331" y="121283"/>
                      <a:pt x="19941" y="60837"/>
                      <a:pt x="26274" y="0"/>
                    </a:cubicBezTo>
                    <a:cubicBezTo>
                      <a:pt x="41483" y="880"/>
                      <a:pt x="57475" y="-220"/>
                      <a:pt x="72098" y="46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5"/>
              <p:cNvSpPr/>
              <p:nvPr/>
            </p:nvSpPr>
            <p:spPr>
              <a:xfrm>
                <a:off x="5626936" y="1776644"/>
                <a:ext cx="24914" cy="29917"/>
              </a:xfrm>
              <a:custGeom>
                <a:rect b="b" l="l" r="r" t="t"/>
                <a:pathLst>
                  <a:path extrusionOk="0" h="59834" w="49827">
                    <a:moveTo>
                      <a:pt x="45120" y="11468"/>
                    </a:moveTo>
                    <a:cubicBezTo>
                      <a:pt x="53996" y="27313"/>
                      <a:pt x="51086" y="56485"/>
                      <a:pt x="29812" y="59835"/>
                    </a:cubicBezTo>
                    <a:cubicBezTo>
                      <a:pt x="15948" y="59859"/>
                      <a:pt x="5018" y="48807"/>
                      <a:pt x="983" y="36116"/>
                    </a:cubicBezTo>
                    <a:cubicBezTo>
                      <a:pt x="-2440" y="24746"/>
                      <a:pt x="3453" y="11566"/>
                      <a:pt x="12818" y="4744"/>
                    </a:cubicBezTo>
                    <a:cubicBezTo>
                      <a:pt x="19176" y="1051"/>
                      <a:pt x="26145" y="0"/>
                      <a:pt x="33578" y="0"/>
                    </a:cubicBezTo>
                    <a:cubicBezTo>
                      <a:pt x="33774" y="0"/>
                      <a:pt x="33945" y="0"/>
                      <a:pt x="34140" y="0"/>
                    </a:cubicBezTo>
                    <a:cubicBezTo>
                      <a:pt x="33749" y="6529"/>
                      <a:pt x="41916" y="7116"/>
                      <a:pt x="45120" y="114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5"/>
              <p:cNvSpPr/>
              <p:nvPr/>
            </p:nvSpPr>
            <p:spPr>
              <a:xfrm>
                <a:off x="5500456" y="1623418"/>
                <a:ext cx="105275" cy="216215"/>
              </a:xfrm>
              <a:custGeom>
                <a:rect b="b" l="l" r="r" t="t"/>
                <a:pathLst>
                  <a:path extrusionOk="0" h="432430" w="210549">
                    <a:moveTo>
                      <a:pt x="209881" y="22806"/>
                    </a:moveTo>
                    <a:cubicBezTo>
                      <a:pt x="215676" y="37135"/>
                      <a:pt x="182103" y="73569"/>
                      <a:pt x="174205" y="88436"/>
                    </a:cubicBezTo>
                    <a:cubicBezTo>
                      <a:pt x="153078" y="120321"/>
                      <a:pt x="131462" y="152012"/>
                      <a:pt x="105592" y="180254"/>
                    </a:cubicBezTo>
                    <a:cubicBezTo>
                      <a:pt x="101313" y="185585"/>
                      <a:pt x="95640" y="193556"/>
                      <a:pt x="100041" y="200329"/>
                    </a:cubicBezTo>
                    <a:cubicBezTo>
                      <a:pt x="102951" y="203557"/>
                      <a:pt x="106594" y="206051"/>
                      <a:pt x="109211" y="209597"/>
                    </a:cubicBezTo>
                    <a:cubicBezTo>
                      <a:pt x="122684" y="226689"/>
                      <a:pt x="135106" y="244563"/>
                      <a:pt x="148016" y="262071"/>
                    </a:cubicBezTo>
                    <a:cubicBezTo>
                      <a:pt x="164082" y="284274"/>
                      <a:pt x="181516" y="305988"/>
                      <a:pt x="192422" y="331345"/>
                    </a:cubicBezTo>
                    <a:cubicBezTo>
                      <a:pt x="197826" y="345600"/>
                      <a:pt x="207411" y="359342"/>
                      <a:pt x="207607" y="375090"/>
                    </a:cubicBezTo>
                    <a:cubicBezTo>
                      <a:pt x="209000" y="385580"/>
                      <a:pt x="200589" y="389101"/>
                      <a:pt x="191786" y="390348"/>
                    </a:cubicBezTo>
                    <a:cubicBezTo>
                      <a:pt x="188534" y="390764"/>
                      <a:pt x="185257" y="391057"/>
                      <a:pt x="182030" y="390470"/>
                    </a:cubicBezTo>
                    <a:cubicBezTo>
                      <a:pt x="179071" y="389052"/>
                      <a:pt x="176846" y="386435"/>
                      <a:pt x="174400" y="384308"/>
                    </a:cubicBezTo>
                    <a:cubicBezTo>
                      <a:pt x="153714" y="365162"/>
                      <a:pt x="141268" y="338607"/>
                      <a:pt x="124347" y="316282"/>
                    </a:cubicBezTo>
                    <a:cubicBezTo>
                      <a:pt x="112414" y="301195"/>
                      <a:pt x="100335" y="286303"/>
                      <a:pt x="89747" y="270238"/>
                    </a:cubicBezTo>
                    <a:cubicBezTo>
                      <a:pt x="79966" y="258037"/>
                      <a:pt x="71481" y="242998"/>
                      <a:pt x="60306" y="232386"/>
                    </a:cubicBezTo>
                    <a:cubicBezTo>
                      <a:pt x="53998" y="228767"/>
                      <a:pt x="47615" y="234978"/>
                      <a:pt x="49058" y="241580"/>
                    </a:cubicBezTo>
                    <a:cubicBezTo>
                      <a:pt x="49645" y="253244"/>
                      <a:pt x="50574" y="264859"/>
                      <a:pt x="51039" y="276523"/>
                    </a:cubicBezTo>
                    <a:cubicBezTo>
                      <a:pt x="51552" y="293101"/>
                      <a:pt x="50036" y="309655"/>
                      <a:pt x="49498" y="326210"/>
                    </a:cubicBezTo>
                    <a:cubicBezTo>
                      <a:pt x="49156" y="345649"/>
                      <a:pt x="48300" y="365064"/>
                      <a:pt x="47053" y="384479"/>
                    </a:cubicBezTo>
                    <a:cubicBezTo>
                      <a:pt x="45904" y="397830"/>
                      <a:pt x="47126" y="411744"/>
                      <a:pt x="42652" y="424605"/>
                    </a:cubicBezTo>
                    <a:cubicBezTo>
                      <a:pt x="40867" y="432186"/>
                      <a:pt x="32895" y="432088"/>
                      <a:pt x="26562" y="432430"/>
                    </a:cubicBezTo>
                    <a:cubicBezTo>
                      <a:pt x="25706" y="432406"/>
                      <a:pt x="24850" y="432406"/>
                      <a:pt x="23970" y="432406"/>
                    </a:cubicBezTo>
                    <a:cubicBezTo>
                      <a:pt x="23481" y="432406"/>
                      <a:pt x="22968" y="432406"/>
                      <a:pt x="22454" y="432406"/>
                    </a:cubicBezTo>
                    <a:cubicBezTo>
                      <a:pt x="16121" y="432430"/>
                      <a:pt x="9470" y="432455"/>
                      <a:pt x="3968" y="428787"/>
                    </a:cubicBezTo>
                    <a:cubicBezTo>
                      <a:pt x="1914" y="423334"/>
                      <a:pt x="2599" y="416756"/>
                      <a:pt x="1670" y="410912"/>
                    </a:cubicBezTo>
                    <a:cubicBezTo>
                      <a:pt x="-287" y="388538"/>
                      <a:pt x="545" y="365455"/>
                      <a:pt x="7" y="342739"/>
                    </a:cubicBezTo>
                    <a:cubicBezTo>
                      <a:pt x="-115" y="323006"/>
                      <a:pt x="1425" y="303298"/>
                      <a:pt x="1963" y="283565"/>
                    </a:cubicBezTo>
                    <a:cubicBezTo>
                      <a:pt x="2183" y="251581"/>
                      <a:pt x="1474" y="219549"/>
                      <a:pt x="6022" y="187810"/>
                    </a:cubicBezTo>
                    <a:cubicBezTo>
                      <a:pt x="10741" y="149542"/>
                      <a:pt x="13553" y="111079"/>
                      <a:pt x="16365" y="72640"/>
                    </a:cubicBezTo>
                    <a:cubicBezTo>
                      <a:pt x="17148" y="60487"/>
                      <a:pt x="17930" y="48383"/>
                      <a:pt x="18248" y="36230"/>
                    </a:cubicBezTo>
                    <a:cubicBezTo>
                      <a:pt x="18933" y="25960"/>
                      <a:pt x="17123" y="8134"/>
                      <a:pt x="32039" y="9161"/>
                    </a:cubicBezTo>
                    <a:cubicBezTo>
                      <a:pt x="38862" y="9259"/>
                      <a:pt x="46882" y="9112"/>
                      <a:pt x="52408" y="13661"/>
                    </a:cubicBezTo>
                    <a:cubicBezTo>
                      <a:pt x="53166" y="17940"/>
                      <a:pt x="52750" y="20899"/>
                      <a:pt x="52922" y="25667"/>
                    </a:cubicBezTo>
                    <a:cubicBezTo>
                      <a:pt x="53239" y="38455"/>
                      <a:pt x="54242" y="51244"/>
                      <a:pt x="53117" y="64032"/>
                    </a:cubicBezTo>
                    <a:cubicBezTo>
                      <a:pt x="51381" y="89438"/>
                      <a:pt x="51381" y="114991"/>
                      <a:pt x="49034" y="140348"/>
                    </a:cubicBezTo>
                    <a:cubicBezTo>
                      <a:pt x="48276" y="153210"/>
                      <a:pt x="42896" y="167392"/>
                      <a:pt x="44730" y="180107"/>
                    </a:cubicBezTo>
                    <a:cubicBezTo>
                      <a:pt x="49449" y="189864"/>
                      <a:pt x="57959" y="184411"/>
                      <a:pt x="61700" y="177026"/>
                    </a:cubicBezTo>
                    <a:cubicBezTo>
                      <a:pt x="69378" y="165411"/>
                      <a:pt x="76934" y="153723"/>
                      <a:pt x="84685" y="142182"/>
                    </a:cubicBezTo>
                    <a:cubicBezTo>
                      <a:pt x="100286" y="118219"/>
                      <a:pt x="116913" y="94940"/>
                      <a:pt x="132709" y="71075"/>
                    </a:cubicBezTo>
                    <a:cubicBezTo>
                      <a:pt x="148628" y="50217"/>
                      <a:pt x="164668" y="29334"/>
                      <a:pt x="181492" y="9186"/>
                    </a:cubicBezTo>
                    <a:cubicBezTo>
                      <a:pt x="185551" y="5347"/>
                      <a:pt x="190197" y="-546"/>
                      <a:pt x="196285" y="41"/>
                    </a:cubicBezTo>
                    <a:cubicBezTo>
                      <a:pt x="202643" y="6300"/>
                      <a:pt x="207118" y="14345"/>
                      <a:pt x="209881" y="228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15"/>
              <p:cNvSpPr/>
              <p:nvPr/>
            </p:nvSpPr>
            <p:spPr>
              <a:xfrm>
                <a:off x="5363081" y="1586096"/>
                <a:ext cx="112886" cy="224433"/>
              </a:xfrm>
              <a:custGeom>
                <a:rect b="b" l="l" r="r" t="t"/>
                <a:pathLst>
                  <a:path extrusionOk="0" h="448866" w="225771">
                    <a:moveTo>
                      <a:pt x="224019" y="407872"/>
                    </a:moveTo>
                    <a:cubicBezTo>
                      <a:pt x="227149" y="411319"/>
                      <a:pt x="225144" y="416601"/>
                      <a:pt x="225095" y="420758"/>
                    </a:cubicBezTo>
                    <a:cubicBezTo>
                      <a:pt x="223163" y="430294"/>
                      <a:pt x="225437" y="450541"/>
                      <a:pt x="210692" y="448756"/>
                    </a:cubicBezTo>
                    <a:lnTo>
                      <a:pt x="211035" y="448731"/>
                    </a:lnTo>
                    <a:cubicBezTo>
                      <a:pt x="190446" y="448780"/>
                      <a:pt x="170419" y="442227"/>
                      <a:pt x="149953" y="440515"/>
                    </a:cubicBezTo>
                    <a:cubicBezTo>
                      <a:pt x="121759" y="437165"/>
                      <a:pt x="93028" y="439122"/>
                      <a:pt x="65323" y="432128"/>
                    </a:cubicBezTo>
                    <a:cubicBezTo>
                      <a:pt x="51239" y="428534"/>
                      <a:pt x="35712" y="427825"/>
                      <a:pt x="23657" y="418949"/>
                    </a:cubicBezTo>
                    <a:cubicBezTo>
                      <a:pt x="7861" y="409461"/>
                      <a:pt x="7005" y="402859"/>
                      <a:pt x="6173" y="385571"/>
                    </a:cubicBezTo>
                    <a:cubicBezTo>
                      <a:pt x="3533" y="355006"/>
                      <a:pt x="1992" y="324318"/>
                      <a:pt x="2579" y="293655"/>
                    </a:cubicBezTo>
                    <a:cubicBezTo>
                      <a:pt x="2652" y="271208"/>
                      <a:pt x="109" y="249128"/>
                      <a:pt x="12" y="226680"/>
                    </a:cubicBezTo>
                    <a:cubicBezTo>
                      <a:pt x="-135" y="196066"/>
                      <a:pt x="1161" y="165476"/>
                      <a:pt x="1528" y="134887"/>
                    </a:cubicBezTo>
                    <a:cubicBezTo>
                      <a:pt x="3435" y="92853"/>
                      <a:pt x="11969" y="51040"/>
                      <a:pt x="16932" y="9080"/>
                    </a:cubicBezTo>
                    <a:cubicBezTo>
                      <a:pt x="21089" y="10498"/>
                      <a:pt x="22997" y="7612"/>
                      <a:pt x="24977" y="4727"/>
                    </a:cubicBezTo>
                    <a:cubicBezTo>
                      <a:pt x="26836" y="2062"/>
                      <a:pt x="28743" y="-628"/>
                      <a:pt x="32631" y="130"/>
                    </a:cubicBezTo>
                    <a:cubicBezTo>
                      <a:pt x="46080" y="-335"/>
                      <a:pt x="63465" y="6708"/>
                      <a:pt x="62120" y="22577"/>
                    </a:cubicBezTo>
                    <a:cubicBezTo>
                      <a:pt x="62389" y="42481"/>
                      <a:pt x="61167" y="62386"/>
                      <a:pt x="59259" y="82167"/>
                    </a:cubicBezTo>
                    <a:cubicBezTo>
                      <a:pt x="56521" y="126426"/>
                      <a:pt x="56301" y="170831"/>
                      <a:pt x="53586" y="215114"/>
                    </a:cubicBezTo>
                    <a:cubicBezTo>
                      <a:pt x="50041" y="257343"/>
                      <a:pt x="47498" y="300159"/>
                      <a:pt x="52804" y="342315"/>
                    </a:cubicBezTo>
                    <a:cubicBezTo>
                      <a:pt x="54247" y="362659"/>
                      <a:pt x="69725" y="361119"/>
                      <a:pt x="84910" y="366767"/>
                    </a:cubicBezTo>
                    <a:cubicBezTo>
                      <a:pt x="106941" y="374983"/>
                      <a:pt x="129291" y="381830"/>
                      <a:pt x="152545" y="385547"/>
                    </a:cubicBezTo>
                    <a:cubicBezTo>
                      <a:pt x="166923" y="389826"/>
                      <a:pt x="181570" y="392956"/>
                      <a:pt x="196216" y="396037"/>
                    </a:cubicBezTo>
                    <a:cubicBezTo>
                      <a:pt x="205631" y="399093"/>
                      <a:pt x="216659" y="400732"/>
                      <a:pt x="224019" y="4078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5"/>
              <p:cNvSpPr/>
              <p:nvPr/>
            </p:nvSpPr>
            <p:spPr>
              <a:xfrm>
                <a:off x="5231476" y="1683114"/>
                <a:ext cx="119099" cy="216280"/>
              </a:xfrm>
              <a:custGeom>
                <a:rect b="b" l="l" r="r" t="t"/>
                <a:pathLst>
                  <a:path extrusionOk="0" h="432560" w="238198">
                    <a:moveTo>
                      <a:pt x="148076" y="250049"/>
                    </a:moveTo>
                    <a:cubicBezTo>
                      <a:pt x="171208" y="228580"/>
                      <a:pt x="166317" y="170432"/>
                      <a:pt x="166269" y="140454"/>
                    </a:cubicBezTo>
                    <a:cubicBezTo>
                      <a:pt x="165975" y="127103"/>
                      <a:pt x="165486" y="113801"/>
                      <a:pt x="164728" y="100474"/>
                    </a:cubicBezTo>
                    <a:cubicBezTo>
                      <a:pt x="163872" y="83847"/>
                      <a:pt x="162796" y="65923"/>
                      <a:pt x="153162" y="51717"/>
                    </a:cubicBezTo>
                    <a:cubicBezTo>
                      <a:pt x="145949" y="41202"/>
                      <a:pt x="133380" y="35187"/>
                      <a:pt x="120738" y="35089"/>
                    </a:cubicBezTo>
                    <a:cubicBezTo>
                      <a:pt x="115872" y="34698"/>
                      <a:pt x="110737" y="36189"/>
                      <a:pt x="107803" y="40273"/>
                    </a:cubicBezTo>
                    <a:cubicBezTo>
                      <a:pt x="105749" y="43452"/>
                      <a:pt x="102913" y="47633"/>
                      <a:pt x="104747" y="51448"/>
                    </a:cubicBezTo>
                    <a:cubicBezTo>
                      <a:pt x="93645" y="74506"/>
                      <a:pt x="87581" y="99765"/>
                      <a:pt x="81297" y="124487"/>
                    </a:cubicBezTo>
                    <a:cubicBezTo>
                      <a:pt x="76920" y="146640"/>
                      <a:pt x="69193" y="168232"/>
                      <a:pt x="66185" y="190826"/>
                    </a:cubicBezTo>
                    <a:cubicBezTo>
                      <a:pt x="64352" y="207600"/>
                      <a:pt x="64156" y="224570"/>
                      <a:pt x="64743" y="241393"/>
                    </a:cubicBezTo>
                    <a:cubicBezTo>
                      <a:pt x="66772" y="253619"/>
                      <a:pt x="83669" y="255869"/>
                      <a:pt x="93816" y="257189"/>
                    </a:cubicBezTo>
                    <a:cubicBezTo>
                      <a:pt x="96286" y="257409"/>
                      <a:pt x="98731" y="257482"/>
                      <a:pt x="101201" y="257482"/>
                    </a:cubicBezTo>
                    <a:cubicBezTo>
                      <a:pt x="111324" y="257482"/>
                      <a:pt x="121423" y="255966"/>
                      <a:pt x="131473" y="254890"/>
                    </a:cubicBezTo>
                    <a:cubicBezTo>
                      <a:pt x="137146" y="254035"/>
                      <a:pt x="143357" y="253717"/>
                      <a:pt x="148076" y="250049"/>
                    </a:cubicBezTo>
                    <a:close/>
                    <a:moveTo>
                      <a:pt x="238036" y="407204"/>
                    </a:moveTo>
                    <a:cubicBezTo>
                      <a:pt x="239136" y="418892"/>
                      <a:pt x="234759" y="432194"/>
                      <a:pt x="221115" y="432561"/>
                    </a:cubicBezTo>
                    <a:cubicBezTo>
                      <a:pt x="215026" y="432096"/>
                      <a:pt x="207691" y="432536"/>
                      <a:pt x="202556" y="428893"/>
                    </a:cubicBezTo>
                    <a:cubicBezTo>
                      <a:pt x="200917" y="420359"/>
                      <a:pt x="200086" y="411581"/>
                      <a:pt x="198790" y="402973"/>
                    </a:cubicBezTo>
                    <a:cubicBezTo>
                      <a:pt x="196320" y="384023"/>
                      <a:pt x="194169" y="365048"/>
                      <a:pt x="191430" y="346146"/>
                    </a:cubicBezTo>
                    <a:cubicBezTo>
                      <a:pt x="188447" y="330521"/>
                      <a:pt x="188936" y="310886"/>
                      <a:pt x="175854" y="299858"/>
                    </a:cubicBezTo>
                    <a:cubicBezTo>
                      <a:pt x="172064" y="297511"/>
                      <a:pt x="167785" y="296924"/>
                      <a:pt x="163408" y="296924"/>
                    </a:cubicBezTo>
                    <a:cubicBezTo>
                      <a:pt x="161354" y="296924"/>
                      <a:pt x="159300" y="297046"/>
                      <a:pt x="157270" y="297169"/>
                    </a:cubicBezTo>
                    <a:cubicBezTo>
                      <a:pt x="155167" y="297291"/>
                      <a:pt x="153064" y="297413"/>
                      <a:pt x="151035" y="297413"/>
                    </a:cubicBezTo>
                    <a:cubicBezTo>
                      <a:pt x="134676" y="297071"/>
                      <a:pt x="118415" y="298562"/>
                      <a:pt x="102081" y="299369"/>
                    </a:cubicBezTo>
                    <a:cubicBezTo>
                      <a:pt x="99025" y="299516"/>
                      <a:pt x="95650" y="299491"/>
                      <a:pt x="92129" y="299467"/>
                    </a:cubicBezTo>
                    <a:cubicBezTo>
                      <a:pt x="77996" y="299369"/>
                      <a:pt x="61491" y="299271"/>
                      <a:pt x="53250" y="310348"/>
                    </a:cubicBezTo>
                    <a:cubicBezTo>
                      <a:pt x="48702" y="332380"/>
                      <a:pt x="46575" y="355047"/>
                      <a:pt x="42320" y="377201"/>
                    </a:cubicBezTo>
                    <a:cubicBezTo>
                      <a:pt x="38652" y="393730"/>
                      <a:pt x="38310" y="412485"/>
                      <a:pt x="28064" y="426594"/>
                    </a:cubicBezTo>
                    <a:cubicBezTo>
                      <a:pt x="22709" y="431925"/>
                      <a:pt x="7769" y="425812"/>
                      <a:pt x="2267" y="422095"/>
                    </a:cubicBezTo>
                    <a:cubicBezTo>
                      <a:pt x="947" y="421117"/>
                      <a:pt x="-154" y="419772"/>
                      <a:pt x="18" y="418061"/>
                    </a:cubicBezTo>
                    <a:cubicBezTo>
                      <a:pt x="115" y="411336"/>
                      <a:pt x="507" y="404612"/>
                      <a:pt x="1167" y="397887"/>
                    </a:cubicBezTo>
                    <a:cubicBezTo>
                      <a:pt x="2463" y="386028"/>
                      <a:pt x="5764" y="374535"/>
                      <a:pt x="8062" y="362872"/>
                    </a:cubicBezTo>
                    <a:cubicBezTo>
                      <a:pt x="12219" y="334312"/>
                      <a:pt x="17208" y="305874"/>
                      <a:pt x="21560" y="277362"/>
                    </a:cubicBezTo>
                    <a:cubicBezTo>
                      <a:pt x="23590" y="258534"/>
                      <a:pt x="24323" y="239510"/>
                      <a:pt x="28382" y="220975"/>
                    </a:cubicBezTo>
                    <a:cubicBezTo>
                      <a:pt x="35669" y="187476"/>
                      <a:pt x="48555" y="155492"/>
                      <a:pt x="56429" y="122139"/>
                    </a:cubicBezTo>
                    <a:cubicBezTo>
                      <a:pt x="61931" y="100083"/>
                      <a:pt x="66479" y="77954"/>
                      <a:pt x="73717" y="56167"/>
                    </a:cubicBezTo>
                    <a:cubicBezTo>
                      <a:pt x="78778" y="40126"/>
                      <a:pt x="85307" y="24599"/>
                      <a:pt x="89733" y="8338"/>
                    </a:cubicBezTo>
                    <a:cubicBezTo>
                      <a:pt x="93572" y="10417"/>
                      <a:pt x="97020" y="7409"/>
                      <a:pt x="99758" y="4988"/>
                    </a:cubicBezTo>
                    <a:cubicBezTo>
                      <a:pt x="110835" y="-587"/>
                      <a:pt x="123550" y="-660"/>
                      <a:pt x="135605" y="807"/>
                    </a:cubicBezTo>
                    <a:cubicBezTo>
                      <a:pt x="153773" y="2274"/>
                      <a:pt x="168347" y="9292"/>
                      <a:pt x="171770" y="28560"/>
                    </a:cubicBezTo>
                    <a:cubicBezTo>
                      <a:pt x="179742" y="50739"/>
                      <a:pt x="182774" y="74188"/>
                      <a:pt x="187200" y="97222"/>
                    </a:cubicBezTo>
                    <a:cubicBezTo>
                      <a:pt x="192237" y="125514"/>
                      <a:pt x="197787" y="153731"/>
                      <a:pt x="202702" y="182072"/>
                    </a:cubicBezTo>
                    <a:cubicBezTo>
                      <a:pt x="205197" y="198332"/>
                      <a:pt x="207251" y="216745"/>
                      <a:pt x="211090" y="233226"/>
                    </a:cubicBezTo>
                    <a:cubicBezTo>
                      <a:pt x="219941" y="270222"/>
                      <a:pt x="224954" y="307976"/>
                      <a:pt x="231849" y="345388"/>
                    </a:cubicBezTo>
                    <a:cubicBezTo>
                      <a:pt x="235077" y="365830"/>
                      <a:pt x="237009" y="386493"/>
                      <a:pt x="238036" y="407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5"/>
              <p:cNvSpPr/>
              <p:nvPr/>
            </p:nvSpPr>
            <p:spPr>
              <a:xfrm>
                <a:off x="5069817" y="1627069"/>
                <a:ext cx="218278" cy="211035"/>
              </a:xfrm>
              <a:custGeom>
                <a:rect b="b" l="l" r="r" t="t"/>
                <a:pathLst>
                  <a:path extrusionOk="0" h="422071" w="436556">
                    <a:moveTo>
                      <a:pt x="436403" y="40225"/>
                    </a:moveTo>
                    <a:cubicBezTo>
                      <a:pt x="438481" y="56926"/>
                      <a:pt x="419066" y="63235"/>
                      <a:pt x="405666" y="65020"/>
                    </a:cubicBezTo>
                    <a:cubicBezTo>
                      <a:pt x="368915" y="70179"/>
                      <a:pt x="331698" y="71304"/>
                      <a:pt x="294751" y="74434"/>
                    </a:cubicBezTo>
                    <a:cubicBezTo>
                      <a:pt x="291865" y="74458"/>
                      <a:pt x="289274" y="74458"/>
                      <a:pt x="286951" y="74458"/>
                    </a:cubicBezTo>
                    <a:cubicBezTo>
                      <a:pt x="268098" y="74360"/>
                      <a:pt x="266117" y="74263"/>
                      <a:pt x="262376" y="99522"/>
                    </a:cubicBezTo>
                    <a:cubicBezTo>
                      <a:pt x="257094" y="131359"/>
                      <a:pt x="259980" y="163636"/>
                      <a:pt x="260347" y="195717"/>
                    </a:cubicBezTo>
                    <a:cubicBezTo>
                      <a:pt x="260615" y="242690"/>
                      <a:pt x="258659" y="289614"/>
                      <a:pt x="257926" y="336513"/>
                    </a:cubicBezTo>
                    <a:cubicBezTo>
                      <a:pt x="258928" y="355488"/>
                      <a:pt x="254869" y="374292"/>
                      <a:pt x="256508" y="393242"/>
                    </a:cubicBezTo>
                    <a:cubicBezTo>
                      <a:pt x="256043" y="398402"/>
                      <a:pt x="257901" y="404882"/>
                      <a:pt x="255309" y="409381"/>
                    </a:cubicBezTo>
                    <a:cubicBezTo>
                      <a:pt x="242423" y="416717"/>
                      <a:pt x="228241" y="421509"/>
                      <a:pt x="213325" y="422072"/>
                    </a:cubicBezTo>
                    <a:cubicBezTo>
                      <a:pt x="212934" y="422047"/>
                      <a:pt x="212567" y="422023"/>
                      <a:pt x="212151" y="422023"/>
                    </a:cubicBezTo>
                    <a:cubicBezTo>
                      <a:pt x="211833" y="422023"/>
                      <a:pt x="211491" y="422047"/>
                      <a:pt x="211149" y="422047"/>
                    </a:cubicBezTo>
                    <a:cubicBezTo>
                      <a:pt x="208361" y="422096"/>
                      <a:pt x="205329" y="422145"/>
                      <a:pt x="204424" y="419137"/>
                    </a:cubicBezTo>
                    <a:cubicBezTo>
                      <a:pt x="200879" y="410384"/>
                      <a:pt x="200365" y="400774"/>
                      <a:pt x="199949" y="391433"/>
                    </a:cubicBezTo>
                    <a:cubicBezTo>
                      <a:pt x="199436" y="367885"/>
                      <a:pt x="199265" y="344289"/>
                      <a:pt x="200585" y="320742"/>
                    </a:cubicBezTo>
                    <a:cubicBezTo>
                      <a:pt x="201465" y="295849"/>
                      <a:pt x="198067" y="271079"/>
                      <a:pt x="196208" y="246284"/>
                    </a:cubicBezTo>
                    <a:cubicBezTo>
                      <a:pt x="194570" y="215695"/>
                      <a:pt x="194717" y="184983"/>
                      <a:pt x="194448" y="154319"/>
                    </a:cubicBezTo>
                    <a:cubicBezTo>
                      <a:pt x="194301" y="135393"/>
                      <a:pt x="193592" y="116492"/>
                      <a:pt x="193567" y="97566"/>
                    </a:cubicBezTo>
                    <a:cubicBezTo>
                      <a:pt x="195230" y="80473"/>
                      <a:pt x="176231" y="79031"/>
                      <a:pt x="163516" y="78957"/>
                    </a:cubicBezTo>
                    <a:cubicBezTo>
                      <a:pt x="148918" y="79520"/>
                      <a:pt x="134320" y="79275"/>
                      <a:pt x="119722" y="79055"/>
                    </a:cubicBezTo>
                    <a:cubicBezTo>
                      <a:pt x="105295" y="78835"/>
                      <a:pt x="90892" y="78591"/>
                      <a:pt x="76514" y="79153"/>
                    </a:cubicBezTo>
                    <a:cubicBezTo>
                      <a:pt x="54238" y="79495"/>
                      <a:pt x="31816" y="84728"/>
                      <a:pt x="9637" y="82063"/>
                    </a:cubicBezTo>
                    <a:cubicBezTo>
                      <a:pt x="-4863" y="77319"/>
                      <a:pt x="199" y="53943"/>
                      <a:pt x="4356" y="43086"/>
                    </a:cubicBezTo>
                    <a:cubicBezTo>
                      <a:pt x="6141" y="37633"/>
                      <a:pt x="11080" y="34479"/>
                      <a:pt x="15628" y="31520"/>
                    </a:cubicBezTo>
                    <a:cubicBezTo>
                      <a:pt x="24260" y="25505"/>
                      <a:pt x="34261" y="22522"/>
                      <a:pt x="44237" y="19636"/>
                    </a:cubicBezTo>
                    <a:cubicBezTo>
                      <a:pt x="60303" y="13474"/>
                      <a:pt x="77713" y="12203"/>
                      <a:pt x="94316" y="8388"/>
                    </a:cubicBezTo>
                    <a:cubicBezTo>
                      <a:pt x="124367" y="7948"/>
                      <a:pt x="154248" y="4231"/>
                      <a:pt x="184227" y="2789"/>
                    </a:cubicBezTo>
                    <a:cubicBezTo>
                      <a:pt x="202982" y="2373"/>
                      <a:pt x="221687" y="4378"/>
                      <a:pt x="240418" y="4696"/>
                    </a:cubicBezTo>
                    <a:cubicBezTo>
                      <a:pt x="271839" y="4182"/>
                      <a:pt x="303040" y="1713"/>
                      <a:pt x="334632" y="2104"/>
                    </a:cubicBezTo>
                    <a:cubicBezTo>
                      <a:pt x="344585" y="1762"/>
                      <a:pt x="354537" y="1884"/>
                      <a:pt x="364513" y="2006"/>
                    </a:cubicBezTo>
                    <a:cubicBezTo>
                      <a:pt x="373903" y="2128"/>
                      <a:pt x="383292" y="2275"/>
                      <a:pt x="392682" y="1982"/>
                    </a:cubicBezTo>
                    <a:cubicBezTo>
                      <a:pt x="403197" y="1615"/>
                      <a:pt x="413662" y="-48"/>
                      <a:pt x="424152" y="1"/>
                    </a:cubicBezTo>
                    <a:cubicBezTo>
                      <a:pt x="432515" y="11200"/>
                      <a:pt x="435180" y="26434"/>
                      <a:pt x="436403" y="402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9" name="Google Shape;539;p15"/>
          <p:cNvGrpSpPr/>
          <p:nvPr/>
        </p:nvGrpSpPr>
        <p:grpSpPr>
          <a:xfrm rot="-690169">
            <a:off x="-13885" y="2313502"/>
            <a:ext cx="1098388" cy="1093373"/>
            <a:chOff x="6792813" y="3345569"/>
            <a:chExt cx="700916" cy="697672"/>
          </a:xfrm>
        </p:grpSpPr>
        <p:grpSp>
          <p:nvGrpSpPr>
            <p:cNvPr id="540" name="Google Shape;540;p15"/>
            <p:cNvGrpSpPr/>
            <p:nvPr/>
          </p:nvGrpSpPr>
          <p:grpSpPr>
            <a:xfrm>
              <a:off x="6792813" y="3345569"/>
              <a:ext cx="700916" cy="697672"/>
              <a:chOff x="13585627" y="6691138"/>
              <a:chExt cx="1401832" cy="1395345"/>
            </a:xfrm>
          </p:grpSpPr>
          <p:sp>
            <p:nvSpPr>
              <p:cNvPr id="541" name="Google Shape;541;p15"/>
              <p:cNvSpPr/>
              <p:nvPr/>
            </p:nvSpPr>
            <p:spPr>
              <a:xfrm>
                <a:off x="13585627" y="6887243"/>
                <a:ext cx="1401832" cy="1199240"/>
              </a:xfrm>
              <a:custGeom>
                <a:rect b="b" l="l" r="r" t="t"/>
                <a:pathLst>
                  <a:path extrusionOk="0" h="1199240" w="1401832">
                    <a:moveTo>
                      <a:pt x="1383806" y="407242"/>
                    </a:moveTo>
                    <a:cubicBezTo>
                      <a:pt x="1382713" y="396610"/>
                      <a:pt x="1381928" y="385978"/>
                      <a:pt x="1381367" y="375319"/>
                    </a:cubicBezTo>
                    <a:cubicBezTo>
                      <a:pt x="1380974" y="372878"/>
                      <a:pt x="1380582" y="370438"/>
                      <a:pt x="1380189" y="367997"/>
                    </a:cubicBezTo>
                    <a:cubicBezTo>
                      <a:pt x="1378984" y="363453"/>
                      <a:pt x="1377778" y="358908"/>
                      <a:pt x="1376573" y="354364"/>
                    </a:cubicBezTo>
                    <a:lnTo>
                      <a:pt x="1376573" y="354336"/>
                    </a:lnTo>
                    <a:cubicBezTo>
                      <a:pt x="1375647" y="350857"/>
                      <a:pt x="1374778" y="347351"/>
                      <a:pt x="1373909" y="343872"/>
                    </a:cubicBezTo>
                    <a:cubicBezTo>
                      <a:pt x="1373713" y="343059"/>
                      <a:pt x="1373488" y="342245"/>
                      <a:pt x="1373292" y="341432"/>
                    </a:cubicBezTo>
                    <a:cubicBezTo>
                      <a:pt x="1372535" y="338402"/>
                      <a:pt x="1371834" y="335344"/>
                      <a:pt x="1371161" y="332287"/>
                    </a:cubicBezTo>
                    <a:cubicBezTo>
                      <a:pt x="1370993" y="331529"/>
                      <a:pt x="1370797" y="330744"/>
                      <a:pt x="1370629" y="329986"/>
                    </a:cubicBezTo>
                    <a:cubicBezTo>
                      <a:pt x="1370489" y="329369"/>
                      <a:pt x="1370376" y="328780"/>
                      <a:pt x="1370264" y="328163"/>
                    </a:cubicBezTo>
                    <a:cubicBezTo>
                      <a:pt x="1369563" y="324965"/>
                      <a:pt x="1368918" y="321739"/>
                      <a:pt x="1368330" y="318513"/>
                    </a:cubicBezTo>
                    <a:cubicBezTo>
                      <a:pt x="1367769" y="315595"/>
                      <a:pt x="1367236" y="312650"/>
                      <a:pt x="1366788" y="309704"/>
                    </a:cubicBezTo>
                    <a:cubicBezTo>
                      <a:pt x="1366732" y="309704"/>
                      <a:pt x="1366732" y="309704"/>
                      <a:pt x="1366676" y="309704"/>
                    </a:cubicBezTo>
                    <a:cubicBezTo>
                      <a:pt x="1366395" y="309733"/>
                      <a:pt x="1366115" y="309817"/>
                      <a:pt x="1365806" y="309901"/>
                    </a:cubicBezTo>
                    <a:cubicBezTo>
                      <a:pt x="1355545" y="278987"/>
                      <a:pt x="1339227" y="250683"/>
                      <a:pt x="1313490" y="230092"/>
                    </a:cubicBezTo>
                    <a:cubicBezTo>
                      <a:pt x="1298546" y="218366"/>
                      <a:pt x="1281163" y="212111"/>
                      <a:pt x="1263051" y="208268"/>
                    </a:cubicBezTo>
                    <a:cubicBezTo>
                      <a:pt x="1264818" y="205855"/>
                      <a:pt x="1264874" y="202124"/>
                      <a:pt x="1263640" y="198982"/>
                    </a:cubicBezTo>
                    <a:cubicBezTo>
                      <a:pt x="1265350" y="191689"/>
                      <a:pt x="1263304" y="183077"/>
                      <a:pt x="1264117" y="175755"/>
                    </a:cubicBezTo>
                    <a:cubicBezTo>
                      <a:pt x="1263220" y="161645"/>
                      <a:pt x="1268434" y="137295"/>
                      <a:pt x="1250154" y="133031"/>
                    </a:cubicBezTo>
                    <a:cubicBezTo>
                      <a:pt x="1211071" y="133312"/>
                      <a:pt x="1172016" y="128403"/>
                      <a:pt x="1133073" y="132050"/>
                    </a:cubicBezTo>
                    <a:cubicBezTo>
                      <a:pt x="1113363" y="135500"/>
                      <a:pt x="1055383" y="125345"/>
                      <a:pt x="1060681" y="157745"/>
                    </a:cubicBezTo>
                    <a:cubicBezTo>
                      <a:pt x="1062167" y="167115"/>
                      <a:pt x="1060653" y="177971"/>
                      <a:pt x="1061382" y="188070"/>
                    </a:cubicBezTo>
                    <a:cubicBezTo>
                      <a:pt x="1055523" y="187341"/>
                      <a:pt x="1049747" y="186415"/>
                      <a:pt x="1044112" y="185209"/>
                    </a:cubicBezTo>
                    <a:cubicBezTo>
                      <a:pt x="1033850" y="173202"/>
                      <a:pt x="1028299" y="156147"/>
                      <a:pt x="1016664" y="144533"/>
                    </a:cubicBezTo>
                    <a:cubicBezTo>
                      <a:pt x="1003683" y="129413"/>
                      <a:pt x="986832" y="115611"/>
                      <a:pt x="965637" y="119566"/>
                    </a:cubicBezTo>
                    <a:cubicBezTo>
                      <a:pt x="951842" y="120127"/>
                      <a:pt x="938076" y="121137"/>
                      <a:pt x="924338" y="122400"/>
                    </a:cubicBezTo>
                    <a:cubicBezTo>
                      <a:pt x="924254" y="121530"/>
                      <a:pt x="924170" y="120660"/>
                      <a:pt x="924142" y="119819"/>
                    </a:cubicBezTo>
                    <a:cubicBezTo>
                      <a:pt x="921759" y="93057"/>
                      <a:pt x="915367" y="66856"/>
                      <a:pt x="911834" y="40235"/>
                    </a:cubicBezTo>
                    <a:cubicBezTo>
                      <a:pt x="908946" y="17035"/>
                      <a:pt x="906591" y="-6416"/>
                      <a:pt x="876620" y="1607"/>
                    </a:cubicBezTo>
                    <a:cubicBezTo>
                      <a:pt x="835377" y="7105"/>
                      <a:pt x="794948" y="16727"/>
                      <a:pt x="754575" y="26433"/>
                    </a:cubicBezTo>
                    <a:cubicBezTo>
                      <a:pt x="722529" y="32128"/>
                      <a:pt x="690651" y="38916"/>
                      <a:pt x="659334" y="47865"/>
                    </a:cubicBezTo>
                    <a:cubicBezTo>
                      <a:pt x="635559" y="53868"/>
                      <a:pt x="611251" y="57599"/>
                      <a:pt x="587952" y="65369"/>
                    </a:cubicBezTo>
                    <a:cubicBezTo>
                      <a:pt x="564149" y="72467"/>
                      <a:pt x="562383" y="77236"/>
                      <a:pt x="565551" y="101080"/>
                    </a:cubicBezTo>
                    <a:cubicBezTo>
                      <a:pt x="567261" y="122736"/>
                      <a:pt x="569308" y="142934"/>
                      <a:pt x="570485" y="164927"/>
                    </a:cubicBezTo>
                    <a:cubicBezTo>
                      <a:pt x="571186" y="169668"/>
                      <a:pt x="571158" y="175026"/>
                      <a:pt x="572308" y="179879"/>
                    </a:cubicBezTo>
                    <a:cubicBezTo>
                      <a:pt x="558850" y="182936"/>
                      <a:pt x="545308" y="185770"/>
                      <a:pt x="533533" y="193260"/>
                    </a:cubicBezTo>
                    <a:cubicBezTo>
                      <a:pt x="505916" y="208744"/>
                      <a:pt x="509225" y="243782"/>
                      <a:pt x="501094" y="269954"/>
                    </a:cubicBezTo>
                    <a:cubicBezTo>
                      <a:pt x="471571" y="280362"/>
                      <a:pt x="438880" y="279689"/>
                      <a:pt x="407984" y="283616"/>
                    </a:cubicBezTo>
                    <a:cubicBezTo>
                      <a:pt x="352050" y="296015"/>
                      <a:pt x="305453" y="299129"/>
                      <a:pt x="256921" y="263530"/>
                    </a:cubicBezTo>
                    <a:cubicBezTo>
                      <a:pt x="227174" y="247653"/>
                      <a:pt x="191792" y="249448"/>
                      <a:pt x="159409" y="254217"/>
                    </a:cubicBezTo>
                    <a:cubicBezTo>
                      <a:pt x="119429" y="264568"/>
                      <a:pt x="83457" y="292116"/>
                      <a:pt x="56626" y="322917"/>
                    </a:cubicBezTo>
                    <a:cubicBezTo>
                      <a:pt x="37757" y="346565"/>
                      <a:pt x="17935" y="370606"/>
                      <a:pt x="9076" y="400005"/>
                    </a:cubicBezTo>
                    <a:cubicBezTo>
                      <a:pt x="8122" y="400089"/>
                      <a:pt x="7225" y="400734"/>
                      <a:pt x="7197" y="401912"/>
                    </a:cubicBezTo>
                    <a:cubicBezTo>
                      <a:pt x="-4859" y="460934"/>
                      <a:pt x="1926" y="521751"/>
                      <a:pt x="1702" y="581559"/>
                    </a:cubicBezTo>
                    <a:cubicBezTo>
                      <a:pt x="1281" y="670316"/>
                      <a:pt x="1758" y="759045"/>
                      <a:pt x="10618" y="847410"/>
                    </a:cubicBezTo>
                    <a:cubicBezTo>
                      <a:pt x="14347" y="913950"/>
                      <a:pt x="22085" y="983463"/>
                      <a:pt x="28842" y="1050564"/>
                    </a:cubicBezTo>
                    <a:cubicBezTo>
                      <a:pt x="32374" y="1084956"/>
                      <a:pt x="33019" y="1120386"/>
                      <a:pt x="42832" y="1153712"/>
                    </a:cubicBezTo>
                    <a:cubicBezTo>
                      <a:pt x="51187" y="1177360"/>
                      <a:pt x="118335" y="1181764"/>
                      <a:pt x="142811" y="1186309"/>
                    </a:cubicBezTo>
                    <a:cubicBezTo>
                      <a:pt x="173792" y="1188861"/>
                      <a:pt x="203735" y="1198988"/>
                      <a:pt x="234996" y="1198764"/>
                    </a:cubicBezTo>
                    <a:cubicBezTo>
                      <a:pt x="237884" y="1199073"/>
                      <a:pt x="240716" y="1199241"/>
                      <a:pt x="243548" y="1199241"/>
                    </a:cubicBezTo>
                    <a:cubicBezTo>
                      <a:pt x="274024" y="1199241"/>
                      <a:pt x="301444" y="1182045"/>
                      <a:pt x="326537" y="1165887"/>
                    </a:cubicBezTo>
                    <a:cubicBezTo>
                      <a:pt x="333322" y="1160921"/>
                      <a:pt x="338452" y="1153908"/>
                      <a:pt x="345826" y="1149813"/>
                    </a:cubicBezTo>
                    <a:cubicBezTo>
                      <a:pt x="356873" y="1145998"/>
                      <a:pt x="368704" y="1145072"/>
                      <a:pt x="380227" y="1143333"/>
                    </a:cubicBezTo>
                    <a:cubicBezTo>
                      <a:pt x="421834" y="1139069"/>
                      <a:pt x="461058" y="1134945"/>
                      <a:pt x="503337" y="1132841"/>
                    </a:cubicBezTo>
                    <a:cubicBezTo>
                      <a:pt x="576233" y="1125323"/>
                      <a:pt x="649129" y="1118114"/>
                      <a:pt x="722305" y="1113710"/>
                    </a:cubicBezTo>
                    <a:cubicBezTo>
                      <a:pt x="774229" y="1110540"/>
                      <a:pt x="829574" y="1107089"/>
                      <a:pt x="882199" y="1102264"/>
                    </a:cubicBezTo>
                    <a:cubicBezTo>
                      <a:pt x="939114" y="1099150"/>
                      <a:pt x="996729" y="1097944"/>
                      <a:pt x="1053588" y="1092783"/>
                    </a:cubicBezTo>
                    <a:cubicBezTo>
                      <a:pt x="1106522" y="1088827"/>
                      <a:pt x="1161250" y="1085994"/>
                      <a:pt x="1215417" y="1082235"/>
                    </a:cubicBezTo>
                    <a:cubicBezTo>
                      <a:pt x="1251837" y="1078813"/>
                      <a:pt x="1291116" y="1082487"/>
                      <a:pt x="1326667" y="1071743"/>
                    </a:cubicBezTo>
                    <a:cubicBezTo>
                      <a:pt x="1345087" y="1066105"/>
                      <a:pt x="1357788" y="1049330"/>
                      <a:pt x="1366087" y="1032723"/>
                    </a:cubicBezTo>
                    <a:cubicBezTo>
                      <a:pt x="1404694" y="959030"/>
                      <a:pt x="1400488" y="872881"/>
                      <a:pt x="1401694" y="791978"/>
                    </a:cubicBezTo>
                    <a:cubicBezTo>
                      <a:pt x="1402815" y="663555"/>
                      <a:pt x="1397152" y="534964"/>
                      <a:pt x="1383806" y="407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5"/>
              <p:cNvSpPr/>
              <p:nvPr/>
            </p:nvSpPr>
            <p:spPr>
              <a:xfrm>
                <a:off x="14099314" y="6779053"/>
                <a:ext cx="86467" cy="82781"/>
              </a:xfrm>
              <a:custGeom>
                <a:rect b="b" l="l" r="r" t="t"/>
                <a:pathLst>
                  <a:path extrusionOk="0" h="82781" w="86467">
                    <a:moveTo>
                      <a:pt x="45442" y="56301"/>
                    </a:moveTo>
                    <a:cubicBezTo>
                      <a:pt x="56489" y="65698"/>
                      <a:pt x="66722" y="77508"/>
                      <a:pt x="80488" y="82782"/>
                    </a:cubicBezTo>
                    <a:cubicBezTo>
                      <a:pt x="100226" y="81267"/>
                      <a:pt x="65124" y="54337"/>
                      <a:pt x="60975" y="48755"/>
                    </a:cubicBezTo>
                    <a:cubicBezTo>
                      <a:pt x="45302" y="33578"/>
                      <a:pt x="31340" y="16663"/>
                      <a:pt x="15247" y="2020"/>
                    </a:cubicBezTo>
                    <a:cubicBezTo>
                      <a:pt x="6864" y="-4741"/>
                      <a:pt x="-4744" y="6957"/>
                      <a:pt x="2041" y="15260"/>
                    </a:cubicBezTo>
                    <a:cubicBezTo>
                      <a:pt x="16256" y="29118"/>
                      <a:pt x="31060" y="42555"/>
                      <a:pt x="45442" y="56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5"/>
              <p:cNvSpPr/>
              <p:nvPr/>
            </p:nvSpPr>
            <p:spPr>
              <a:xfrm>
                <a:off x="14293822" y="6691138"/>
                <a:ext cx="16978" cy="128313"/>
              </a:xfrm>
              <a:custGeom>
                <a:rect b="b" l="l" r="r" t="t"/>
                <a:pathLst>
                  <a:path extrusionOk="0" h="128313" w="16978">
                    <a:moveTo>
                      <a:pt x="4520" y="122252"/>
                    </a:moveTo>
                    <a:cubicBezTo>
                      <a:pt x="5109" y="124440"/>
                      <a:pt x="5978" y="128311"/>
                      <a:pt x="8698" y="128311"/>
                    </a:cubicBezTo>
                    <a:cubicBezTo>
                      <a:pt x="9932" y="128367"/>
                      <a:pt x="11081" y="127441"/>
                      <a:pt x="11081" y="126067"/>
                    </a:cubicBezTo>
                    <a:cubicBezTo>
                      <a:pt x="11053" y="112882"/>
                      <a:pt x="11866" y="99754"/>
                      <a:pt x="12819" y="86597"/>
                    </a:cubicBezTo>
                    <a:cubicBezTo>
                      <a:pt x="14389" y="63651"/>
                      <a:pt x="14894" y="40339"/>
                      <a:pt x="16408" y="17308"/>
                    </a:cubicBezTo>
                    <a:cubicBezTo>
                      <a:pt x="17193" y="10520"/>
                      <a:pt x="18707" y="617"/>
                      <a:pt x="8530" y="0"/>
                    </a:cubicBezTo>
                    <a:cubicBezTo>
                      <a:pt x="4044" y="0"/>
                      <a:pt x="-190" y="3871"/>
                      <a:pt x="7" y="8528"/>
                    </a:cubicBezTo>
                    <a:cubicBezTo>
                      <a:pt x="427" y="16719"/>
                      <a:pt x="876" y="24882"/>
                      <a:pt x="1044" y="33102"/>
                    </a:cubicBezTo>
                    <a:cubicBezTo>
                      <a:pt x="2193" y="62781"/>
                      <a:pt x="203" y="92797"/>
                      <a:pt x="4520" y="1222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5"/>
              <p:cNvSpPr/>
              <p:nvPr/>
            </p:nvSpPr>
            <p:spPr>
              <a:xfrm>
                <a:off x="14432372" y="6731130"/>
                <a:ext cx="82014" cy="83457"/>
              </a:xfrm>
              <a:custGeom>
                <a:rect b="b" l="l" r="r" t="t"/>
                <a:pathLst>
                  <a:path extrusionOk="0" h="83457" w="82014">
                    <a:moveTo>
                      <a:pt x="18434" y="74713"/>
                    </a:moveTo>
                    <a:cubicBezTo>
                      <a:pt x="39294" y="57180"/>
                      <a:pt x="59677" y="36393"/>
                      <a:pt x="79106" y="16785"/>
                    </a:cubicBezTo>
                    <a:cubicBezTo>
                      <a:pt x="88471" y="6770"/>
                      <a:pt x="72966" y="-6751"/>
                      <a:pt x="64443" y="3881"/>
                    </a:cubicBezTo>
                    <a:cubicBezTo>
                      <a:pt x="53144" y="21217"/>
                      <a:pt x="38817" y="36506"/>
                      <a:pt x="24126" y="51037"/>
                    </a:cubicBezTo>
                    <a:cubicBezTo>
                      <a:pt x="16864" y="58442"/>
                      <a:pt x="9126" y="65399"/>
                      <a:pt x="1809" y="72721"/>
                    </a:cubicBezTo>
                    <a:cubicBezTo>
                      <a:pt x="-546" y="75218"/>
                      <a:pt x="-659" y="79173"/>
                      <a:pt x="1809" y="81642"/>
                    </a:cubicBezTo>
                    <a:cubicBezTo>
                      <a:pt x="8117" y="87308"/>
                      <a:pt x="13696" y="78219"/>
                      <a:pt x="18434" y="747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5"/>
              <p:cNvSpPr/>
              <p:nvPr/>
            </p:nvSpPr>
            <p:spPr>
              <a:xfrm>
                <a:off x="14560948" y="6900403"/>
                <a:ext cx="80606" cy="30111"/>
              </a:xfrm>
              <a:custGeom>
                <a:rect b="b" l="l" r="r" t="t"/>
                <a:pathLst>
                  <a:path extrusionOk="0" h="30111" w="80606">
                    <a:moveTo>
                      <a:pt x="21770" y="27888"/>
                    </a:moveTo>
                    <a:cubicBezTo>
                      <a:pt x="38424" y="23652"/>
                      <a:pt x="55022" y="20426"/>
                      <a:pt x="72265" y="19641"/>
                    </a:cubicBezTo>
                    <a:cubicBezTo>
                      <a:pt x="85050" y="17901"/>
                      <a:pt x="82330" y="-1679"/>
                      <a:pt x="69601" y="116"/>
                    </a:cubicBezTo>
                    <a:cubicBezTo>
                      <a:pt x="63209" y="1350"/>
                      <a:pt x="57405" y="2669"/>
                      <a:pt x="50060" y="4408"/>
                    </a:cubicBezTo>
                    <a:cubicBezTo>
                      <a:pt x="36265" y="7438"/>
                      <a:pt x="22752" y="11618"/>
                      <a:pt x="9406" y="16218"/>
                    </a:cubicBezTo>
                    <a:cubicBezTo>
                      <a:pt x="3182" y="17004"/>
                      <a:pt x="-3715" y="22474"/>
                      <a:pt x="2341" y="28309"/>
                    </a:cubicBezTo>
                    <a:cubicBezTo>
                      <a:pt x="7948" y="32096"/>
                      <a:pt x="15630" y="28898"/>
                      <a:pt x="21770" y="27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5"/>
              <p:cNvSpPr/>
              <p:nvPr/>
            </p:nvSpPr>
            <p:spPr>
              <a:xfrm>
                <a:off x="14021731" y="7012747"/>
                <a:ext cx="70568" cy="19574"/>
              </a:xfrm>
              <a:custGeom>
                <a:rect b="b" l="l" r="r" t="t"/>
                <a:pathLst>
                  <a:path extrusionOk="0" h="19574" w="70568">
                    <a:moveTo>
                      <a:pt x="10121" y="19337"/>
                    </a:moveTo>
                    <a:cubicBezTo>
                      <a:pt x="18504" y="17317"/>
                      <a:pt x="26999" y="15550"/>
                      <a:pt x="35522" y="14287"/>
                    </a:cubicBezTo>
                    <a:cubicBezTo>
                      <a:pt x="45447" y="12660"/>
                      <a:pt x="55597" y="12745"/>
                      <a:pt x="65578" y="12071"/>
                    </a:cubicBezTo>
                    <a:cubicBezTo>
                      <a:pt x="68410" y="11735"/>
                      <a:pt x="70568" y="9182"/>
                      <a:pt x="70568" y="6349"/>
                    </a:cubicBezTo>
                    <a:cubicBezTo>
                      <a:pt x="70568" y="3543"/>
                      <a:pt x="68410" y="963"/>
                      <a:pt x="65578" y="626"/>
                    </a:cubicBezTo>
                    <a:cubicBezTo>
                      <a:pt x="45952" y="-1141"/>
                      <a:pt x="26354" y="1131"/>
                      <a:pt x="6897" y="3740"/>
                    </a:cubicBezTo>
                    <a:cubicBezTo>
                      <a:pt x="2159" y="4301"/>
                      <a:pt x="-982" y="9238"/>
                      <a:pt x="280" y="13783"/>
                    </a:cubicBezTo>
                    <a:cubicBezTo>
                      <a:pt x="1458" y="18074"/>
                      <a:pt x="5972" y="20347"/>
                      <a:pt x="10121" y="19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7" name="Google Shape;547;p15"/>
            <p:cNvSpPr/>
            <p:nvPr/>
          </p:nvSpPr>
          <p:spPr>
            <a:xfrm>
              <a:off x="6800757" y="3666430"/>
              <a:ext cx="681499" cy="365324"/>
            </a:xfrm>
            <a:custGeom>
              <a:rect b="b" l="l" r="r" t="t"/>
              <a:pathLst>
                <a:path extrusionOk="0" h="730647" w="1362998">
                  <a:moveTo>
                    <a:pt x="1361525" y="198273"/>
                  </a:moveTo>
                  <a:cubicBezTo>
                    <a:pt x="1364020" y="255023"/>
                    <a:pt x="1362506" y="311885"/>
                    <a:pt x="1362871" y="368691"/>
                  </a:cubicBezTo>
                  <a:cubicBezTo>
                    <a:pt x="1361020" y="444123"/>
                    <a:pt x="1364469" y="527915"/>
                    <a:pt x="1319442" y="592996"/>
                  </a:cubicBezTo>
                  <a:cubicBezTo>
                    <a:pt x="1298863" y="616027"/>
                    <a:pt x="1259471" y="608874"/>
                    <a:pt x="1231042" y="612100"/>
                  </a:cubicBezTo>
                  <a:cubicBezTo>
                    <a:pt x="1165996" y="615887"/>
                    <a:pt x="1100726" y="619954"/>
                    <a:pt x="1035513" y="624555"/>
                  </a:cubicBezTo>
                  <a:cubicBezTo>
                    <a:pt x="981009" y="629520"/>
                    <a:pt x="923029" y="630811"/>
                    <a:pt x="867712" y="633784"/>
                  </a:cubicBezTo>
                  <a:cubicBezTo>
                    <a:pt x="737621" y="644248"/>
                    <a:pt x="606128" y="650868"/>
                    <a:pt x="475841" y="665287"/>
                  </a:cubicBezTo>
                  <a:cubicBezTo>
                    <a:pt x="441328" y="666549"/>
                    <a:pt x="406534" y="670813"/>
                    <a:pt x="372105" y="674039"/>
                  </a:cubicBezTo>
                  <a:cubicBezTo>
                    <a:pt x="363161" y="675077"/>
                    <a:pt x="354077" y="675891"/>
                    <a:pt x="345105" y="677265"/>
                  </a:cubicBezTo>
                  <a:cubicBezTo>
                    <a:pt x="345610" y="674264"/>
                    <a:pt x="345919" y="671458"/>
                    <a:pt x="345975" y="669074"/>
                  </a:cubicBezTo>
                  <a:cubicBezTo>
                    <a:pt x="345834" y="642677"/>
                    <a:pt x="343283" y="616364"/>
                    <a:pt x="342834" y="589967"/>
                  </a:cubicBezTo>
                  <a:cubicBezTo>
                    <a:pt x="341685" y="502472"/>
                    <a:pt x="329153" y="415846"/>
                    <a:pt x="319844" y="328997"/>
                  </a:cubicBezTo>
                  <a:cubicBezTo>
                    <a:pt x="316143" y="285291"/>
                    <a:pt x="310648" y="241922"/>
                    <a:pt x="305069" y="198385"/>
                  </a:cubicBezTo>
                  <a:cubicBezTo>
                    <a:pt x="302882" y="183742"/>
                    <a:pt x="303162" y="167977"/>
                    <a:pt x="297499" y="154231"/>
                  </a:cubicBezTo>
                  <a:cubicBezTo>
                    <a:pt x="296293" y="152268"/>
                    <a:pt x="293434" y="152015"/>
                    <a:pt x="292004" y="153866"/>
                  </a:cubicBezTo>
                  <a:cubicBezTo>
                    <a:pt x="290125" y="157457"/>
                    <a:pt x="291191" y="161974"/>
                    <a:pt x="291163" y="165929"/>
                  </a:cubicBezTo>
                  <a:cubicBezTo>
                    <a:pt x="291835" y="183770"/>
                    <a:pt x="291920" y="201611"/>
                    <a:pt x="293153" y="219397"/>
                  </a:cubicBezTo>
                  <a:cubicBezTo>
                    <a:pt x="297863" y="276595"/>
                    <a:pt x="299966" y="334691"/>
                    <a:pt x="305153" y="392142"/>
                  </a:cubicBezTo>
                  <a:cubicBezTo>
                    <a:pt x="311910" y="447237"/>
                    <a:pt x="316956" y="502387"/>
                    <a:pt x="319452" y="557875"/>
                  </a:cubicBezTo>
                  <a:cubicBezTo>
                    <a:pt x="320153" y="583178"/>
                    <a:pt x="320601" y="608425"/>
                    <a:pt x="322003" y="633700"/>
                  </a:cubicBezTo>
                  <a:cubicBezTo>
                    <a:pt x="321723" y="650419"/>
                    <a:pt x="327414" y="669382"/>
                    <a:pt x="318358" y="684475"/>
                  </a:cubicBezTo>
                  <a:cubicBezTo>
                    <a:pt x="309387" y="689328"/>
                    <a:pt x="303022" y="697799"/>
                    <a:pt x="294667" y="703578"/>
                  </a:cubicBezTo>
                  <a:cubicBezTo>
                    <a:pt x="277985" y="713901"/>
                    <a:pt x="260602" y="724140"/>
                    <a:pt x="241678" y="729639"/>
                  </a:cubicBezTo>
                  <a:cubicBezTo>
                    <a:pt x="205314" y="734155"/>
                    <a:pt x="170043" y="722261"/>
                    <a:pt x="134184" y="718586"/>
                  </a:cubicBezTo>
                  <a:cubicBezTo>
                    <a:pt x="106680" y="714827"/>
                    <a:pt x="81026" y="711601"/>
                    <a:pt x="53999" y="702737"/>
                  </a:cubicBezTo>
                  <a:cubicBezTo>
                    <a:pt x="52457" y="702035"/>
                    <a:pt x="47382" y="700689"/>
                    <a:pt x="47214" y="697463"/>
                  </a:cubicBezTo>
                  <a:cubicBezTo>
                    <a:pt x="41158" y="671851"/>
                    <a:pt x="39196" y="645482"/>
                    <a:pt x="36784" y="619309"/>
                  </a:cubicBezTo>
                  <a:cubicBezTo>
                    <a:pt x="33112" y="575604"/>
                    <a:pt x="27532" y="532095"/>
                    <a:pt x="23271" y="488446"/>
                  </a:cubicBezTo>
                  <a:cubicBezTo>
                    <a:pt x="18112" y="430209"/>
                    <a:pt x="13990" y="371917"/>
                    <a:pt x="8691" y="313708"/>
                  </a:cubicBezTo>
                  <a:cubicBezTo>
                    <a:pt x="4934" y="252330"/>
                    <a:pt x="5075" y="190839"/>
                    <a:pt x="2776" y="129405"/>
                  </a:cubicBezTo>
                  <a:cubicBezTo>
                    <a:pt x="2159" y="112405"/>
                    <a:pt x="1093" y="95630"/>
                    <a:pt x="0" y="78883"/>
                  </a:cubicBezTo>
                  <a:cubicBezTo>
                    <a:pt x="4542" y="79051"/>
                    <a:pt x="9392" y="78602"/>
                    <a:pt x="12224" y="78799"/>
                  </a:cubicBezTo>
                  <a:cubicBezTo>
                    <a:pt x="32803" y="77985"/>
                    <a:pt x="53410" y="78294"/>
                    <a:pt x="73961" y="79500"/>
                  </a:cubicBezTo>
                  <a:cubicBezTo>
                    <a:pt x="207108" y="77733"/>
                    <a:pt x="339498" y="60032"/>
                    <a:pt x="471524" y="43453"/>
                  </a:cubicBezTo>
                  <a:cubicBezTo>
                    <a:pt x="495299" y="40592"/>
                    <a:pt x="519298" y="39021"/>
                    <a:pt x="542933" y="35234"/>
                  </a:cubicBezTo>
                  <a:cubicBezTo>
                    <a:pt x="525663" y="61575"/>
                    <a:pt x="513298" y="91591"/>
                    <a:pt x="502448" y="120681"/>
                  </a:cubicBezTo>
                  <a:cubicBezTo>
                    <a:pt x="483271" y="185313"/>
                    <a:pt x="480019" y="265318"/>
                    <a:pt x="499308" y="330175"/>
                  </a:cubicBezTo>
                  <a:cubicBezTo>
                    <a:pt x="519467" y="387570"/>
                    <a:pt x="556587" y="440897"/>
                    <a:pt x="608371" y="473830"/>
                  </a:cubicBezTo>
                  <a:cubicBezTo>
                    <a:pt x="666324" y="513861"/>
                    <a:pt x="729855" y="540735"/>
                    <a:pt x="801097" y="542699"/>
                  </a:cubicBezTo>
                  <a:cubicBezTo>
                    <a:pt x="810433" y="542951"/>
                    <a:pt x="819825" y="543175"/>
                    <a:pt x="829218" y="543175"/>
                  </a:cubicBezTo>
                  <a:cubicBezTo>
                    <a:pt x="854311" y="543175"/>
                    <a:pt x="879460" y="541492"/>
                    <a:pt x="903431" y="533890"/>
                  </a:cubicBezTo>
                  <a:cubicBezTo>
                    <a:pt x="944057" y="519948"/>
                    <a:pt x="983953" y="501378"/>
                    <a:pt x="1012494" y="468220"/>
                  </a:cubicBezTo>
                  <a:cubicBezTo>
                    <a:pt x="1030186" y="449200"/>
                    <a:pt x="1041148" y="425356"/>
                    <a:pt x="1055335" y="403812"/>
                  </a:cubicBezTo>
                  <a:cubicBezTo>
                    <a:pt x="1068849" y="382380"/>
                    <a:pt x="1082054" y="360331"/>
                    <a:pt x="1089540" y="335954"/>
                  </a:cubicBezTo>
                  <a:cubicBezTo>
                    <a:pt x="1113315" y="255949"/>
                    <a:pt x="1105521" y="165648"/>
                    <a:pt x="1065007" y="92348"/>
                  </a:cubicBezTo>
                  <a:cubicBezTo>
                    <a:pt x="1054802" y="74815"/>
                    <a:pt x="1044288" y="57086"/>
                    <a:pt x="1029849" y="42499"/>
                  </a:cubicBezTo>
                  <a:cubicBezTo>
                    <a:pt x="1017990" y="28641"/>
                    <a:pt x="1001925" y="19777"/>
                    <a:pt x="988102" y="8219"/>
                  </a:cubicBezTo>
                  <a:cubicBezTo>
                    <a:pt x="986280" y="6592"/>
                    <a:pt x="984374" y="4937"/>
                    <a:pt x="982439" y="3282"/>
                  </a:cubicBezTo>
                  <a:cubicBezTo>
                    <a:pt x="1023597" y="3338"/>
                    <a:pt x="1064783" y="5610"/>
                    <a:pt x="1105941" y="5582"/>
                  </a:cubicBezTo>
                  <a:cubicBezTo>
                    <a:pt x="1162856" y="6480"/>
                    <a:pt x="1219771" y="3675"/>
                    <a:pt x="1276686" y="4881"/>
                  </a:cubicBezTo>
                  <a:cubicBezTo>
                    <a:pt x="1298274" y="4657"/>
                    <a:pt x="1319666" y="1431"/>
                    <a:pt x="1341198" y="337"/>
                  </a:cubicBezTo>
                  <a:cubicBezTo>
                    <a:pt x="1343441" y="112"/>
                    <a:pt x="1346077" y="56"/>
                    <a:pt x="1348824" y="0"/>
                  </a:cubicBezTo>
                  <a:cubicBezTo>
                    <a:pt x="1351095" y="22498"/>
                    <a:pt x="1353338" y="44996"/>
                    <a:pt x="1354712" y="67522"/>
                  </a:cubicBezTo>
                  <a:cubicBezTo>
                    <a:pt x="1356899" y="110021"/>
                    <a:pt x="1358525" y="155353"/>
                    <a:pt x="1361525" y="198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7055384" y="3642151"/>
              <a:ext cx="285481" cy="284578"/>
            </a:xfrm>
            <a:custGeom>
              <a:rect b="b" l="l" r="r" t="t"/>
              <a:pathLst>
                <a:path extrusionOk="0" h="569155" w="570962">
                  <a:moveTo>
                    <a:pt x="460009" y="420391"/>
                  </a:moveTo>
                  <a:cubicBezTo>
                    <a:pt x="482046" y="376826"/>
                    <a:pt x="491494" y="327285"/>
                    <a:pt x="490934" y="278643"/>
                  </a:cubicBezTo>
                  <a:cubicBezTo>
                    <a:pt x="490008" y="258081"/>
                    <a:pt x="483532" y="238332"/>
                    <a:pt x="479214" y="218359"/>
                  </a:cubicBezTo>
                  <a:cubicBezTo>
                    <a:pt x="474364" y="199143"/>
                    <a:pt x="465644" y="180769"/>
                    <a:pt x="454598" y="164330"/>
                  </a:cubicBezTo>
                  <a:cubicBezTo>
                    <a:pt x="443860" y="150612"/>
                    <a:pt x="429673" y="140177"/>
                    <a:pt x="416328" y="129237"/>
                  </a:cubicBezTo>
                  <a:cubicBezTo>
                    <a:pt x="398496" y="109740"/>
                    <a:pt x="375450" y="96416"/>
                    <a:pt x="350609" y="87691"/>
                  </a:cubicBezTo>
                  <a:cubicBezTo>
                    <a:pt x="311470" y="70495"/>
                    <a:pt x="267704" y="67129"/>
                    <a:pt x="225565" y="72010"/>
                  </a:cubicBezTo>
                  <a:cubicBezTo>
                    <a:pt x="158473" y="80650"/>
                    <a:pt x="104586" y="119278"/>
                    <a:pt x="75932" y="180656"/>
                  </a:cubicBezTo>
                  <a:cubicBezTo>
                    <a:pt x="30709" y="249665"/>
                    <a:pt x="60288" y="337917"/>
                    <a:pt x="102399" y="401091"/>
                  </a:cubicBezTo>
                  <a:cubicBezTo>
                    <a:pt x="119586" y="423925"/>
                    <a:pt x="139268" y="445441"/>
                    <a:pt x="161052" y="463984"/>
                  </a:cubicBezTo>
                  <a:cubicBezTo>
                    <a:pt x="177538" y="476916"/>
                    <a:pt x="197276" y="484462"/>
                    <a:pt x="216004" y="493467"/>
                  </a:cubicBezTo>
                  <a:cubicBezTo>
                    <a:pt x="234649" y="503369"/>
                    <a:pt x="255817" y="506455"/>
                    <a:pt x="276676" y="507549"/>
                  </a:cubicBezTo>
                  <a:cubicBezTo>
                    <a:pt x="282227" y="508054"/>
                    <a:pt x="287835" y="508306"/>
                    <a:pt x="293554" y="508306"/>
                  </a:cubicBezTo>
                  <a:cubicBezTo>
                    <a:pt x="357366" y="508335"/>
                    <a:pt x="429785" y="477168"/>
                    <a:pt x="460009" y="420391"/>
                  </a:cubicBezTo>
                  <a:close/>
                  <a:moveTo>
                    <a:pt x="495279" y="98155"/>
                  </a:moveTo>
                  <a:cubicBezTo>
                    <a:pt x="572100" y="173335"/>
                    <a:pt x="592315" y="308070"/>
                    <a:pt x="547288" y="404962"/>
                  </a:cubicBezTo>
                  <a:cubicBezTo>
                    <a:pt x="540363" y="418287"/>
                    <a:pt x="531699" y="432285"/>
                    <a:pt x="522952" y="446255"/>
                  </a:cubicBezTo>
                  <a:cubicBezTo>
                    <a:pt x="507251" y="472624"/>
                    <a:pt x="492364" y="499694"/>
                    <a:pt x="467887" y="519135"/>
                  </a:cubicBezTo>
                  <a:cubicBezTo>
                    <a:pt x="452719" y="533273"/>
                    <a:pt x="434019" y="542081"/>
                    <a:pt x="414982" y="549740"/>
                  </a:cubicBezTo>
                  <a:cubicBezTo>
                    <a:pt x="392637" y="560287"/>
                    <a:pt x="368833" y="566908"/>
                    <a:pt x="344105" y="568282"/>
                  </a:cubicBezTo>
                  <a:cubicBezTo>
                    <a:pt x="274265" y="572602"/>
                    <a:pt x="201622" y="561466"/>
                    <a:pt x="142380" y="522248"/>
                  </a:cubicBezTo>
                  <a:cubicBezTo>
                    <a:pt x="111315" y="504099"/>
                    <a:pt x="79773" y="484350"/>
                    <a:pt x="57849" y="455176"/>
                  </a:cubicBezTo>
                  <a:cubicBezTo>
                    <a:pt x="38195" y="427909"/>
                    <a:pt x="19186" y="398987"/>
                    <a:pt x="10074" y="366278"/>
                  </a:cubicBezTo>
                  <a:cubicBezTo>
                    <a:pt x="-4169" y="314466"/>
                    <a:pt x="-1421" y="259848"/>
                    <a:pt x="6709" y="207082"/>
                  </a:cubicBezTo>
                  <a:cubicBezTo>
                    <a:pt x="12149" y="178524"/>
                    <a:pt x="23279" y="151510"/>
                    <a:pt x="36344" y="125646"/>
                  </a:cubicBezTo>
                  <a:cubicBezTo>
                    <a:pt x="47026" y="104719"/>
                    <a:pt x="58578" y="83512"/>
                    <a:pt x="75708" y="67129"/>
                  </a:cubicBezTo>
                  <a:cubicBezTo>
                    <a:pt x="128081" y="20142"/>
                    <a:pt x="185865" y="0"/>
                    <a:pt x="250490" y="0"/>
                  </a:cubicBezTo>
                  <a:cubicBezTo>
                    <a:pt x="267985" y="28"/>
                    <a:pt x="285984" y="1487"/>
                    <a:pt x="304517" y="4292"/>
                  </a:cubicBezTo>
                  <a:cubicBezTo>
                    <a:pt x="351619" y="10800"/>
                    <a:pt x="398917" y="23816"/>
                    <a:pt x="438280" y="51251"/>
                  </a:cubicBezTo>
                  <a:cubicBezTo>
                    <a:pt x="438589" y="51560"/>
                    <a:pt x="438953" y="51812"/>
                    <a:pt x="439346" y="51981"/>
                  </a:cubicBezTo>
                  <a:cubicBezTo>
                    <a:pt x="440804" y="53019"/>
                    <a:pt x="442262" y="54057"/>
                    <a:pt x="443692" y="55123"/>
                  </a:cubicBezTo>
                  <a:cubicBezTo>
                    <a:pt x="457794" y="72375"/>
                    <a:pt x="478373" y="83680"/>
                    <a:pt x="495279" y="981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6858226" y="3613201"/>
              <a:ext cx="49971" cy="30100"/>
            </a:xfrm>
            <a:custGeom>
              <a:rect b="b" l="l" r="r" t="t"/>
              <a:pathLst>
                <a:path extrusionOk="0" h="60200" w="99941">
                  <a:moveTo>
                    <a:pt x="90573" y="13942"/>
                  </a:moveTo>
                  <a:cubicBezTo>
                    <a:pt x="104760" y="18795"/>
                    <a:pt x="100750" y="35767"/>
                    <a:pt x="92255" y="44323"/>
                  </a:cubicBezTo>
                  <a:cubicBezTo>
                    <a:pt x="82554" y="55403"/>
                    <a:pt x="67190" y="58629"/>
                    <a:pt x="53144" y="60200"/>
                  </a:cubicBezTo>
                  <a:cubicBezTo>
                    <a:pt x="-38649" y="60032"/>
                    <a:pt x="3771" y="-28"/>
                    <a:pt x="65592" y="0"/>
                  </a:cubicBezTo>
                  <a:cubicBezTo>
                    <a:pt x="67555" y="0"/>
                    <a:pt x="69573" y="56"/>
                    <a:pt x="71564" y="168"/>
                  </a:cubicBezTo>
                  <a:cubicBezTo>
                    <a:pt x="72377" y="10127"/>
                    <a:pt x="83732" y="10155"/>
                    <a:pt x="90573" y="139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6798659" y="3514654"/>
              <a:ext cx="675346" cy="184583"/>
            </a:xfrm>
            <a:custGeom>
              <a:rect b="b" l="l" r="r" t="t"/>
              <a:pathLst>
                <a:path extrusionOk="0" h="369167" w="1350693">
                  <a:moveTo>
                    <a:pt x="233285" y="250450"/>
                  </a:moveTo>
                  <a:cubicBezTo>
                    <a:pt x="248257" y="229972"/>
                    <a:pt x="243995" y="199536"/>
                    <a:pt x="218650" y="190026"/>
                  </a:cubicBezTo>
                  <a:cubicBezTo>
                    <a:pt x="212594" y="187585"/>
                    <a:pt x="205725" y="183546"/>
                    <a:pt x="199024" y="185061"/>
                  </a:cubicBezTo>
                  <a:cubicBezTo>
                    <a:pt x="164174" y="175663"/>
                    <a:pt x="116540" y="186295"/>
                    <a:pt x="99858" y="221164"/>
                  </a:cubicBezTo>
                  <a:cubicBezTo>
                    <a:pt x="85279" y="253452"/>
                    <a:pt x="123353" y="277689"/>
                    <a:pt x="151642" y="279316"/>
                  </a:cubicBezTo>
                  <a:cubicBezTo>
                    <a:pt x="156296" y="279821"/>
                    <a:pt x="161090" y="280130"/>
                    <a:pt x="165941" y="280130"/>
                  </a:cubicBezTo>
                  <a:cubicBezTo>
                    <a:pt x="191538" y="280130"/>
                    <a:pt x="218426" y="272275"/>
                    <a:pt x="233285" y="250450"/>
                  </a:cubicBezTo>
                  <a:close/>
                  <a:moveTo>
                    <a:pt x="919963" y="99473"/>
                  </a:moveTo>
                  <a:cubicBezTo>
                    <a:pt x="920300" y="85840"/>
                    <a:pt x="920608" y="72263"/>
                    <a:pt x="920356" y="58629"/>
                  </a:cubicBezTo>
                  <a:cubicBezTo>
                    <a:pt x="920580" y="44210"/>
                    <a:pt x="904431" y="40087"/>
                    <a:pt x="892683" y="41040"/>
                  </a:cubicBezTo>
                  <a:cubicBezTo>
                    <a:pt x="844460" y="43172"/>
                    <a:pt x="796573" y="49484"/>
                    <a:pt x="748602" y="54449"/>
                  </a:cubicBezTo>
                  <a:cubicBezTo>
                    <a:pt x="710612" y="57255"/>
                    <a:pt x="673520" y="66147"/>
                    <a:pt x="635810" y="70832"/>
                  </a:cubicBezTo>
                  <a:cubicBezTo>
                    <a:pt x="618287" y="74675"/>
                    <a:pt x="589858" y="71533"/>
                    <a:pt x="580774" y="90132"/>
                  </a:cubicBezTo>
                  <a:cubicBezTo>
                    <a:pt x="578643" y="96135"/>
                    <a:pt x="576316" y="104130"/>
                    <a:pt x="582119" y="108759"/>
                  </a:cubicBezTo>
                  <a:cubicBezTo>
                    <a:pt x="580633" y="119587"/>
                    <a:pt x="579176" y="130471"/>
                    <a:pt x="578166" y="141327"/>
                  </a:cubicBezTo>
                  <a:cubicBezTo>
                    <a:pt x="577998" y="148677"/>
                    <a:pt x="584362" y="154315"/>
                    <a:pt x="591007" y="156027"/>
                  </a:cubicBezTo>
                  <a:cubicBezTo>
                    <a:pt x="595044" y="156952"/>
                    <a:pt x="599110" y="157317"/>
                    <a:pt x="603203" y="157317"/>
                  </a:cubicBezTo>
                  <a:cubicBezTo>
                    <a:pt x="611642" y="157317"/>
                    <a:pt x="620165" y="155858"/>
                    <a:pt x="628576" y="155045"/>
                  </a:cubicBezTo>
                  <a:cubicBezTo>
                    <a:pt x="649184" y="152885"/>
                    <a:pt x="669763" y="151005"/>
                    <a:pt x="690398" y="149238"/>
                  </a:cubicBezTo>
                  <a:cubicBezTo>
                    <a:pt x="731359" y="149827"/>
                    <a:pt x="772658" y="140065"/>
                    <a:pt x="813535" y="137232"/>
                  </a:cubicBezTo>
                  <a:cubicBezTo>
                    <a:pt x="839666" y="135520"/>
                    <a:pt x="868039" y="133164"/>
                    <a:pt x="894478" y="131846"/>
                  </a:cubicBezTo>
                  <a:cubicBezTo>
                    <a:pt x="916431" y="133164"/>
                    <a:pt x="919767" y="117847"/>
                    <a:pt x="919963" y="99473"/>
                  </a:cubicBezTo>
                  <a:close/>
                  <a:moveTo>
                    <a:pt x="1349656" y="269610"/>
                  </a:moveTo>
                  <a:cubicBezTo>
                    <a:pt x="1349992" y="273369"/>
                    <a:pt x="1350357" y="277128"/>
                    <a:pt x="1350693" y="280887"/>
                  </a:cubicBezTo>
                  <a:cubicBezTo>
                    <a:pt x="1342170" y="281476"/>
                    <a:pt x="1332161" y="282318"/>
                    <a:pt x="1322152" y="283019"/>
                  </a:cubicBezTo>
                  <a:cubicBezTo>
                    <a:pt x="1270816" y="289162"/>
                    <a:pt x="1218948" y="284730"/>
                    <a:pt x="1167416" y="288377"/>
                  </a:cubicBezTo>
                  <a:cubicBezTo>
                    <a:pt x="1123987" y="289808"/>
                    <a:pt x="1080530" y="289527"/>
                    <a:pt x="1037101" y="290144"/>
                  </a:cubicBezTo>
                  <a:cubicBezTo>
                    <a:pt x="1014504" y="290930"/>
                    <a:pt x="990420" y="288573"/>
                    <a:pt x="968271" y="294015"/>
                  </a:cubicBezTo>
                  <a:cubicBezTo>
                    <a:pt x="966505" y="293847"/>
                    <a:pt x="964682" y="294184"/>
                    <a:pt x="962944" y="294941"/>
                  </a:cubicBezTo>
                  <a:cubicBezTo>
                    <a:pt x="920384" y="257996"/>
                    <a:pt x="863946" y="244195"/>
                    <a:pt x="809358" y="236789"/>
                  </a:cubicBezTo>
                  <a:cubicBezTo>
                    <a:pt x="722416" y="224811"/>
                    <a:pt x="647389" y="243381"/>
                    <a:pt x="579652" y="300383"/>
                  </a:cubicBezTo>
                  <a:cubicBezTo>
                    <a:pt x="575363" y="304226"/>
                    <a:pt x="571297" y="308266"/>
                    <a:pt x="567428" y="312474"/>
                  </a:cubicBezTo>
                  <a:lnTo>
                    <a:pt x="567400" y="312474"/>
                  </a:lnTo>
                  <a:cubicBezTo>
                    <a:pt x="565073" y="312306"/>
                    <a:pt x="562578" y="312586"/>
                    <a:pt x="560195" y="313315"/>
                  </a:cubicBezTo>
                  <a:cubicBezTo>
                    <a:pt x="488392" y="324452"/>
                    <a:pt x="415721" y="330287"/>
                    <a:pt x="343778" y="340919"/>
                  </a:cubicBezTo>
                  <a:cubicBezTo>
                    <a:pt x="309601" y="343612"/>
                    <a:pt x="275649" y="347567"/>
                    <a:pt x="241640" y="351635"/>
                  </a:cubicBezTo>
                  <a:cubicBezTo>
                    <a:pt x="213295" y="354636"/>
                    <a:pt x="184837" y="354945"/>
                    <a:pt x="156576" y="359181"/>
                  </a:cubicBezTo>
                  <a:cubicBezTo>
                    <a:pt x="122063" y="360415"/>
                    <a:pt x="87886" y="364342"/>
                    <a:pt x="53317" y="363585"/>
                  </a:cubicBezTo>
                  <a:cubicBezTo>
                    <a:pt x="43616" y="364763"/>
                    <a:pt x="17962" y="364651"/>
                    <a:pt x="3271" y="369167"/>
                  </a:cubicBezTo>
                  <a:cubicBezTo>
                    <a:pt x="1813" y="347062"/>
                    <a:pt x="495" y="324957"/>
                    <a:pt x="159" y="302375"/>
                  </a:cubicBezTo>
                  <a:cubicBezTo>
                    <a:pt x="-318" y="292108"/>
                    <a:pt x="439" y="281757"/>
                    <a:pt x="355" y="271518"/>
                  </a:cubicBezTo>
                  <a:cubicBezTo>
                    <a:pt x="1533" y="270985"/>
                    <a:pt x="2570" y="269975"/>
                    <a:pt x="2906" y="268768"/>
                  </a:cubicBezTo>
                  <a:cubicBezTo>
                    <a:pt x="5878" y="264308"/>
                    <a:pt x="8990" y="259904"/>
                    <a:pt x="11794" y="255359"/>
                  </a:cubicBezTo>
                  <a:cubicBezTo>
                    <a:pt x="36775" y="215413"/>
                    <a:pt x="68793" y="178328"/>
                    <a:pt x="109643" y="153390"/>
                  </a:cubicBezTo>
                  <a:cubicBezTo>
                    <a:pt x="135464" y="134482"/>
                    <a:pt x="166025" y="129938"/>
                    <a:pt x="197622" y="131733"/>
                  </a:cubicBezTo>
                  <a:cubicBezTo>
                    <a:pt x="220781" y="132070"/>
                    <a:pt x="240154" y="144469"/>
                    <a:pt x="258995" y="156391"/>
                  </a:cubicBezTo>
                  <a:cubicBezTo>
                    <a:pt x="275985" y="165845"/>
                    <a:pt x="295218" y="170754"/>
                    <a:pt x="314508" y="172213"/>
                  </a:cubicBezTo>
                  <a:cubicBezTo>
                    <a:pt x="348937" y="176280"/>
                    <a:pt x="382077" y="165536"/>
                    <a:pt x="416001" y="162479"/>
                  </a:cubicBezTo>
                  <a:cubicBezTo>
                    <a:pt x="437197" y="161272"/>
                    <a:pt x="460468" y="158130"/>
                    <a:pt x="481607" y="154035"/>
                  </a:cubicBezTo>
                  <a:cubicBezTo>
                    <a:pt x="488813" y="152969"/>
                    <a:pt x="495906" y="150921"/>
                    <a:pt x="501990" y="146853"/>
                  </a:cubicBezTo>
                  <a:cubicBezTo>
                    <a:pt x="523242" y="129714"/>
                    <a:pt x="510682" y="95350"/>
                    <a:pt x="527812" y="75264"/>
                  </a:cubicBezTo>
                  <a:cubicBezTo>
                    <a:pt x="542840" y="61434"/>
                    <a:pt x="564989" y="61827"/>
                    <a:pt x="583437" y="55375"/>
                  </a:cubicBezTo>
                  <a:cubicBezTo>
                    <a:pt x="621035" y="45473"/>
                    <a:pt x="659501" y="39750"/>
                    <a:pt x="697940" y="34224"/>
                  </a:cubicBezTo>
                  <a:cubicBezTo>
                    <a:pt x="765172" y="26453"/>
                    <a:pt x="831199" y="11389"/>
                    <a:pt x="898543" y="4797"/>
                  </a:cubicBezTo>
                  <a:cubicBezTo>
                    <a:pt x="920664" y="2244"/>
                    <a:pt x="942785" y="196"/>
                    <a:pt x="965047" y="0"/>
                  </a:cubicBezTo>
                  <a:cubicBezTo>
                    <a:pt x="985766" y="7602"/>
                    <a:pt x="997233" y="30324"/>
                    <a:pt x="1007971" y="48558"/>
                  </a:cubicBezTo>
                  <a:cubicBezTo>
                    <a:pt x="1014251" y="64604"/>
                    <a:pt x="1031746" y="67466"/>
                    <a:pt x="1047026" y="68616"/>
                  </a:cubicBezTo>
                  <a:cubicBezTo>
                    <a:pt x="1064381" y="70523"/>
                    <a:pt x="1081792" y="71169"/>
                    <a:pt x="1099175" y="72178"/>
                  </a:cubicBezTo>
                  <a:cubicBezTo>
                    <a:pt x="1132791" y="75096"/>
                    <a:pt x="1168706" y="76302"/>
                    <a:pt x="1202575" y="81828"/>
                  </a:cubicBezTo>
                  <a:cubicBezTo>
                    <a:pt x="1231341" y="86205"/>
                    <a:pt x="1262321" y="87046"/>
                    <a:pt x="1286489" y="105140"/>
                  </a:cubicBezTo>
                  <a:cubicBezTo>
                    <a:pt x="1333254" y="142113"/>
                    <a:pt x="1344245" y="207755"/>
                    <a:pt x="1347189" y="264000"/>
                  </a:cubicBezTo>
                  <a:cubicBezTo>
                    <a:pt x="1347469" y="266160"/>
                    <a:pt x="1348338" y="268039"/>
                    <a:pt x="1349656" y="269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7346747" y="3519998"/>
              <a:ext cx="43737" cy="22680"/>
            </a:xfrm>
            <a:custGeom>
              <a:rect b="b" l="l" r="r" t="t"/>
              <a:pathLst>
                <a:path extrusionOk="0" h="45360" w="87474">
                  <a:moveTo>
                    <a:pt x="87475" y="1206"/>
                  </a:moveTo>
                  <a:cubicBezTo>
                    <a:pt x="85961" y="9538"/>
                    <a:pt x="87251" y="23957"/>
                    <a:pt x="86185" y="27575"/>
                  </a:cubicBezTo>
                  <a:cubicBezTo>
                    <a:pt x="85821" y="33298"/>
                    <a:pt x="85148" y="39217"/>
                    <a:pt x="84783" y="45108"/>
                  </a:cubicBezTo>
                  <a:cubicBezTo>
                    <a:pt x="84783" y="45192"/>
                    <a:pt x="84783" y="45276"/>
                    <a:pt x="84755" y="45360"/>
                  </a:cubicBezTo>
                  <a:cubicBezTo>
                    <a:pt x="66475" y="43285"/>
                    <a:pt x="48167" y="41686"/>
                    <a:pt x="29747" y="40872"/>
                  </a:cubicBezTo>
                  <a:cubicBezTo>
                    <a:pt x="21841" y="39946"/>
                    <a:pt x="13710" y="39385"/>
                    <a:pt x="5439" y="38908"/>
                  </a:cubicBezTo>
                  <a:cubicBezTo>
                    <a:pt x="6364" y="35907"/>
                    <a:pt x="5579" y="31951"/>
                    <a:pt x="4514" y="28950"/>
                  </a:cubicBezTo>
                  <a:cubicBezTo>
                    <a:pt x="2383" y="19973"/>
                    <a:pt x="897" y="10828"/>
                    <a:pt x="0" y="1655"/>
                  </a:cubicBezTo>
                  <a:cubicBezTo>
                    <a:pt x="7598" y="1683"/>
                    <a:pt x="15196" y="1739"/>
                    <a:pt x="22710" y="1122"/>
                  </a:cubicBezTo>
                  <a:cubicBezTo>
                    <a:pt x="30083" y="449"/>
                    <a:pt x="37457" y="140"/>
                    <a:pt x="44831" y="56"/>
                  </a:cubicBezTo>
                  <a:cubicBezTo>
                    <a:pt x="44354" y="11529"/>
                    <a:pt x="43765" y="22835"/>
                    <a:pt x="41971" y="34364"/>
                  </a:cubicBezTo>
                  <a:cubicBezTo>
                    <a:pt x="41494" y="38179"/>
                    <a:pt x="44494" y="41714"/>
                    <a:pt x="48364" y="41714"/>
                  </a:cubicBezTo>
                  <a:cubicBezTo>
                    <a:pt x="52233" y="41714"/>
                    <a:pt x="55289" y="38179"/>
                    <a:pt x="54756" y="34364"/>
                  </a:cubicBezTo>
                  <a:cubicBezTo>
                    <a:pt x="52737" y="22975"/>
                    <a:pt x="52261" y="11417"/>
                    <a:pt x="50663" y="0"/>
                  </a:cubicBezTo>
                  <a:cubicBezTo>
                    <a:pt x="62971" y="28"/>
                    <a:pt x="75223" y="589"/>
                    <a:pt x="87475" y="12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7394325" y="3520769"/>
              <a:ext cx="20593" cy="25359"/>
            </a:xfrm>
            <a:custGeom>
              <a:rect b="b" l="l" r="r" t="t"/>
              <a:pathLst>
                <a:path extrusionOk="0" h="50718" w="41186">
                  <a:moveTo>
                    <a:pt x="41186" y="50718"/>
                  </a:moveTo>
                  <a:cubicBezTo>
                    <a:pt x="40093" y="50550"/>
                    <a:pt x="38999" y="50410"/>
                    <a:pt x="37906" y="50270"/>
                  </a:cubicBezTo>
                  <a:cubicBezTo>
                    <a:pt x="27084" y="48699"/>
                    <a:pt x="16233" y="47156"/>
                    <a:pt x="5383" y="45753"/>
                  </a:cubicBezTo>
                  <a:cubicBezTo>
                    <a:pt x="6056" y="43818"/>
                    <a:pt x="6028" y="41573"/>
                    <a:pt x="5047" y="39329"/>
                  </a:cubicBezTo>
                  <a:cubicBezTo>
                    <a:pt x="2804" y="26313"/>
                    <a:pt x="2551" y="12988"/>
                    <a:pt x="0" y="0"/>
                  </a:cubicBezTo>
                  <a:cubicBezTo>
                    <a:pt x="12673" y="617"/>
                    <a:pt x="25289" y="1178"/>
                    <a:pt x="37990" y="1122"/>
                  </a:cubicBezTo>
                  <a:cubicBezTo>
                    <a:pt x="38775" y="15120"/>
                    <a:pt x="37822" y="29174"/>
                    <a:pt x="38186" y="43172"/>
                  </a:cubicBezTo>
                  <a:cubicBezTo>
                    <a:pt x="38186" y="46202"/>
                    <a:pt x="39364" y="48811"/>
                    <a:pt x="41186" y="507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7328551" y="3520853"/>
              <a:ext cx="14827" cy="18276"/>
            </a:xfrm>
            <a:custGeom>
              <a:rect b="b" l="l" r="r" t="t"/>
              <a:pathLst>
                <a:path extrusionOk="0" h="36552" w="29654">
                  <a:moveTo>
                    <a:pt x="29635" y="0"/>
                  </a:moveTo>
                  <a:cubicBezTo>
                    <a:pt x="29635" y="589"/>
                    <a:pt x="29607" y="1122"/>
                    <a:pt x="29523" y="1599"/>
                  </a:cubicBezTo>
                  <a:cubicBezTo>
                    <a:pt x="29719" y="12792"/>
                    <a:pt x="29803" y="23536"/>
                    <a:pt x="28990" y="34757"/>
                  </a:cubicBezTo>
                  <a:cubicBezTo>
                    <a:pt x="28990" y="35374"/>
                    <a:pt x="29074" y="35991"/>
                    <a:pt x="29270" y="36552"/>
                  </a:cubicBezTo>
                  <a:cubicBezTo>
                    <a:pt x="19514" y="36075"/>
                    <a:pt x="9701" y="35542"/>
                    <a:pt x="0" y="34673"/>
                  </a:cubicBezTo>
                  <a:cubicBezTo>
                    <a:pt x="1626" y="23957"/>
                    <a:pt x="3112" y="13157"/>
                    <a:pt x="4374" y="2384"/>
                  </a:cubicBezTo>
                  <a:cubicBezTo>
                    <a:pt x="4374" y="2384"/>
                    <a:pt x="4374" y="2384"/>
                    <a:pt x="4402" y="2384"/>
                  </a:cubicBezTo>
                  <a:cubicBezTo>
                    <a:pt x="12673" y="533"/>
                    <a:pt x="21140" y="56"/>
                    <a:pt x="29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7083593" y="3475184"/>
              <a:ext cx="53887" cy="57254"/>
            </a:xfrm>
            <a:custGeom>
              <a:rect b="b" l="l" r="r" t="t"/>
              <a:pathLst>
                <a:path extrusionOk="0" h="114509" w="107773">
                  <a:moveTo>
                    <a:pt x="106260" y="0"/>
                  </a:moveTo>
                  <a:cubicBezTo>
                    <a:pt x="106428" y="30998"/>
                    <a:pt x="105811" y="62136"/>
                    <a:pt x="107774" y="93077"/>
                  </a:cubicBezTo>
                  <a:cubicBezTo>
                    <a:pt x="74550" y="97874"/>
                    <a:pt x="41410" y="103597"/>
                    <a:pt x="8832" y="111956"/>
                  </a:cubicBezTo>
                  <a:cubicBezTo>
                    <a:pt x="5944" y="112910"/>
                    <a:pt x="2972" y="113752"/>
                    <a:pt x="0" y="114509"/>
                  </a:cubicBezTo>
                  <a:cubicBezTo>
                    <a:pt x="3084" y="89964"/>
                    <a:pt x="-224" y="31923"/>
                    <a:pt x="1009" y="25780"/>
                  </a:cubicBezTo>
                  <a:cubicBezTo>
                    <a:pt x="24700" y="17477"/>
                    <a:pt x="49513" y="13381"/>
                    <a:pt x="73961" y="8107"/>
                  </a:cubicBezTo>
                  <a:cubicBezTo>
                    <a:pt x="84755" y="5498"/>
                    <a:pt x="95493" y="2693"/>
                    <a:pt x="1062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7142260" y="3464440"/>
              <a:ext cx="51685" cy="56034"/>
            </a:xfrm>
            <a:custGeom>
              <a:rect b="b" l="l" r="r" t="t"/>
              <a:pathLst>
                <a:path extrusionOk="0" h="112068" w="103371">
                  <a:moveTo>
                    <a:pt x="101577" y="94031"/>
                  </a:moveTo>
                  <a:cubicBezTo>
                    <a:pt x="101970" y="95490"/>
                    <a:pt x="102615" y="96696"/>
                    <a:pt x="103372" y="97650"/>
                  </a:cubicBezTo>
                  <a:cubicBezTo>
                    <a:pt x="72111" y="102783"/>
                    <a:pt x="40850" y="107973"/>
                    <a:pt x="9448" y="112069"/>
                  </a:cubicBezTo>
                  <a:cubicBezTo>
                    <a:pt x="5691" y="86569"/>
                    <a:pt x="4934" y="60817"/>
                    <a:pt x="2607" y="35206"/>
                  </a:cubicBezTo>
                  <a:cubicBezTo>
                    <a:pt x="1794" y="29904"/>
                    <a:pt x="1682" y="23957"/>
                    <a:pt x="0" y="18739"/>
                  </a:cubicBezTo>
                  <a:cubicBezTo>
                    <a:pt x="12757" y="15653"/>
                    <a:pt x="25570" y="12820"/>
                    <a:pt x="38551" y="10660"/>
                  </a:cubicBezTo>
                  <a:cubicBezTo>
                    <a:pt x="55541" y="7518"/>
                    <a:pt x="72419" y="3787"/>
                    <a:pt x="89269" y="0"/>
                  </a:cubicBezTo>
                  <a:cubicBezTo>
                    <a:pt x="89802" y="31390"/>
                    <a:pt x="97092" y="63005"/>
                    <a:pt x="101577" y="940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7191801" y="3455267"/>
              <a:ext cx="51840" cy="56637"/>
            </a:xfrm>
            <a:custGeom>
              <a:rect b="b" l="l" r="r" t="t"/>
              <a:pathLst>
                <a:path extrusionOk="0" h="113274" w="103680">
                  <a:moveTo>
                    <a:pt x="102334" y="89094"/>
                  </a:moveTo>
                  <a:cubicBezTo>
                    <a:pt x="102895" y="93218"/>
                    <a:pt x="103260" y="97341"/>
                    <a:pt x="103680" y="101465"/>
                  </a:cubicBezTo>
                  <a:cubicBezTo>
                    <a:pt x="76036" y="104635"/>
                    <a:pt x="48504" y="108843"/>
                    <a:pt x="21000" y="113275"/>
                  </a:cubicBezTo>
                  <a:cubicBezTo>
                    <a:pt x="21700" y="111536"/>
                    <a:pt x="21869" y="109488"/>
                    <a:pt x="21280" y="107160"/>
                  </a:cubicBezTo>
                  <a:cubicBezTo>
                    <a:pt x="12729" y="77200"/>
                    <a:pt x="8607" y="46090"/>
                    <a:pt x="0" y="16158"/>
                  </a:cubicBezTo>
                  <a:cubicBezTo>
                    <a:pt x="29046" y="9678"/>
                    <a:pt x="58120" y="3338"/>
                    <a:pt x="87783" y="0"/>
                  </a:cubicBezTo>
                  <a:cubicBezTo>
                    <a:pt x="92914" y="29623"/>
                    <a:pt x="97820" y="59359"/>
                    <a:pt x="102334" y="89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7094387" y="3546591"/>
              <a:ext cx="153067" cy="36714"/>
            </a:xfrm>
            <a:custGeom>
              <a:rect b="b" l="l" r="r" t="t"/>
              <a:pathLst>
                <a:path extrusionOk="0" h="73428" w="306134">
                  <a:moveTo>
                    <a:pt x="306134" y="0"/>
                  </a:moveTo>
                  <a:cubicBezTo>
                    <a:pt x="305854" y="15008"/>
                    <a:pt x="306555" y="30072"/>
                    <a:pt x="304901" y="44996"/>
                  </a:cubicBezTo>
                  <a:cubicBezTo>
                    <a:pt x="254294" y="48418"/>
                    <a:pt x="202342" y="50157"/>
                    <a:pt x="152240" y="59611"/>
                  </a:cubicBezTo>
                  <a:cubicBezTo>
                    <a:pt x="104858" y="63510"/>
                    <a:pt x="57391" y="66259"/>
                    <a:pt x="10318" y="73329"/>
                  </a:cubicBezTo>
                  <a:cubicBezTo>
                    <a:pt x="7766" y="73413"/>
                    <a:pt x="5159" y="73609"/>
                    <a:pt x="2664" y="73020"/>
                  </a:cubicBezTo>
                  <a:cubicBezTo>
                    <a:pt x="1514" y="64464"/>
                    <a:pt x="841" y="55880"/>
                    <a:pt x="0" y="47268"/>
                  </a:cubicBezTo>
                  <a:cubicBezTo>
                    <a:pt x="5327" y="46342"/>
                    <a:pt x="7766" y="41321"/>
                    <a:pt x="9084" y="36580"/>
                  </a:cubicBezTo>
                  <a:cubicBezTo>
                    <a:pt x="29551" y="29932"/>
                    <a:pt x="51644" y="29848"/>
                    <a:pt x="72728" y="26173"/>
                  </a:cubicBezTo>
                  <a:cubicBezTo>
                    <a:pt x="89522" y="23003"/>
                    <a:pt x="106232" y="19833"/>
                    <a:pt x="123222" y="17729"/>
                  </a:cubicBezTo>
                  <a:cubicBezTo>
                    <a:pt x="183950" y="10323"/>
                    <a:pt x="244958" y="2581"/>
                    <a:pt x="30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7093683" y="3688227"/>
              <a:ext cx="195682" cy="196786"/>
            </a:xfrm>
            <a:custGeom>
              <a:rect b="b" l="l" r="r" t="t"/>
              <a:pathLst>
                <a:path extrusionOk="0" h="393572" w="391363">
                  <a:moveTo>
                    <a:pt x="156255" y="304030"/>
                  </a:moveTo>
                  <a:cubicBezTo>
                    <a:pt x="169797" y="309192"/>
                    <a:pt x="176862" y="288854"/>
                    <a:pt x="163040" y="284450"/>
                  </a:cubicBezTo>
                  <a:cubicBezTo>
                    <a:pt x="133601" y="275613"/>
                    <a:pt x="105088" y="253732"/>
                    <a:pt x="100041" y="221809"/>
                  </a:cubicBezTo>
                  <a:cubicBezTo>
                    <a:pt x="98191" y="217068"/>
                    <a:pt x="99340" y="189942"/>
                    <a:pt x="90537" y="196450"/>
                  </a:cubicBezTo>
                  <a:cubicBezTo>
                    <a:pt x="74051" y="245485"/>
                    <a:pt x="112209" y="287928"/>
                    <a:pt x="156255" y="304030"/>
                  </a:cubicBezTo>
                  <a:close/>
                  <a:moveTo>
                    <a:pt x="382512" y="140962"/>
                  </a:moveTo>
                  <a:cubicBezTo>
                    <a:pt x="400400" y="197572"/>
                    <a:pt x="389410" y="259988"/>
                    <a:pt x="365326" y="313568"/>
                  </a:cubicBezTo>
                  <a:cubicBezTo>
                    <a:pt x="338831" y="366643"/>
                    <a:pt x="274879" y="391946"/>
                    <a:pt x="218048" y="393573"/>
                  </a:cubicBezTo>
                  <a:cubicBezTo>
                    <a:pt x="194834" y="392423"/>
                    <a:pt x="170554" y="391946"/>
                    <a:pt x="149526" y="380893"/>
                  </a:cubicBezTo>
                  <a:cubicBezTo>
                    <a:pt x="129564" y="371159"/>
                    <a:pt x="108144" y="363389"/>
                    <a:pt x="91546" y="348128"/>
                  </a:cubicBezTo>
                  <a:cubicBezTo>
                    <a:pt x="70490" y="326865"/>
                    <a:pt x="48425" y="305573"/>
                    <a:pt x="34099" y="279008"/>
                  </a:cubicBezTo>
                  <a:cubicBezTo>
                    <a:pt x="18005" y="249188"/>
                    <a:pt x="2669" y="217265"/>
                    <a:pt x="118" y="183013"/>
                  </a:cubicBezTo>
                  <a:cubicBezTo>
                    <a:pt x="-78" y="164891"/>
                    <a:pt x="-639" y="146461"/>
                    <a:pt x="4688" y="128900"/>
                  </a:cubicBezTo>
                  <a:cubicBezTo>
                    <a:pt x="11192" y="111648"/>
                    <a:pt x="21482" y="96079"/>
                    <a:pt x="30398" y="79893"/>
                  </a:cubicBezTo>
                  <a:cubicBezTo>
                    <a:pt x="61883" y="24181"/>
                    <a:pt x="122050" y="0"/>
                    <a:pt x="183619" y="0"/>
                  </a:cubicBezTo>
                  <a:cubicBezTo>
                    <a:pt x="226263" y="0"/>
                    <a:pt x="269552" y="11614"/>
                    <a:pt x="304458" y="32428"/>
                  </a:cubicBezTo>
                  <a:cubicBezTo>
                    <a:pt x="313626" y="47128"/>
                    <a:pt x="329495" y="57367"/>
                    <a:pt x="342504" y="68728"/>
                  </a:cubicBezTo>
                  <a:cubicBezTo>
                    <a:pt x="364933" y="86261"/>
                    <a:pt x="376905" y="113331"/>
                    <a:pt x="382512" y="1409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6"/>
          <p:cNvSpPr/>
          <p:nvPr/>
        </p:nvSpPr>
        <p:spPr>
          <a:xfrm>
            <a:off x="0" y="0"/>
            <a:ext cx="9144000" cy="15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6"/>
          <p:cNvSpPr txBox="1"/>
          <p:nvPr/>
        </p:nvSpPr>
        <p:spPr>
          <a:xfrm>
            <a:off x="514350" y="514350"/>
            <a:ext cx="4692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 History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565" name="Google Shape;565;p16"/>
          <p:cNvGrpSpPr/>
          <p:nvPr/>
        </p:nvGrpSpPr>
        <p:grpSpPr>
          <a:xfrm>
            <a:off x="514350" y="2479470"/>
            <a:ext cx="2529675" cy="1646606"/>
            <a:chOff x="0" y="0"/>
            <a:chExt cx="6745800" cy="4390949"/>
          </a:xfrm>
        </p:grpSpPr>
        <p:sp>
          <p:nvSpPr>
            <p:cNvPr id="566" name="Google Shape;566;p16"/>
            <p:cNvSpPr txBox="1"/>
            <p:nvPr/>
          </p:nvSpPr>
          <p:spPr>
            <a:xfrm>
              <a:off x="0" y="3352349"/>
              <a:ext cx="6745800" cy="10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67" name="Google Shape;567;p16"/>
            <p:cNvSpPr txBox="1"/>
            <p:nvPr/>
          </p:nvSpPr>
          <p:spPr>
            <a:xfrm>
              <a:off x="0" y="0"/>
              <a:ext cx="6745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your first job position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68" name="Google Shape;568;p16"/>
            <p:cNvSpPr txBox="1"/>
            <p:nvPr/>
          </p:nvSpPr>
          <p:spPr>
            <a:xfrm>
              <a:off x="0" y="1684756"/>
              <a:ext cx="67458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69" name="Google Shape;569;p16"/>
          <p:cNvGrpSpPr/>
          <p:nvPr/>
        </p:nvGrpSpPr>
        <p:grpSpPr>
          <a:xfrm>
            <a:off x="3307143" y="2479470"/>
            <a:ext cx="2529675" cy="1646606"/>
            <a:chOff x="0" y="0"/>
            <a:chExt cx="6745800" cy="4390949"/>
          </a:xfrm>
        </p:grpSpPr>
        <p:sp>
          <p:nvSpPr>
            <p:cNvPr id="570" name="Google Shape;570;p16"/>
            <p:cNvSpPr txBox="1"/>
            <p:nvPr/>
          </p:nvSpPr>
          <p:spPr>
            <a:xfrm>
              <a:off x="0" y="3352349"/>
              <a:ext cx="6745800" cy="10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71" name="Google Shape;571;p16"/>
            <p:cNvSpPr txBox="1"/>
            <p:nvPr/>
          </p:nvSpPr>
          <p:spPr>
            <a:xfrm>
              <a:off x="0" y="0"/>
              <a:ext cx="6745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your second job position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72" name="Google Shape;572;p16"/>
            <p:cNvSpPr txBox="1"/>
            <p:nvPr/>
          </p:nvSpPr>
          <p:spPr>
            <a:xfrm>
              <a:off x="0" y="1684756"/>
              <a:ext cx="67458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73" name="Google Shape;573;p16"/>
          <p:cNvGrpSpPr/>
          <p:nvPr/>
        </p:nvGrpSpPr>
        <p:grpSpPr>
          <a:xfrm>
            <a:off x="6099938" y="2479470"/>
            <a:ext cx="2529675" cy="1646606"/>
            <a:chOff x="0" y="0"/>
            <a:chExt cx="6745800" cy="4390949"/>
          </a:xfrm>
        </p:grpSpPr>
        <p:sp>
          <p:nvSpPr>
            <p:cNvPr id="574" name="Google Shape;574;p16"/>
            <p:cNvSpPr txBox="1"/>
            <p:nvPr/>
          </p:nvSpPr>
          <p:spPr>
            <a:xfrm>
              <a:off x="0" y="3352349"/>
              <a:ext cx="6745800" cy="10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75" name="Google Shape;575;p16"/>
            <p:cNvSpPr txBox="1"/>
            <p:nvPr/>
          </p:nvSpPr>
          <p:spPr>
            <a:xfrm>
              <a:off x="0" y="0"/>
              <a:ext cx="6745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your third job position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76" name="Google Shape;576;p16"/>
            <p:cNvSpPr txBox="1"/>
            <p:nvPr/>
          </p:nvSpPr>
          <p:spPr>
            <a:xfrm>
              <a:off x="0" y="1684756"/>
              <a:ext cx="67458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77" name="Google Shape;577;p16"/>
          <p:cNvGrpSpPr/>
          <p:nvPr/>
        </p:nvGrpSpPr>
        <p:grpSpPr>
          <a:xfrm>
            <a:off x="4277335" y="551653"/>
            <a:ext cx="1834318" cy="1803905"/>
            <a:chOff x="4277335" y="551653"/>
            <a:chExt cx="1834318" cy="1803905"/>
          </a:xfrm>
        </p:grpSpPr>
        <p:sp>
          <p:nvSpPr>
            <p:cNvPr id="578" name="Google Shape;578;p16"/>
            <p:cNvSpPr/>
            <p:nvPr/>
          </p:nvSpPr>
          <p:spPr>
            <a:xfrm flipH="1" rot="-7649932">
              <a:off x="4586973" y="763718"/>
              <a:ext cx="1215042" cy="1379776"/>
            </a:xfrm>
            <a:custGeom>
              <a:rect b="b" l="l" r="r" t="t"/>
              <a:pathLst>
                <a:path extrusionOk="0" h="2753878" w="2425088">
                  <a:moveTo>
                    <a:pt x="2413160" y="640565"/>
                  </a:moveTo>
                  <a:cubicBezTo>
                    <a:pt x="2383637" y="613245"/>
                    <a:pt x="2353563" y="584989"/>
                    <a:pt x="2326794" y="554640"/>
                  </a:cubicBezTo>
                  <a:cubicBezTo>
                    <a:pt x="2285760" y="509309"/>
                    <a:pt x="2239272" y="469376"/>
                    <a:pt x="2194327" y="428010"/>
                  </a:cubicBezTo>
                  <a:cubicBezTo>
                    <a:pt x="2143983" y="378493"/>
                    <a:pt x="2090666" y="332722"/>
                    <a:pt x="2036136" y="287446"/>
                  </a:cubicBezTo>
                  <a:cubicBezTo>
                    <a:pt x="2008982" y="261503"/>
                    <a:pt x="1979128" y="238755"/>
                    <a:pt x="1950211" y="214850"/>
                  </a:cubicBezTo>
                  <a:cubicBezTo>
                    <a:pt x="1910113" y="179654"/>
                    <a:pt x="1869684" y="143246"/>
                    <a:pt x="1827548" y="110253"/>
                  </a:cubicBezTo>
                  <a:cubicBezTo>
                    <a:pt x="1784255" y="79078"/>
                    <a:pt x="1748343" y="38484"/>
                    <a:pt x="1702901" y="10173"/>
                  </a:cubicBezTo>
                  <a:cubicBezTo>
                    <a:pt x="1693979" y="5821"/>
                    <a:pt x="1683513" y="-2551"/>
                    <a:pt x="1673213" y="754"/>
                  </a:cubicBezTo>
                  <a:cubicBezTo>
                    <a:pt x="1672222" y="1195"/>
                    <a:pt x="1671506" y="2021"/>
                    <a:pt x="1670955" y="2847"/>
                  </a:cubicBezTo>
                  <a:cubicBezTo>
                    <a:pt x="1666383" y="1029"/>
                    <a:pt x="1660104" y="4279"/>
                    <a:pt x="1655698" y="6042"/>
                  </a:cubicBezTo>
                  <a:cubicBezTo>
                    <a:pt x="1582992" y="44873"/>
                    <a:pt x="1514252" y="90810"/>
                    <a:pt x="1445237" y="135810"/>
                  </a:cubicBezTo>
                  <a:cubicBezTo>
                    <a:pt x="1445292" y="135755"/>
                    <a:pt x="1445402" y="135700"/>
                    <a:pt x="1445457" y="135645"/>
                  </a:cubicBezTo>
                  <a:cubicBezTo>
                    <a:pt x="1445677" y="135480"/>
                    <a:pt x="1445953" y="135315"/>
                    <a:pt x="1446173" y="135149"/>
                  </a:cubicBezTo>
                  <a:cubicBezTo>
                    <a:pt x="1437966" y="140712"/>
                    <a:pt x="1429704" y="146165"/>
                    <a:pt x="1421497" y="151784"/>
                  </a:cubicBezTo>
                  <a:cubicBezTo>
                    <a:pt x="1421552" y="151784"/>
                    <a:pt x="1421552" y="151729"/>
                    <a:pt x="1421607" y="151729"/>
                  </a:cubicBezTo>
                  <a:cubicBezTo>
                    <a:pt x="1421883" y="151563"/>
                    <a:pt x="1422103" y="151398"/>
                    <a:pt x="1422378" y="151233"/>
                  </a:cubicBezTo>
                  <a:cubicBezTo>
                    <a:pt x="1413841" y="157016"/>
                    <a:pt x="1405138" y="162855"/>
                    <a:pt x="1396491" y="168693"/>
                  </a:cubicBezTo>
                  <a:cubicBezTo>
                    <a:pt x="1396601" y="168638"/>
                    <a:pt x="1396711" y="168528"/>
                    <a:pt x="1396821" y="168473"/>
                  </a:cubicBezTo>
                  <a:cubicBezTo>
                    <a:pt x="1396931" y="168418"/>
                    <a:pt x="1396986" y="168363"/>
                    <a:pt x="1397097" y="168308"/>
                  </a:cubicBezTo>
                  <a:cubicBezTo>
                    <a:pt x="1397207" y="168253"/>
                    <a:pt x="1397317" y="168142"/>
                    <a:pt x="1397427" y="168087"/>
                  </a:cubicBezTo>
                  <a:cubicBezTo>
                    <a:pt x="1268540" y="256105"/>
                    <a:pt x="1140423" y="347263"/>
                    <a:pt x="1021230" y="448225"/>
                  </a:cubicBezTo>
                  <a:cubicBezTo>
                    <a:pt x="1000079" y="466456"/>
                    <a:pt x="978212" y="484082"/>
                    <a:pt x="959264" y="504682"/>
                  </a:cubicBezTo>
                  <a:cubicBezTo>
                    <a:pt x="947422" y="516414"/>
                    <a:pt x="945164" y="529248"/>
                    <a:pt x="957447" y="541696"/>
                  </a:cubicBezTo>
                  <a:cubicBezTo>
                    <a:pt x="985923" y="574028"/>
                    <a:pt x="1005972" y="612364"/>
                    <a:pt x="1032686" y="645962"/>
                  </a:cubicBezTo>
                  <a:cubicBezTo>
                    <a:pt x="1038690" y="652572"/>
                    <a:pt x="1043868" y="661220"/>
                    <a:pt x="1052680" y="664139"/>
                  </a:cubicBezTo>
                  <a:cubicBezTo>
                    <a:pt x="1071353" y="667664"/>
                    <a:pt x="1085123" y="649432"/>
                    <a:pt x="1099058" y="639738"/>
                  </a:cubicBezTo>
                  <a:cubicBezTo>
                    <a:pt x="1126543" y="615723"/>
                    <a:pt x="1155735" y="593746"/>
                    <a:pt x="1183881" y="570503"/>
                  </a:cubicBezTo>
                  <a:cubicBezTo>
                    <a:pt x="1226513" y="535086"/>
                    <a:pt x="1270082" y="500826"/>
                    <a:pt x="1315247" y="468770"/>
                  </a:cubicBezTo>
                  <a:cubicBezTo>
                    <a:pt x="1344054" y="445030"/>
                    <a:pt x="1372861" y="421621"/>
                    <a:pt x="1403926" y="400801"/>
                  </a:cubicBezTo>
                  <a:cubicBezTo>
                    <a:pt x="1437415" y="374417"/>
                    <a:pt x="1474649" y="353212"/>
                    <a:pt x="1506706" y="324955"/>
                  </a:cubicBezTo>
                  <a:cubicBezTo>
                    <a:pt x="1519650" y="313058"/>
                    <a:pt x="1536119" y="305237"/>
                    <a:pt x="1550054" y="294661"/>
                  </a:cubicBezTo>
                  <a:cubicBezTo>
                    <a:pt x="1539424" y="369846"/>
                    <a:pt x="1531051" y="445250"/>
                    <a:pt x="1528903" y="521206"/>
                  </a:cubicBezTo>
                  <a:cubicBezTo>
                    <a:pt x="1516015" y="648606"/>
                    <a:pt x="1493321" y="775511"/>
                    <a:pt x="1459668" y="899111"/>
                  </a:cubicBezTo>
                  <a:cubicBezTo>
                    <a:pt x="1443694" y="951712"/>
                    <a:pt x="1431742" y="1005415"/>
                    <a:pt x="1415163" y="1057797"/>
                  </a:cubicBezTo>
                  <a:cubicBezTo>
                    <a:pt x="1400456" y="1100594"/>
                    <a:pt x="1377929" y="1140141"/>
                    <a:pt x="1356778" y="1179964"/>
                  </a:cubicBezTo>
                  <a:cubicBezTo>
                    <a:pt x="1316019" y="1241048"/>
                    <a:pt x="1264133" y="1304666"/>
                    <a:pt x="1205583" y="1361343"/>
                  </a:cubicBezTo>
                  <a:cubicBezTo>
                    <a:pt x="1194347" y="1320914"/>
                    <a:pt x="1178649" y="1258068"/>
                    <a:pt x="1150172" y="1226893"/>
                  </a:cubicBezTo>
                  <a:cubicBezTo>
                    <a:pt x="1117785" y="1173685"/>
                    <a:pt x="1084241" y="1121414"/>
                    <a:pt x="1049541" y="1069088"/>
                  </a:cubicBezTo>
                  <a:cubicBezTo>
                    <a:pt x="995893" y="1000844"/>
                    <a:pt x="934258" y="936786"/>
                    <a:pt x="858633" y="893052"/>
                  </a:cubicBezTo>
                  <a:cubicBezTo>
                    <a:pt x="833461" y="877850"/>
                    <a:pt x="808841" y="861436"/>
                    <a:pt x="781686" y="849924"/>
                  </a:cubicBezTo>
                  <a:cubicBezTo>
                    <a:pt x="738558" y="832078"/>
                    <a:pt x="692952" y="821227"/>
                    <a:pt x="647786" y="809826"/>
                  </a:cubicBezTo>
                  <a:cubicBezTo>
                    <a:pt x="572437" y="789887"/>
                    <a:pt x="493672" y="792696"/>
                    <a:pt x="416725" y="799911"/>
                  </a:cubicBezTo>
                  <a:cubicBezTo>
                    <a:pt x="353989" y="806246"/>
                    <a:pt x="294723" y="829214"/>
                    <a:pt x="236228" y="851521"/>
                  </a:cubicBezTo>
                  <a:cubicBezTo>
                    <a:pt x="200866" y="865787"/>
                    <a:pt x="167928" y="885396"/>
                    <a:pt x="134990" y="904343"/>
                  </a:cubicBezTo>
                  <a:cubicBezTo>
                    <a:pt x="102438" y="923731"/>
                    <a:pt x="69665" y="945598"/>
                    <a:pt x="51984" y="980299"/>
                  </a:cubicBezTo>
                  <a:cubicBezTo>
                    <a:pt x="30889" y="1018965"/>
                    <a:pt x="13594" y="1060440"/>
                    <a:pt x="4450" y="1103568"/>
                  </a:cubicBezTo>
                  <a:cubicBezTo>
                    <a:pt x="-1498" y="1133697"/>
                    <a:pt x="99" y="1164652"/>
                    <a:pt x="485" y="1195166"/>
                  </a:cubicBezTo>
                  <a:cubicBezTo>
                    <a:pt x="1421" y="1246832"/>
                    <a:pt x="6764" y="1298882"/>
                    <a:pt x="25491" y="1347408"/>
                  </a:cubicBezTo>
                  <a:cubicBezTo>
                    <a:pt x="39151" y="1383540"/>
                    <a:pt x="53251" y="1419783"/>
                    <a:pt x="71263" y="1453988"/>
                  </a:cubicBezTo>
                  <a:cubicBezTo>
                    <a:pt x="89384" y="1487311"/>
                    <a:pt x="112297" y="1517826"/>
                    <a:pt x="135045" y="1548065"/>
                  </a:cubicBezTo>
                  <a:cubicBezTo>
                    <a:pt x="206374" y="1639773"/>
                    <a:pt x="296320" y="1718042"/>
                    <a:pt x="403065" y="1765466"/>
                  </a:cubicBezTo>
                  <a:cubicBezTo>
                    <a:pt x="488990" y="1809034"/>
                    <a:pt x="585160" y="1827927"/>
                    <a:pt x="680945" y="1831452"/>
                  </a:cubicBezTo>
                  <a:cubicBezTo>
                    <a:pt x="738228" y="1832498"/>
                    <a:pt x="795071" y="1824457"/>
                    <a:pt x="851693" y="1818178"/>
                  </a:cubicBezTo>
                  <a:cubicBezTo>
                    <a:pt x="893719" y="1814322"/>
                    <a:pt x="934754" y="1804848"/>
                    <a:pt x="975238" y="1793447"/>
                  </a:cubicBezTo>
                  <a:cubicBezTo>
                    <a:pt x="974026" y="1834096"/>
                    <a:pt x="959320" y="1872707"/>
                    <a:pt x="944007" y="1909886"/>
                  </a:cubicBezTo>
                  <a:cubicBezTo>
                    <a:pt x="919882" y="1966674"/>
                    <a:pt x="885733" y="2019550"/>
                    <a:pt x="855438" y="2073474"/>
                  </a:cubicBezTo>
                  <a:cubicBezTo>
                    <a:pt x="830377" y="2122110"/>
                    <a:pt x="797439" y="2165678"/>
                    <a:pt x="764391" y="2209026"/>
                  </a:cubicBezTo>
                  <a:cubicBezTo>
                    <a:pt x="736355" y="2248684"/>
                    <a:pt x="703087" y="2283770"/>
                    <a:pt x="667891" y="2317038"/>
                  </a:cubicBezTo>
                  <a:cubicBezTo>
                    <a:pt x="581360" y="2407590"/>
                    <a:pt x="470924" y="2468509"/>
                    <a:pt x="371835" y="2543418"/>
                  </a:cubicBezTo>
                  <a:cubicBezTo>
                    <a:pt x="322648" y="2571233"/>
                    <a:pt x="409234" y="2621081"/>
                    <a:pt x="429504" y="2641681"/>
                  </a:cubicBezTo>
                  <a:cubicBezTo>
                    <a:pt x="478470" y="2678529"/>
                    <a:pt x="526555" y="2716810"/>
                    <a:pt x="575411" y="2753879"/>
                  </a:cubicBezTo>
                  <a:cubicBezTo>
                    <a:pt x="575576" y="2753713"/>
                    <a:pt x="575797" y="2753603"/>
                    <a:pt x="575962" y="2753493"/>
                  </a:cubicBezTo>
                  <a:cubicBezTo>
                    <a:pt x="580699" y="2750354"/>
                    <a:pt x="585601" y="2747600"/>
                    <a:pt x="590723" y="2745011"/>
                  </a:cubicBezTo>
                  <a:cubicBezTo>
                    <a:pt x="591660" y="2744515"/>
                    <a:pt x="592651" y="2744019"/>
                    <a:pt x="593587" y="2743579"/>
                  </a:cubicBezTo>
                  <a:cubicBezTo>
                    <a:pt x="596121" y="2742367"/>
                    <a:pt x="598655" y="2741155"/>
                    <a:pt x="601189" y="2740054"/>
                  </a:cubicBezTo>
                  <a:cubicBezTo>
                    <a:pt x="601299" y="2739999"/>
                    <a:pt x="601354" y="2739999"/>
                    <a:pt x="601464" y="2739943"/>
                  </a:cubicBezTo>
                  <a:cubicBezTo>
                    <a:pt x="604053" y="2738787"/>
                    <a:pt x="606641" y="2737740"/>
                    <a:pt x="609285" y="2736694"/>
                  </a:cubicBezTo>
                  <a:cubicBezTo>
                    <a:pt x="609340" y="2736639"/>
                    <a:pt x="609395" y="2736583"/>
                    <a:pt x="609451" y="2736529"/>
                  </a:cubicBezTo>
                  <a:cubicBezTo>
                    <a:pt x="640185" y="2715268"/>
                    <a:pt x="668166" y="2690426"/>
                    <a:pt x="696422" y="2666026"/>
                  </a:cubicBezTo>
                  <a:cubicBezTo>
                    <a:pt x="730572" y="2635677"/>
                    <a:pt x="762463" y="2602959"/>
                    <a:pt x="795346" y="2571233"/>
                  </a:cubicBezTo>
                  <a:cubicBezTo>
                    <a:pt x="828064" y="2538240"/>
                    <a:pt x="855659" y="2500565"/>
                    <a:pt x="886338" y="2465755"/>
                  </a:cubicBezTo>
                  <a:cubicBezTo>
                    <a:pt x="931284" y="2413208"/>
                    <a:pt x="970280" y="2356090"/>
                    <a:pt x="1007570" y="2298036"/>
                  </a:cubicBezTo>
                  <a:cubicBezTo>
                    <a:pt x="1040948" y="2251934"/>
                    <a:pt x="1070912" y="2203628"/>
                    <a:pt x="1096579" y="2152789"/>
                  </a:cubicBezTo>
                  <a:cubicBezTo>
                    <a:pt x="1118336" y="2111865"/>
                    <a:pt x="1141249" y="2071656"/>
                    <a:pt x="1163447" y="2031007"/>
                  </a:cubicBezTo>
                  <a:cubicBezTo>
                    <a:pt x="1181293" y="1997353"/>
                    <a:pt x="1190987" y="1962983"/>
                    <a:pt x="1203820" y="1926740"/>
                  </a:cubicBezTo>
                  <a:cubicBezTo>
                    <a:pt x="1219408" y="1883282"/>
                    <a:pt x="1228992" y="1838062"/>
                    <a:pt x="1241550" y="1793722"/>
                  </a:cubicBezTo>
                  <a:cubicBezTo>
                    <a:pt x="1251299" y="1760013"/>
                    <a:pt x="1261104" y="1726194"/>
                    <a:pt x="1264629" y="1691163"/>
                  </a:cubicBezTo>
                  <a:cubicBezTo>
                    <a:pt x="1264794" y="1685710"/>
                    <a:pt x="1265951" y="1679376"/>
                    <a:pt x="1266061" y="1673262"/>
                  </a:cubicBezTo>
                  <a:cubicBezTo>
                    <a:pt x="1309794" y="1648641"/>
                    <a:pt x="1351380" y="1620385"/>
                    <a:pt x="1390597" y="1589044"/>
                  </a:cubicBezTo>
                  <a:cubicBezTo>
                    <a:pt x="1465561" y="1528566"/>
                    <a:pt x="1532869" y="1457403"/>
                    <a:pt x="1584589" y="1375884"/>
                  </a:cubicBezTo>
                  <a:cubicBezTo>
                    <a:pt x="1627166" y="1312212"/>
                    <a:pt x="1658562" y="1242700"/>
                    <a:pt x="1687093" y="1171867"/>
                  </a:cubicBezTo>
                  <a:cubicBezTo>
                    <a:pt x="1730111" y="1078231"/>
                    <a:pt x="1745533" y="975782"/>
                    <a:pt x="1759083" y="874490"/>
                  </a:cubicBezTo>
                  <a:cubicBezTo>
                    <a:pt x="1785907" y="676917"/>
                    <a:pt x="1761286" y="477583"/>
                    <a:pt x="1741843" y="280671"/>
                  </a:cubicBezTo>
                  <a:cubicBezTo>
                    <a:pt x="1758973" y="291962"/>
                    <a:pt x="1772963" y="306724"/>
                    <a:pt x="1788441" y="320053"/>
                  </a:cubicBezTo>
                  <a:cubicBezTo>
                    <a:pt x="1803533" y="332171"/>
                    <a:pt x="1820553" y="341645"/>
                    <a:pt x="1835975" y="353267"/>
                  </a:cubicBezTo>
                  <a:cubicBezTo>
                    <a:pt x="1913032" y="411156"/>
                    <a:pt x="1991136" y="467833"/>
                    <a:pt x="2065494" y="529248"/>
                  </a:cubicBezTo>
                  <a:cubicBezTo>
                    <a:pt x="2087306" y="549903"/>
                    <a:pt x="2109889" y="569621"/>
                    <a:pt x="2133022" y="588789"/>
                  </a:cubicBezTo>
                  <a:cubicBezTo>
                    <a:pt x="2155164" y="609279"/>
                    <a:pt x="2174498" y="632688"/>
                    <a:pt x="2197246" y="652572"/>
                  </a:cubicBezTo>
                  <a:cubicBezTo>
                    <a:pt x="2214100" y="668050"/>
                    <a:pt x="2227485" y="686612"/>
                    <a:pt x="2244725" y="702199"/>
                  </a:cubicBezTo>
                  <a:cubicBezTo>
                    <a:pt x="2262516" y="718833"/>
                    <a:pt x="2282234" y="733209"/>
                    <a:pt x="2303495" y="745052"/>
                  </a:cubicBezTo>
                  <a:cubicBezTo>
                    <a:pt x="2313961" y="751771"/>
                    <a:pt x="2328226" y="755076"/>
                    <a:pt x="2337645" y="744886"/>
                  </a:cubicBezTo>
                  <a:cubicBezTo>
                    <a:pt x="2365791" y="717291"/>
                    <a:pt x="2403521" y="696746"/>
                    <a:pt x="2424231" y="662707"/>
                  </a:cubicBezTo>
                  <a:cubicBezTo>
                    <a:pt x="2427591" y="653123"/>
                    <a:pt x="2420486" y="645577"/>
                    <a:pt x="2413160" y="640565"/>
                  </a:cubicBezTo>
                  <a:close/>
                  <a:moveTo>
                    <a:pt x="962514" y="1523113"/>
                  </a:moveTo>
                  <a:cubicBezTo>
                    <a:pt x="905727" y="1539858"/>
                    <a:pt x="846626" y="1552857"/>
                    <a:pt x="786754" y="1551975"/>
                  </a:cubicBezTo>
                  <a:cubicBezTo>
                    <a:pt x="746049" y="1553628"/>
                    <a:pt x="706502" y="1546357"/>
                    <a:pt x="668111" y="1532202"/>
                  </a:cubicBezTo>
                  <a:cubicBezTo>
                    <a:pt x="614408" y="1518597"/>
                    <a:pt x="563844" y="1496069"/>
                    <a:pt x="516310" y="1467813"/>
                  </a:cubicBezTo>
                  <a:cubicBezTo>
                    <a:pt x="422343" y="1412953"/>
                    <a:pt x="362857" y="1315571"/>
                    <a:pt x="327661" y="1214940"/>
                  </a:cubicBezTo>
                  <a:cubicBezTo>
                    <a:pt x="313119" y="1169168"/>
                    <a:pt x="311467" y="1115686"/>
                    <a:pt x="342477" y="1075753"/>
                  </a:cubicBezTo>
                  <a:cubicBezTo>
                    <a:pt x="361149" y="1043090"/>
                    <a:pt x="384448" y="1038408"/>
                    <a:pt x="418708" y="1031358"/>
                  </a:cubicBezTo>
                  <a:cubicBezTo>
                    <a:pt x="500777" y="1012245"/>
                    <a:pt x="580644" y="1050416"/>
                    <a:pt x="647015" y="1095802"/>
                  </a:cubicBezTo>
                  <a:cubicBezTo>
                    <a:pt x="730902" y="1155013"/>
                    <a:pt x="800248" y="1233061"/>
                    <a:pt x="857476" y="1318160"/>
                  </a:cubicBezTo>
                  <a:cubicBezTo>
                    <a:pt x="879784" y="1350162"/>
                    <a:pt x="895647" y="1387176"/>
                    <a:pt x="915200" y="1420995"/>
                  </a:cubicBezTo>
                  <a:cubicBezTo>
                    <a:pt x="934313" y="1453272"/>
                    <a:pt x="947532" y="1488082"/>
                    <a:pt x="962514" y="1523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9" name="Google Shape;579;p16"/>
            <p:cNvGrpSpPr/>
            <p:nvPr/>
          </p:nvGrpSpPr>
          <p:grpSpPr>
            <a:xfrm flipH="1" rot="-7650972">
              <a:off x="4597440" y="778034"/>
              <a:ext cx="1181512" cy="1354920"/>
              <a:chOff x="9201699" y="1540514"/>
              <a:chExt cx="2362968" cy="2710106"/>
            </a:xfrm>
          </p:grpSpPr>
          <p:sp>
            <p:nvSpPr>
              <p:cNvPr id="580" name="Google Shape;580;p16"/>
              <p:cNvSpPr/>
              <p:nvPr/>
            </p:nvSpPr>
            <p:spPr>
              <a:xfrm>
                <a:off x="9201699" y="1540514"/>
                <a:ext cx="2362968" cy="1791597"/>
              </a:xfrm>
              <a:custGeom>
                <a:rect b="b" l="l" r="r" t="t"/>
                <a:pathLst>
                  <a:path extrusionOk="0" h="1791597" w="2362968">
                    <a:moveTo>
                      <a:pt x="2178505" y="466418"/>
                    </a:moveTo>
                    <a:cubicBezTo>
                      <a:pt x="2132954" y="425163"/>
                      <a:pt x="2089275" y="381981"/>
                      <a:pt x="2042512" y="341992"/>
                    </a:cubicBezTo>
                    <a:cubicBezTo>
                      <a:pt x="1985394" y="292531"/>
                      <a:pt x="1926899" y="244831"/>
                      <a:pt x="1870717" y="194378"/>
                    </a:cubicBezTo>
                    <a:cubicBezTo>
                      <a:pt x="1832106" y="160118"/>
                      <a:pt x="1794101" y="127400"/>
                      <a:pt x="1754003" y="95454"/>
                    </a:cubicBezTo>
                    <a:cubicBezTo>
                      <a:pt x="1725030" y="70007"/>
                      <a:pt x="1698261" y="41971"/>
                      <a:pt x="1667802" y="18121"/>
                    </a:cubicBezTo>
                    <a:cubicBezTo>
                      <a:pt x="1660697" y="11897"/>
                      <a:pt x="1651939" y="7160"/>
                      <a:pt x="1645385" y="386"/>
                    </a:cubicBezTo>
                    <a:cubicBezTo>
                      <a:pt x="1644393" y="386"/>
                      <a:pt x="1643402" y="275"/>
                      <a:pt x="1642520" y="0"/>
                    </a:cubicBezTo>
                    <a:cubicBezTo>
                      <a:pt x="1625666" y="12448"/>
                      <a:pt x="1608701" y="24456"/>
                      <a:pt x="1590965" y="35527"/>
                    </a:cubicBezTo>
                    <a:cubicBezTo>
                      <a:pt x="1452329" y="125748"/>
                      <a:pt x="1316171" y="219329"/>
                      <a:pt x="1184143" y="318859"/>
                    </a:cubicBezTo>
                    <a:cubicBezTo>
                      <a:pt x="1104222" y="380494"/>
                      <a:pt x="1021327" y="440145"/>
                      <a:pt x="950879" y="512576"/>
                    </a:cubicBezTo>
                    <a:cubicBezTo>
                      <a:pt x="981504" y="546946"/>
                      <a:pt x="1002048" y="587980"/>
                      <a:pt x="1031296" y="622571"/>
                    </a:cubicBezTo>
                    <a:cubicBezTo>
                      <a:pt x="1089295" y="576579"/>
                      <a:pt x="1145532" y="528384"/>
                      <a:pt x="1204193" y="483108"/>
                    </a:cubicBezTo>
                    <a:cubicBezTo>
                      <a:pt x="1240656" y="454136"/>
                      <a:pt x="1279432" y="428193"/>
                      <a:pt x="1314573" y="397513"/>
                    </a:cubicBezTo>
                    <a:cubicBezTo>
                      <a:pt x="1351201" y="371901"/>
                      <a:pt x="1386343" y="344086"/>
                      <a:pt x="1424073" y="319960"/>
                    </a:cubicBezTo>
                    <a:cubicBezTo>
                      <a:pt x="1449630" y="300627"/>
                      <a:pt x="1473479" y="278981"/>
                      <a:pt x="1501074" y="262402"/>
                    </a:cubicBezTo>
                    <a:cubicBezTo>
                      <a:pt x="1507133" y="258656"/>
                      <a:pt x="1512421" y="252928"/>
                      <a:pt x="1519747" y="251881"/>
                    </a:cubicBezTo>
                    <a:cubicBezTo>
                      <a:pt x="1522336" y="251386"/>
                      <a:pt x="1524814" y="251771"/>
                      <a:pt x="1526962" y="252763"/>
                    </a:cubicBezTo>
                    <a:cubicBezTo>
                      <a:pt x="1527733" y="251110"/>
                      <a:pt x="1528725" y="249678"/>
                      <a:pt x="1530047" y="248411"/>
                    </a:cubicBezTo>
                    <a:cubicBezTo>
                      <a:pt x="1531864" y="247145"/>
                      <a:pt x="1534453" y="247089"/>
                      <a:pt x="1536106" y="248797"/>
                    </a:cubicBezTo>
                    <a:cubicBezTo>
                      <a:pt x="1540016" y="253424"/>
                      <a:pt x="1539355" y="260254"/>
                      <a:pt x="1539851" y="265927"/>
                    </a:cubicBezTo>
                    <a:cubicBezTo>
                      <a:pt x="1540732" y="285260"/>
                      <a:pt x="1540292" y="304593"/>
                      <a:pt x="1538749" y="323926"/>
                    </a:cubicBezTo>
                    <a:cubicBezTo>
                      <a:pt x="1529165" y="405169"/>
                      <a:pt x="1531864" y="487184"/>
                      <a:pt x="1522060" y="568317"/>
                    </a:cubicBezTo>
                    <a:cubicBezTo>
                      <a:pt x="1505701" y="691531"/>
                      <a:pt x="1483614" y="814470"/>
                      <a:pt x="1447647" y="933608"/>
                    </a:cubicBezTo>
                    <a:cubicBezTo>
                      <a:pt x="1429195" y="1001191"/>
                      <a:pt x="1414764" y="1070647"/>
                      <a:pt x="1379788" y="1132117"/>
                    </a:cubicBezTo>
                    <a:cubicBezTo>
                      <a:pt x="1357095" y="1181579"/>
                      <a:pt x="1326250" y="1226028"/>
                      <a:pt x="1290944" y="1267394"/>
                    </a:cubicBezTo>
                    <a:cubicBezTo>
                      <a:pt x="1256298" y="1310026"/>
                      <a:pt x="1218844" y="1350840"/>
                      <a:pt x="1177974" y="1387578"/>
                    </a:cubicBezTo>
                    <a:cubicBezTo>
                      <a:pt x="1118268" y="1444476"/>
                      <a:pt x="1050464" y="1494103"/>
                      <a:pt x="974508" y="1526876"/>
                    </a:cubicBezTo>
                    <a:cubicBezTo>
                      <a:pt x="898938" y="1557556"/>
                      <a:pt x="816318" y="1571656"/>
                      <a:pt x="734855" y="1569398"/>
                    </a:cubicBezTo>
                    <a:cubicBezTo>
                      <a:pt x="694481" y="1568902"/>
                      <a:pt x="655925" y="1556785"/>
                      <a:pt x="617920" y="1544447"/>
                    </a:cubicBezTo>
                    <a:cubicBezTo>
                      <a:pt x="565153" y="1530842"/>
                      <a:pt x="516131" y="1506607"/>
                      <a:pt x="469424" y="1479011"/>
                    </a:cubicBezTo>
                    <a:cubicBezTo>
                      <a:pt x="376944" y="1423270"/>
                      <a:pt x="314924" y="1329524"/>
                      <a:pt x="278240" y="1229774"/>
                    </a:cubicBezTo>
                    <a:cubicBezTo>
                      <a:pt x="260835" y="1185269"/>
                      <a:pt x="252022" y="1132668"/>
                      <a:pt x="269538" y="1086896"/>
                    </a:cubicBezTo>
                    <a:cubicBezTo>
                      <a:pt x="282371" y="1056437"/>
                      <a:pt x="301319" y="1024821"/>
                      <a:pt x="330291" y="1007581"/>
                    </a:cubicBezTo>
                    <a:cubicBezTo>
                      <a:pt x="428224" y="968364"/>
                      <a:pt x="519051" y="987256"/>
                      <a:pt x="606022" y="1042612"/>
                    </a:cubicBezTo>
                    <a:cubicBezTo>
                      <a:pt x="717284" y="1111352"/>
                      <a:pt x="805137" y="1212974"/>
                      <a:pt x="873216" y="1323685"/>
                    </a:cubicBezTo>
                    <a:cubicBezTo>
                      <a:pt x="903510" y="1382401"/>
                      <a:pt x="938486" y="1439188"/>
                      <a:pt x="960022" y="1501870"/>
                    </a:cubicBezTo>
                    <a:cubicBezTo>
                      <a:pt x="1027826" y="1472843"/>
                      <a:pt x="1093922" y="1426355"/>
                      <a:pt x="1153960" y="1371826"/>
                    </a:cubicBezTo>
                    <a:cubicBezTo>
                      <a:pt x="1153519" y="1370999"/>
                      <a:pt x="1153133" y="1370063"/>
                      <a:pt x="1152858" y="1369072"/>
                    </a:cubicBezTo>
                    <a:cubicBezTo>
                      <a:pt x="1140795" y="1325393"/>
                      <a:pt x="1130055" y="1280282"/>
                      <a:pt x="1110061" y="1239468"/>
                    </a:cubicBezTo>
                    <a:cubicBezTo>
                      <a:pt x="1108463" y="1239193"/>
                      <a:pt x="1106811" y="1238642"/>
                      <a:pt x="1105324" y="1237650"/>
                    </a:cubicBezTo>
                    <a:cubicBezTo>
                      <a:pt x="1099155" y="1233960"/>
                      <a:pt x="1095960" y="1227075"/>
                      <a:pt x="1091829" y="1221457"/>
                    </a:cubicBezTo>
                    <a:cubicBezTo>
                      <a:pt x="1053769" y="1163623"/>
                      <a:pt x="1021051" y="1102649"/>
                      <a:pt x="977593" y="1048946"/>
                    </a:cubicBezTo>
                    <a:cubicBezTo>
                      <a:pt x="942286" y="1011216"/>
                      <a:pt x="907917" y="970347"/>
                      <a:pt x="866166" y="940052"/>
                    </a:cubicBezTo>
                    <a:cubicBezTo>
                      <a:pt x="808938" y="900340"/>
                      <a:pt x="750773" y="862004"/>
                      <a:pt x="682694" y="844764"/>
                    </a:cubicBezTo>
                    <a:cubicBezTo>
                      <a:pt x="625741" y="829617"/>
                      <a:pt x="568347" y="812267"/>
                      <a:pt x="508916" y="812211"/>
                    </a:cubicBezTo>
                    <a:cubicBezTo>
                      <a:pt x="458297" y="811826"/>
                      <a:pt x="407293" y="813313"/>
                      <a:pt x="357391" y="822181"/>
                    </a:cubicBezTo>
                    <a:cubicBezTo>
                      <a:pt x="315695" y="830498"/>
                      <a:pt x="275652" y="845425"/>
                      <a:pt x="235884" y="860241"/>
                    </a:cubicBezTo>
                    <a:cubicBezTo>
                      <a:pt x="202340" y="871533"/>
                      <a:pt x="171770" y="889158"/>
                      <a:pt x="141146" y="906178"/>
                    </a:cubicBezTo>
                    <a:cubicBezTo>
                      <a:pt x="110962" y="924575"/>
                      <a:pt x="76978" y="940713"/>
                      <a:pt x="56323" y="970457"/>
                    </a:cubicBezTo>
                    <a:cubicBezTo>
                      <a:pt x="30655" y="1012097"/>
                      <a:pt x="11818" y="1057814"/>
                      <a:pt x="2730" y="1105733"/>
                    </a:cubicBezTo>
                    <a:cubicBezTo>
                      <a:pt x="-2338" y="1154204"/>
                      <a:pt x="306" y="1202730"/>
                      <a:pt x="5318" y="1251035"/>
                    </a:cubicBezTo>
                    <a:cubicBezTo>
                      <a:pt x="10110" y="1294163"/>
                      <a:pt x="26469" y="1334646"/>
                      <a:pt x="42883" y="1374469"/>
                    </a:cubicBezTo>
                    <a:cubicBezTo>
                      <a:pt x="57424" y="1410712"/>
                      <a:pt x="75325" y="1446018"/>
                      <a:pt x="98569" y="1477359"/>
                    </a:cubicBezTo>
                    <a:cubicBezTo>
                      <a:pt x="164390" y="1571601"/>
                      <a:pt x="246955" y="1656424"/>
                      <a:pt x="349679" y="1709797"/>
                    </a:cubicBezTo>
                    <a:cubicBezTo>
                      <a:pt x="388841" y="1729956"/>
                      <a:pt x="428940" y="1748959"/>
                      <a:pt x="470856" y="1762729"/>
                    </a:cubicBezTo>
                    <a:cubicBezTo>
                      <a:pt x="527092" y="1779419"/>
                      <a:pt x="585753" y="1787956"/>
                      <a:pt x="644248" y="1791371"/>
                    </a:cubicBezTo>
                    <a:cubicBezTo>
                      <a:pt x="710730" y="1793243"/>
                      <a:pt x="776716" y="1783109"/>
                      <a:pt x="842536" y="1775342"/>
                    </a:cubicBezTo>
                    <a:cubicBezTo>
                      <a:pt x="882745" y="1770440"/>
                      <a:pt x="921907" y="1759920"/>
                      <a:pt x="960573" y="1747968"/>
                    </a:cubicBezTo>
                    <a:cubicBezTo>
                      <a:pt x="1027716" y="1729626"/>
                      <a:pt x="1093096" y="1704950"/>
                      <a:pt x="1154676" y="1672563"/>
                    </a:cubicBezTo>
                    <a:cubicBezTo>
                      <a:pt x="1316887" y="1596387"/>
                      <a:pt x="1459820" y="1474935"/>
                      <a:pt x="1550316" y="1319334"/>
                    </a:cubicBezTo>
                    <a:cubicBezTo>
                      <a:pt x="1579343" y="1274224"/>
                      <a:pt x="1600659" y="1225588"/>
                      <a:pt x="1620874" y="1176236"/>
                    </a:cubicBezTo>
                    <a:cubicBezTo>
                      <a:pt x="1638500" y="1135146"/>
                      <a:pt x="1656235" y="1093781"/>
                      <a:pt x="1668078" y="1050543"/>
                    </a:cubicBezTo>
                    <a:cubicBezTo>
                      <a:pt x="1704816" y="899569"/>
                      <a:pt x="1719192" y="743527"/>
                      <a:pt x="1711976" y="588366"/>
                    </a:cubicBezTo>
                    <a:cubicBezTo>
                      <a:pt x="1711040" y="521444"/>
                      <a:pt x="1701346" y="455237"/>
                      <a:pt x="1697215" y="388535"/>
                    </a:cubicBezTo>
                    <a:cubicBezTo>
                      <a:pt x="1698537" y="359728"/>
                      <a:pt x="1666425" y="234035"/>
                      <a:pt x="1699693" y="231171"/>
                    </a:cubicBezTo>
                    <a:cubicBezTo>
                      <a:pt x="1709498" y="230510"/>
                      <a:pt x="1717705" y="237946"/>
                      <a:pt x="1725691" y="242683"/>
                    </a:cubicBezTo>
                    <a:cubicBezTo>
                      <a:pt x="1749651" y="257775"/>
                      <a:pt x="1767938" y="279642"/>
                      <a:pt x="1790961" y="295835"/>
                    </a:cubicBezTo>
                    <a:cubicBezTo>
                      <a:pt x="1881954" y="358847"/>
                      <a:pt x="1969862" y="426596"/>
                      <a:pt x="2055952" y="496162"/>
                    </a:cubicBezTo>
                    <a:cubicBezTo>
                      <a:pt x="2078094" y="516817"/>
                      <a:pt x="2098694" y="535269"/>
                      <a:pt x="2121607" y="554106"/>
                    </a:cubicBezTo>
                    <a:cubicBezTo>
                      <a:pt x="2144741" y="574541"/>
                      <a:pt x="2164019" y="598831"/>
                      <a:pt x="2187318" y="619101"/>
                    </a:cubicBezTo>
                    <a:cubicBezTo>
                      <a:pt x="2220036" y="652038"/>
                      <a:pt x="2249503" y="689383"/>
                      <a:pt x="2292191" y="710258"/>
                    </a:cubicBezTo>
                    <a:cubicBezTo>
                      <a:pt x="2315379" y="689052"/>
                      <a:pt x="2341487" y="671151"/>
                      <a:pt x="2362969" y="648128"/>
                    </a:cubicBezTo>
                    <a:cubicBezTo>
                      <a:pt x="2298800" y="589908"/>
                      <a:pt x="2243775" y="523041"/>
                      <a:pt x="2178505" y="4664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>
                <a:off x="9560631" y="3213297"/>
                <a:ext cx="858038" cy="1037323"/>
              </a:xfrm>
              <a:custGeom>
                <a:rect b="b" l="l" r="r" t="t"/>
                <a:pathLst>
                  <a:path extrusionOk="0" h="1037323" w="858038">
                    <a:moveTo>
                      <a:pt x="648789" y="90827"/>
                    </a:moveTo>
                    <a:cubicBezTo>
                      <a:pt x="632761" y="95784"/>
                      <a:pt x="616732" y="100742"/>
                      <a:pt x="600594" y="105423"/>
                    </a:cubicBezTo>
                    <a:cubicBezTo>
                      <a:pt x="624113" y="167223"/>
                      <a:pt x="540777" y="315003"/>
                      <a:pt x="510428" y="365677"/>
                    </a:cubicBezTo>
                    <a:cubicBezTo>
                      <a:pt x="483438" y="413817"/>
                      <a:pt x="458377" y="463059"/>
                      <a:pt x="424007" y="506517"/>
                    </a:cubicBezTo>
                    <a:cubicBezTo>
                      <a:pt x="398119" y="540832"/>
                      <a:pt x="373884" y="576634"/>
                      <a:pt x="344251" y="607919"/>
                    </a:cubicBezTo>
                    <a:cubicBezTo>
                      <a:pt x="305144" y="647191"/>
                      <a:pt x="266808" y="687620"/>
                      <a:pt x="223570" y="722376"/>
                    </a:cubicBezTo>
                    <a:cubicBezTo>
                      <a:pt x="151636" y="779439"/>
                      <a:pt x="73257" y="827799"/>
                      <a:pt x="0" y="882879"/>
                    </a:cubicBezTo>
                    <a:cubicBezTo>
                      <a:pt x="59487" y="939997"/>
                      <a:pt x="128116" y="986815"/>
                      <a:pt x="193386" y="1037324"/>
                    </a:cubicBezTo>
                    <a:cubicBezTo>
                      <a:pt x="194708" y="1035892"/>
                      <a:pt x="196195" y="1034735"/>
                      <a:pt x="197738" y="1034019"/>
                    </a:cubicBezTo>
                    <a:cubicBezTo>
                      <a:pt x="214207" y="1022893"/>
                      <a:pt x="230015" y="1010775"/>
                      <a:pt x="245437" y="998217"/>
                    </a:cubicBezTo>
                    <a:cubicBezTo>
                      <a:pt x="298645" y="954594"/>
                      <a:pt x="347611" y="906343"/>
                      <a:pt x="396247" y="857708"/>
                    </a:cubicBezTo>
                    <a:cubicBezTo>
                      <a:pt x="466694" y="777841"/>
                      <a:pt x="535544" y="695001"/>
                      <a:pt x="591781" y="604670"/>
                    </a:cubicBezTo>
                    <a:cubicBezTo>
                      <a:pt x="644548" y="533506"/>
                      <a:pt x="683434" y="456063"/>
                      <a:pt x="725901" y="378951"/>
                    </a:cubicBezTo>
                    <a:cubicBezTo>
                      <a:pt x="788803" y="278099"/>
                      <a:pt x="811330" y="160063"/>
                      <a:pt x="846857" y="48415"/>
                    </a:cubicBezTo>
                    <a:cubicBezTo>
                      <a:pt x="851264" y="32442"/>
                      <a:pt x="854789" y="16249"/>
                      <a:pt x="858038" y="0"/>
                    </a:cubicBezTo>
                    <a:cubicBezTo>
                      <a:pt x="847518" y="5618"/>
                      <a:pt x="836833" y="10961"/>
                      <a:pt x="826092" y="16083"/>
                    </a:cubicBezTo>
                    <a:cubicBezTo>
                      <a:pt x="769139" y="45716"/>
                      <a:pt x="710644" y="72871"/>
                      <a:pt x="648789" y="908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2" name="Google Shape;582;p16"/>
          <p:cNvGrpSpPr/>
          <p:nvPr/>
        </p:nvGrpSpPr>
        <p:grpSpPr>
          <a:xfrm rot="854313">
            <a:off x="2132928" y="4191791"/>
            <a:ext cx="1043157" cy="1219514"/>
            <a:chOff x="7667267" y="1188401"/>
            <a:chExt cx="635399" cy="742821"/>
          </a:xfrm>
        </p:grpSpPr>
        <p:sp>
          <p:nvSpPr>
            <p:cNvPr id="583" name="Google Shape;583;p16"/>
            <p:cNvSpPr/>
            <p:nvPr/>
          </p:nvSpPr>
          <p:spPr>
            <a:xfrm>
              <a:off x="7667267" y="1188401"/>
              <a:ext cx="635399" cy="742821"/>
            </a:xfrm>
            <a:custGeom>
              <a:rect b="b" l="l" r="r" t="t"/>
              <a:pathLst>
                <a:path extrusionOk="0" h="1485642" w="1270799">
                  <a:moveTo>
                    <a:pt x="1269889" y="190032"/>
                  </a:moveTo>
                  <a:cubicBezTo>
                    <a:pt x="1267779" y="178117"/>
                    <a:pt x="1256631" y="178443"/>
                    <a:pt x="1247029" y="178741"/>
                  </a:cubicBezTo>
                  <a:cubicBezTo>
                    <a:pt x="1229639" y="178919"/>
                    <a:pt x="1212339" y="176898"/>
                    <a:pt x="1194948" y="176482"/>
                  </a:cubicBezTo>
                  <a:cubicBezTo>
                    <a:pt x="1171227" y="177166"/>
                    <a:pt x="1148070" y="171550"/>
                    <a:pt x="1124496" y="170272"/>
                  </a:cubicBezTo>
                  <a:cubicBezTo>
                    <a:pt x="1102737" y="169708"/>
                    <a:pt x="1081333" y="165756"/>
                    <a:pt x="1059722" y="163557"/>
                  </a:cubicBezTo>
                  <a:cubicBezTo>
                    <a:pt x="1045305" y="162368"/>
                    <a:pt x="1030768" y="162457"/>
                    <a:pt x="1016381" y="160704"/>
                  </a:cubicBezTo>
                  <a:cubicBezTo>
                    <a:pt x="1005441" y="159872"/>
                    <a:pt x="994740" y="155831"/>
                    <a:pt x="983771" y="156009"/>
                  </a:cubicBezTo>
                  <a:cubicBezTo>
                    <a:pt x="984811" y="131377"/>
                    <a:pt x="985465" y="106744"/>
                    <a:pt x="985257" y="82081"/>
                  </a:cubicBezTo>
                  <a:cubicBezTo>
                    <a:pt x="985019" y="79555"/>
                    <a:pt x="983176" y="77565"/>
                    <a:pt x="980917" y="76703"/>
                  </a:cubicBezTo>
                  <a:cubicBezTo>
                    <a:pt x="981660" y="69869"/>
                    <a:pt x="970869" y="66244"/>
                    <a:pt x="965846" y="62381"/>
                  </a:cubicBezTo>
                  <a:cubicBezTo>
                    <a:pt x="946404" y="48980"/>
                    <a:pt x="924288" y="40927"/>
                    <a:pt x="902142" y="33261"/>
                  </a:cubicBezTo>
                  <a:cubicBezTo>
                    <a:pt x="889656" y="28210"/>
                    <a:pt x="876547" y="25238"/>
                    <a:pt x="863497" y="22089"/>
                  </a:cubicBezTo>
                  <a:cubicBezTo>
                    <a:pt x="853628" y="19682"/>
                    <a:pt x="844204" y="15760"/>
                    <a:pt x="834305" y="13501"/>
                  </a:cubicBezTo>
                  <a:cubicBezTo>
                    <a:pt x="824496" y="11481"/>
                    <a:pt x="814478" y="10560"/>
                    <a:pt x="804579" y="9401"/>
                  </a:cubicBezTo>
                  <a:cubicBezTo>
                    <a:pt x="784424" y="8153"/>
                    <a:pt x="764478" y="5597"/>
                    <a:pt x="744561" y="2329"/>
                  </a:cubicBezTo>
                  <a:cubicBezTo>
                    <a:pt x="696493" y="-880"/>
                    <a:pt x="648128" y="-553"/>
                    <a:pt x="600030" y="1972"/>
                  </a:cubicBezTo>
                  <a:cubicBezTo>
                    <a:pt x="572801" y="3428"/>
                    <a:pt x="545660" y="5895"/>
                    <a:pt x="518639" y="9520"/>
                  </a:cubicBezTo>
                  <a:cubicBezTo>
                    <a:pt x="491439" y="12283"/>
                    <a:pt x="464596" y="17661"/>
                    <a:pt x="439209" y="27972"/>
                  </a:cubicBezTo>
                  <a:cubicBezTo>
                    <a:pt x="413496" y="36886"/>
                    <a:pt x="387723" y="47316"/>
                    <a:pt x="366825" y="65233"/>
                  </a:cubicBezTo>
                  <a:cubicBezTo>
                    <a:pt x="357045" y="74266"/>
                    <a:pt x="345511" y="82527"/>
                    <a:pt x="338496" y="93967"/>
                  </a:cubicBezTo>
                  <a:cubicBezTo>
                    <a:pt x="338288" y="94472"/>
                    <a:pt x="338377" y="95036"/>
                    <a:pt x="338674" y="95482"/>
                  </a:cubicBezTo>
                  <a:cubicBezTo>
                    <a:pt x="337871" y="95036"/>
                    <a:pt x="336742" y="95185"/>
                    <a:pt x="336118" y="96106"/>
                  </a:cubicBezTo>
                  <a:cubicBezTo>
                    <a:pt x="334185" y="99226"/>
                    <a:pt x="333621" y="102940"/>
                    <a:pt x="332758" y="106447"/>
                  </a:cubicBezTo>
                  <a:cubicBezTo>
                    <a:pt x="329578" y="123859"/>
                    <a:pt x="328359" y="141539"/>
                    <a:pt x="327705" y="159248"/>
                  </a:cubicBezTo>
                  <a:cubicBezTo>
                    <a:pt x="325535" y="158654"/>
                    <a:pt x="323216" y="158565"/>
                    <a:pt x="320987" y="158387"/>
                  </a:cubicBezTo>
                  <a:cubicBezTo>
                    <a:pt x="304221" y="157703"/>
                    <a:pt x="287544" y="160764"/>
                    <a:pt x="270838" y="161893"/>
                  </a:cubicBezTo>
                  <a:cubicBezTo>
                    <a:pt x="242211" y="162992"/>
                    <a:pt x="212544" y="164567"/>
                    <a:pt x="184066" y="169173"/>
                  </a:cubicBezTo>
                  <a:cubicBezTo>
                    <a:pt x="151545" y="171966"/>
                    <a:pt x="118876" y="172620"/>
                    <a:pt x="86622" y="178354"/>
                  </a:cubicBezTo>
                  <a:cubicBezTo>
                    <a:pt x="65338" y="180613"/>
                    <a:pt x="45124" y="188279"/>
                    <a:pt x="23929" y="191042"/>
                  </a:cubicBezTo>
                  <a:cubicBezTo>
                    <a:pt x="20718" y="191993"/>
                    <a:pt x="16824" y="192082"/>
                    <a:pt x="13138" y="192587"/>
                  </a:cubicBezTo>
                  <a:cubicBezTo>
                    <a:pt x="12157" y="191636"/>
                    <a:pt x="10641" y="191310"/>
                    <a:pt x="8501" y="192201"/>
                  </a:cubicBezTo>
                  <a:cubicBezTo>
                    <a:pt x="7609" y="192766"/>
                    <a:pt x="7044" y="193568"/>
                    <a:pt x="6628" y="194459"/>
                  </a:cubicBezTo>
                  <a:cubicBezTo>
                    <a:pt x="5825" y="194905"/>
                    <a:pt x="5082" y="195380"/>
                    <a:pt x="4428" y="196034"/>
                  </a:cubicBezTo>
                  <a:cubicBezTo>
                    <a:pt x="2704" y="198174"/>
                    <a:pt x="2615" y="201234"/>
                    <a:pt x="3923" y="203552"/>
                  </a:cubicBezTo>
                  <a:cubicBezTo>
                    <a:pt x="2288" y="210535"/>
                    <a:pt x="1426" y="217696"/>
                    <a:pt x="861" y="224827"/>
                  </a:cubicBezTo>
                  <a:cubicBezTo>
                    <a:pt x="-3360" y="272072"/>
                    <a:pt x="8679" y="318545"/>
                    <a:pt x="20837" y="363769"/>
                  </a:cubicBezTo>
                  <a:cubicBezTo>
                    <a:pt x="34393" y="422247"/>
                    <a:pt x="66319" y="473919"/>
                    <a:pt x="101040" y="522115"/>
                  </a:cubicBezTo>
                  <a:cubicBezTo>
                    <a:pt x="136831" y="569717"/>
                    <a:pt x="186444" y="605077"/>
                    <a:pt x="239060" y="632057"/>
                  </a:cubicBezTo>
                  <a:cubicBezTo>
                    <a:pt x="270570" y="648994"/>
                    <a:pt x="306005" y="656185"/>
                    <a:pt x="339952" y="666703"/>
                  </a:cubicBezTo>
                  <a:cubicBezTo>
                    <a:pt x="378062" y="675469"/>
                    <a:pt x="416379" y="686315"/>
                    <a:pt x="455916" y="685720"/>
                  </a:cubicBezTo>
                  <a:cubicBezTo>
                    <a:pt x="467123" y="685809"/>
                    <a:pt x="478359" y="685453"/>
                    <a:pt x="489536" y="684859"/>
                  </a:cubicBezTo>
                  <a:cubicBezTo>
                    <a:pt x="490428" y="684799"/>
                    <a:pt x="491261" y="684502"/>
                    <a:pt x="492004" y="684086"/>
                  </a:cubicBezTo>
                  <a:cubicBezTo>
                    <a:pt x="492390" y="684264"/>
                    <a:pt x="492806" y="684383"/>
                    <a:pt x="493252" y="684413"/>
                  </a:cubicBezTo>
                  <a:cubicBezTo>
                    <a:pt x="495571" y="684621"/>
                    <a:pt x="497830" y="685126"/>
                    <a:pt x="500000" y="685958"/>
                  </a:cubicBezTo>
                  <a:cubicBezTo>
                    <a:pt x="501754" y="686523"/>
                    <a:pt x="503419" y="686196"/>
                    <a:pt x="504697" y="685334"/>
                  </a:cubicBezTo>
                  <a:cubicBezTo>
                    <a:pt x="542896" y="714275"/>
                    <a:pt x="584721" y="734451"/>
                    <a:pt x="629935" y="744851"/>
                  </a:cubicBezTo>
                  <a:cubicBezTo>
                    <a:pt x="625863" y="747466"/>
                    <a:pt x="623544" y="752666"/>
                    <a:pt x="622058" y="757271"/>
                  </a:cubicBezTo>
                  <a:cubicBezTo>
                    <a:pt x="616023" y="776675"/>
                    <a:pt x="628865" y="787015"/>
                    <a:pt x="647831" y="792750"/>
                  </a:cubicBezTo>
                  <a:cubicBezTo>
                    <a:pt x="646820" y="796940"/>
                    <a:pt x="646731" y="801337"/>
                    <a:pt x="646077" y="805586"/>
                  </a:cubicBezTo>
                  <a:cubicBezTo>
                    <a:pt x="642955" y="833458"/>
                    <a:pt x="637664" y="861003"/>
                    <a:pt x="632313" y="888518"/>
                  </a:cubicBezTo>
                  <a:cubicBezTo>
                    <a:pt x="626279" y="923551"/>
                    <a:pt x="617450" y="958257"/>
                    <a:pt x="603389" y="991031"/>
                  </a:cubicBezTo>
                  <a:cubicBezTo>
                    <a:pt x="595869" y="1008978"/>
                    <a:pt x="586267" y="1025886"/>
                    <a:pt x="575090" y="1041812"/>
                  </a:cubicBezTo>
                  <a:cubicBezTo>
                    <a:pt x="570839" y="1048260"/>
                    <a:pt x="566112" y="1054946"/>
                    <a:pt x="561445" y="1061572"/>
                  </a:cubicBezTo>
                  <a:cubicBezTo>
                    <a:pt x="551903" y="1068941"/>
                    <a:pt x="542301" y="1076191"/>
                    <a:pt x="532432" y="1083115"/>
                  </a:cubicBezTo>
                  <a:cubicBezTo>
                    <a:pt x="500892" y="1082936"/>
                    <a:pt x="469233" y="1083204"/>
                    <a:pt x="437991" y="1088018"/>
                  </a:cubicBezTo>
                  <a:cubicBezTo>
                    <a:pt x="432105" y="1089058"/>
                    <a:pt x="425951" y="1089444"/>
                    <a:pt x="420363" y="1091583"/>
                  </a:cubicBezTo>
                  <a:cubicBezTo>
                    <a:pt x="403983" y="1103142"/>
                    <a:pt x="397771" y="1124358"/>
                    <a:pt x="390606" y="1142216"/>
                  </a:cubicBezTo>
                  <a:cubicBezTo>
                    <a:pt x="383234" y="1163105"/>
                    <a:pt x="373216" y="1182835"/>
                    <a:pt x="364328" y="1203040"/>
                  </a:cubicBezTo>
                  <a:cubicBezTo>
                    <a:pt x="361742" y="1209488"/>
                    <a:pt x="359512" y="1216144"/>
                    <a:pt x="356480" y="1222414"/>
                  </a:cubicBezTo>
                  <a:cubicBezTo>
                    <a:pt x="353686" y="1227525"/>
                    <a:pt x="348662" y="1232814"/>
                    <a:pt x="351694" y="1238994"/>
                  </a:cubicBezTo>
                  <a:cubicBezTo>
                    <a:pt x="352408" y="1240213"/>
                    <a:pt x="353240" y="1241252"/>
                    <a:pt x="354162" y="1242233"/>
                  </a:cubicBezTo>
                  <a:cubicBezTo>
                    <a:pt x="352675" y="1248443"/>
                    <a:pt x="353359" y="1255337"/>
                    <a:pt x="352824" y="1261636"/>
                  </a:cubicBezTo>
                  <a:cubicBezTo>
                    <a:pt x="352764" y="1285615"/>
                    <a:pt x="355113" y="1309476"/>
                    <a:pt x="355559" y="1333425"/>
                  </a:cubicBezTo>
                  <a:cubicBezTo>
                    <a:pt x="355559" y="1360049"/>
                    <a:pt x="358561" y="1386524"/>
                    <a:pt x="360077" y="1413088"/>
                  </a:cubicBezTo>
                  <a:cubicBezTo>
                    <a:pt x="360850" y="1421765"/>
                    <a:pt x="361147" y="1430501"/>
                    <a:pt x="361653" y="1439237"/>
                  </a:cubicBezTo>
                  <a:cubicBezTo>
                    <a:pt x="362188" y="1443278"/>
                    <a:pt x="361682" y="1448299"/>
                    <a:pt x="365071" y="1451152"/>
                  </a:cubicBezTo>
                  <a:cubicBezTo>
                    <a:pt x="365190" y="1451241"/>
                    <a:pt x="365339" y="1451300"/>
                    <a:pt x="365458" y="1451360"/>
                  </a:cubicBezTo>
                  <a:cubicBezTo>
                    <a:pt x="365606" y="1453648"/>
                    <a:pt x="365904" y="1455906"/>
                    <a:pt x="367271" y="1457838"/>
                  </a:cubicBezTo>
                  <a:cubicBezTo>
                    <a:pt x="367687" y="1458313"/>
                    <a:pt x="368103" y="1458670"/>
                    <a:pt x="368520" y="1458967"/>
                  </a:cubicBezTo>
                  <a:cubicBezTo>
                    <a:pt x="366350" y="1459799"/>
                    <a:pt x="365814" y="1461106"/>
                    <a:pt x="367747" y="1463156"/>
                  </a:cubicBezTo>
                  <a:cubicBezTo>
                    <a:pt x="367747" y="1463156"/>
                    <a:pt x="367717" y="1463156"/>
                    <a:pt x="367717" y="1463186"/>
                  </a:cubicBezTo>
                  <a:cubicBezTo>
                    <a:pt x="388288" y="1467524"/>
                    <a:pt x="409691" y="1469069"/>
                    <a:pt x="430499" y="1472932"/>
                  </a:cubicBezTo>
                  <a:cubicBezTo>
                    <a:pt x="459810" y="1476854"/>
                    <a:pt x="489477" y="1475517"/>
                    <a:pt x="518906" y="1477746"/>
                  </a:cubicBezTo>
                  <a:cubicBezTo>
                    <a:pt x="559810" y="1482411"/>
                    <a:pt x="600922" y="1482262"/>
                    <a:pt x="642034" y="1482530"/>
                  </a:cubicBezTo>
                  <a:cubicBezTo>
                    <a:pt x="687070" y="1483213"/>
                    <a:pt x="732076" y="1485234"/>
                    <a:pt x="777141" y="1485561"/>
                  </a:cubicBezTo>
                  <a:cubicBezTo>
                    <a:pt x="807165" y="1486066"/>
                    <a:pt x="837100" y="1484105"/>
                    <a:pt x="867094" y="1483213"/>
                  </a:cubicBezTo>
                  <a:cubicBezTo>
                    <a:pt x="890251" y="1482381"/>
                    <a:pt x="913408" y="1483035"/>
                    <a:pt x="936535" y="1481549"/>
                  </a:cubicBezTo>
                  <a:cubicBezTo>
                    <a:pt x="960079" y="1479677"/>
                    <a:pt x="983652" y="1478726"/>
                    <a:pt x="1007701" y="1478518"/>
                  </a:cubicBezTo>
                  <a:cubicBezTo>
                    <a:pt x="1025507" y="1476825"/>
                    <a:pt x="1043254" y="1477419"/>
                    <a:pt x="1061119" y="1478251"/>
                  </a:cubicBezTo>
                  <a:cubicBezTo>
                    <a:pt x="1064241" y="1478221"/>
                    <a:pt x="1066886" y="1476112"/>
                    <a:pt x="1067719" y="1473229"/>
                  </a:cubicBezTo>
                  <a:cubicBezTo>
                    <a:pt x="1074586" y="1470496"/>
                    <a:pt x="1071851" y="1458283"/>
                    <a:pt x="1072534" y="1451806"/>
                  </a:cubicBezTo>
                  <a:cubicBezTo>
                    <a:pt x="1072297" y="1417694"/>
                    <a:pt x="1073456" y="1383642"/>
                    <a:pt x="1074615" y="1349590"/>
                  </a:cubicBezTo>
                  <a:cubicBezTo>
                    <a:pt x="1073813" y="1309505"/>
                    <a:pt x="1079163" y="1270016"/>
                    <a:pt x="1080293" y="1229783"/>
                  </a:cubicBezTo>
                  <a:cubicBezTo>
                    <a:pt x="1083890" y="1228891"/>
                    <a:pt x="1086803" y="1226277"/>
                    <a:pt x="1087041" y="1222146"/>
                  </a:cubicBezTo>
                  <a:cubicBezTo>
                    <a:pt x="1087457" y="1216441"/>
                    <a:pt x="1084722" y="1211063"/>
                    <a:pt x="1082493" y="1205952"/>
                  </a:cubicBezTo>
                  <a:cubicBezTo>
                    <a:pt x="1077291" y="1193799"/>
                    <a:pt x="1071345" y="1182003"/>
                    <a:pt x="1063914" y="1171068"/>
                  </a:cubicBezTo>
                  <a:cubicBezTo>
                    <a:pt x="1049645" y="1146495"/>
                    <a:pt x="1032493" y="1123764"/>
                    <a:pt x="1019889" y="1098209"/>
                  </a:cubicBezTo>
                  <a:cubicBezTo>
                    <a:pt x="1015489" y="1085195"/>
                    <a:pt x="1000239" y="1085730"/>
                    <a:pt x="988913" y="1084036"/>
                  </a:cubicBezTo>
                  <a:cubicBezTo>
                    <a:pt x="977944" y="1082610"/>
                    <a:pt x="966886" y="1082580"/>
                    <a:pt x="955828" y="1082521"/>
                  </a:cubicBezTo>
                  <a:cubicBezTo>
                    <a:pt x="953925" y="1082521"/>
                    <a:pt x="952171" y="1083323"/>
                    <a:pt x="950923" y="1084630"/>
                  </a:cubicBezTo>
                  <a:cubicBezTo>
                    <a:pt x="946880" y="1081035"/>
                    <a:pt x="941886" y="1078182"/>
                    <a:pt x="937457" y="1075449"/>
                  </a:cubicBezTo>
                  <a:cubicBezTo>
                    <a:pt x="931422" y="1072299"/>
                    <a:pt x="925417" y="1069090"/>
                    <a:pt x="919591" y="1065584"/>
                  </a:cubicBezTo>
                  <a:cubicBezTo>
                    <a:pt x="918997" y="1064336"/>
                    <a:pt x="918045" y="1063325"/>
                    <a:pt x="916856" y="1062553"/>
                  </a:cubicBezTo>
                  <a:cubicBezTo>
                    <a:pt x="912040" y="1059581"/>
                    <a:pt x="907463" y="1056283"/>
                    <a:pt x="902855" y="1053015"/>
                  </a:cubicBezTo>
                  <a:cubicBezTo>
                    <a:pt x="878033" y="1036494"/>
                    <a:pt x="853509" y="1017982"/>
                    <a:pt x="837159" y="992487"/>
                  </a:cubicBezTo>
                  <a:cubicBezTo>
                    <a:pt x="819323" y="964437"/>
                    <a:pt x="799288" y="937279"/>
                    <a:pt x="786535" y="906436"/>
                  </a:cubicBezTo>
                  <a:cubicBezTo>
                    <a:pt x="782165" y="894372"/>
                    <a:pt x="779965" y="881030"/>
                    <a:pt x="776606" y="868550"/>
                  </a:cubicBezTo>
                  <a:cubicBezTo>
                    <a:pt x="771047" y="850187"/>
                    <a:pt x="766618" y="831438"/>
                    <a:pt x="767094" y="812005"/>
                  </a:cubicBezTo>
                  <a:cubicBezTo>
                    <a:pt x="766915" y="807993"/>
                    <a:pt x="767123" y="803982"/>
                    <a:pt x="766945" y="799970"/>
                  </a:cubicBezTo>
                  <a:cubicBezTo>
                    <a:pt x="779609" y="797593"/>
                    <a:pt x="791172" y="792572"/>
                    <a:pt x="798128" y="782261"/>
                  </a:cubicBezTo>
                  <a:cubicBezTo>
                    <a:pt x="806660" y="769008"/>
                    <a:pt x="802736" y="752161"/>
                    <a:pt x="792837" y="740840"/>
                  </a:cubicBezTo>
                  <a:cubicBezTo>
                    <a:pt x="795572" y="739621"/>
                    <a:pt x="798307" y="738433"/>
                    <a:pt x="801041" y="737244"/>
                  </a:cubicBezTo>
                  <a:cubicBezTo>
                    <a:pt x="810197" y="733173"/>
                    <a:pt x="819561" y="729400"/>
                    <a:pt x="827885" y="723814"/>
                  </a:cubicBezTo>
                  <a:cubicBezTo>
                    <a:pt x="852736" y="705510"/>
                    <a:pt x="877231" y="684829"/>
                    <a:pt x="893343" y="658205"/>
                  </a:cubicBezTo>
                  <a:cubicBezTo>
                    <a:pt x="897326" y="651371"/>
                    <a:pt x="901161" y="644448"/>
                    <a:pt x="904817" y="637435"/>
                  </a:cubicBezTo>
                  <a:cubicBezTo>
                    <a:pt x="907165" y="641417"/>
                    <a:pt x="913200" y="640852"/>
                    <a:pt x="917570" y="640139"/>
                  </a:cubicBezTo>
                  <a:cubicBezTo>
                    <a:pt x="935673" y="639366"/>
                    <a:pt x="953182" y="634583"/>
                    <a:pt x="970453" y="629531"/>
                  </a:cubicBezTo>
                  <a:cubicBezTo>
                    <a:pt x="995156" y="622608"/>
                    <a:pt x="1018699" y="611822"/>
                    <a:pt x="1041619" y="600441"/>
                  </a:cubicBezTo>
                  <a:cubicBezTo>
                    <a:pt x="1085436" y="572421"/>
                    <a:pt x="1124556" y="537626"/>
                    <a:pt x="1159098" y="498819"/>
                  </a:cubicBezTo>
                  <a:cubicBezTo>
                    <a:pt x="1187963" y="468897"/>
                    <a:pt x="1213349" y="435113"/>
                    <a:pt x="1230531" y="397138"/>
                  </a:cubicBezTo>
                  <a:cubicBezTo>
                    <a:pt x="1240727" y="374169"/>
                    <a:pt x="1252024" y="351676"/>
                    <a:pt x="1258534" y="327281"/>
                  </a:cubicBezTo>
                  <a:cubicBezTo>
                    <a:pt x="1266946" y="297180"/>
                    <a:pt x="1268581" y="265921"/>
                    <a:pt x="1269414" y="234841"/>
                  </a:cubicBezTo>
                  <a:cubicBezTo>
                    <a:pt x="1269503" y="219954"/>
                    <a:pt x="1272148" y="204829"/>
                    <a:pt x="1269889" y="190032"/>
                  </a:cubicBezTo>
                  <a:close/>
                  <a:moveTo>
                    <a:pt x="977409" y="284374"/>
                  </a:moveTo>
                  <a:cubicBezTo>
                    <a:pt x="978152" y="264941"/>
                    <a:pt x="979163" y="245508"/>
                    <a:pt x="980204" y="226075"/>
                  </a:cubicBezTo>
                  <a:cubicBezTo>
                    <a:pt x="985406" y="229017"/>
                    <a:pt x="992243" y="228868"/>
                    <a:pt x="997950" y="230354"/>
                  </a:cubicBezTo>
                  <a:cubicBezTo>
                    <a:pt x="1021999" y="235554"/>
                    <a:pt x="1046494" y="237842"/>
                    <a:pt x="1070751" y="241853"/>
                  </a:cubicBezTo>
                  <a:cubicBezTo>
                    <a:pt x="1105263" y="246340"/>
                    <a:pt x="1139687" y="252966"/>
                    <a:pt x="1174616" y="253085"/>
                  </a:cubicBezTo>
                  <a:cubicBezTo>
                    <a:pt x="1177826" y="263752"/>
                    <a:pt x="1172059" y="274806"/>
                    <a:pt x="1169443" y="285117"/>
                  </a:cubicBezTo>
                  <a:cubicBezTo>
                    <a:pt x="1163825" y="303807"/>
                    <a:pt x="1157998" y="322437"/>
                    <a:pt x="1150804" y="340622"/>
                  </a:cubicBezTo>
                  <a:cubicBezTo>
                    <a:pt x="1143105" y="359045"/>
                    <a:pt x="1135644" y="377378"/>
                    <a:pt x="1126607" y="395207"/>
                  </a:cubicBezTo>
                  <a:cubicBezTo>
                    <a:pt x="1114330" y="418265"/>
                    <a:pt x="1097207" y="438708"/>
                    <a:pt x="1079253" y="457814"/>
                  </a:cubicBezTo>
                  <a:cubicBezTo>
                    <a:pt x="1060198" y="476564"/>
                    <a:pt x="1038914" y="493055"/>
                    <a:pt x="1015846" y="506575"/>
                  </a:cubicBezTo>
                  <a:cubicBezTo>
                    <a:pt x="1001101" y="516113"/>
                    <a:pt x="986743" y="526602"/>
                    <a:pt x="969978" y="532396"/>
                  </a:cubicBezTo>
                  <a:cubicBezTo>
                    <a:pt x="961922" y="535189"/>
                    <a:pt x="953450" y="536408"/>
                    <a:pt x="945067" y="537774"/>
                  </a:cubicBezTo>
                  <a:cubicBezTo>
                    <a:pt x="943224" y="538072"/>
                    <a:pt x="941618" y="539052"/>
                    <a:pt x="940548" y="540449"/>
                  </a:cubicBezTo>
                  <a:cubicBezTo>
                    <a:pt x="942035" y="535011"/>
                    <a:pt x="943640" y="529633"/>
                    <a:pt x="945542" y="524344"/>
                  </a:cubicBezTo>
                  <a:cubicBezTo>
                    <a:pt x="954877" y="500067"/>
                    <a:pt x="961773" y="474900"/>
                    <a:pt x="966173" y="449227"/>
                  </a:cubicBezTo>
                  <a:cubicBezTo>
                    <a:pt x="972653" y="422247"/>
                    <a:pt x="976696" y="394761"/>
                    <a:pt x="976220" y="366949"/>
                  </a:cubicBezTo>
                  <a:cubicBezTo>
                    <a:pt x="976428" y="339434"/>
                    <a:pt x="977053" y="311889"/>
                    <a:pt x="977409" y="284374"/>
                  </a:cubicBezTo>
                  <a:close/>
                  <a:moveTo>
                    <a:pt x="389536" y="576551"/>
                  </a:moveTo>
                  <a:cubicBezTo>
                    <a:pt x="358026" y="568410"/>
                    <a:pt x="329905" y="552364"/>
                    <a:pt x="300743" y="538250"/>
                  </a:cubicBezTo>
                  <a:cubicBezTo>
                    <a:pt x="267538" y="520184"/>
                    <a:pt x="235285" y="499830"/>
                    <a:pt x="206004" y="475851"/>
                  </a:cubicBezTo>
                  <a:cubicBezTo>
                    <a:pt x="186355" y="459538"/>
                    <a:pt x="170719" y="439362"/>
                    <a:pt x="154399" y="419899"/>
                  </a:cubicBezTo>
                  <a:cubicBezTo>
                    <a:pt x="127764" y="387214"/>
                    <a:pt x="101307" y="352330"/>
                    <a:pt x="92687" y="310165"/>
                  </a:cubicBezTo>
                  <a:cubicBezTo>
                    <a:pt x="89209" y="293734"/>
                    <a:pt x="81747" y="274865"/>
                    <a:pt x="86325" y="258255"/>
                  </a:cubicBezTo>
                  <a:cubicBezTo>
                    <a:pt x="110820" y="256799"/>
                    <a:pt x="135374" y="256443"/>
                    <a:pt x="159898" y="254957"/>
                  </a:cubicBezTo>
                  <a:cubicBezTo>
                    <a:pt x="182164" y="252253"/>
                    <a:pt x="204429" y="249935"/>
                    <a:pt x="226605" y="246459"/>
                  </a:cubicBezTo>
                  <a:cubicBezTo>
                    <a:pt x="259750" y="241021"/>
                    <a:pt x="294233" y="239892"/>
                    <a:pt x="325743" y="227442"/>
                  </a:cubicBezTo>
                  <a:cubicBezTo>
                    <a:pt x="325178" y="263396"/>
                    <a:pt x="326367" y="299409"/>
                    <a:pt x="333710" y="334798"/>
                  </a:cubicBezTo>
                  <a:cubicBezTo>
                    <a:pt x="337634" y="355836"/>
                    <a:pt x="340190" y="377081"/>
                    <a:pt x="344768" y="398000"/>
                  </a:cubicBezTo>
                  <a:cubicBezTo>
                    <a:pt x="349465" y="419751"/>
                    <a:pt x="357045" y="440699"/>
                    <a:pt x="364150" y="461766"/>
                  </a:cubicBezTo>
                  <a:cubicBezTo>
                    <a:pt x="378210" y="502861"/>
                    <a:pt x="392479" y="544757"/>
                    <a:pt x="414180" y="582553"/>
                  </a:cubicBezTo>
                  <a:cubicBezTo>
                    <a:pt x="405856" y="581008"/>
                    <a:pt x="397622" y="579047"/>
                    <a:pt x="389536" y="576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4" name="Google Shape;584;p16"/>
            <p:cNvGrpSpPr/>
            <p:nvPr/>
          </p:nvGrpSpPr>
          <p:grpSpPr>
            <a:xfrm>
              <a:off x="7847514" y="1734253"/>
              <a:ext cx="356154" cy="190367"/>
              <a:chOff x="7847514" y="1734253"/>
              <a:chExt cx="356154" cy="190367"/>
            </a:xfrm>
          </p:grpSpPr>
          <p:sp>
            <p:nvSpPr>
              <p:cNvPr id="585" name="Google Shape;585;p16"/>
              <p:cNvSpPr/>
              <p:nvPr/>
            </p:nvSpPr>
            <p:spPr>
              <a:xfrm>
                <a:off x="7850011" y="1734253"/>
                <a:ext cx="353166" cy="76559"/>
              </a:xfrm>
              <a:custGeom>
                <a:rect b="b" l="l" r="r" t="t"/>
                <a:pathLst>
                  <a:path extrusionOk="0" h="153118" w="706333">
                    <a:moveTo>
                      <a:pt x="133145" y="8944"/>
                    </a:moveTo>
                    <a:cubicBezTo>
                      <a:pt x="133145" y="8468"/>
                      <a:pt x="132759" y="8082"/>
                      <a:pt x="132283" y="8082"/>
                    </a:cubicBezTo>
                    <a:cubicBezTo>
                      <a:pt x="131808" y="8082"/>
                      <a:pt x="131421" y="8468"/>
                      <a:pt x="131421" y="8944"/>
                    </a:cubicBezTo>
                    <a:cubicBezTo>
                      <a:pt x="131421" y="9419"/>
                      <a:pt x="131808" y="9806"/>
                      <a:pt x="132283" y="9806"/>
                    </a:cubicBezTo>
                    <a:cubicBezTo>
                      <a:pt x="132759" y="9806"/>
                      <a:pt x="133145" y="9419"/>
                      <a:pt x="133145" y="8944"/>
                    </a:cubicBezTo>
                    <a:close/>
                    <a:moveTo>
                      <a:pt x="664805" y="51673"/>
                    </a:moveTo>
                    <a:cubicBezTo>
                      <a:pt x="679520" y="75563"/>
                      <a:pt x="695989" y="98561"/>
                      <a:pt x="706333" y="124799"/>
                    </a:cubicBezTo>
                    <a:cubicBezTo>
                      <a:pt x="658622" y="125631"/>
                      <a:pt x="611714" y="134931"/>
                      <a:pt x="564240" y="138853"/>
                    </a:cubicBezTo>
                    <a:cubicBezTo>
                      <a:pt x="533890" y="140101"/>
                      <a:pt x="503777" y="144499"/>
                      <a:pt x="473426" y="146282"/>
                    </a:cubicBezTo>
                    <a:cubicBezTo>
                      <a:pt x="428390" y="147411"/>
                      <a:pt x="382849" y="153621"/>
                      <a:pt x="337694" y="153086"/>
                    </a:cubicBezTo>
                    <a:cubicBezTo>
                      <a:pt x="268342" y="152462"/>
                      <a:pt x="199020" y="149788"/>
                      <a:pt x="129697" y="148184"/>
                    </a:cubicBezTo>
                    <a:cubicBezTo>
                      <a:pt x="99673" y="147144"/>
                      <a:pt x="69620" y="147589"/>
                      <a:pt x="39626" y="146490"/>
                    </a:cubicBezTo>
                    <a:cubicBezTo>
                      <a:pt x="26457" y="145272"/>
                      <a:pt x="12723" y="146401"/>
                      <a:pt x="0" y="142389"/>
                    </a:cubicBezTo>
                    <a:cubicBezTo>
                      <a:pt x="6005" y="133178"/>
                      <a:pt x="8769" y="122362"/>
                      <a:pt x="13228" y="112408"/>
                    </a:cubicBezTo>
                    <a:cubicBezTo>
                      <a:pt x="19411" y="98918"/>
                      <a:pt x="25922" y="85576"/>
                      <a:pt x="31421" y="71789"/>
                    </a:cubicBezTo>
                    <a:cubicBezTo>
                      <a:pt x="39804" y="52029"/>
                      <a:pt x="44798" y="30160"/>
                      <a:pt x="58888" y="13401"/>
                    </a:cubicBezTo>
                    <a:cubicBezTo>
                      <a:pt x="60731" y="10905"/>
                      <a:pt x="64061" y="10994"/>
                      <a:pt x="66855" y="10251"/>
                    </a:cubicBezTo>
                    <a:cubicBezTo>
                      <a:pt x="94947" y="4338"/>
                      <a:pt x="123157" y="2169"/>
                      <a:pt x="151962" y="267"/>
                    </a:cubicBezTo>
                    <a:cubicBezTo>
                      <a:pt x="152795" y="178"/>
                      <a:pt x="153597" y="89"/>
                      <a:pt x="154430" y="0"/>
                    </a:cubicBezTo>
                    <a:cubicBezTo>
                      <a:pt x="148960" y="3566"/>
                      <a:pt x="143371" y="6983"/>
                      <a:pt x="137694" y="10251"/>
                    </a:cubicBezTo>
                    <a:cubicBezTo>
                      <a:pt x="130321" y="14560"/>
                      <a:pt x="123246" y="19344"/>
                      <a:pt x="115845" y="23504"/>
                    </a:cubicBezTo>
                    <a:cubicBezTo>
                      <a:pt x="114299" y="24365"/>
                      <a:pt x="113318" y="25732"/>
                      <a:pt x="112842" y="27277"/>
                    </a:cubicBezTo>
                    <a:cubicBezTo>
                      <a:pt x="110078" y="24989"/>
                      <a:pt x="105678" y="25049"/>
                      <a:pt x="101724" y="27307"/>
                    </a:cubicBezTo>
                    <a:cubicBezTo>
                      <a:pt x="86415" y="39430"/>
                      <a:pt x="95987" y="60022"/>
                      <a:pt x="107789" y="70987"/>
                    </a:cubicBezTo>
                    <a:cubicBezTo>
                      <a:pt x="117361" y="80376"/>
                      <a:pt x="129667" y="86349"/>
                      <a:pt x="141855" y="91549"/>
                    </a:cubicBezTo>
                    <a:cubicBezTo>
                      <a:pt x="172622" y="104920"/>
                      <a:pt x="205619" y="111100"/>
                      <a:pt x="238734" y="115201"/>
                    </a:cubicBezTo>
                    <a:cubicBezTo>
                      <a:pt x="282938" y="120876"/>
                      <a:pt x="327409" y="123432"/>
                      <a:pt x="371969" y="123521"/>
                    </a:cubicBezTo>
                    <a:cubicBezTo>
                      <a:pt x="410227" y="123729"/>
                      <a:pt x="448544" y="120787"/>
                      <a:pt x="485911" y="112289"/>
                    </a:cubicBezTo>
                    <a:cubicBezTo>
                      <a:pt x="528925" y="104266"/>
                      <a:pt x="571850" y="89617"/>
                      <a:pt x="606333" y="61924"/>
                    </a:cubicBezTo>
                    <a:cubicBezTo>
                      <a:pt x="620988" y="48701"/>
                      <a:pt x="632433" y="23771"/>
                      <a:pt x="620721" y="5973"/>
                    </a:cubicBezTo>
                    <a:cubicBezTo>
                      <a:pt x="626012" y="6537"/>
                      <a:pt x="631274" y="7250"/>
                      <a:pt x="636506" y="8201"/>
                    </a:cubicBezTo>
                    <a:cubicBezTo>
                      <a:pt x="638379" y="8617"/>
                      <a:pt x="640519" y="9003"/>
                      <a:pt x="641143" y="11083"/>
                    </a:cubicBezTo>
                    <a:cubicBezTo>
                      <a:pt x="643194" y="15154"/>
                      <a:pt x="645156" y="19314"/>
                      <a:pt x="647386" y="23266"/>
                    </a:cubicBezTo>
                    <a:cubicBezTo>
                      <a:pt x="652707" y="33012"/>
                      <a:pt x="658622" y="42402"/>
                      <a:pt x="664805" y="516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16"/>
              <p:cNvSpPr/>
              <p:nvPr/>
            </p:nvSpPr>
            <p:spPr>
              <a:xfrm>
                <a:off x="7847514" y="1803530"/>
                <a:ext cx="356154" cy="121089"/>
              </a:xfrm>
              <a:custGeom>
                <a:rect b="b" l="l" r="r" t="t"/>
                <a:pathLst>
                  <a:path extrusionOk="0" h="242178" w="712308">
                    <a:moveTo>
                      <a:pt x="490667" y="80406"/>
                    </a:moveTo>
                    <a:cubicBezTo>
                      <a:pt x="492688" y="67837"/>
                      <a:pt x="483146" y="62340"/>
                      <a:pt x="471910" y="62191"/>
                    </a:cubicBezTo>
                    <a:cubicBezTo>
                      <a:pt x="420780" y="62162"/>
                      <a:pt x="369591" y="61478"/>
                      <a:pt x="318639" y="66797"/>
                    </a:cubicBezTo>
                    <a:cubicBezTo>
                      <a:pt x="308859" y="67421"/>
                      <a:pt x="297296" y="67391"/>
                      <a:pt x="286713" y="67391"/>
                    </a:cubicBezTo>
                    <a:cubicBezTo>
                      <a:pt x="278925" y="68312"/>
                      <a:pt x="255262" y="64004"/>
                      <a:pt x="257284" y="76721"/>
                    </a:cubicBezTo>
                    <a:cubicBezTo>
                      <a:pt x="254965" y="74077"/>
                      <a:pt x="250387" y="75979"/>
                      <a:pt x="250298" y="79396"/>
                    </a:cubicBezTo>
                    <a:cubicBezTo>
                      <a:pt x="246820" y="110952"/>
                      <a:pt x="244888" y="142597"/>
                      <a:pt x="244293" y="174332"/>
                    </a:cubicBezTo>
                    <a:cubicBezTo>
                      <a:pt x="244590" y="181879"/>
                      <a:pt x="241350" y="191566"/>
                      <a:pt x="248485" y="196855"/>
                    </a:cubicBezTo>
                    <a:cubicBezTo>
                      <a:pt x="255946" y="202114"/>
                      <a:pt x="265607" y="202233"/>
                      <a:pt x="274406" y="202946"/>
                    </a:cubicBezTo>
                    <a:cubicBezTo>
                      <a:pt x="286475" y="203600"/>
                      <a:pt x="298604" y="203808"/>
                      <a:pt x="310702" y="204105"/>
                    </a:cubicBezTo>
                    <a:cubicBezTo>
                      <a:pt x="357551" y="204551"/>
                      <a:pt x="404430" y="204402"/>
                      <a:pt x="451250" y="202590"/>
                    </a:cubicBezTo>
                    <a:cubicBezTo>
                      <a:pt x="460108" y="201817"/>
                      <a:pt x="469234" y="202471"/>
                      <a:pt x="477914" y="200777"/>
                    </a:cubicBezTo>
                    <a:cubicBezTo>
                      <a:pt x="492451" y="193705"/>
                      <a:pt x="487546" y="162446"/>
                      <a:pt x="489359" y="148332"/>
                    </a:cubicBezTo>
                    <a:cubicBezTo>
                      <a:pt x="490013" y="125690"/>
                      <a:pt x="490102" y="103078"/>
                      <a:pt x="490667" y="80406"/>
                    </a:cubicBezTo>
                    <a:close/>
                    <a:moveTo>
                      <a:pt x="712309" y="0"/>
                    </a:moveTo>
                    <a:cubicBezTo>
                      <a:pt x="704104" y="52623"/>
                      <a:pt x="702350" y="105871"/>
                      <a:pt x="699705" y="158970"/>
                    </a:cubicBezTo>
                    <a:cubicBezTo>
                      <a:pt x="698575" y="183959"/>
                      <a:pt x="698902" y="208978"/>
                      <a:pt x="698040" y="233938"/>
                    </a:cubicBezTo>
                    <a:cubicBezTo>
                      <a:pt x="698010" y="234057"/>
                      <a:pt x="697980" y="234176"/>
                      <a:pt x="697951" y="234295"/>
                    </a:cubicBezTo>
                    <a:cubicBezTo>
                      <a:pt x="691113" y="234205"/>
                      <a:pt x="684276" y="233581"/>
                      <a:pt x="677439" y="233433"/>
                    </a:cubicBezTo>
                    <a:cubicBezTo>
                      <a:pt x="656482" y="233522"/>
                      <a:pt x="636803" y="235483"/>
                      <a:pt x="615251" y="235394"/>
                    </a:cubicBezTo>
                    <a:cubicBezTo>
                      <a:pt x="594145" y="236196"/>
                      <a:pt x="573129" y="238603"/>
                      <a:pt x="551963" y="238870"/>
                    </a:cubicBezTo>
                    <a:cubicBezTo>
                      <a:pt x="514686" y="238841"/>
                      <a:pt x="477468" y="241099"/>
                      <a:pt x="440191" y="242109"/>
                    </a:cubicBezTo>
                    <a:cubicBezTo>
                      <a:pt x="371701" y="242733"/>
                      <a:pt x="303241" y="238900"/>
                      <a:pt x="234751" y="239524"/>
                    </a:cubicBezTo>
                    <a:cubicBezTo>
                      <a:pt x="209691" y="239762"/>
                      <a:pt x="184602" y="237979"/>
                      <a:pt x="159662" y="236018"/>
                    </a:cubicBezTo>
                    <a:cubicBezTo>
                      <a:pt x="128924" y="234027"/>
                      <a:pt x="98127" y="236107"/>
                      <a:pt x="67479" y="232304"/>
                    </a:cubicBezTo>
                    <a:cubicBezTo>
                      <a:pt x="64328" y="232155"/>
                      <a:pt x="31807" y="227104"/>
                      <a:pt x="15369" y="227698"/>
                    </a:cubicBezTo>
                    <a:cubicBezTo>
                      <a:pt x="16914" y="225885"/>
                      <a:pt x="17628" y="223182"/>
                      <a:pt x="16766" y="220537"/>
                    </a:cubicBezTo>
                    <a:cubicBezTo>
                      <a:pt x="16379" y="215902"/>
                      <a:pt x="18222" y="208235"/>
                      <a:pt x="14328" y="205353"/>
                    </a:cubicBezTo>
                    <a:cubicBezTo>
                      <a:pt x="13763" y="195726"/>
                      <a:pt x="13050" y="186128"/>
                      <a:pt x="11980" y="176501"/>
                    </a:cubicBezTo>
                    <a:cubicBezTo>
                      <a:pt x="9869" y="147708"/>
                      <a:pt x="6302" y="118083"/>
                      <a:pt x="5470" y="88993"/>
                    </a:cubicBezTo>
                    <a:cubicBezTo>
                      <a:pt x="3419" y="64984"/>
                      <a:pt x="1130" y="40678"/>
                      <a:pt x="0" y="16580"/>
                    </a:cubicBezTo>
                    <a:cubicBezTo>
                      <a:pt x="10583" y="21453"/>
                      <a:pt x="26040" y="19879"/>
                      <a:pt x="36475" y="21186"/>
                    </a:cubicBezTo>
                    <a:cubicBezTo>
                      <a:pt x="50892" y="22167"/>
                      <a:pt x="65369" y="22167"/>
                      <a:pt x="79846" y="22404"/>
                    </a:cubicBezTo>
                    <a:cubicBezTo>
                      <a:pt x="156808" y="23444"/>
                      <a:pt x="233800" y="26178"/>
                      <a:pt x="310762" y="28050"/>
                    </a:cubicBezTo>
                    <a:cubicBezTo>
                      <a:pt x="357433" y="29506"/>
                      <a:pt x="404014" y="26327"/>
                      <a:pt x="450506" y="22612"/>
                    </a:cubicBezTo>
                    <a:cubicBezTo>
                      <a:pt x="483919" y="21424"/>
                      <a:pt x="517362" y="18868"/>
                      <a:pt x="550566" y="14887"/>
                    </a:cubicBezTo>
                    <a:cubicBezTo>
                      <a:pt x="570424" y="14352"/>
                      <a:pt x="590162" y="12153"/>
                      <a:pt x="609871" y="9984"/>
                    </a:cubicBezTo>
                    <a:cubicBezTo>
                      <a:pt x="635703" y="6597"/>
                      <a:pt x="661476" y="2585"/>
                      <a:pt x="687487" y="1099"/>
                    </a:cubicBezTo>
                    <a:cubicBezTo>
                      <a:pt x="694918" y="624"/>
                      <a:pt x="704134" y="327"/>
                      <a:pt x="7123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7" name="Google Shape;587;p16"/>
            <p:cNvGrpSpPr/>
            <p:nvPr/>
          </p:nvGrpSpPr>
          <p:grpSpPr>
            <a:xfrm>
              <a:off x="7672790" y="1195273"/>
              <a:ext cx="622979" cy="703674"/>
              <a:chOff x="7672790" y="1195273"/>
              <a:chExt cx="622979" cy="703674"/>
            </a:xfrm>
          </p:grpSpPr>
          <p:sp>
            <p:nvSpPr>
              <p:cNvPr id="588" name="Google Shape;588;p16"/>
              <p:cNvSpPr/>
              <p:nvPr/>
            </p:nvSpPr>
            <p:spPr>
              <a:xfrm>
                <a:off x="7835672" y="1237870"/>
                <a:ext cx="316346" cy="320365"/>
              </a:xfrm>
              <a:custGeom>
                <a:rect b="b" l="l" r="r" t="t"/>
                <a:pathLst>
                  <a:path extrusionOk="0" h="640729" w="632693">
                    <a:moveTo>
                      <a:pt x="245505" y="553594"/>
                    </a:moveTo>
                    <a:cubicBezTo>
                      <a:pt x="254006" y="555793"/>
                      <a:pt x="257395" y="543223"/>
                      <a:pt x="249042" y="540757"/>
                    </a:cubicBezTo>
                    <a:cubicBezTo>
                      <a:pt x="237627" y="537340"/>
                      <a:pt x="227669" y="530447"/>
                      <a:pt x="217740" y="524028"/>
                    </a:cubicBezTo>
                    <a:cubicBezTo>
                      <a:pt x="191878" y="505784"/>
                      <a:pt x="168661" y="482845"/>
                      <a:pt x="151123" y="456488"/>
                    </a:cubicBezTo>
                    <a:cubicBezTo>
                      <a:pt x="143334" y="443325"/>
                      <a:pt x="140778" y="428082"/>
                      <a:pt x="136557" y="413581"/>
                    </a:cubicBezTo>
                    <a:cubicBezTo>
                      <a:pt x="134327" y="403806"/>
                      <a:pt x="127549" y="407490"/>
                      <a:pt x="128590" y="415751"/>
                    </a:cubicBezTo>
                    <a:cubicBezTo>
                      <a:pt x="130938" y="447247"/>
                      <a:pt x="143691" y="471078"/>
                      <a:pt x="165213" y="493690"/>
                    </a:cubicBezTo>
                    <a:cubicBezTo>
                      <a:pt x="187538" y="518412"/>
                      <a:pt x="213905" y="541827"/>
                      <a:pt x="245505" y="553594"/>
                    </a:cubicBezTo>
                    <a:close/>
                    <a:moveTo>
                      <a:pt x="632693" y="65334"/>
                    </a:moveTo>
                    <a:cubicBezTo>
                      <a:pt x="630167" y="120780"/>
                      <a:pt x="626302" y="176167"/>
                      <a:pt x="626243" y="231643"/>
                    </a:cubicBezTo>
                    <a:cubicBezTo>
                      <a:pt x="625024" y="257464"/>
                      <a:pt x="626808" y="283405"/>
                      <a:pt x="623300" y="309077"/>
                    </a:cubicBezTo>
                    <a:cubicBezTo>
                      <a:pt x="619287" y="334156"/>
                      <a:pt x="613876" y="358908"/>
                      <a:pt x="608050" y="383660"/>
                    </a:cubicBezTo>
                    <a:cubicBezTo>
                      <a:pt x="602967" y="402884"/>
                      <a:pt x="594762" y="421159"/>
                      <a:pt x="589709" y="440413"/>
                    </a:cubicBezTo>
                    <a:cubicBezTo>
                      <a:pt x="580850" y="482577"/>
                      <a:pt x="563341" y="521562"/>
                      <a:pt x="540779" y="558407"/>
                    </a:cubicBezTo>
                    <a:cubicBezTo>
                      <a:pt x="530820" y="573443"/>
                      <a:pt x="517235" y="585417"/>
                      <a:pt x="503888" y="597362"/>
                    </a:cubicBezTo>
                    <a:cubicBezTo>
                      <a:pt x="490184" y="610288"/>
                      <a:pt x="472854" y="620510"/>
                      <a:pt x="454928" y="627373"/>
                    </a:cubicBezTo>
                    <a:cubicBezTo>
                      <a:pt x="444970" y="631741"/>
                      <a:pt x="434982" y="636347"/>
                      <a:pt x="424310" y="638724"/>
                    </a:cubicBezTo>
                    <a:cubicBezTo>
                      <a:pt x="415362" y="640626"/>
                      <a:pt x="406266" y="640002"/>
                      <a:pt x="397140" y="640240"/>
                    </a:cubicBezTo>
                    <a:cubicBezTo>
                      <a:pt x="312241" y="644043"/>
                      <a:pt x="240719" y="626066"/>
                      <a:pt x="173001" y="573205"/>
                    </a:cubicBezTo>
                    <a:cubicBezTo>
                      <a:pt x="152282" y="558437"/>
                      <a:pt x="135308" y="539420"/>
                      <a:pt x="119583" y="519571"/>
                    </a:cubicBezTo>
                    <a:cubicBezTo>
                      <a:pt x="113281" y="511905"/>
                      <a:pt x="107038" y="504179"/>
                      <a:pt x="101271" y="496157"/>
                    </a:cubicBezTo>
                    <a:cubicBezTo>
                      <a:pt x="102936" y="492383"/>
                      <a:pt x="101390" y="487153"/>
                      <a:pt x="96099" y="486410"/>
                    </a:cubicBezTo>
                    <a:cubicBezTo>
                      <a:pt x="95564" y="486351"/>
                      <a:pt x="95058" y="486292"/>
                      <a:pt x="94523" y="486232"/>
                    </a:cubicBezTo>
                    <a:cubicBezTo>
                      <a:pt x="93096" y="484033"/>
                      <a:pt x="91729" y="481775"/>
                      <a:pt x="90391" y="479517"/>
                    </a:cubicBezTo>
                    <a:cubicBezTo>
                      <a:pt x="71634" y="446267"/>
                      <a:pt x="57841" y="410313"/>
                      <a:pt x="45207" y="374329"/>
                    </a:cubicBezTo>
                    <a:cubicBezTo>
                      <a:pt x="36229" y="347082"/>
                      <a:pt x="25587" y="320250"/>
                      <a:pt x="19612" y="292141"/>
                    </a:cubicBezTo>
                    <a:cubicBezTo>
                      <a:pt x="13013" y="253483"/>
                      <a:pt x="4333" y="215003"/>
                      <a:pt x="1152" y="175870"/>
                    </a:cubicBezTo>
                    <a:cubicBezTo>
                      <a:pt x="112" y="138638"/>
                      <a:pt x="-364" y="101288"/>
                      <a:pt x="320" y="63997"/>
                    </a:cubicBezTo>
                    <a:cubicBezTo>
                      <a:pt x="18275" y="52379"/>
                      <a:pt x="37419" y="41266"/>
                      <a:pt x="57662" y="33926"/>
                    </a:cubicBezTo>
                    <a:cubicBezTo>
                      <a:pt x="76955" y="27122"/>
                      <a:pt x="96991" y="23021"/>
                      <a:pt x="116848" y="18356"/>
                    </a:cubicBezTo>
                    <a:cubicBezTo>
                      <a:pt x="155136" y="7748"/>
                      <a:pt x="193513" y="2786"/>
                      <a:pt x="233495" y="2756"/>
                    </a:cubicBezTo>
                    <a:cubicBezTo>
                      <a:pt x="276420" y="1479"/>
                      <a:pt x="319464" y="-2473"/>
                      <a:pt x="362330" y="2281"/>
                    </a:cubicBezTo>
                    <a:cubicBezTo>
                      <a:pt x="382871" y="4391"/>
                      <a:pt x="403353" y="7035"/>
                      <a:pt x="423924" y="8848"/>
                    </a:cubicBezTo>
                    <a:cubicBezTo>
                      <a:pt x="459566" y="13840"/>
                      <a:pt x="494257" y="22754"/>
                      <a:pt x="530018" y="28548"/>
                    </a:cubicBezTo>
                    <a:cubicBezTo>
                      <a:pt x="554721" y="34283"/>
                      <a:pt x="579959" y="40552"/>
                      <a:pt x="603264" y="50804"/>
                    </a:cubicBezTo>
                    <a:cubicBezTo>
                      <a:pt x="610666" y="54013"/>
                      <a:pt x="617236" y="57311"/>
                      <a:pt x="624519" y="61144"/>
                    </a:cubicBezTo>
                    <a:cubicBezTo>
                      <a:pt x="626956" y="62303"/>
                      <a:pt x="629840" y="64264"/>
                      <a:pt x="632693" y="65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>
                <a:off x="7835847" y="1195273"/>
                <a:ext cx="317242" cy="71103"/>
              </a:xfrm>
              <a:custGeom>
                <a:rect b="b" l="l" r="r" t="t"/>
                <a:pathLst>
                  <a:path extrusionOk="0" h="142207" w="634484">
                    <a:moveTo>
                      <a:pt x="634425" y="69289"/>
                    </a:moveTo>
                    <a:cubicBezTo>
                      <a:pt x="634692" y="90475"/>
                      <a:pt x="634009" y="111632"/>
                      <a:pt x="633117" y="132758"/>
                    </a:cubicBezTo>
                    <a:cubicBezTo>
                      <a:pt x="633087" y="133590"/>
                      <a:pt x="633057" y="134422"/>
                      <a:pt x="633028" y="135284"/>
                    </a:cubicBezTo>
                    <a:cubicBezTo>
                      <a:pt x="629936" y="133858"/>
                      <a:pt x="626755" y="132610"/>
                      <a:pt x="624585" y="131094"/>
                    </a:cubicBezTo>
                    <a:cubicBezTo>
                      <a:pt x="603569" y="119981"/>
                      <a:pt x="580917" y="112374"/>
                      <a:pt x="557909" y="106521"/>
                    </a:cubicBezTo>
                    <a:cubicBezTo>
                      <a:pt x="518461" y="96329"/>
                      <a:pt x="478658" y="90743"/>
                      <a:pt x="438675" y="82244"/>
                    </a:cubicBezTo>
                    <a:cubicBezTo>
                      <a:pt x="387754" y="76153"/>
                      <a:pt x="336564" y="69230"/>
                      <a:pt x="285137" y="72112"/>
                    </a:cubicBezTo>
                    <a:cubicBezTo>
                      <a:pt x="237099" y="75618"/>
                      <a:pt x="188199" y="72766"/>
                      <a:pt x="141112" y="84562"/>
                    </a:cubicBezTo>
                    <a:cubicBezTo>
                      <a:pt x="114537" y="91367"/>
                      <a:pt x="87575" y="97072"/>
                      <a:pt x="61475" y="105718"/>
                    </a:cubicBezTo>
                    <a:cubicBezTo>
                      <a:pt x="40220" y="112790"/>
                      <a:pt x="21076" y="125122"/>
                      <a:pt x="3567" y="138879"/>
                    </a:cubicBezTo>
                    <a:cubicBezTo>
                      <a:pt x="2824" y="139592"/>
                      <a:pt x="1427" y="140781"/>
                      <a:pt x="0" y="142207"/>
                    </a:cubicBezTo>
                    <a:cubicBezTo>
                      <a:pt x="416" y="122537"/>
                      <a:pt x="1189" y="102896"/>
                      <a:pt x="2348" y="83284"/>
                    </a:cubicBezTo>
                    <a:cubicBezTo>
                      <a:pt x="2348" y="82898"/>
                      <a:pt x="2229" y="82601"/>
                      <a:pt x="2081" y="82334"/>
                    </a:cubicBezTo>
                    <a:cubicBezTo>
                      <a:pt x="2289" y="82452"/>
                      <a:pt x="2527" y="82512"/>
                      <a:pt x="2765" y="82512"/>
                    </a:cubicBezTo>
                    <a:cubicBezTo>
                      <a:pt x="6510" y="81353"/>
                      <a:pt x="9423" y="78352"/>
                      <a:pt x="12664" y="76212"/>
                    </a:cubicBezTo>
                    <a:cubicBezTo>
                      <a:pt x="25238" y="66853"/>
                      <a:pt x="37426" y="57433"/>
                      <a:pt x="50981" y="49410"/>
                    </a:cubicBezTo>
                    <a:cubicBezTo>
                      <a:pt x="73008" y="36009"/>
                      <a:pt x="96909" y="29146"/>
                      <a:pt x="121314" y="20647"/>
                    </a:cubicBezTo>
                    <a:cubicBezTo>
                      <a:pt x="145571" y="12268"/>
                      <a:pt x="171285" y="10277"/>
                      <a:pt x="196582" y="7217"/>
                    </a:cubicBezTo>
                    <a:cubicBezTo>
                      <a:pt x="249466" y="1006"/>
                      <a:pt x="302825" y="-687"/>
                      <a:pt x="356035" y="234"/>
                    </a:cubicBezTo>
                    <a:cubicBezTo>
                      <a:pt x="382046" y="264"/>
                      <a:pt x="407908" y="1482"/>
                      <a:pt x="433473" y="6414"/>
                    </a:cubicBezTo>
                    <a:cubicBezTo>
                      <a:pt x="453182" y="8465"/>
                      <a:pt x="473009" y="9356"/>
                      <a:pt x="492540" y="12773"/>
                    </a:cubicBezTo>
                    <a:cubicBezTo>
                      <a:pt x="507998" y="16725"/>
                      <a:pt x="523010" y="22341"/>
                      <a:pt x="538705" y="25491"/>
                    </a:cubicBezTo>
                    <a:cubicBezTo>
                      <a:pt x="560376" y="31909"/>
                      <a:pt x="582403" y="39456"/>
                      <a:pt x="602974" y="49440"/>
                    </a:cubicBezTo>
                    <a:cubicBezTo>
                      <a:pt x="612873" y="54610"/>
                      <a:pt x="622177" y="60761"/>
                      <a:pt x="631512" y="66882"/>
                    </a:cubicBezTo>
                    <a:cubicBezTo>
                      <a:pt x="632374" y="67685"/>
                      <a:pt x="633414" y="68279"/>
                      <a:pt x="634484" y="68665"/>
                    </a:cubicBezTo>
                    <a:cubicBezTo>
                      <a:pt x="634455" y="68873"/>
                      <a:pt x="634425" y="69081"/>
                      <a:pt x="634425" y="69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>
                <a:off x="8122217" y="1269779"/>
                <a:ext cx="173552" cy="232199"/>
              </a:xfrm>
              <a:custGeom>
                <a:rect b="b" l="l" r="r" t="t"/>
                <a:pathLst>
                  <a:path extrusionOk="0" h="464399" w="347104">
                    <a:moveTo>
                      <a:pt x="346434" y="29714"/>
                    </a:moveTo>
                    <a:cubicBezTo>
                      <a:pt x="348336" y="45373"/>
                      <a:pt x="345601" y="61300"/>
                      <a:pt x="345453" y="77048"/>
                    </a:cubicBezTo>
                    <a:cubicBezTo>
                      <a:pt x="344650" y="111308"/>
                      <a:pt x="341796" y="145598"/>
                      <a:pt x="329846" y="178016"/>
                    </a:cubicBezTo>
                    <a:cubicBezTo>
                      <a:pt x="314388" y="217447"/>
                      <a:pt x="297177" y="255956"/>
                      <a:pt x="271047" y="289741"/>
                    </a:cubicBezTo>
                    <a:cubicBezTo>
                      <a:pt x="248663" y="317999"/>
                      <a:pt x="223485" y="344117"/>
                      <a:pt x="197712" y="369255"/>
                    </a:cubicBezTo>
                    <a:cubicBezTo>
                      <a:pt x="176844" y="388569"/>
                      <a:pt x="153716" y="405744"/>
                      <a:pt x="130529" y="422235"/>
                    </a:cubicBezTo>
                    <a:cubicBezTo>
                      <a:pt x="98960" y="440272"/>
                      <a:pt x="64061" y="452841"/>
                      <a:pt x="28656" y="460953"/>
                    </a:cubicBezTo>
                    <a:cubicBezTo>
                      <a:pt x="21760" y="462260"/>
                      <a:pt x="14774" y="463151"/>
                      <a:pt x="7759" y="463597"/>
                    </a:cubicBezTo>
                    <a:cubicBezTo>
                      <a:pt x="5381" y="463746"/>
                      <a:pt x="2527" y="463805"/>
                      <a:pt x="0" y="464400"/>
                    </a:cubicBezTo>
                    <a:cubicBezTo>
                      <a:pt x="8591" y="446779"/>
                      <a:pt x="16142" y="428624"/>
                      <a:pt x="22414" y="410142"/>
                    </a:cubicBezTo>
                    <a:cubicBezTo>
                      <a:pt x="24881" y="401079"/>
                      <a:pt x="26932" y="391897"/>
                      <a:pt x="29281" y="382775"/>
                    </a:cubicBezTo>
                    <a:cubicBezTo>
                      <a:pt x="29786" y="386430"/>
                      <a:pt x="33383" y="389193"/>
                      <a:pt x="37010" y="388629"/>
                    </a:cubicBezTo>
                    <a:cubicBezTo>
                      <a:pt x="43787" y="387500"/>
                      <a:pt x="50624" y="386549"/>
                      <a:pt x="57283" y="384855"/>
                    </a:cubicBezTo>
                    <a:cubicBezTo>
                      <a:pt x="81332" y="378675"/>
                      <a:pt x="100862" y="362837"/>
                      <a:pt x="121730" y="350209"/>
                    </a:cubicBezTo>
                    <a:cubicBezTo>
                      <a:pt x="164061" y="323882"/>
                      <a:pt x="200298" y="287364"/>
                      <a:pt x="225773" y="244516"/>
                    </a:cubicBezTo>
                    <a:cubicBezTo>
                      <a:pt x="238764" y="220329"/>
                      <a:pt x="249406" y="194032"/>
                      <a:pt x="259186" y="168211"/>
                    </a:cubicBezTo>
                    <a:cubicBezTo>
                      <a:pt x="265161" y="151482"/>
                      <a:pt x="270274" y="134456"/>
                      <a:pt x="275387" y="117459"/>
                    </a:cubicBezTo>
                    <a:cubicBezTo>
                      <a:pt x="279014" y="104950"/>
                      <a:pt x="284573" y="84596"/>
                      <a:pt x="269650" y="77553"/>
                    </a:cubicBezTo>
                    <a:cubicBezTo>
                      <a:pt x="264626" y="75949"/>
                      <a:pt x="259156" y="76959"/>
                      <a:pt x="253925" y="76543"/>
                    </a:cubicBezTo>
                    <a:cubicBezTo>
                      <a:pt x="226963" y="75711"/>
                      <a:pt x="200328" y="71135"/>
                      <a:pt x="173514" y="68223"/>
                    </a:cubicBezTo>
                    <a:cubicBezTo>
                      <a:pt x="147176" y="64301"/>
                      <a:pt x="120631" y="62607"/>
                      <a:pt x="94204" y="59131"/>
                    </a:cubicBezTo>
                    <a:cubicBezTo>
                      <a:pt x="91558" y="59339"/>
                      <a:pt x="77111" y="56605"/>
                      <a:pt x="70571" y="57823"/>
                    </a:cubicBezTo>
                    <a:cubicBezTo>
                      <a:pt x="71611" y="38539"/>
                      <a:pt x="72682" y="19284"/>
                      <a:pt x="73544" y="0"/>
                    </a:cubicBezTo>
                    <a:cubicBezTo>
                      <a:pt x="75476" y="565"/>
                      <a:pt x="77468" y="951"/>
                      <a:pt x="79311" y="1605"/>
                    </a:cubicBezTo>
                    <a:cubicBezTo>
                      <a:pt x="109453" y="12064"/>
                      <a:pt x="141766" y="9508"/>
                      <a:pt x="172741" y="15570"/>
                    </a:cubicBezTo>
                    <a:cubicBezTo>
                      <a:pt x="197979" y="19879"/>
                      <a:pt x="223693" y="19522"/>
                      <a:pt x="248812" y="24544"/>
                    </a:cubicBezTo>
                    <a:cubicBezTo>
                      <a:pt x="264032" y="26802"/>
                      <a:pt x="279430" y="26683"/>
                      <a:pt x="294769" y="27396"/>
                    </a:cubicBezTo>
                    <a:cubicBezTo>
                      <a:pt x="311981" y="29090"/>
                      <a:pt x="329222" y="29536"/>
                      <a:pt x="346434" y="297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>
                <a:off x="7672790" y="1270625"/>
                <a:ext cx="237879" cy="253792"/>
              </a:xfrm>
              <a:custGeom>
                <a:rect b="b" l="l" r="r" t="t"/>
                <a:pathLst>
                  <a:path extrusionOk="0" h="507585" w="475757">
                    <a:moveTo>
                      <a:pt x="475758" y="506861"/>
                    </a:moveTo>
                    <a:cubicBezTo>
                      <a:pt x="448588" y="508228"/>
                      <a:pt x="421180" y="507990"/>
                      <a:pt x="394337" y="503236"/>
                    </a:cubicBezTo>
                    <a:cubicBezTo>
                      <a:pt x="361727" y="495510"/>
                      <a:pt x="328700" y="489300"/>
                      <a:pt x="296833" y="478573"/>
                    </a:cubicBezTo>
                    <a:cubicBezTo>
                      <a:pt x="276738" y="472690"/>
                      <a:pt x="256376" y="467252"/>
                      <a:pt x="237826" y="457357"/>
                    </a:cubicBezTo>
                    <a:cubicBezTo>
                      <a:pt x="161577" y="418878"/>
                      <a:pt x="111191" y="374544"/>
                      <a:pt x="67998" y="300468"/>
                    </a:cubicBezTo>
                    <a:cubicBezTo>
                      <a:pt x="33813" y="249776"/>
                      <a:pt x="19217" y="189605"/>
                      <a:pt x="5959" y="130652"/>
                    </a:cubicBezTo>
                    <a:cubicBezTo>
                      <a:pt x="1202" y="106346"/>
                      <a:pt x="-997" y="81773"/>
                      <a:pt x="430" y="56843"/>
                    </a:cubicBezTo>
                    <a:cubicBezTo>
                      <a:pt x="757" y="52089"/>
                      <a:pt x="1202" y="47186"/>
                      <a:pt x="1916" y="42372"/>
                    </a:cubicBezTo>
                    <a:cubicBezTo>
                      <a:pt x="5424" y="41956"/>
                      <a:pt x="9080" y="40649"/>
                      <a:pt x="12439" y="40411"/>
                    </a:cubicBezTo>
                    <a:cubicBezTo>
                      <a:pt x="36072" y="37202"/>
                      <a:pt x="58605" y="28674"/>
                      <a:pt x="82356" y="26178"/>
                    </a:cubicBezTo>
                    <a:cubicBezTo>
                      <a:pt x="113747" y="20146"/>
                      <a:pt x="145703" y="20235"/>
                      <a:pt x="177303" y="16194"/>
                    </a:cubicBezTo>
                    <a:cubicBezTo>
                      <a:pt x="202600" y="11737"/>
                      <a:pt x="227987" y="9776"/>
                      <a:pt x="253611" y="8112"/>
                    </a:cubicBezTo>
                    <a:cubicBezTo>
                      <a:pt x="273676" y="6032"/>
                      <a:pt x="293474" y="1813"/>
                      <a:pt x="313629" y="416"/>
                    </a:cubicBezTo>
                    <a:cubicBezTo>
                      <a:pt x="314461" y="267"/>
                      <a:pt x="315442" y="178"/>
                      <a:pt x="316393" y="0"/>
                    </a:cubicBezTo>
                    <a:cubicBezTo>
                      <a:pt x="315977" y="12955"/>
                      <a:pt x="315769" y="25940"/>
                      <a:pt x="315234" y="38866"/>
                    </a:cubicBezTo>
                    <a:cubicBezTo>
                      <a:pt x="315056" y="44571"/>
                      <a:pt x="314907" y="50276"/>
                      <a:pt x="314818" y="55981"/>
                    </a:cubicBezTo>
                    <a:cubicBezTo>
                      <a:pt x="310864" y="56397"/>
                      <a:pt x="306911" y="57645"/>
                      <a:pt x="302987" y="58269"/>
                    </a:cubicBezTo>
                    <a:cubicBezTo>
                      <a:pt x="277600" y="63083"/>
                      <a:pt x="251619" y="64836"/>
                      <a:pt x="225965" y="67837"/>
                    </a:cubicBezTo>
                    <a:cubicBezTo>
                      <a:pt x="199390" y="71343"/>
                      <a:pt x="172755" y="74523"/>
                      <a:pt x="146090" y="77227"/>
                    </a:cubicBezTo>
                    <a:cubicBezTo>
                      <a:pt x="124360" y="78237"/>
                      <a:pt x="102630" y="78534"/>
                      <a:pt x="80929" y="79841"/>
                    </a:cubicBezTo>
                    <a:cubicBezTo>
                      <a:pt x="71417" y="79277"/>
                      <a:pt x="63717" y="82129"/>
                      <a:pt x="61191" y="92113"/>
                    </a:cubicBezTo>
                    <a:cubicBezTo>
                      <a:pt x="58069" y="107000"/>
                      <a:pt x="62112" y="122422"/>
                      <a:pt x="65263" y="137011"/>
                    </a:cubicBezTo>
                    <a:cubicBezTo>
                      <a:pt x="71149" y="163724"/>
                      <a:pt x="79859" y="189813"/>
                      <a:pt x="94841" y="212901"/>
                    </a:cubicBezTo>
                    <a:cubicBezTo>
                      <a:pt x="109823" y="235959"/>
                      <a:pt x="127065" y="257590"/>
                      <a:pt x="144901" y="278568"/>
                    </a:cubicBezTo>
                    <a:cubicBezTo>
                      <a:pt x="156256" y="292623"/>
                      <a:pt x="168117" y="306321"/>
                      <a:pt x="181910" y="318088"/>
                    </a:cubicBezTo>
                    <a:cubicBezTo>
                      <a:pt x="216809" y="347713"/>
                      <a:pt x="256138" y="372375"/>
                      <a:pt x="297101" y="392759"/>
                    </a:cubicBezTo>
                    <a:cubicBezTo>
                      <a:pt x="333546" y="411628"/>
                      <a:pt x="371774" y="428267"/>
                      <a:pt x="412708" y="433616"/>
                    </a:cubicBezTo>
                    <a:cubicBezTo>
                      <a:pt x="413124" y="434270"/>
                      <a:pt x="413540" y="434894"/>
                      <a:pt x="413956" y="435518"/>
                    </a:cubicBezTo>
                    <a:cubicBezTo>
                      <a:pt x="432714" y="460685"/>
                      <a:pt x="451947" y="486239"/>
                      <a:pt x="475758" y="5068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16"/>
              <p:cNvSpPr/>
              <p:nvPr/>
            </p:nvSpPr>
            <p:spPr>
              <a:xfrm>
                <a:off x="7901382" y="1736526"/>
                <a:ext cx="254447" cy="52627"/>
              </a:xfrm>
              <a:custGeom>
                <a:rect b="b" l="l" r="r" t="t"/>
                <a:pathLst>
                  <a:path extrusionOk="0" h="105254" w="508894">
                    <a:moveTo>
                      <a:pt x="494644" y="3120"/>
                    </a:moveTo>
                    <a:cubicBezTo>
                      <a:pt x="513431" y="3893"/>
                      <a:pt x="510875" y="25911"/>
                      <a:pt x="502729" y="37113"/>
                    </a:cubicBezTo>
                    <a:cubicBezTo>
                      <a:pt x="493098" y="51762"/>
                      <a:pt x="476629" y="59636"/>
                      <a:pt x="461618" y="67718"/>
                    </a:cubicBezTo>
                    <a:cubicBezTo>
                      <a:pt x="436112" y="81773"/>
                      <a:pt x="407842" y="88785"/>
                      <a:pt x="379453" y="94431"/>
                    </a:cubicBezTo>
                    <a:cubicBezTo>
                      <a:pt x="328264" y="105960"/>
                      <a:pt x="275232" y="106614"/>
                      <a:pt x="223002" y="103969"/>
                    </a:cubicBezTo>
                    <a:cubicBezTo>
                      <a:pt x="189738" y="103226"/>
                      <a:pt x="156563" y="99779"/>
                      <a:pt x="123626" y="95114"/>
                    </a:cubicBezTo>
                    <a:cubicBezTo>
                      <a:pt x="89381" y="90806"/>
                      <a:pt x="31652" y="78385"/>
                      <a:pt x="7841" y="52653"/>
                    </a:cubicBezTo>
                    <a:cubicBezTo>
                      <a:pt x="3471" y="47750"/>
                      <a:pt x="-1523" y="40500"/>
                      <a:pt x="439" y="33339"/>
                    </a:cubicBezTo>
                    <a:cubicBezTo>
                      <a:pt x="885" y="29447"/>
                      <a:pt x="3858" y="25673"/>
                      <a:pt x="7990" y="25970"/>
                    </a:cubicBezTo>
                    <a:cubicBezTo>
                      <a:pt x="8792" y="26148"/>
                      <a:pt x="9506" y="26564"/>
                      <a:pt x="10130" y="27099"/>
                    </a:cubicBezTo>
                    <a:cubicBezTo>
                      <a:pt x="10338" y="27723"/>
                      <a:pt x="10665" y="28347"/>
                      <a:pt x="11052" y="28882"/>
                    </a:cubicBezTo>
                    <a:cubicBezTo>
                      <a:pt x="11052" y="29298"/>
                      <a:pt x="11052" y="29744"/>
                      <a:pt x="11052" y="30249"/>
                    </a:cubicBezTo>
                    <a:cubicBezTo>
                      <a:pt x="11052" y="30962"/>
                      <a:pt x="11765" y="31229"/>
                      <a:pt x="12270" y="30992"/>
                    </a:cubicBezTo>
                    <a:cubicBezTo>
                      <a:pt x="14470" y="37588"/>
                      <a:pt x="29898" y="48196"/>
                      <a:pt x="34655" y="50425"/>
                    </a:cubicBezTo>
                    <a:cubicBezTo>
                      <a:pt x="57366" y="62637"/>
                      <a:pt x="83525" y="65727"/>
                      <a:pt x="108614" y="69798"/>
                    </a:cubicBezTo>
                    <a:cubicBezTo>
                      <a:pt x="128680" y="72948"/>
                      <a:pt x="148567" y="76840"/>
                      <a:pt x="168781" y="78772"/>
                    </a:cubicBezTo>
                    <a:cubicBezTo>
                      <a:pt x="188965" y="81000"/>
                      <a:pt x="209298" y="80287"/>
                      <a:pt x="229512" y="81773"/>
                    </a:cubicBezTo>
                    <a:cubicBezTo>
                      <a:pt x="259863" y="84120"/>
                      <a:pt x="290303" y="81268"/>
                      <a:pt x="320624" y="79574"/>
                    </a:cubicBezTo>
                    <a:cubicBezTo>
                      <a:pt x="359388" y="78118"/>
                      <a:pt x="399043" y="73007"/>
                      <a:pt x="435399" y="58655"/>
                    </a:cubicBezTo>
                    <a:cubicBezTo>
                      <a:pt x="456950" y="49295"/>
                      <a:pt x="490036" y="28050"/>
                      <a:pt x="490096" y="1931"/>
                    </a:cubicBezTo>
                    <a:cubicBezTo>
                      <a:pt x="490036" y="1278"/>
                      <a:pt x="489917" y="624"/>
                      <a:pt x="489798" y="0"/>
                    </a:cubicBezTo>
                    <a:cubicBezTo>
                      <a:pt x="490036" y="0"/>
                      <a:pt x="490304" y="0"/>
                      <a:pt x="490541" y="0"/>
                    </a:cubicBezTo>
                    <a:cubicBezTo>
                      <a:pt x="491522" y="1545"/>
                      <a:pt x="492920" y="2734"/>
                      <a:pt x="494644" y="31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16"/>
              <p:cNvSpPr/>
              <p:nvPr/>
            </p:nvSpPr>
            <p:spPr>
              <a:xfrm>
                <a:off x="7975467" y="1841361"/>
                <a:ext cx="110543" cy="57587"/>
              </a:xfrm>
              <a:custGeom>
                <a:rect b="b" l="l" r="r" t="t"/>
                <a:pathLst>
                  <a:path extrusionOk="0" h="115173" w="221085">
                    <a:moveTo>
                      <a:pt x="221086" y="1210"/>
                    </a:moveTo>
                    <a:cubicBezTo>
                      <a:pt x="220491" y="27923"/>
                      <a:pt x="220432" y="54635"/>
                      <a:pt x="219362" y="81348"/>
                    </a:cubicBezTo>
                    <a:cubicBezTo>
                      <a:pt x="218678" y="91600"/>
                      <a:pt x="219719" y="102356"/>
                      <a:pt x="216359" y="112191"/>
                    </a:cubicBezTo>
                    <a:cubicBezTo>
                      <a:pt x="161781" y="115103"/>
                      <a:pt x="107025" y="115460"/>
                      <a:pt x="52358" y="115014"/>
                    </a:cubicBezTo>
                    <a:cubicBezTo>
                      <a:pt x="35146" y="113796"/>
                      <a:pt x="16834" y="116411"/>
                      <a:pt x="336" y="110973"/>
                    </a:cubicBezTo>
                    <a:cubicBezTo>
                      <a:pt x="-793" y="75138"/>
                      <a:pt x="1169" y="39333"/>
                      <a:pt x="2595" y="3587"/>
                    </a:cubicBezTo>
                    <a:cubicBezTo>
                      <a:pt x="6846" y="9084"/>
                      <a:pt x="14575" y="4865"/>
                      <a:pt x="20431" y="5518"/>
                    </a:cubicBezTo>
                    <a:cubicBezTo>
                      <a:pt x="45848" y="5994"/>
                      <a:pt x="70848" y="4389"/>
                      <a:pt x="96175" y="2309"/>
                    </a:cubicBezTo>
                    <a:cubicBezTo>
                      <a:pt x="124356" y="-98"/>
                      <a:pt x="153161" y="497"/>
                      <a:pt x="181520" y="407"/>
                    </a:cubicBezTo>
                    <a:cubicBezTo>
                      <a:pt x="194629" y="942"/>
                      <a:pt x="208155" y="-1286"/>
                      <a:pt x="221086" y="12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16"/>
              <p:cNvSpPr/>
              <p:nvPr/>
            </p:nvSpPr>
            <p:spPr>
              <a:xfrm>
                <a:off x="7982385" y="1561733"/>
                <a:ext cx="79240" cy="20894"/>
              </a:xfrm>
              <a:custGeom>
                <a:rect b="b" l="l" r="r" t="t"/>
                <a:pathLst>
                  <a:path extrusionOk="0" h="41788" w="158480">
                    <a:moveTo>
                      <a:pt x="149699" y="891"/>
                    </a:moveTo>
                    <a:cubicBezTo>
                      <a:pt x="160371" y="9568"/>
                      <a:pt x="162690" y="28169"/>
                      <a:pt x="148896" y="35003"/>
                    </a:cubicBezTo>
                    <a:cubicBezTo>
                      <a:pt x="126185" y="44957"/>
                      <a:pt x="99967" y="41362"/>
                      <a:pt x="75799" y="40173"/>
                    </a:cubicBezTo>
                    <a:cubicBezTo>
                      <a:pt x="59895" y="38628"/>
                      <a:pt x="-2620" y="39252"/>
                      <a:pt x="85" y="15303"/>
                    </a:cubicBezTo>
                    <a:cubicBezTo>
                      <a:pt x="472" y="9568"/>
                      <a:pt x="1750" y="2615"/>
                      <a:pt x="7576" y="0"/>
                    </a:cubicBezTo>
                    <a:cubicBezTo>
                      <a:pt x="7636" y="0"/>
                      <a:pt x="7695" y="30"/>
                      <a:pt x="7725" y="30"/>
                    </a:cubicBezTo>
                    <a:cubicBezTo>
                      <a:pt x="7992" y="862"/>
                      <a:pt x="8973" y="921"/>
                      <a:pt x="9300" y="357"/>
                    </a:cubicBezTo>
                    <a:cubicBezTo>
                      <a:pt x="27909" y="4011"/>
                      <a:pt x="47083" y="6032"/>
                      <a:pt x="66792" y="6359"/>
                    </a:cubicBezTo>
                    <a:cubicBezTo>
                      <a:pt x="88046" y="6270"/>
                      <a:pt x="109479" y="7221"/>
                      <a:pt x="130615" y="5022"/>
                    </a:cubicBezTo>
                    <a:cubicBezTo>
                      <a:pt x="136709" y="3982"/>
                      <a:pt x="142624" y="2199"/>
                      <a:pt x="148391" y="30"/>
                    </a:cubicBezTo>
                    <a:cubicBezTo>
                      <a:pt x="148867" y="327"/>
                      <a:pt x="149283" y="624"/>
                      <a:pt x="149699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16"/>
              <p:cNvSpPr/>
              <p:nvPr/>
            </p:nvSpPr>
            <p:spPr>
              <a:xfrm>
                <a:off x="7911991" y="1585504"/>
                <a:ext cx="227631" cy="185700"/>
              </a:xfrm>
              <a:custGeom>
                <a:rect b="b" l="l" r="r" t="t"/>
                <a:pathLst>
                  <a:path extrusionOk="0" h="371400" w="455262">
                    <a:moveTo>
                      <a:pt x="446434" y="296605"/>
                    </a:moveTo>
                    <a:cubicBezTo>
                      <a:pt x="449615" y="299130"/>
                      <a:pt x="454341" y="301002"/>
                      <a:pt x="455263" y="305311"/>
                    </a:cubicBezTo>
                    <a:cubicBezTo>
                      <a:pt x="451844" y="326646"/>
                      <a:pt x="420512" y="344207"/>
                      <a:pt x="401487" y="350922"/>
                    </a:cubicBezTo>
                    <a:cubicBezTo>
                      <a:pt x="362129" y="364798"/>
                      <a:pt x="320661" y="367175"/>
                      <a:pt x="279341" y="369374"/>
                    </a:cubicBezTo>
                    <a:cubicBezTo>
                      <a:pt x="259364" y="370117"/>
                      <a:pt x="239388" y="372167"/>
                      <a:pt x="219382" y="371098"/>
                    </a:cubicBezTo>
                    <a:cubicBezTo>
                      <a:pt x="199198" y="369790"/>
                      <a:pt x="178924" y="369850"/>
                      <a:pt x="158710" y="368899"/>
                    </a:cubicBezTo>
                    <a:cubicBezTo>
                      <a:pt x="122355" y="365779"/>
                      <a:pt x="84988" y="359955"/>
                      <a:pt x="48900" y="353774"/>
                    </a:cubicBezTo>
                    <a:cubicBezTo>
                      <a:pt x="34215" y="350595"/>
                      <a:pt x="20065" y="346108"/>
                      <a:pt x="7342" y="337669"/>
                    </a:cubicBezTo>
                    <a:cubicBezTo>
                      <a:pt x="4697" y="336273"/>
                      <a:pt x="2438" y="333866"/>
                      <a:pt x="0" y="331905"/>
                    </a:cubicBezTo>
                    <a:cubicBezTo>
                      <a:pt x="7580" y="327567"/>
                      <a:pt x="14685" y="322396"/>
                      <a:pt x="22206" y="317939"/>
                    </a:cubicBezTo>
                    <a:cubicBezTo>
                      <a:pt x="38912" y="307361"/>
                      <a:pt x="55529" y="295773"/>
                      <a:pt x="69887" y="281985"/>
                    </a:cubicBezTo>
                    <a:cubicBezTo>
                      <a:pt x="70036" y="282104"/>
                      <a:pt x="70214" y="282223"/>
                      <a:pt x="70393" y="282312"/>
                    </a:cubicBezTo>
                    <a:cubicBezTo>
                      <a:pt x="73217" y="283976"/>
                      <a:pt x="77259" y="283352"/>
                      <a:pt x="79221" y="280589"/>
                    </a:cubicBezTo>
                    <a:cubicBezTo>
                      <a:pt x="88110" y="268109"/>
                      <a:pt x="96730" y="255451"/>
                      <a:pt x="105054" y="242585"/>
                    </a:cubicBezTo>
                    <a:cubicBezTo>
                      <a:pt x="132164" y="199559"/>
                      <a:pt x="146047" y="149431"/>
                      <a:pt x="153776" y="99542"/>
                    </a:cubicBezTo>
                    <a:cubicBezTo>
                      <a:pt x="158621" y="68610"/>
                      <a:pt x="164953" y="37469"/>
                      <a:pt x="164180" y="6002"/>
                    </a:cubicBezTo>
                    <a:cubicBezTo>
                      <a:pt x="163972" y="4130"/>
                      <a:pt x="163942" y="1961"/>
                      <a:pt x="163467" y="0"/>
                    </a:cubicBezTo>
                    <a:cubicBezTo>
                      <a:pt x="189329" y="6418"/>
                      <a:pt x="223603" y="5705"/>
                      <a:pt x="238496" y="7399"/>
                    </a:cubicBezTo>
                    <a:cubicBezTo>
                      <a:pt x="248693" y="7785"/>
                      <a:pt x="261029" y="8142"/>
                      <a:pt x="272831" y="6537"/>
                    </a:cubicBezTo>
                    <a:cubicBezTo>
                      <a:pt x="271285" y="9776"/>
                      <a:pt x="271106" y="13847"/>
                      <a:pt x="270453" y="17264"/>
                    </a:cubicBezTo>
                    <a:cubicBezTo>
                      <a:pt x="267123" y="40708"/>
                      <a:pt x="273396" y="63647"/>
                      <a:pt x="278449" y="86319"/>
                    </a:cubicBezTo>
                    <a:cubicBezTo>
                      <a:pt x="282730" y="119866"/>
                      <a:pt x="300298" y="149402"/>
                      <a:pt x="318193" y="177452"/>
                    </a:cubicBezTo>
                    <a:cubicBezTo>
                      <a:pt x="331630" y="198578"/>
                      <a:pt x="344501" y="220388"/>
                      <a:pt x="362813" y="237771"/>
                    </a:cubicBezTo>
                    <a:cubicBezTo>
                      <a:pt x="378925" y="252123"/>
                      <a:pt x="396820" y="264484"/>
                      <a:pt x="414745" y="276548"/>
                    </a:cubicBezTo>
                    <a:cubicBezTo>
                      <a:pt x="416707" y="280500"/>
                      <a:pt x="422920" y="282907"/>
                      <a:pt x="426428" y="285343"/>
                    </a:cubicBezTo>
                    <a:cubicBezTo>
                      <a:pt x="432968" y="289414"/>
                      <a:pt x="440132" y="292177"/>
                      <a:pt x="446434" y="2966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6" name="Google Shape;596;p16"/>
          <p:cNvGrpSpPr/>
          <p:nvPr/>
        </p:nvGrpSpPr>
        <p:grpSpPr>
          <a:xfrm>
            <a:off x="8335122" y="1816156"/>
            <a:ext cx="929437" cy="931451"/>
            <a:chOff x="8335122" y="1816156"/>
            <a:chExt cx="929437" cy="931451"/>
          </a:xfrm>
        </p:grpSpPr>
        <p:grpSp>
          <p:nvGrpSpPr>
            <p:cNvPr id="597" name="Google Shape;597;p16"/>
            <p:cNvGrpSpPr/>
            <p:nvPr/>
          </p:nvGrpSpPr>
          <p:grpSpPr>
            <a:xfrm rot="-1220487">
              <a:off x="8438814" y="1919000"/>
              <a:ext cx="722053" cy="725763"/>
              <a:chOff x="16877283" y="3836587"/>
              <a:chExt cx="1444164" cy="1451484"/>
            </a:xfrm>
          </p:grpSpPr>
          <p:sp>
            <p:nvSpPr>
              <p:cNvPr id="598" name="Google Shape;598;p16"/>
              <p:cNvSpPr/>
              <p:nvPr/>
            </p:nvSpPr>
            <p:spPr>
              <a:xfrm>
                <a:off x="16877283" y="3857206"/>
                <a:ext cx="1240536" cy="1399547"/>
              </a:xfrm>
              <a:custGeom>
                <a:rect b="b" l="l" r="r" t="t"/>
                <a:pathLst>
                  <a:path extrusionOk="0" h="1399547" w="1240536">
                    <a:moveTo>
                      <a:pt x="1210798" y="695019"/>
                    </a:moveTo>
                    <a:cubicBezTo>
                      <a:pt x="1219396" y="691013"/>
                      <a:pt x="1229097" y="688488"/>
                      <a:pt x="1236620" y="682594"/>
                    </a:cubicBezTo>
                    <a:cubicBezTo>
                      <a:pt x="1244230" y="675163"/>
                      <a:pt x="1239815" y="663202"/>
                      <a:pt x="1231363" y="658616"/>
                    </a:cubicBezTo>
                    <a:cubicBezTo>
                      <a:pt x="1204931" y="642939"/>
                      <a:pt x="1171789" y="645059"/>
                      <a:pt x="1144864" y="630021"/>
                    </a:cubicBezTo>
                    <a:cubicBezTo>
                      <a:pt x="1055431" y="583573"/>
                      <a:pt x="984269" y="510650"/>
                      <a:pt x="913891" y="439817"/>
                    </a:cubicBezTo>
                    <a:cubicBezTo>
                      <a:pt x="884903" y="414241"/>
                      <a:pt x="862973" y="382685"/>
                      <a:pt x="840695" y="351420"/>
                    </a:cubicBezTo>
                    <a:cubicBezTo>
                      <a:pt x="803748" y="305175"/>
                      <a:pt x="769503" y="256579"/>
                      <a:pt x="743188" y="203425"/>
                    </a:cubicBezTo>
                    <a:cubicBezTo>
                      <a:pt x="712370" y="138892"/>
                      <a:pt x="685851" y="71165"/>
                      <a:pt x="655992" y="6021"/>
                    </a:cubicBezTo>
                    <a:cubicBezTo>
                      <a:pt x="652913" y="273"/>
                      <a:pt x="644780" y="-1730"/>
                      <a:pt x="639290" y="1638"/>
                    </a:cubicBezTo>
                    <a:cubicBezTo>
                      <a:pt x="631070" y="6282"/>
                      <a:pt x="632900" y="16095"/>
                      <a:pt x="636734" y="23062"/>
                    </a:cubicBezTo>
                    <a:cubicBezTo>
                      <a:pt x="625174" y="75345"/>
                      <a:pt x="608124" y="128092"/>
                      <a:pt x="583028" y="175643"/>
                    </a:cubicBezTo>
                    <a:cubicBezTo>
                      <a:pt x="567111" y="203512"/>
                      <a:pt x="548086" y="229436"/>
                      <a:pt x="527463" y="253995"/>
                    </a:cubicBezTo>
                    <a:cubicBezTo>
                      <a:pt x="492550" y="296060"/>
                      <a:pt x="457143" y="337863"/>
                      <a:pt x="416653" y="374702"/>
                    </a:cubicBezTo>
                    <a:cubicBezTo>
                      <a:pt x="374943" y="412761"/>
                      <a:pt x="334947" y="452038"/>
                      <a:pt x="289926" y="486729"/>
                    </a:cubicBezTo>
                    <a:cubicBezTo>
                      <a:pt x="232008" y="533090"/>
                      <a:pt x="169095" y="572513"/>
                      <a:pt x="104816" y="609410"/>
                    </a:cubicBezTo>
                    <a:cubicBezTo>
                      <a:pt x="83351" y="621544"/>
                      <a:pt x="61334" y="632750"/>
                      <a:pt x="38765" y="642736"/>
                    </a:cubicBezTo>
                    <a:cubicBezTo>
                      <a:pt x="29442" y="646800"/>
                      <a:pt x="20089" y="650778"/>
                      <a:pt x="10591" y="654406"/>
                    </a:cubicBezTo>
                    <a:cubicBezTo>
                      <a:pt x="6263" y="655626"/>
                      <a:pt x="2603" y="658529"/>
                      <a:pt x="977" y="662767"/>
                    </a:cubicBezTo>
                    <a:cubicBezTo>
                      <a:pt x="-1957" y="669241"/>
                      <a:pt x="2022" y="677340"/>
                      <a:pt x="8848" y="679082"/>
                    </a:cubicBezTo>
                    <a:cubicBezTo>
                      <a:pt x="39288" y="683901"/>
                      <a:pt x="70716" y="678472"/>
                      <a:pt x="101069" y="685091"/>
                    </a:cubicBezTo>
                    <a:cubicBezTo>
                      <a:pt x="136186" y="692639"/>
                      <a:pt x="169559" y="706602"/>
                      <a:pt x="201655" y="722511"/>
                    </a:cubicBezTo>
                    <a:cubicBezTo>
                      <a:pt x="261083" y="752586"/>
                      <a:pt x="317926" y="788089"/>
                      <a:pt x="365474" y="835118"/>
                    </a:cubicBezTo>
                    <a:cubicBezTo>
                      <a:pt x="404309" y="870389"/>
                      <a:pt x="442620" y="906793"/>
                      <a:pt x="470591" y="951586"/>
                    </a:cubicBezTo>
                    <a:cubicBezTo>
                      <a:pt x="514015" y="1016352"/>
                      <a:pt x="564061" y="1076706"/>
                      <a:pt x="598510" y="1147133"/>
                    </a:cubicBezTo>
                    <a:cubicBezTo>
                      <a:pt x="622995" y="1193697"/>
                      <a:pt x="648120" y="1239158"/>
                      <a:pt x="668133" y="1288218"/>
                    </a:cubicBezTo>
                    <a:cubicBezTo>
                      <a:pt x="679345" y="1315681"/>
                      <a:pt x="688668" y="1343869"/>
                      <a:pt x="699212" y="1371534"/>
                    </a:cubicBezTo>
                    <a:cubicBezTo>
                      <a:pt x="702727" y="1379460"/>
                      <a:pt x="704179" y="1388778"/>
                      <a:pt x="710046" y="1395397"/>
                    </a:cubicBezTo>
                    <a:cubicBezTo>
                      <a:pt x="714839" y="1400477"/>
                      <a:pt x="723146" y="1400884"/>
                      <a:pt x="728607" y="1396674"/>
                    </a:cubicBezTo>
                    <a:cubicBezTo>
                      <a:pt x="738221" y="1387153"/>
                      <a:pt x="736943" y="1371883"/>
                      <a:pt x="740777" y="1359545"/>
                    </a:cubicBezTo>
                    <a:cubicBezTo>
                      <a:pt x="750449" y="1317045"/>
                      <a:pt x="759598" y="1274313"/>
                      <a:pt x="772814" y="1232742"/>
                    </a:cubicBezTo>
                    <a:cubicBezTo>
                      <a:pt x="783881" y="1195932"/>
                      <a:pt x="795470" y="1159296"/>
                      <a:pt x="808860" y="1123299"/>
                    </a:cubicBezTo>
                    <a:cubicBezTo>
                      <a:pt x="829832" y="1068084"/>
                      <a:pt x="845981" y="1010837"/>
                      <a:pt x="871919" y="957625"/>
                    </a:cubicBezTo>
                    <a:cubicBezTo>
                      <a:pt x="921355" y="856745"/>
                      <a:pt x="1038585" y="782109"/>
                      <a:pt x="1134756" y="728549"/>
                    </a:cubicBezTo>
                    <a:cubicBezTo>
                      <a:pt x="1159387" y="716414"/>
                      <a:pt x="1185441" y="705760"/>
                      <a:pt x="1210798" y="6950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6"/>
              <p:cNvSpPr/>
              <p:nvPr/>
            </p:nvSpPr>
            <p:spPr>
              <a:xfrm>
                <a:off x="17989563" y="3836587"/>
                <a:ext cx="331884" cy="408235"/>
              </a:xfrm>
              <a:custGeom>
                <a:rect b="b" l="l" r="r" t="t"/>
                <a:pathLst>
                  <a:path extrusionOk="0" h="408235" w="331884">
                    <a:moveTo>
                      <a:pt x="274219" y="112714"/>
                    </a:moveTo>
                    <a:cubicBezTo>
                      <a:pt x="242355" y="90332"/>
                      <a:pt x="213629" y="61680"/>
                      <a:pt x="196027" y="26669"/>
                    </a:cubicBezTo>
                    <a:cubicBezTo>
                      <a:pt x="194255" y="22983"/>
                      <a:pt x="191438" y="14912"/>
                      <a:pt x="186326" y="13345"/>
                    </a:cubicBezTo>
                    <a:cubicBezTo>
                      <a:pt x="186994" y="9774"/>
                      <a:pt x="187981" y="5884"/>
                      <a:pt x="186558" y="2342"/>
                    </a:cubicBezTo>
                    <a:cubicBezTo>
                      <a:pt x="185803" y="49"/>
                      <a:pt x="182491" y="-996"/>
                      <a:pt x="180952" y="1239"/>
                    </a:cubicBezTo>
                    <a:cubicBezTo>
                      <a:pt x="174388" y="11893"/>
                      <a:pt x="168898" y="23679"/>
                      <a:pt x="162537" y="34653"/>
                    </a:cubicBezTo>
                    <a:cubicBezTo>
                      <a:pt x="149118" y="59473"/>
                      <a:pt x="131661" y="81681"/>
                      <a:pt x="113014" y="103047"/>
                    </a:cubicBezTo>
                    <a:cubicBezTo>
                      <a:pt x="84694" y="137187"/>
                      <a:pt x="48415" y="163226"/>
                      <a:pt x="8071" y="181341"/>
                    </a:cubicBezTo>
                    <a:cubicBezTo>
                      <a:pt x="2842" y="183896"/>
                      <a:pt x="-585" y="189412"/>
                      <a:pt x="83" y="195305"/>
                    </a:cubicBezTo>
                    <a:cubicBezTo>
                      <a:pt x="722" y="204159"/>
                      <a:pt x="9813" y="208020"/>
                      <a:pt x="16755" y="211416"/>
                    </a:cubicBezTo>
                    <a:cubicBezTo>
                      <a:pt x="26805" y="216293"/>
                      <a:pt x="35316" y="220270"/>
                      <a:pt x="45598" y="225467"/>
                    </a:cubicBezTo>
                    <a:cubicBezTo>
                      <a:pt x="45540" y="225438"/>
                      <a:pt x="45424" y="225380"/>
                      <a:pt x="45308" y="225322"/>
                    </a:cubicBezTo>
                    <a:cubicBezTo>
                      <a:pt x="44930" y="225147"/>
                      <a:pt x="44581" y="224973"/>
                      <a:pt x="44204" y="224770"/>
                    </a:cubicBezTo>
                    <a:cubicBezTo>
                      <a:pt x="44727" y="225002"/>
                      <a:pt x="45220" y="225264"/>
                      <a:pt x="45714" y="225525"/>
                    </a:cubicBezTo>
                    <a:cubicBezTo>
                      <a:pt x="46150" y="225757"/>
                      <a:pt x="46615" y="225960"/>
                      <a:pt x="47050" y="226193"/>
                    </a:cubicBezTo>
                    <a:cubicBezTo>
                      <a:pt x="46237" y="225815"/>
                      <a:pt x="46092" y="225757"/>
                      <a:pt x="45947" y="225670"/>
                    </a:cubicBezTo>
                    <a:cubicBezTo>
                      <a:pt x="45859" y="225612"/>
                      <a:pt x="45743" y="225583"/>
                      <a:pt x="45656" y="225525"/>
                    </a:cubicBezTo>
                    <a:cubicBezTo>
                      <a:pt x="108105" y="257864"/>
                      <a:pt x="162595" y="315982"/>
                      <a:pt x="184583" y="383448"/>
                    </a:cubicBezTo>
                    <a:cubicBezTo>
                      <a:pt x="188155" y="391896"/>
                      <a:pt x="188998" y="406382"/>
                      <a:pt x="200645" y="408036"/>
                    </a:cubicBezTo>
                    <a:cubicBezTo>
                      <a:pt x="212409" y="410011"/>
                      <a:pt x="216940" y="396889"/>
                      <a:pt x="218683" y="387541"/>
                    </a:cubicBezTo>
                    <a:cubicBezTo>
                      <a:pt x="221907" y="374536"/>
                      <a:pt x="224782" y="361501"/>
                      <a:pt x="228123" y="348554"/>
                    </a:cubicBezTo>
                    <a:cubicBezTo>
                      <a:pt x="236575" y="315663"/>
                      <a:pt x="245841" y="282743"/>
                      <a:pt x="263646" y="253365"/>
                    </a:cubicBezTo>
                    <a:cubicBezTo>
                      <a:pt x="281829" y="220125"/>
                      <a:pt x="312443" y="195479"/>
                      <a:pt x="331149" y="162907"/>
                    </a:cubicBezTo>
                    <a:cubicBezTo>
                      <a:pt x="338381" y="136722"/>
                      <a:pt x="290339" y="126010"/>
                      <a:pt x="274219" y="1127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6"/>
              <p:cNvSpPr/>
              <p:nvPr/>
            </p:nvSpPr>
            <p:spPr>
              <a:xfrm>
                <a:off x="18195988" y="4903778"/>
                <a:ext cx="58" cy="116"/>
              </a:xfrm>
              <a:custGeom>
                <a:rect b="b" l="l" r="r" t="t"/>
                <a:pathLst>
                  <a:path extrusionOk="0" h="116" w="58">
                    <a:moveTo>
                      <a:pt x="0" y="0"/>
                    </a:moveTo>
                    <a:cubicBezTo>
                      <a:pt x="29" y="29"/>
                      <a:pt x="29" y="87"/>
                      <a:pt x="58" y="116"/>
                    </a:cubicBezTo>
                    <a:cubicBezTo>
                      <a:pt x="58" y="116"/>
                      <a:pt x="58" y="116"/>
                      <a:pt x="58" y="116"/>
                    </a:cubicBezTo>
                    <a:cubicBezTo>
                      <a:pt x="29" y="87"/>
                      <a:pt x="0" y="2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6"/>
              <p:cNvSpPr/>
              <p:nvPr/>
            </p:nvSpPr>
            <p:spPr>
              <a:xfrm>
                <a:off x="17965531" y="4874386"/>
                <a:ext cx="351566" cy="413685"/>
              </a:xfrm>
              <a:custGeom>
                <a:rect b="b" l="l" r="r" t="t"/>
                <a:pathLst>
                  <a:path extrusionOk="0" h="413685" w="351566">
                    <a:moveTo>
                      <a:pt x="339871" y="168301"/>
                    </a:moveTo>
                    <a:cubicBezTo>
                      <a:pt x="322821" y="152247"/>
                      <a:pt x="303361" y="138981"/>
                      <a:pt x="287647" y="121505"/>
                    </a:cubicBezTo>
                    <a:cubicBezTo>
                      <a:pt x="262929" y="94594"/>
                      <a:pt x="246663" y="61993"/>
                      <a:pt x="230513" y="29508"/>
                    </a:cubicBezTo>
                    <a:cubicBezTo>
                      <a:pt x="230542" y="29596"/>
                      <a:pt x="230571" y="29654"/>
                      <a:pt x="230601" y="29712"/>
                    </a:cubicBezTo>
                    <a:cubicBezTo>
                      <a:pt x="227086" y="23238"/>
                      <a:pt x="224762" y="16300"/>
                      <a:pt x="223397" y="9071"/>
                    </a:cubicBezTo>
                    <a:cubicBezTo>
                      <a:pt x="222729" y="6052"/>
                      <a:pt x="220376" y="3294"/>
                      <a:pt x="217733" y="1727"/>
                    </a:cubicBezTo>
                    <a:cubicBezTo>
                      <a:pt x="206928" y="-4457"/>
                      <a:pt x="195716" y="7126"/>
                      <a:pt x="200218" y="18129"/>
                    </a:cubicBezTo>
                    <a:cubicBezTo>
                      <a:pt x="150608" y="87075"/>
                      <a:pt x="99574" y="125801"/>
                      <a:pt x="17897" y="150709"/>
                    </a:cubicBezTo>
                    <a:cubicBezTo>
                      <a:pt x="-35664" y="167459"/>
                      <a:pt x="46507" y="211614"/>
                      <a:pt x="62744" y="227290"/>
                    </a:cubicBezTo>
                    <a:cubicBezTo>
                      <a:pt x="82553" y="243431"/>
                      <a:pt x="98093" y="264274"/>
                      <a:pt x="107794" y="287905"/>
                    </a:cubicBezTo>
                    <a:cubicBezTo>
                      <a:pt x="117583" y="310838"/>
                      <a:pt x="123886" y="334120"/>
                      <a:pt x="126616" y="359841"/>
                    </a:cubicBezTo>
                    <a:cubicBezTo>
                      <a:pt x="127865" y="371482"/>
                      <a:pt x="128736" y="383152"/>
                      <a:pt x="129927" y="394822"/>
                    </a:cubicBezTo>
                    <a:cubicBezTo>
                      <a:pt x="130305" y="401557"/>
                      <a:pt x="131902" y="408814"/>
                      <a:pt x="138351" y="412269"/>
                    </a:cubicBezTo>
                    <a:cubicBezTo>
                      <a:pt x="158392" y="420426"/>
                      <a:pt x="168007" y="391222"/>
                      <a:pt x="177679" y="378710"/>
                    </a:cubicBezTo>
                    <a:cubicBezTo>
                      <a:pt x="197982" y="345500"/>
                      <a:pt x="220376" y="313625"/>
                      <a:pt x="245995" y="283898"/>
                    </a:cubicBezTo>
                    <a:cubicBezTo>
                      <a:pt x="271032" y="251617"/>
                      <a:pt x="308211" y="232660"/>
                      <a:pt x="339407" y="207201"/>
                    </a:cubicBezTo>
                    <a:cubicBezTo>
                      <a:pt x="356747" y="195996"/>
                      <a:pt x="354307" y="180755"/>
                      <a:pt x="339871" y="168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2" name="Google Shape;602;p16"/>
            <p:cNvSpPr/>
            <p:nvPr/>
          </p:nvSpPr>
          <p:spPr>
            <a:xfrm rot="-1209253">
              <a:off x="8473210" y="1967719"/>
              <a:ext cx="569174" cy="654378"/>
            </a:xfrm>
            <a:custGeom>
              <a:rect b="b" l="l" r="r" t="t"/>
              <a:pathLst>
                <a:path extrusionOk="0" h="1304782" w="1136857">
                  <a:moveTo>
                    <a:pt x="1079115" y="610704"/>
                  </a:moveTo>
                  <a:cubicBezTo>
                    <a:pt x="1097472" y="619007"/>
                    <a:pt x="1117513" y="621881"/>
                    <a:pt x="1136858" y="626932"/>
                  </a:cubicBezTo>
                  <a:cubicBezTo>
                    <a:pt x="1060322" y="656339"/>
                    <a:pt x="989653" y="698491"/>
                    <a:pt x="923806" y="747145"/>
                  </a:cubicBezTo>
                  <a:cubicBezTo>
                    <a:pt x="899407" y="764389"/>
                    <a:pt x="877739" y="785116"/>
                    <a:pt x="856652" y="806250"/>
                  </a:cubicBezTo>
                  <a:cubicBezTo>
                    <a:pt x="824527" y="836151"/>
                    <a:pt x="798037" y="871423"/>
                    <a:pt x="780726" y="911919"/>
                  </a:cubicBezTo>
                  <a:cubicBezTo>
                    <a:pt x="762253" y="951749"/>
                    <a:pt x="749095" y="993784"/>
                    <a:pt x="734223" y="1035065"/>
                  </a:cubicBezTo>
                  <a:cubicBezTo>
                    <a:pt x="701256" y="1123055"/>
                    <a:pt x="672849" y="1212728"/>
                    <a:pt x="653650" y="1304782"/>
                  </a:cubicBezTo>
                  <a:cubicBezTo>
                    <a:pt x="633695" y="1246839"/>
                    <a:pt x="610052" y="1190317"/>
                    <a:pt x="580803" y="1136437"/>
                  </a:cubicBezTo>
                  <a:cubicBezTo>
                    <a:pt x="546441" y="1068739"/>
                    <a:pt x="508972" y="1002609"/>
                    <a:pt x="461918" y="942807"/>
                  </a:cubicBezTo>
                  <a:cubicBezTo>
                    <a:pt x="432901" y="903588"/>
                    <a:pt x="409112" y="860333"/>
                    <a:pt x="374518" y="825468"/>
                  </a:cubicBezTo>
                  <a:cubicBezTo>
                    <a:pt x="320987" y="772459"/>
                    <a:pt x="266119" y="719218"/>
                    <a:pt x="199546" y="682699"/>
                  </a:cubicBezTo>
                  <a:cubicBezTo>
                    <a:pt x="137968" y="648472"/>
                    <a:pt x="72237" y="612330"/>
                    <a:pt x="0" y="611633"/>
                  </a:cubicBezTo>
                  <a:cubicBezTo>
                    <a:pt x="88793" y="567246"/>
                    <a:pt x="172940" y="513047"/>
                    <a:pt x="250260" y="450778"/>
                  </a:cubicBezTo>
                  <a:cubicBezTo>
                    <a:pt x="308177" y="401949"/>
                    <a:pt x="364265" y="350508"/>
                    <a:pt x="416432" y="295642"/>
                  </a:cubicBezTo>
                  <a:cubicBezTo>
                    <a:pt x="505574" y="193804"/>
                    <a:pt x="555445" y="137167"/>
                    <a:pt x="582516" y="0"/>
                  </a:cubicBezTo>
                  <a:cubicBezTo>
                    <a:pt x="617749" y="74781"/>
                    <a:pt x="643948" y="154207"/>
                    <a:pt x="688476" y="224315"/>
                  </a:cubicBezTo>
                  <a:cubicBezTo>
                    <a:pt x="710580" y="262634"/>
                    <a:pt x="739190" y="296309"/>
                    <a:pt x="765302" y="331842"/>
                  </a:cubicBezTo>
                  <a:cubicBezTo>
                    <a:pt x="789672" y="369465"/>
                    <a:pt x="820722" y="401340"/>
                    <a:pt x="853224" y="431966"/>
                  </a:cubicBezTo>
                  <a:cubicBezTo>
                    <a:pt x="894266" y="476498"/>
                    <a:pt x="940217" y="515776"/>
                    <a:pt x="987184" y="553863"/>
                  </a:cubicBezTo>
                  <a:cubicBezTo>
                    <a:pt x="1015620" y="575868"/>
                    <a:pt x="1046583" y="595318"/>
                    <a:pt x="1079115" y="610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6"/>
            <p:cNvSpPr/>
            <p:nvPr/>
          </p:nvSpPr>
          <p:spPr>
            <a:xfrm rot="-1209253">
              <a:off x="8902972" y="1858184"/>
              <a:ext cx="135910" cy="158258"/>
            </a:xfrm>
            <a:custGeom>
              <a:rect b="b" l="l" r="r" t="t"/>
              <a:pathLst>
                <a:path extrusionOk="0" h="315556" w="271463">
                  <a:moveTo>
                    <a:pt x="213226" y="82010"/>
                  </a:moveTo>
                  <a:cubicBezTo>
                    <a:pt x="230828" y="96641"/>
                    <a:pt x="252177" y="105176"/>
                    <a:pt x="271463" y="117165"/>
                  </a:cubicBezTo>
                  <a:cubicBezTo>
                    <a:pt x="210641" y="189014"/>
                    <a:pt x="187637" y="221180"/>
                    <a:pt x="166840" y="315556"/>
                  </a:cubicBezTo>
                  <a:cubicBezTo>
                    <a:pt x="138782" y="246407"/>
                    <a:pt x="77146" y="187098"/>
                    <a:pt x="9585" y="156385"/>
                  </a:cubicBezTo>
                  <a:cubicBezTo>
                    <a:pt x="6419" y="154875"/>
                    <a:pt x="3195" y="153395"/>
                    <a:pt x="0" y="151885"/>
                  </a:cubicBezTo>
                  <a:cubicBezTo>
                    <a:pt x="33200" y="134612"/>
                    <a:pt x="62739" y="111156"/>
                    <a:pt x="86673" y="82329"/>
                  </a:cubicBezTo>
                  <a:cubicBezTo>
                    <a:pt x="108022" y="56986"/>
                    <a:pt x="128993" y="30714"/>
                    <a:pt x="142035" y="0"/>
                  </a:cubicBezTo>
                  <a:cubicBezTo>
                    <a:pt x="158939" y="32252"/>
                    <a:pt x="184790" y="59599"/>
                    <a:pt x="213226" y="82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6"/>
            <p:cNvSpPr/>
            <p:nvPr/>
          </p:nvSpPr>
          <p:spPr>
            <a:xfrm rot="-1209253">
              <a:off x="9069486" y="2343783"/>
              <a:ext cx="148663" cy="170182"/>
            </a:xfrm>
            <a:custGeom>
              <a:rect b="b" l="l" r="r" t="t"/>
              <a:pathLst>
                <a:path extrusionOk="0" h="339331" w="296936">
                  <a:moveTo>
                    <a:pt x="237131" y="98847"/>
                  </a:moveTo>
                  <a:cubicBezTo>
                    <a:pt x="254239" y="120126"/>
                    <a:pt x="277331" y="135280"/>
                    <a:pt x="296937" y="153975"/>
                  </a:cubicBezTo>
                  <a:cubicBezTo>
                    <a:pt x="273642" y="173919"/>
                    <a:pt x="246019" y="188056"/>
                    <a:pt x="223625" y="209045"/>
                  </a:cubicBezTo>
                  <a:cubicBezTo>
                    <a:pt x="184442" y="247219"/>
                    <a:pt x="153334" y="292855"/>
                    <a:pt x="124810" y="339332"/>
                  </a:cubicBezTo>
                  <a:cubicBezTo>
                    <a:pt x="124607" y="336806"/>
                    <a:pt x="124375" y="334280"/>
                    <a:pt x="124142" y="331755"/>
                  </a:cubicBezTo>
                  <a:cubicBezTo>
                    <a:pt x="119582" y="282955"/>
                    <a:pt x="104333" y="232182"/>
                    <a:pt x="70959" y="194878"/>
                  </a:cubicBezTo>
                  <a:cubicBezTo>
                    <a:pt x="50598" y="171625"/>
                    <a:pt x="22888" y="156878"/>
                    <a:pt x="0" y="136528"/>
                  </a:cubicBezTo>
                  <a:cubicBezTo>
                    <a:pt x="74619" y="110924"/>
                    <a:pt x="137010" y="68946"/>
                    <a:pt x="177703" y="0"/>
                  </a:cubicBezTo>
                  <a:cubicBezTo>
                    <a:pt x="194782" y="34401"/>
                    <a:pt x="211454" y="69846"/>
                    <a:pt x="237131" y="98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7"/>
          <p:cNvSpPr/>
          <p:nvPr/>
        </p:nvSpPr>
        <p:spPr>
          <a:xfrm>
            <a:off x="3896309" y="514350"/>
            <a:ext cx="4733400" cy="134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7"/>
          <p:cNvSpPr/>
          <p:nvPr/>
        </p:nvSpPr>
        <p:spPr>
          <a:xfrm>
            <a:off x="3896309" y="1960200"/>
            <a:ext cx="4733400" cy="134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7"/>
          <p:cNvSpPr/>
          <p:nvPr/>
        </p:nvSpPr>
        <p:spPr>
          <a:xfrm>
            <a:off x="3896309" y="3414359"/>
            <a:ext cx="4733400" cy="134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7"/>
          <p:cNvSpPr txBox="1"/>
          <p:nvPr/>
        </p:nvSpPr>
        <p:spPr>
          <a:xfrm>
            <a:off x="4156526" y="662656"/>
            <a:ext cx="43047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Institution: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Location: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Name of Degree / Major or Minor: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Graduation Year: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Relevant Honors or Awards: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13" name="Google Shape;613;p17"/>
          <p:cNvSpPr txBox="1"/>
          <p:nvPr/>
        </p:nvSpPr>
        <p:spPr>
          <a:xfrm>
            <a:off x="4156526" y="2108505"/>
            <a:ext cx="43047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Institution: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Location: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Name of Degree / Major or Minor: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Graduation Year: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Relevant Honors or Awards: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14" name="Google Shape;614;p17"/>
          <p:cNvSpPr txBox="1"/>
          <p:nvPr/>
        </p:nvSpPr>
        <p:spPr>
          <a:xfrm>
            <a:off x="4156526" y="3562664"/>
            <a:ext cx="43047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Institution: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Location: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Name of Degree / Major or Minor: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Graduation Year: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Relevant Honors or Awards: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15" name="Google Shape;615;p17"/>
          <p:cNvSpPr txBox="1"/>
          <p:nvPr/>
        </p:nvSpPr>
        <p:spPr>
          <a:xfrm>
            <a:off x="514350" y="509588"/>
            <a:ext cx="3027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Educational Background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616" name="Google Shape;616;p17"/>
          <p:cNvGrpSpPr/>
          <p:nvPr/>
        </p:nvGrpSpPr>
        <p:grpSpPr>
          <a:xfrm>
            <a:off x="1707806" y="3000306"/>
            <a:ext cx="1092545" cy="1112518"/>
            <a:chOff x="4081170" y="3456186"/>
            <a:chExt cx="729579" cy="742867"/>
          </a:xfrm>
        </p:grpSpPr>
        <p:sp>
          <p:nvSpPr>
            <p:cNvPr id="617" name="Google Shape;617;p17"/>
            <p:cNvSpPr/>
            <p:nvPr/>
          </p:nvSpPr>
          <p:spPr>
            <a:xfrm>
              <a:off x="4081170" y="3456186"/>
              <a:ext cx="729579" cy="742867"/>
            </a:xfrm>
            <a:custGeom>
              <a:rect b="b" l="l" r="r" t="t"/>
              <a:pathLst>
                <a:path extrusionOk="0" h="1485734" w="1459158">
                  <a:moveTo>
                    <a:pt x="1455465" y="1028959"/>
                  </a:moveTo>
                  <a:cubicBezTo>
                    <a:pt x="1446434" y="955180"/>
                    <a:pt x="1433719" y="881400"/>
                    <a:pt x="1409982" y="810770"/>
                  </a:cubicBezTo>
                  <a:cubicBezTo>
                    <a:pt x="1388116" y="748430"/>
                    <a:pt x="1364379" y="686744"/>
                    <a:pt x="1341147" y="624879"/>
                  </a:cubicBezTo>
                  <a:cubicBezTo>
                    <a:pt x="1334700" y="609903"/>
                    <a:pt x="1330274" y="594363"/>
                    <a:pt x="1325788" y="578733"/>
                  </a:cubicBezTo>
                  <a:cubicBezTo>
                    <a:pt x="1317410" y="554873"/>
                    <a:pt x="1304071" y="533063"/>
                    <a:pt x="1289959" y="512204"/>
                  </a:cubicBezTo>
                  <a:cubicBezTo>
                    <a:pt x="1283186" y="501418"/>
                    <a:pt x="1273323" y="493217"/>
                    <a:pt x="1262271" y="487066"/>
                  </a:cubicBezTo>
                  <a:cubicBezTo>
                    <a:pt x="1256567" y="483203"/>
                    <a:pt x="1248486" y="477647"/>
                    <a:pt x="1241772" y="477973"/>
                  </a:cubicBezTo>
                  <a:cubicBezTo>
                    <a:pt x="1222462" y="464959"/>
                    <a:pt x="1202290" y="453281"/>
                    <a:pt x="1181850" y="442049"/>
                  </a:cubicBezTo>
                  <a:cubicBezTo>
                    <a:pt x="1168868" y="433878"/>
                    <a:pt x="1155944" y="425647"/>
                    <a:pt x="1143021" y="417416"/>
                  </a:cubicBezTo>
                  <a:cubicBezTo>
                    <a:pt x="1140466" y="405590"/>
                    <a:pt x="1138119" y="393734"/>
                    <a:pt x="1135624" y="381878"/>
                  </a:cubicBezTo>
                  <a:cubicBezTo>
                    <a:pt x="1133366" y="372816"/>
                    <a:pt x="1131821" y="362327"/>
                    <a:pt x="1124543" y="355819"/>
                  </a:cubicBezTo>
                  <a:cubicBezTo>
                    <a:pt x="1120116" y="351986"/>
                    <a:pt x="1114085" y="351451"/>
                    <a:pt x="1108678" y="353413"/>
                  </a:cubicBezTo>
                  <a:cubicBezTo>
                    <a:pt x="1101103" y="355047"/>
                    <a:pt x="1093765" y="356265"/>
                    <a:pt x="1085001" y="358167"/>
                  </a:cubicBezTo>
                  <a:cubicBezTo>
                    <a:pt x="1076088" y="360276"/>
                    <a:pt x="1067057" y="362297"/>
                    <a:pt x="1058025" y="364347"/>
                  </a:cubicBezTo>
                  <a:cubicBezTo>
                    <a:pt x="1056748" y="363575"/>
                    <a:pt x="1055500" y="362772"/>
                    <a:pt x="1054223" y="362000"/>
                  </a:cubicBezTo>
                  <a:cubicBezTo>
                    <a:pt x="973950" y="312496"/>
                    <a:pt x="895728" y="259516"/>
                    <a:pt x="813762" y="212628"/>
                  </a:cubicBezTo>
                  <a:cubicBezTo>
                    <a:pt x="766169" y="187163"/>
                    <a:pt x="720002" y="159024"/>
                    <a:pt x="671785" y="134718"/>
                  </a:cubicBezTo>
                  <a:cubicBezTo>
                    <a:pt x="591068" y="95733"/>
                    <a:pt x="511389" y="55144"/>
                    <a:pt x="431236" y="14911"/>
                  </a:cubicBezTo>
                  <a:cubicBezTo>
                    <a:pt x="414510" y="7601"/>
                    <a:pt x="392199" y="-8058"/>
                    <a:pt x="374938" y="5076"/>
                  </a:cubicBezTo>
                  <a:cubicBezTo>
                    <a:pt x="347874" y="39663"/>
                    <a:pt x="327375" y="79063"/>
                    <a:pt x="304618" y="116563"/>
                  </a:cubicBezTo>
                  <a:cubicBezTo>
                    <a:pt x="266740" y="181369"/>
                    <a:pt x="231031" y="247750"/>
                    <a:pt x="198292" y="315349"/>
                  </a:cubicBezTo>
                  <a:cubicBezTo>
                    <a:pt x="157294" y="408740"/>
                    <a:pt x="116801" y="502369"/>
                    <a:pt x="83112" y="598672"/>
                  </a:cubicBezTo>
                  <a:cubicBezTo>
                    <a:pt x="64158" y="648145"/>
                    <a:pt x="46244" y="698094"/>
                    <a:pt x="28478" y="748014"/>
                  </a:cubicBezTo>
                  <a:cubicBezTo>
                    <a:pt x="21378" y="767298"/>
                    <a:pt x="13386" y="786256"/>
                    <a:pt x="6316" y="805540"/>
                  </a:cubicBezTo>
                  <a:cubicBezTo>
                    <a:pt x="3672" y="814603"/>
                    <a:pt x="-2300" y="824409"/>
                    <a:pt x="938" y="833947"/>
                  </a:cubicBezTo>
                  <a:cubicBezTo>
                    <a:pt x="1028" y="834125"/>
                    <a:pt x="1146" y="834244"/>
                    <a:pt x="1265" y="834422"/>
                  </a:cubicBezTo>
                  <a:cubicBezTo>
                    <a:pt x="1354" y="838196"/>
                    <a:pt x="374" y="842712"/>
                    <a:pt x="1473" y="846159"/>
                  </a:cubicBezTo>
                  <a:cubicBezTo>
                    <a:pt x="1681" y="854330"/>
                    <a:pt x="8336" y="867286"/>
                    <a:pt x="9762" y="872813"/>
                  </a:cubicBezTo>
                  <a:cubicBezTo>
                    <a:pt x="25626" y="923059"/>
                    <a:pt x="34034" y="975355"/>
                    <a:pt x="48591" y="1025988"/>
                  </a:cubicBezTo>
                  <a:cubicBezTo>
                    <a:pt x="74021" y="1113258"/>
                    <a:pt x="104770" y="1198834"/>
                    <a:pt x="136914" y="1283786"/>
                  </a:cubicBezTo>
                  <a:cubicBezTo>
                    <a:pt x="154828" y="1325772"/>
                    <a:pt x="169861" y="1368768"/>
                    <a:pt x="184923" y="1411853"/>
                  </a:cubicBezTo>
                  <a:cubicBezTo>
                    <a:pt x="197252" y="1441805"/>
                    <a:pt x="206580" y="1486584"/>
                    <a:pt x="246954" y="1485722"/>
                  </a:cubicBezTo>
                  <a:cubicBezTo>
                    <a:pt x="275118" y="1485960"/>
                    <a:pt x="300311" y="1470539"/>
                    <a:pt x="327227" y="1464091"/>
                  </a:cubicBezTo>
                  <a:cubicBezTo>
                    <a:pt x="387446" y="1448521"/>
                    <a:pt x="446387" y="1428612"/>
                    <a:pt x="506636" y="1413250"/>
                  </a:cubicBezTo>
                  <a:cubicBezTo>
                    <a:pt x="595821" y="1389776"/>
                    <a:pt x="684917" y="1365767"/>
                    <a:pt x="773596" y="1340510"/>
                  </a:cubicBezTo>
                  <a:cubicBezTo>
                    <a:pt x="847630" y="1317749"/>
                    <a:pt x="921396" y="1294157"/>
                    <a:pt x="995548" y="1271752"/>
                  </a:cubicBezTo>
                  <a:cubicBezTo>
                    <a:pt x="1070295" y="1252527"/>
                    <a:pt x="1143437" y="1227894"/>
                    <a:pt x="1217263" y="1205579"/>
                  </a:cubicBezTo>
                  <a:cubicBezTo>
                    <a:pt x="1273739" y="1186473"/>
                    <a:pt x="1332056" y="1173607"/>
                    <a:pt x="1389305" y="1157353"/>
                  </a:cubicBezTo>
                  <a:cubicBezTo>
                    <a:pt x="1464645" y="1124846"/>
                    <a:pt x="1463605" y="1105740"/>
                    <a:pt x="1455465" y="1028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8" name="Google Shape;618;p17"/>
            <p:cNvGrpSpPr/>
            <p:nvPr/>
          </p:nvGrpSpPr>
          <p:grpSpPr>
            <a:xfrm>
              <a:off x="4086005" y="3467386"/>
              <a:ext cx="713240" cy="720422"/>
              <a:chOff x="4086005" y="3467386"/>
              <a:chExt cx="713240" cy="720422"/>
            </a:xfrm>
          </p:grpSpPr>
          <p:sp>
            <p:nvSpPr>
              <p:cNvPr id="619" name="Google Shape;619;p17"/>
              <p:cNvSpPr/>
              <p:nvPr/>
            </p:nvSpPr>
            <p:spPr>
              <a:xfrm>
                <a:off x="4088294" y="3467386"/>
                <a:ext cx="505995" cy="397335"/>
              </a:xfrm>
              <a:custGeom>
                <a:rect b="b" l="l" r="r" t="t"/>
                <a:pathLst>
                  <a:path extrusionOk="0" h="794670" w="1011989">
                    <a:moveTo>
                      <a:pt x="1011989" y="348901"/>
                    </a:moveTo>
                    <a:cubicBezTo>
                      <a:pt x="982994" y="355082"/>
                      <a:pt x="953761" y="360846"/>
                      <a:pt x="924736" y="365987"/>
                    </a:cubicBezTo>
                    <a:cubicBezTo>
                      <a:pt x="876816" y="375258"/>
                      <a:pt x="830411" y="390976"/>
                      <a:pt x="782670" y="401049"/>
                    </a:cubicBezTo>
                    <a:cubicBezTo>
                      <a:pt x="641079" y="435755"/>
                      <a:pt x="496844" y="460596"/>
                      <a:pt x="356145" y="499789"/>
                    </a:cubicBezTo>
                    <a:cubicBezTo>
                      <a:pt x="313959" y="512655"/>
                      <a:pt x="272100" y="526650"/>
                      <a:pt x="230092" y="540081"/>
                    </a:cubicBezTo>
                    <a:cubicBezTo>
                      <a:pt x="215951" y="545103"/>
                      <a:pt x="200859" y="548490"/>
                      <a:pt x="187342" y="555146"/>
                    </a:cubicBezTo>
                    <a:cubicBezTo>
                      <a:pt x="185975" y="555205"/>
                      <a:pt x="184906" y="555859"/>
                      <a:pt x="184252" y="556751"/>
                    </a:cubicBezTo>
                    <a:cubicBezTo>
                      <a:pt x="183777" y="556988"/>
                      <a:pt x="183331" y="557226"/>
                      <a:pt x="182885" y="557523"/>
                    </a:cubicBezTo>
                    <a:cubicBezTo>
                      <a:pt x="182707" y="557137"/>
                      <a:pt x="182529" y="556780"/>
                      <a:pt x="182321" y="556424"/>
                    </a:cubicBezTo>
                    <a:cubicBezTo>
                      <a:pt x="181281" y="554552"/>
                      <a:pt x="178340" y="554314"/>
                      <a:pt x="177122" y="556067"/>
                    </a:cubicBezTo>
                    <a:cubicBezTo>
                      <a:pt x="175696" y="558296"/>
                      <a:pt x="175339" y="560881"/>
                      <a:pt x="175339" y="563496"/>
                    </a:cubicBezTo>
                    <a:cubicBezTo>
                      <a:pt x="175131" y="563852"/>
                      <a:pt x="174953" y="564238"/>
                      <a:pt x="174864" y="564625"/>
                    </a:cubicBezTo>
                    <a:cubicBezTo>
                      <a:pt x="174389" y="565992"/>
                      <a:pt x="174745" y="567032"/>
                      <a:pt x="175518" y="567745"/>
                    </a:cubicBezTo>
                    <a:cubicBezTo>
                      <a:pt x="175547" y="568250"/>
                      <a:pt x="175547" y="568755"/>
                      <a:pt x="175577" y="569230"/>
                    </a:cubicBezTo>
                    <a:cubicBezTo>
                      <a:pt x="176587" y="582304"/>
                      <a:pt x="178370" y="595260"/>
                      <a:pt x="180717" y="608126"/>
                    </a:cubicBezTo>
                    <a:cubicBezTo>
                      <a:pt x="188381" y="647259"/>
                      <a:pt x="197324" y="686125"/>
                      <a:pt x="206058" y="724991"/>
                    </a:cubicBezTo>
                    <a:cubicBezTo>
                      <a:pt x="203770" y="725288"/>
                      <a:pt x="201483" y="725912"/>
                      <a:pt x="199463" y="726596"/>
                    </a:cubicBezTo>
                    <a:cubicBezTo>
                      <a:pt x="182024" y="729329"/>
                      <a:pt x="166962" y="736104"/>
                      <a:pt x="149820" y="740710"/>
                    </a:cubicBezTo>
                    <a:cubicBezTo>
                      <a:pt x="111021" y="750812"/>
                      <a:pt x="72192" y="761569"/>
                      <a:pt x="35234" y="777169"/>
                    </a:cubicBezTo>
                    <a:cubicBezTo>
                      <a:pt x="24094" y="781685"/>
                      <a:pt x="12448" y="785726"/>
                      <a:pt x="2406" y="792531"/>
                    </a:cubicBezTo>
                    <a:cubicBezTo>
                      <a:pt x="1575" y="793185"/>
                      <a:pt x="683" y="793868"/>
                      <a:pt x="0" y="794670"/>
                    </a:cubicBezTo>
                    <a:cubicBezTo>
                      <a:pt x="53564" y="676854"/>
                      <a:pt x="93314" y="553274"/>
                      <a:pt x="144443" y="434388"/>
                    </a:cubicBezTo>
                    <a:cubicBezTo>
                      <a:pt x="171923" y="374069"/>
                      <a:pt x="195571" y="311878"/>
                      <a:pt x="226973" y="253430"/>
                    </a:cubicBezTo>
                    <a:cubicBezTo>
                      <a:pt x="273377" y="167319"/>
                      <a:pt x="319218" y="80525"/>
                      <a:pt x="374980" y="0"/>
                    </a:cubicBezTo>
                    <a:cubicBezTo>
                      <a:pt x="397470" y="4873"/>
                      <a:pt x="414909" y="17888"/>
                      <a:pt x="436388" y="27456"/>
                    </a:cubicBezTo>
                    <a:cubicBezTo>
                      <a:pt x="460303" y="38866"/>
                      <a:pt x="481753" y="50276"/>
                      <a:pt x="505995" y="62726"/>
                    </a:cubicBezTo>
                    <a:cubicBezTo>
                      <a:pt x="557064" y="89053"/>
                      <a:pt x="610063" y="113448"/>
                      <a:pt x="661519" y="139834"/>
                    </a:cubicBezTo>
                    <a:cubicBezTo>
                      <a:pt x="720312" y="171895"/>
                      <a:pt x="779224" y="203897"/>
                      <a:pt x="836531" y="238484"/>
                    </a:cubicBezTo>
                    <a:cubicBezTo>
                      <a:pt x="895621" y="274349"/>
                      <a:pt x="953493" y="312115"/>
                      <a:pt x="1011989" y="3489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7"/>
              <p:cNvSpPr/>
              <p:nvPr/>
            </p:nvSpPr>
            <p:spPr>
              <a:xfrm>
                <a:off x="4086005" y="3840414"/>
                <a:ext cx="119860" cy="59963"/>
              </a:xfrm>
              <a:custGeom>
                <a:rect b="b" l="l" r="r" t="t"/>
                <a:pathLst>
                  <a:path extrusionOk="0" h="119925" w="239720">
                    <a:moveTo>
                      <a:pt x="215687" y="0"/>
                    </a:moveTo>
                    <a:cubicBezTo>
                      <a:pt x="225104" y="39638"/>
                      <a:pt x="231284" y="79990"/>
                      <a:pt x="239721" y="119926"/>
                    </a:cubicBezTo>
                    <a:cubicBezTo>
                      <a:pt x="212033" y="113121"/>
                      <a:pt x="184344" y="106465"/>
                      <a:pt x="156656" y="99839"/>
                    </a:cubicBezTo>
                    <a:cubicBezTo>
                      <a:pt x="129651" y="93956"/>
                      <a:pt x="103329" y="85101"/>
                      <a:pt x="76176" y="79782"/>
                    </a:cubicBezTo>
                    <a:cubicBezTo>
                      <a:pt x="50923" y="75741"/>
                      <a:pt x="25463" y="71165"/>
                      <a:pt x="3" y="69412"/>
                    </a:cubicBezTo>
                    <a:cubicBezTo>
                      <a:pt x="3" y="65965"/>
                      <a:pt x="-86" y="62548"/>
                      <a:pt x="686" y="60676"/>
                    </a:cubicBezTo>
                    <a:cubicBezTo>
                      <a:pt x="984" y="59220"/>
                      <a:pt x="1370" y="57705"/>
                      <a:pt x="1815" y="56070"/>
                    </a:cubicBezTo>
                    <a:cubicBezTo>
                      <a:pt x="1994" y="55446"/>
                      <a:pt x="2023" y="54852"/>
                      <a:pt x="1934" y="54317"/>
                    </a:cubicBezTo>
                    <a:cubicBezTo>
                      <a:pt x="2380" y="53366"/>
                      <a:pt x="2825" y="52415"/>
                      <a:pt x="3241" y="51435"/>
                    </a:cubicBezTo>
                    <a:cubicBezTo>
                      <a:pt x="3212" y="52059"/>
                      <a:pt x="3360" y="52713"/>
                      <a:pt x="3776" y="53218"/>
                    </a:cubicBezTo>
                    <a:cubicBezTo>
                      <a:pt x="7014" y="56843"/>
                      <a:pt x="12659" y="54852"/>
                      <a:pt x="16878" y="54287"/>
                    </a:cubicBezTo>
                    <a:cubicBezTo>
                      <a:pt x="35505" y="49860"/>
                      <a:pt x="53508" y="43531"/>
                      <a:pt x="71838" y="38064"/>
                    </a:cubicBezTo>
                    <a:cubicBezTo>
                      <a:pt x="119728" y="25703"/>
                      <a:pt x="168718" y="14976"/>
                      <a:pt x="215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17"/>
              <p:cNvSpPr/>
              <p:nvPr/>
            </p:nvSpPr>
            <p:spPr>
              <a:xfrm>
                <a:off x="4667089" y="3712912"/>
                <a:ext cx="43954" cy="45729"/>
              </a:xfrm>
              <a:custGeom>
                <a:rect b="b" l="l" r="r" t="t"/>
                <a:pathLst>
                  <a:path extrusionOk="0" h="91459" w="87907">
                    <a:moveTo>
                      <a:pt x="87907" y="0"/>
                    </a:moveTo>
                    <a:cubicBezTo>
                      <a:pt x="84134" y="3625"/>
                      <a:pt x="81431" y="8706"/>
                      <a:pt x="77925" y="12480"/>
                    </a:cubicBezTo>
                    <a:cubicBezTo>
                      <a:pt x="58110" y="38093"/>
                      <a:pt x="43226" y="67094"/>
                      <a:pt x="21776" y="91460"/>
                    </a:cubicBezTo>
                    <a:cubicBezTo>
                      <a:pt x="17587" y="73483"/>
                      <a:pt x="12685" y="55565"/>
                      <a:pt x="7397" y="37885"/>
                    </a:cubicBezTo>
                    <a:cubicBezTo>
                      <a:pt x="4753" y="29952"/>
                      <a:pt x="2288" y="21959"/>
                      <a:pt x="0" y="13936"/>
                    </a:cubicBezTo>
                    <a:cubicBezTo>
                      <a:pt x="29471" y="12539"/>
                      <a:pt x="58555" y="3922"/>
                      <a:pt x="879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7"/>
              <p:cNvSpPr/>
              <p:nvPr/>
            </p:nvSpPr>
            <p:spPr>
              <a:xfrm>
                <a:off x="4656691" y="3681043"/>
                <a:ext cx="39393" cy="33101"/>
              </a:xfrm>
              <a:custGeom>
                <a:rect b="b" l="l" r="r" t="t"/>
                <a:pathLst>
                  <a:path extrusionOk="0" h="66202" w="78786">
                    <a:moveTo>
                      <a:pt x="74360" y="44601"/>
                    </a:moveTo>
                    <a:cubicBezTo>
                      <a:pt x="75816" y="45343"/>
                      <a:pt x="77301" y="46294"/>
                      <a:pt x="78787" y="47423"/>
                    </a:cubicBezTo>
                    <a:cubicBezTo>
                      <a:pt x="72964" y="48909"/>
                      <a:pt x="67141" y="50543"/>
                      <a:pt x="61378" y="52297"/>
                    </a:cubicBezTo>
                    <a:cubicBezTo>
                      <a:pt x="46850" y="57140"/>
                      <a:pt x="32026" y="61270"/>
                      <a:pt x="17498" y="66203"/>
                    </a:cubicBezTo>
                    <a:cubicBezTo>
                      <a:pt x="11438" y="44185"/>
                      <a:pt x="6090" y="22018"/>
                      <a:pt x="0" y="0"/>
                    </a:cubicBezTo>
                    <a:cubicBezTo>
                      <a:pt x="2525" y="1634"/>
                      <a:pt x="5021" y="3239"/>
                      <a:pt x="7576" y="4843"/>
                    </a:cubicBezTo>
                    <a:cubicBezTo>
                      <a:pt x="29738" y="18363"/>
                      <a:pt x="53000" y="29862"/>
                      <a:pt x="74360" y="44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17"/>
              <p:cNvSpPr/>
              <p:nvPr/>
            </p:nvSpPr>
            <p:spPr>
              <a:xfrm>
                <a:off x="4560926" y="3716240"/>
                <a:ext cx="238319" cy="279386"/>
              </a:xfrm>
              <a:custGeom>
                <a:rect b="b" l="l" r="r" t="t"/>
                <a:pathLst>
                  <a:path extrusionOk="0" h="558771" w="476638">
                    <a:moveTo>
                      <a:pt x="471979" y="498600"/>
                    </a:moveTo>
                    <a:cubicBezTo>
                      <a:pt x="473999" y="518538"/>
                      <a:pt x="477088" y="538714"/>
                      <a:pt x="476583" y="558771"/>
                    </a:cubicBezTo>
                    <a:cubicBezTo>
                      <a:pt x="469334" y="555354"/>
                      <a:pt x="461729" y="552650"/>
                      <a:pt x="454599" y="548936"/>
                    </a:cubicBezTo>
                    <a:cubicBezTo>
                      <a:pt x="388854" y="516963"/>
                      <a:pt x="318326" y="497263"/>
                      <a:pt x="248630" y="475958"/>
                    </a:cubicBezTo>
                    <a:cubicBezTo>
                      <a:pt x="177092" y="453078"/>
                      <a:pt x="104901" y="432160"/>
                      <a:pt x="31640" y="415282"/>
                    </a:cubicBezTo>
                    <a:cubicBezTo>
                      <a:pt x="21093" y="413143"/>
                      <a:pt x="10546" y="410706"/>
                      <a:pt x="0" y="408270"/>
                    </a:cubicBezTo>
                    <a:cubicBezTo>
                      <a:pt x="2228" y="405744"/>
                      <a:pt x="4308" y="403278"/>
                      <a:pt x="6268" y="401406"/>
                    </a:cubicBezTo>
                    <a:cubicBezTo>
                      <a:pt x="20350" y="385271"/>
                      <a:pt x="33422" y="368305"/>
                      <a:pt x="47355" y="352021"/>
                    </a:cubicBezTo>
                    <a:cubicBezTo>
                      <a:pt x="67884" y="326111"/>
                      <a:pt x="89096" y="303498"/>
                      <a:pt x="110575" y="277350"/>
                    </a:cubicBezTo>
                    <a:cubicBezTo>
                      <a:pt x="152286" y="227342"/>
                      <a:pt x="191649" y="175520"/>
                      <a:pt x="229260" y="122362"/>
                    </a:cubicBezTo>
                    <a:cubicBezTo>
                      <a:pt x="242213" y="104653"/>
                      <a:pt x="256949" y="88280"/>
                      <a:pt x="269129" y="70066"/>
                    </a:cubicBezTo>
                    <a:cubicBezTo>
                      <a:pt x="277418" y="58031"/>
                      <a:pt x="283270" y="44660"/>
                      <a:pt x="290371" y="31972"/>
                    </a:cubicBezTo>
                    <a:cubicBezTo>
                      <a:pt x="296253" y="21335"/>
                      <a:pt x="303591" y="11321"/>
                      <a:pt x="308047" y="0"/>
                    </a:cubicBezTo>
                    <a:cubicBezTo>
                      <a:pt x="322842" y="20354"/>
                      <a:pt x="335468" y="41154"/>
                      <a:pt x="344499" y="65044"/>
                    </a:cubicBezTo>
                    <a:cubicBezTo>
                      <a:pt x="353026" y="97343"/>
                      <a:pt x="366662" y="127978"/>
                      <a:pt x="377951" y="159415"/>
                    </a:cubicBezTo>
                    <a:cubicBezTo>
                      <a:pt x="409323" y="243773"/>
                      <a:pt x="444201" y="326230"/>
                      <a:pt x="458699" y="415758"/>
                    </a:cubicBezTo>
                    <a:cubicBezTo>
                      <a:pt x="464492" y="443184"/>
                      <a:pt x="467998" y="470937"/>
                      <a:pt x="471979" y="498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>
                <a:off x="4204350" y="3923470"/>
                <a:ext cx="593204" cy="264338"/>
              </a:xfrm>
              <a:custGeom>
                <a:rect b="b" l="l" r="r" t="t"/>
                <a:pathLst>
                  <a:path extrusionOk="0" h="528675" w="1186407">
                    <a:moveTo>
                      <a:pt x="1167810" y="159612"/>
                    </a:moveTo>
                    <a:cubicBezTo>
                      <a:pt x="1173960" y="161395"/>
                      <a:pt x="1180050" y="166209"/>
                      <a:pt x="1186408" y="167279"/>
                    </a:cubicBezTo>
                    <a:cubicBezTo>
                      <a:pt x="1181298" y="178035"/>
                      <a:pt x="1169147" y="183383"/>
                      <a:pt x="1158898" y="189386"/>
                    </a:cubicBezTo>
                    <a:cubicBezTo>
                      <a:pt x="1129635" y="207868"/>
                      <a:pt x="1094371" y="210423"/>
                      <a:pt x="1061989" y="220764"/>
                    </a:cubicBezTo>
                    <a:cubicBezTo>
                      <a:pt x="1018377" y="231906"/>
                      <a:pt x="975537" y="245575"/>
                      <a:pt x="932579" y="258946"/>
                    </a:cubicBezTo>
                    <a:cubicBezTo>
                      <a:pt x="888224" y="271396"/>
                      <a:pt x="845028" y="287561"/>
                      <a:pt x="800614" y="299743"/>
                    </a:cubicBezTo>
                    <a:cubicBezTo>
                      <a:pt x="769449" y="307202"/>
                      <a:pt x="738731" y="316264"/>
                      <a:pt x="708250" y="326040"/>
                    </a:cubicBezTo>
                    <a:cubicBezTo>
                      <a:pt x="604954" y="357834"/>
                      <a:pt x="501984" y="390579"/>
                      <a:pt x="397588" y="418659"/>
                    </a:cubicBezTo>
                    <a:cubicBezTo>
                      <a:pt x="308433" y="442549"/>
                      <a:pt x="218803" y="464745"/>
                      <a:pt x="130688" y="492201"/>
                    </a:cubicBezTo>
                    <a:cubicBezTo>
                      <a:pt x="104217" y="499807"/>
                      <a:pt x="77331" y="506047"/>
                      <a:pt x="51307" y="514991"/>
                    </a:cubicBezTo>
                    <a:cubicBezTo>
                      <a:pt x="37136" y="518973"/>
                      <a:pt x="16666" y="529670"/>
                      <a:pt x="0" y="528600"/>
                    </a:cubicBezTo>
                    <a:cubicBezTo>
                      <a:pt x="10547" y="518646"/>
                      <a:pt x="26708" y="498530"/>
                      <a:pt x="32145" y="493538"/>
                    </a:cubicBezTo>
                    <a:cubicBezTo>
                      <a:pt x="102405" y="421273"/>
                      <a:pt x="168893" y="345592"/>
                      <a:pt x="236806" y="271069"/>
                    </a:cubicBezTo>
                    <a:cubicBezTo>
                      <a:pt x="255047" y="251458"/>
                      <a:pt x="272219" y="230896"/>
                      <a:pt x="289776" y="210661"/>
                    </a:cubicBezTo>
                    <a:cubicBezTo>
                      <a:pt x="320049" y="178332"/>
                      <a:pt x="352996" y="146122"/>
                      <a:pt x="384249" y="114417"/>
                    </a:cubicBezTo>
                    <a:cubicBezTo>
                      <a:pt x="423108" y="77929"/>
                      <a:pt x="460838" y="38855"/>
                      <a:pt x="509560" y="15589"/>
                    </a:cubicBezTo>
                    <a:cubicBezTo>
                      <a:pt x="536387" y="1980"/>
                      <a:pt x="567254" y="1356"/>
                      <a:pt x="596903" y="316"/>
                    </a:cubicBezTo>
                    <a:cubicBezTo>
                      <a:pt x="639980" y="-2180"/>
                      <a:pt x="681096" y="10686"/>
                      <a:pt x="723075" y="19036"/>
                    </a:cubicBezTo>
                    <a:cubicBezTo>
                      <a:pt x="791285" y="34992"/>
                      <a:pt x="859318" y="52345"/>
                      <a:pt x="925865" y="74303"/>
                    </a:cubicBezTo>
                    <a:cubicBezTo>
                      <a:pt x="988312" y="94687"/>
                      <a:pt x="1051026" y="109455"/>
                      <a:pt x="1111929" y="135128"/>
                    </a:cubicBezTo>
                    <a:cubicBezTo>
                      <a:pt x="1130675" y="142973"/>
                      <a:pt x="1149659" y="150371"/>
                      <a:pt x="1167810" y="1596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>
                <a:off x="4086273" y="3879043"/>
                <a:ext cx="308032" cy="308149"/>
              </a:xfrm>
              <a:custGeom>
                <a:rect b="b" l="l" r="r" t="t"/>
                <a:pathLst>
                  <a:path extrusionOk="0" h="616297" w="616064">
                    <a:moveTo>
                      <a:pt x="615114" y="177571"/>
                    </a:moveTo>
                    <a:cubicBezTo>
                      <a:pt x="615411" y="177660"/>
                      <a:pt x="615768" y="177719"/>
                      <a:pt x="616065" y="177779"/>
                    </a:cubicBezTo>
                    <a:cubicBezTo>
                      <a:pt x="592387" y="200985"/>
                      <a:pt x="569422" y="225054"/>
                      <a:pt x="546220" y="248706"/>
                    </a:cubicBezTo>
                    <a:cubicBezTo>
                      <a:pt x="505133" y="289414"/>
                      <a:pt x="470315" y="335887"/>
                      <a:pt x="430951" y="378259"/>
                    </a:cubicBezTo>
                    <a:cubicBezTo>
                      <a:pt x="392122" y="423335"/>
                      <a:pt x="352253" y="467519"/>
                      <a:pt x="313781" y="512922"/>
                    </a:cubicBezTo>
                    <a:cubicBezTo>
                      <a:pt x="283894" y="545578"/>
                      <a:pt x="252849" y="578501"/>
                      <a:pt x="229646" y="616297"/>
                    </a:cubicBezTo>
                    <a:cubicBezTo>
                      <a:pt x="224953" y="614930"/>
                      <a:pt x="220764" y="612226"/>
                      <a:pt x="217288" y="607710"/>
                    </a:cubicBezTo>
                    <a:cubicBezTo>
                      <a:pt x="198156" y="572647"/>
                      <a:pt x="187936" y="534346"/>
                      <a:pt x="174062" y="496728"/>
                    </a:cubicBezTo>
                    <a:cubicBezTo>
                      <a:pt x="151484" y="440777"/>
                      <a:pt x="129291" y="384677"/>
                      <a:pt x="109505" y="327686"/>
                    </a:cubicBezTo>
                    <a:cubicBezTo>
                      <a:pt x="95127" y="292742"/>
                      <a:pt x="83837" y="257234"/>
                      <a:pt x="72192" y="221161"/>
                    </a:cubicBezTo>
                    <a:cubicBezTo>
                      <a:pt x="55971" y="175164"/>
                      <a:pt x="44592" y="127681"/>
                      <a:pt x="31491" y="80763"/>
                    </a:cubicBezTo>
                    <a:cubicBezTo>
                      <a:pt x="23618" y="52802"/>
                      <a:pt x="15359" y="24871"/>
                      <a:pt x="0" y="0"/>
                    </a:cubicBezTo>
                    <a:cubicBezTo>
                      <a:pt x="14141" y="4754"/>
                      <a:pt x="40285" y="8914"/>
                      <a:pt x="44444" y="10192"/>
                    </a:cubicBezTo>
                    <a:cubicBezTo>
                      <a:pt x="70974" y="14887"/>
                      <a:pt x="98246" y="23623"/>
                      <a:pt x="124241" y="31853"/>
                    </a:cubicBezTo>
                    <a:cubicBezTo>
                      <a:pt x="164555" y="43174"/>
                      <a:pt x="205107" y="53693"/>
                      <a:pt x="245600" y="64331"/>
                    </a:cubicBezTo>
                    <a:cubicBezTo>
                      <a:pt x="246521" y="65341"/>
                      <a:pt x="247680" y="66143"/>
                      <a:pt x="249135" y="66648"/>
                    </a:cubicBezTo>
                    <a:cubicBezTo>
                      <a:pt x="251542" y="67748"/>
                      <a:pt x="254007" y="67837"/>
                      <a:pt x="256295" y="67154"/>
                    </a:cubicBezTo>
                    <a:cubicBezTo>
                      <a:pt x="272783" y="71492"/>
                      <a:pt x="289271" y="75860"/>
                      <a:pt x="305730" y="80317"/>
                    </a:cubicBezTo>
                    <a:cubicBezTo>
                      <a:pt x="364553" y="100047"/>
                      <a:pt x="423524" y="119480"/>
                      <a:pt x="483357" y="136060"/>
                    </a:cubicBezTo>
                    <a:cubicBezTo>
                      <a:pt x="527771" y="148600"/>
                      <a:pt x="569927" y="168062"/>
                      <a:pt x="615114" y="177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6" name="Google Shape;626;p17"/>
            <p:cNvSpPr/>
            <p:nvPr/>
          </p:nvSpPr>
          <p:spPr>
            <a:xfrm>
              <a:off x="4181682" y="3643931"/>
              <a:ext cx="488467" cy="317657"/>
            </a:xfrm>
            <a:custGeom>
              <a:rect b="b" l="l" r="r" t="t"/>
              <a:pathLst>
                <a:path extrusionOk="0" h="635314" w="976933">
                  <a:moveTo>
                    <a:pt x="970695" y="235216"/>
                  </a:moveTo>
                  <a:cubicBezTo>
                    <a:pt x="971764" y="240148"/>
                    <a:pt x="973190" y="245348"/>
                    <a:pt x="976933" y="248736"/>
                  </a:cubicBezTo>
                  <a:cubicBezTo>
                    <a:pt x="924528" y="316781"/>
                    <a:pt x="873756" y="385687"/>
                    <a:pt x="816092" y="449661"/>
                  </a:cubicBezTo>
                  <a:cubicBezTo>
                    <a:pt x="816062" y="449691"/>
                    <a:pt x="816062" y="449691"/>
                    <a:pt x="816062" y="449691"/>
                  </a:cubicBezTo>
                  <a:cubicBezTo>
                    <a:pt x="815943" y="449810"/>
                    <a:pt x="815824" y="449988"/>
                    <a:pt x="815706" y="450107"/>
                  </a:cubicBezTo>
                  <a:cubicBezTo>
                    <a:pt x="798088" y="469956"/>
                    <a:pt x="781006" y="491826"/>
                    <a:pt x="763597" y="512090"/>
                  </a:cubicBezTo>
                  <a:cubicBezTo>
                    <a:pt x="756764" y="520648"/>
                    <a:pt x="749901" y="529206"/>
                    <a:pt x="742207" y="537080"/>
                  </a:cubicBezTo>
                  <a:cubicBezTo>
                    <a:pt x="739177" y="539903"/>
                    <a:pt x="735314" y="543290"/>
                    <a:pt x="732789" y="547034"/>
                  </a:cubicBezTo>
                  <a:cubicBezTo>
                    <a:pt x="702219" y="540348"/>
                    <a:pt x="671412" y="535059"/>
                    <a:pt x="640039" y="536931"/>
                  </a:cubicBezTo>
                  <a:cubicBezTo>
                    <a:pt x="580622" y="536783"/>
                    <a:pt x="543368" y="549619"/>
                    <a:pt x="495656" y="584949"/>
                  </a:cubicBezTo>
                  <a:cubicBezTo>
                    <a:pt x="475692" y="600757"/>
                    <a:pt x="456768" y="617724"/>
                    <a:pt x="438349" y="635314"/>
                  </a:cubicBezTo>
                  <a:cubicBezTo>
                    <a:pt x="437903" y="631273"/>
                    <a:pt x="435378" y="627470"/>
                    <a:pt x="430327" y="625954"/>
                  </a:cubicBezTo>
                  <a:cubicBezTo>
                    <a:pt x="381219" y="615257"/>
                    <a:pt x="335112" y="594071"/>
                    <a:pt x="286449" y="581443"/>
                  </a:cubicBezTo>
                  <a:cubicBezTo>
                    <a:pt x="233449" y="566853"/>
                    <a:pt x="180895" y="550629"/>
                    <a:pt x="128757" y="533276"/>
                  </a:cubicBezTo>
                  <a:cubicBezTo>
                    <a:pt x="110070" y="528344"/>
                    <a:pt x="91354" y="523590"/>
                    <a:pt x="72637" y="518895"/>
                  </a:cubicBezTo>
                  <a:cubicBezTo>
                    <a:pt x="70112" y="505732"/>
                    <a:pt x="66636" y="492747"/>
                    <a:pt x="63962" y="479613"/>
                  </a:cubicBezTo>
                  <a:cubicBezTo>
                    <a:pt x="54574" y="427495"/>
                    <a:pt x="40374" y="375971"/>
                    <a:pt x="26916" y="324595"/>
                  </a:cubicBezTo>
                  <a:cubicBezTo>
                    <a:pt x="19726" y="297585"/>
                    <a:pt x="12686" y="270486"/>
                    <a:pt x="6536" y="243179"/>
                  </a:cubicBezTo>
                  <a:cubicBezTo>
                    <a:pt x="4040" y="233849"/>
                    <a:pt x="2822" y="223806"/>
                    <a:pt x="0" y="214446"/>
                  </a:cubicBezTo>
                  <a:cubicBezTo>
                    <a:pt x="16934" y="211088"/>
                    <a:pt x="33571" y="206185"/>
                    <a:pt x="50237" y="201698"/>
                  </a:cubicBezTo>
                  <a:cubicBezTo>
                    <a:pt x="132945" y="177244"/>
                    <a:pt x="215297" y="151690"/>
                    <a:pt x="299996" y="134753"/>
                  </a:cubicBezTo>
                  <a:cubicBezTo>
                    <a:pt x="357690" y="120728"/>
                    <a:pt x="416483" y="111249"/>
                    <a:pt x="474831" y="98056"/>
                  </a:cubicBezTo>
                  <a:cubicBezTo>
                    <a:pt x="517403" y="88221"/>
                    <a:pt x="559856" y="77969"/>
                    <a:pt x="602607" y="68818"/>
                  </a:cubicBezTo>
                  <a:cubicBezTo>
                    <a:pt x="644585" y="59844"/>
                    <a:pt x="685761" y="47186"/>
                    <a:pt x="727590" y="37558"/>
                  </a:cubicBezTo>
                  <a:cubicBezTo>
                    <a:pt x="768142" y="30516"/>
                    <a:pt x="808189" y="22196"/>
                    <a:pt x="848325" y="13639"/>
                  </a:cubicBezTo>
                  <a:cubicBezTo>
                    <a:pt x="849544" y="12926"/>
                    <a:pt x="850910" y="12539"/>
                    <a:pt x="852366" y="12272"/>
                  </a:cubicBezTo>
                  <a:cubicBezTo>
                    <a:pt x="852722" y="12212"/>
                    <a:pt x="853079" y="12153"/>
                    <a:pt x="853435" y="12094"/>
                  </a:cubicBezTo>
                  <a:cubicBezTo>
                    <a:pt x="854535" y="11945"/>
                    <a:pt x="855634" y="11826"/>
                    <a:pt x="856703" y="11707"/>
                  </a:cubicBezTo>
                  <a:cubicBezTo>
                    <a:pt x="857179" y="11678"/>
                    <a:pt x="857624" y="11588"/>
                    <a:pt x="858100" y="11559"/>
                  </a:cubicBezTo>
                  <a:cubicBezTo>
                    <a:pt x="861427" y="11172"/>
                    <a:pt x="864784" y="10816"/>
                    <a:pt x="868111" y="10548"/>
                  </a:cubicBezTo>
                  <a:cubicBezTo>
                    <a:pt x="869834" y="10400"/>
                    <a:pt x="871558" y="10251"/>
                    <a:pt x="873310" y="10162"/>
                  </a:cubicBezTo>
                  <a:cubicBezTo>
                    <a:pt x="874112" y="9865"/>
                    <a:pt x="874915" y="9598"/>
                    <a:pt x="875717" y="9300"/>
                  </a:cubicBezTo>
                  <a:cubicBezTo>
                    <a:pt x="878896" y="8171"/>
                    <a:pt x="882163" y="6983"/>
                    <a:pt x="885520" y="6180"/>
                  </a:cubicBezTo>
                  <a:cubicBezTo>
                    <a:pt x="885313" y="6062"/>
                    <a:pt x="885134" y="5943"/>
                    <a:pt x="884956" y="5824"/>
                  </a:cubicBezTo>
                  <a:cubicBezTo>
                    <a:pt x="894047" y="3893"/>
                    <a:pt x="903197" y="1931"/>
                    <a:pt x="912318" y="0"/>
                  </a:cubicBezTo>
                  <a:cubicBezTo>
                    <a:pt x="914546" y="15422"/>
                    <a:pt x="917011" y="30605"/>
                    <a:pt x="920814" y="45908"/>
                  </a:cubicBezTo>
                  <a:cubicBezTo>
                    <a:pt x="923904" y="58477"/>
                    <a:pt x="923488" y="71789"/>
                    <a:pt x="927142" y="84180"/>
                  </a:cubicBezTo>
                  <a:cubicBezTo>
                    <a:pt x="927855" y="85873"/>
                    <a:pt x="929222" y="87121"/>
                    <a:pt x="930856" y="87745"/>
                  </a:cubicBezTo>
                  <a:cubicBezTo>
                    <a:pt x="930974" y="88132"/>
                    <a:pt x="931064" y="88577"/>
                    <a:pt x="931182" y="88964"/>
                  </a:cubicBezTo>
                  <a:cubicBezTo>
                    <a:pt x="931212" y="88993"/>
                    <a:pt x="931212" y="88993"/>
                    <a:pt x="931212" y="89023"/>
                  </a:cubicBezTo>
                  <a:cubicBezTo>
                    <a:pt x="940006" y="125452"/>
                    <a:pt x="950018" y="161644"/>
                    <a:pt x="961129" y="197449"/>
                  </a:cubicBezTo>
                  <a:cubicBezTo>
                    <a:pt x="964367" y="210078"/>
                    <a:pt x="967397" y="222676"/>
                    <a:pt x="970695" y="2352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17"/>
          <p:cNvGrpSpPr/>
          <p:nvPr/>
        </p:nvGrpSpPr>
        <p:grpSpPr>
          <a:xfrm rot="735624">
            <a:off x="202723" y="4235541"/>
            <a:ext cx="1416663" cy="1014028"/>
            <a:chOff x="4907720" y="2474804"/>
            <a:chExt cx="708181" cy="506906"/>
          </a:xfrm>
        </p:grpSpPr>
        <p:sp>
          <p:nvSpPr>
            <p:cNvPr id="628" name="Google Shape;628;p17"/>
            <p:cNvSpPr/>
            <p:nvPr/>
          </p:nvSpPr>
          <p:spPr>
            <a:xfrm>
              <a:off x="4907720" y="2474804"/>
              <a:ext cx="708181" cy="506906"/>
            </a:xfrm>
            <a:custGeom>
              <a:rect b="b" l="l" r="r" t="t"/>
              <a:pathLst>
                <a:path extrusionOk="0" h="1013813" w="1416362">
                  <a:moveTo>
                    <a:pt x="1415812" y="477529"/>
                  </a:moveTo>
                  <a:cubicBezTo>
                    <a:pt x="1413886" y="358614"/>
                    <a:pt x="1420798" y="242079"/>
                    <a:pt x="1407909" y="123730"/>
                  </a:cubicBezTo>
                  <a:cubicBezTo>
                    <a:pt x="1406691" y="105961"/>
                    <a:pt x="1406182" y="84791"/>
                    <a:pt x="1406012" y="66199"/>
                  </a:cubicBezTo>
                  <a:cubicBezTo>
                    <a:pt x="1408249" y="52341"/>
                    <a:pt x="1397401" y="43385"/>
                    <a:pt x="1385419" y="39786"/>
                  </a:cubicBezTo>
                  <a:cubicBezTo>
                    <a:pt x="1352844" y="30859"/>
                    <a:pt x="1318287" y="33466"/>
                    <a:pt x="1284777" y="32588"/>
                  </a:cubicBezTo>
                  <a:cubicBezTo>
                    <a:pt x="1240560" y="32078"/>
                    <a:pt x="1196401" y="35308"/>
                    <a:pt x="1152184" y="35620"/>
                  </a:cubicBezTo>
                  <a:cubicBezTo>
                    <a:pt x="1092190" y="36017"/>
                    <a:pt x="1032054" y="38511"/>
                    <a:pt x="972145" y="34345"/>
                  </a:cubicBezTo>
                  <a:cubicBezTo>
                    <a:pt x="934273" y="32021"/>
                    <a:pt x="894900" y="25956"/>
                    <a:pt x="856717" y="24426"/>
                  </a:cubicBezTo>
                  <a:cubicBezTo>
                    <a:pt x="781144" y="22329"/>
                    <a:pt x="705486" y="24312"/>
                    <a:pt x="629912" y="20657"/>
                  </a:cubicBezTo>
                  <a:cubicBezTo>
                    <a:pt x="535672" y="14393"/>
                    <a:pt x="440044" y="10057"/>
                    <a:pt x="345351" y="6628"/>
                  </a:cubicBezTo>
                  <a:cubicBezTo>
                    <a:pt x="287113" y="3908"/>
                    <a:pt x="228932" y="1073"/>
                    <a:pt x="170638" y="733"/>
                  </a:cubicBezTo>
                  <a:cubicBezTo>
                    <a:pt x="149648" y="507"/>
                    <a:pt x="128517" y="-797"/>
                    <a:pt x="107556" y="733"/>
                  </a:cubicBezTo>
                  <a:cubicBezTo>
                    <a:pt x="87671" y="4248"/>
                    <a:pt x="68240" y="10369"/>
                    <a:pt x="48440" y="14393"/>
                  </a:cubicBezTo>
                  <a:cubicBezTo>
                    <a:pt x="26402" y="20968"/>
                    <a:pt x="-6455" y="24851"/>
                    <a:pt x="1108" y="55572"/>
                  </a:cubicBezTo>
                  <a:cubicBezTo>
                    <a:pt x="5016" y="68041"/>
                    <a:pt x="1476" y="81078"/>
                    <a:pt x="2127" y="94001"/>
                  </a:cubicBezTo>
                  <a:cubicBezTo>
                    <a:pt x="2241" y="120046"/>
                    <a:pt x="2156" y="146119"/>
                    <a:pt x="1901" y="172163"/>
                  </a:cubicBezTo>
                  <a:cubicBezTo>
                    <a:pt x="1731" y="228759"/>
                    <a:pt x="6093" y="284958"/>
                    <a:pt x="9265" y="341468"/>
                  </a:cubicBezTo>
                  <a:cubicBezTo>
                    <a:pt x="10398" y="396533"/>
                    <a:pt x="11956" y="451541"/>
                    <a:pt x="14987" y="506550"/>
                  </a:cubicBezTo>
                  <a:cubicBezTo>
                    <a:pt x="15809" y="543675"/>
                    <a:pt x="22692" y="580291"/>
                    <a:pt x="25128" y="617303"/>
                  </a:cubicBezTo>
                  <a:cubicBezTo>
                    <a:pt x="27875" y="688891"/>
                    <a:pt x="36373" y="760110"/>
                    <a:pt x="44701" y="831244"/>
                  </a:cubicBezTo>
                  <a:cubicBezTo>
                    <a:pt x="48610" y="861029"/>
                    <a:pt x="49403" y="891098"/>
                    <a:pt x="53170" y="920884"/>
                  </a:cubicBezTo>
                  <a:cubicBezTo>
                    <a:pt x="56145" y="937548"/>
                    <a:pt x="55380" y="959171"/>
                    <a:pt x="73848" y="966512"/>
                  </a:cubicBezTo>
                  <a:cubicBezTo>
                    <a:pt x="117980" y="984423"/>
                    <a:pt x="167267" y="972236"/>
                    <a:pt x="213579" y="974787"/>
                  </a:cubicBezTo>
                  <a:cubicBezTo>
                    <a:pt x="318215" y="977479"/>
                    <a:pt x="422964" y="976601"/>
                    <a:pt x="527543" y="981107"/>
                  </a:cubicBezTo>
                  <a:cubicBezTo>
                    <a:pt x="584166" y="986520"/>
                    <a:pt x="640959" y="987625"/>
                    <a:pt x="697696" y="990771"/>
                  </a:cubicBezTo>
                  <a:cubicBezTo>
                    <a:pt x="754999" y="996297"/>
                    <a:pt x="814738" y="996581"/>
                    <a:pt x="872466" y="1000010"/>
                  </a:cubicBezTo>
                  <a:cubicBezTo>
                    <a:pt x="1024066" y="1009872"/>
                    <a:pt x="1177479" y="1011573"/>
                    <a:pt x="1329532" y="1013443"/>
                  </a:cubicBezTo>
                  <a:cubicBezTo>
                    <a:pt x="1360605" y="1016702"/>
                    <a:pt x="1377148" y="998168"/>
                    <a:pt x="1382643" y="969544"/>
                  </a:cubicBezTo>
                  <a:cubicBezTo>
                    <a:pt x="1387968" y="940892"/>
                    <a:pt x="1392812" y="912098"/>
                    <a:pt x="1397542" y="883276"/>
                  </a:cubicBezTo>
                  <a:cubicBezTo>
                    <a:pt x="1416719" y="748944"/>
                    <a:pt x="1417399" y="612939"/>
                    <a:pt x="1415812" y="4775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9" name="Google Shape;629;p17"/>
            <p:cNvGrpSpPr/>
            <p:nvPr/>
          </p:nvGrpSpPr>
          <p:grpSpPr>
            <a:xfrm>
              <a:off x="4915582" y="2485277"/>
              <a:ext cx="689871" cy="485937"/>
              <a:chOff x="4915582" y="2485277"/>
              <a:chExt cx="689871" cy="485937"/>
            </a:xfrm>
          </p:grpSpPr>
          <p:sp>
            <p:nvSpPr>
              <p:cNvPr id="630" name="Google Shape;630;p17"/>
              <p:cNvSpPr/>
              <p:nvPr/>
            </p:nvSpPr>
            <p:spPr>
              <a:xfrm>
                <a:off x="4918302" y="2485277"/>
                <a:ext cx="668021" cy="281715"/>
              </a:xfrm>
              <a:custGeom>
                <a:rect b="b" l="l" r="r" t="t"/>
                <a:pathLst>
                  <a:path extrusionOk="0" h="563429" w="1336043">
                    <a:moveTo>
                      <a:pt x="971802" y="35447"/>
                    </a:moveTo>
                    <a:cubicBezTo>
                      <a:pt x="1093207" y="41058"/>
                      <a:pt x="1214753" y="27625"/>
                      <a:pt x="1336044" y="34682"/>
                    </a:cubicBezTo>
                    <a:cubicBezTo>
                      <a:pt x="1308738" y="66678"/>
                      <a:pt x="1278599" y="96407"/>
                      <a:pt x="1249112" y="126447"/>
                    </a:cubicBezTo>
                    <a:cubicBezTo>
                      <a:pt x="1211722" y="168674"/>
                      <a:pt x="1169885" y="206622"/>
                      <a:pt x="1130115" y="246525"/>
                    </a:cubicBezTo>
                    <a:cubicBezTo>
                      <a:pt x="1104735" y="268489"/>
                      <a:pt x="1084454" y="293825"/>
                      <a:pt x="1062133" y="318934"/>
                    </a:cubicBezTo>
                    <a:cubicBezTo>
                      <a:pt x="1038906" y="342031"/>
                      <a:pt x="1014461" y="363938"/>
                      <a:pt x="990271" y="386016"/>
                    </a:cubicBezTo>
                    <a:cubicBezTo>
                      <a:pt x="972935" y="400696"/>
                      <a:pt x="954948" y="414582"/>
                      <a:pt x="938718" y="430510"/>
                    </a:cubicBezTo>
                    <a:cubicBezTo>
                      <a:pt x="913706" y="456724"/>
                      <a:pt x="887080" y="481210"/>
                      <a:pt x="858414" y="503372"/>
                    </a:cubicBezTo>
                    <a:cubicBezTo>
                      <a:pt x="843543" y="515105"/>
                      <a:pt x="831108" y="529672"/>
                      <a:pt x="815869" y="540923"/>
                    </a:cubicBezTo>
                    <a:cubicBezTo>
                      <a:pt x="798590" y="551126"/>
                      <a:pt x="780065" y="561356"/>
                      <a:pt x="759783" y="563312"/>
                    </a:cubicBezTo>
                    <a:cubicBezTo>
                      <a:pt x="747405" y="564587"/>
                      <a:pt x="737661" y="555207"/>
                      <a:pt x="727067" y="550162"/>
                    </a:cubicBezTo>
                    <a:cubicBezTo>
                      <a:pt x="701036" y="536927"/>
                      <a:pt x="676251" y="521623"/>
                      <a:pt x="651607" y="505923"/>
                    </a:cubicBezTo>
                    <a:cubicBezTo>
                      <a:pt x="573598" y="462903"/>
                      <a:pt x="498364" y="415744"/>
                      <a:pt x="421063" y="370995"/>
                    </a:cubicBezTo>
                    <a:cubicBezTo>
                      <a:pt x="371465" y="338177"/>
                      <a:pt x="320025" y="308250"/>
                      <a:pt x="270200" y="275715"/>
                    </a:cubicBezTo>
                    <a:cubicBezTo>
                      <a:pt x="236096" y="250719"/>
                      <a:pt x="199555" y="229322"/>
                      <a:pt x="165961" y="203618"/>
                    </a:cubicBezTo>
                    <a:cubicBezTo>
                      <a:pt x="130044" y="175703"/>
                      <a:pt x="92342" y="149885"/>
                      <a:pt x="60844" y="116727"/>
                    </a:cubicBezTo>
                    <a:cubicBezTo>
                      <a:pt x="35209" y="91050"/>
                      <a:pt x="4645" y="62597"/>
                      <a:pt x="0" y="24819"/>
                    </a:cubicBezTo>
                    <a:cubicBezTo>
                      <a:pt x="14871" y="16941"/>
                      <a:pt x="30705" y="14192"/>
                      <a:pt x="47559" y="10196"/>
                    </a:cubicBezTo>
                    <a:cubicBezTo>
                      <a:pt x="62742" y="7135"/>
                      <a:pt x="77471" y="1722"/>
                      <a:pt x="92937" y="78"/>
                    </a:cubicBezTo>
                    <a:cubicBezTo>
                      <a:pt x="132876" y="-432"/>
                      <a:pt x="172816" y="1722"/>
                      <a:pt x="212727" y="1580"/>
                    </a:cubicBezTo>
                    <a:cubicBezTo>
                      <a:pt x="316711" y="6455"/>
                      <a:pt x="420780" y="9884"/>
                      <a:pt x="524708" y="15269"/>
                    </a:cubicBezTo>
                    <a:cubicBezTo>
                      <a:pt x="631439" y="25046"/>
                      <a:pt x="739021" y="21589"/>
                      <a:pt x="846007" y="24848"/>
                    </a:cubicBezTo>
                    <a:cubicBezTo>
                      <a:pt x="888015" y="27823"/>
                      <a:pt x="929738" y="33917"/>
                      <a:pt x="971802" y="354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7"/>
              <p:cNvSpPr/>
              <p:nvPr/>
            </p:nvSpPr>
            <p:spPr>
              <a:xfrm>
                <a:off x="4915582" y="2520429"/>
                <a:ext cx="269322" cy="427852"/>
              </a:xfrm>
              <a:custGeom>
                <a:rect b="b" l="l" r="r" t="t"/>
                <a:pathLst>
                  <a:path extrusionOk="0" h="855704" w="538643">
                    <a:moveTo>
                      <a:pt x="538644" y="391379"/>
                    </a:moveTo>
                    <a:cubicBezTo>
                      <a:pt x="535925" y="394042"/>
                      <a:pt x="533319" y="396933"/>
                      <a:pt x="530854" y="398917"/>
                    </a:cubicBezTo>
                    <a:cubicBezTo>
                      <a:pt x="509610" y="417565"/>
                      <a:pt x="489555" y="437488"/>
                      <a:pt x="468934" y="456788"/>
                    </a:cubicBezTo>
                    <a:cubicBezTo>
                      <a:pt x="407552" y="507347"/>
                      <a:pt x="352713" y="565189"/>
                      <a:pt x="297733" y="622493"/>
                    </a:cubicBezTo>
                    <a:cubicBezTo>
                      <a:pt x="269152" y="648368"/>
                      <a:pt x="242894" y="676595"/>
                      <a:pt x="216126" y="704255"/>
                    </a:cubicBezTo>
                    <a:cubicBezTo>
                      <a:pt x="188197" y="730866"/>
                      <a:pt x="163072" y="760227"/>
                      <a:pt x="135426" y="787065"/>
                    </a:cubicBezTo>
                    <a:cubicBezTo>
                      <a:pt x="115003" y="806563"/>
                      <a:pt x="92795" y="824219"/>
                      <a:pt x="74525" y="845899"/>
                    </a:cubicBezTo>
                    <a:cubicBezTo>
                      <a:pt x="72259" y="849101"/>
                      <a:pt x="69087" y="852276"/>
                      <a:pt x="66679" y="855705"/>
                    </a:cubicBezTo>
                    <a:cubicBezTo>
                      <a:pt x="65348" y="855025"/>
                      <a:pt x="64045" y="854288"/>
                      <a:pt x="62827" y="853494"/>
                    </a:cubicBezTo>
                    <a:cubicBezTo>
                      <a:pt x="55660" y="822575"/>
                      <a:pt x="55009" y="790692"/>
                      <a:pt x="51978" y="759206"/>
                    </a:cubicBezTo>
                    <a:cubicBezTo>
                      <a:pt x="46738" y="714854"/>
                      <a:pt x="41866" y="670445"/>
                      <a:pt x="37362" y="626007"/>
                    </a:cubicBezTo>
                    <a:cubicBezTo>
                      <a:pt x="32008" y="587266"/>
                      <a:pt x="31923" y="548072"/>
                      <a:pt x="28666" y="509104"/>
                    </a:cubicBezTo>
                    <a:cubicBezTo>
                      <a:pt x="26315" y="483739"/>
                      <a:pt x="22122" y="458602"/>
                      <a:pt x="20480" y="433152"/>
                    </a:cubicBezTo>
                    <a:cubicBezTo>
                      <a:pt x="16457" y="368083"/>
                      <a:pt x="14928" y="302929"/>
                      <a:pt x="12293" y="237803"/>
                    </a:cubicBezTo>
                    <a:cubicBezTo>
                      <a:pt x="4900" y="158790"/>
                      <a:pt x="4362" y="79211"/>
                      <a:pt x="0" y="0"/>
                    </a:cubicBezTo>
                    <a:cubicBezTo>
                      <a:pt x="11925" y="20830"/>
                      <a:pt x="28241" y="38514"/>
                      <a:pt x="45406" y="55093"/>
                    </a:cubicBezTo>
                    <a:cubicBezTo>
                      <a:pt x="81493" y="93523"/>
                      <a:pt x="124775" y="123478"/>
                      <a:pt x="166244" y="155588"/>
                    </a:cubicBezTo>
                    <a:cubicBezTo>
                      <a:pt x="196751" y="177948"/>
                      <a:pt x="229241" y="197475"/>
                      <a:pt x="259748" y="219778"/>
                    </a:cubicBezTo>
                    <a:cubicBezTo>
                      <a:pt x="309828" y="253305"/>
                      <a:pt x="362287" y="283119"/>
                      <a:pt x="412452" y="316475"/>
                    </a:cubicBezTo>
                    <a:cubicBezTo>
                      <a:pt x="437294" y="333026"/>
                      <a:pt x="464147" y="346233"/>
                      <a:pt x="489725" y="361565"/>
                    </a:cubicBezTo>
                    <a:cubicBezTo>
                      <a:pt x="506012" y="371540"/>
                      <a:pt x="522300" y="381488"/>
                      <a:pt x="538644" y="3913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7"/>
              <p:cNvSpPr/>
              <p:nvPr/>
            </p:nvSpPr>
            <p:spPr>
              <a:xfrm>
                <a:off x="4953652" y="2721730"/>
                <a:ext cx="625038" cy="249484"/>
              </a:xfrm>
              <a:custGeom>
                <a:rect b="b" l="l" r="r" t="t"/>
                <a:pathLst>
                  <a:path extrusionOk="0" h="498968" w="1250075">
                    <a:moveTo>
                      <a:pt x="1250075" y="498420"/>
                    </a:moveTo>
                    <a:cubicBezTo>
                      <a:pt x="1242087" y="499695"/>
                      <a:pt x="1233505" y="498306"/>
                      <a:pt x="1225517" y="498618"/>
                    </a:cubicBezTo>
                    <a:cubicBezTo>
                      <a:pt x="1199797" y="498278"/>
                      <a:pt x="1174077" y="497711"/>
                      <a:pt x="1148357" y="497286"/>
                    </a:cubicBezTo>
                    <a:cubicBezTo>
                      <a:pt x="1044968" y="497598"/>
                      <a:pt x="941692" y="492695"/>
                      <a:pt x="838388" y="488954"/>
                    </a:cubicBezTo>
                    <a:cubicBezTo>
                      <a:pt x="781198" y="484816"/>
                      <a:pt x="723130" y="482634"/>
                      <a:pt x="665572" y="480423"/>
                    </a:cubicBezTo>
                    <a:cubicBezTo>
                      <a:pt x="622035" y="477278"/>
                      <a:pt x="578612" y="473707"/>
                      <a:pt x="534961" y="472942"/>
                    </a:cubicBezTo>
                    <a:cubicBezTo>
                      <a:pt x="468934" y="469824"/>
                      <a:pt x="402878" y="462512"/>
                      <a:pt x="336567" y="463901"/>
                    </a:cubicBezTo>
                    <a:cubicBezTo>
                      <a:pt x="261532" y="462002"/>
                      <a:pt x="186497" y="461464"/>
                      <a:pt x="111434" y="459990"/>
                    </a:cubicBezTo>
                    <a:cubicBezTo>
                      <a:pt x="80502" y="458006"/>
                      <a:pt x="31810" y="466990"/>
                      <a:pt x="0" y="456901"/>
                    </a:cubicBezTo>
                    <a:cubicBezTo>
                      <a:pt x="28" y="456901"/>
                      <a:pt x="28" y="456873"/>
                      <a:pt x="57" y="456873"/>
                    </a:cubicBezTo>
                    <a:cubicBezTo>
                      <a:pt x="23850" y="433889"/>
                      <a:pt x="50448" y="413541"/>
                      <a:pt x="75233" y="391322"/>
                    </a:cubicBezTo>
                    <a:cubicBezTo>
                      <a:pt x="94155" y="373978"/>
                      <a:pt x="111320" y="354848"/>
                      <a:pt x="129789" y="337022"/>
                    </a:cubicBezTo>
                    <a:cubicBezTo>
                      <a:pt x="166556" y="302135"/>
                      <a:pt x="200802" y="264726"/>
                      <a:pt x="238560" y="230916"/>
                    </a:cubicBezTo>
                    <a:cubicBezTo>
                      <a:pt x="273826" y="194357"/>
                      <a:pt x="309148" y="157968"/>
                      <a:pt x="346057" y="123053"/>
                    </a:cubicBezTo>
                    <a:cubicBezTo>
                      <a:pt x="364780" y="104717"/>
                      <a:pt x="385033" y="88081"/>
                      <a:pt x="404918" y="71049"/>
                    </a:cubicBezTo>
                    <a:cubicBezTo>
                      <a:pt x="422876" y="55150"/>
                      <a:pt x="439362" y="37721"/>
                      <a:pt x="457434" y="21935"/>
                    </a:cubicBezTo>
                    <a:cubicBezTo>
                      <a:pt x="465393" y="14680"/>
                      <a:pt x="473409" y="7453"/>
                      <a:pt x="481171" y="0"/>
                    </a:cubicBezTo>
                    <a:cubicBezTo>
                      <a:pt x="509072" y="16692"/>
                      <a:pt x="537171" y="33016"/>
                      <a:pt x="565837" y="48405"/>
                    </a:cubicBezTo>
                    <a:cubicBezTo>
                      <a:pt x="601499" y="70199"/>
                      <a:pt x="637048" y="93353"/>
                      <a:pt x="675288" y="110102"/>
                    </a:cubicBezTo>
                    <a:cubicBezTo>
                      <a:pt x="696759" y="114778"/>
                      <a:pt x="718456" y="105539"/>
                      <a:pt x="737434" y="96215"/>
                    </a:cubicBezTo>
                    <a:cubicBezTo>
                      <a:pt x="757971" y="87373"/>
                      <a:pt x="773635" y="71587"/>
                      <a:pt x="789554" y="56425"/>
                    </a:cubicBezTo>
                    <a:cubicBezTo>
                      <a:pt x="802669" y="44806"/>
                      <a:pt x="818021" y="33101"/>
                      <a:pt x="832184" y="21057"/>
                    </a:cubicBezTo>
                    <a:cubicBezTo>
                      <a:pt x="834734" y="24033"/>
                      <a:pt x="837680" y="26782"/>
                      <a:pt x="839804" y="29275"/>
                    </a:cubicBezTo>
                    <a:cubicBezTo>
                      <a:pt x="896739" y="101033"/>
                      <a:pt x="951776" y="174547"/>
                      <a:pt x="1013045" y="242791"/>
                    </a:cubicBezTo>
                    <a:cubicBezTo>
                      <a:pt x="1049387" y="283176"/>
                      <a:pt x="1087372" y="322002"/>
                      <a:pt x="1122694" y="363350"/>
                    </a:cubicBezTo>
                    <a:cubicBezTo>
                      <a:pt x="1149122" y="388431"/>
                      <a:pt x="1175635" y="413314"/>
                      <a:pt x="1198635" y="441711"/>
                    </a:cubicBezTo>
                    <a:cubicBezTo>
                      <a:pt x="1216141" y="459877"/>
                      <a:pt x="1230304" y="482379"/>
                      <a:pt x="1250075" y="4984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7"/>
              <p:cNvSpPr/>
              <p:nvPr/>
            </p:nvSpPr>
            <p:spPr>
              <a:xfrm>
                <a:off x="5377520" y="2505097"/>
                <a:ext cx="227933" cy="461747"/>
              </a:xfrm>
              <a:custGeom>
                <a:rect b="b" l="l" r="r" t="t"/>
                <a:pathLst>
                  <a:path extrusionOk="0" h="923494" w="455866">
                    <a:moveTo>
                      <a:pt x="455734" y="496011"/>
                    </a:moveTo>
                    <a:cubicBezTo>
                      <a:pt x="456726" y="602145"/>
                      <a:pt x="452278" y="708279"/>
                      <a:pt x="438200" y="813733"/>
                    </a:cubicBezTo>
                    <a:cubicBezTo>
                      <a:pt x="435991" y="828470"/>
                      <a:pt x="433555" y="843150"/>
                      <a:pt x="430892" y="857774"/>
                    </a:cubicBezTo>
                    <a:cubicBezTo>
                      <a:pt x="426304" y="874919"/>
                      <a:pt x="426360" y="907256"/>
                      <a:pt x="415370" y="923495"/>
                    </a:cubicBezTo>
                    <a:cubicBezTo>
                      <a:pt x="412056" y="919640"/>
                      <a:pt x="408203" y="916239"/>
                      <a:pt x="404833" y="912413"/>
                    </a:cubicBezTo>
                    <a:cubicBezTo>
                      <a:pt x="389905" y="893681"/>
                      <a:pt x="375430" y="874664"/>
                      <a:pt x="359596" y="856668"/>
                    </a:cubicBezTo>
                    <a:cubicBezTo>
                      <a:pt x="339032" y="830709"/>
                      <a:pt x="315125" y="807923"/>
                      <a:pt x="291246" y="785081"/>
                    </a:cubicBezTo>
                    <a:cubicBezTo>
                      <a:pt x="275865" y="769012"/>
                      <a:pt x="262212" y="751441"/>
                      <a:pt x="247369" y="734890"/>
                    </a:cubicBezTo>
                    <a:cubicBezTo>
                      <a:pt x="223009" y="708081"/>
                      <a:pt x="196779" y="682093"/>
                      <a:pt x="173269" y="654319"/>
                    </a:cubicBezTo>
                    <a:cubicBezTo>
                      <a:pt x="112057" y="585821"/>
                      <a:pt x="58889" y="510719"/>
                      <a:pt x="0" y="440379"/>
                    </a:cubicBezTo>
                    <a:cubicBezTo>
                      <a:pt x="20706" y="420937"/>
                      <a:pt x="39543" y="399484"/>
                      <a:pt x="61807" y="381800"/>
                    </a:cubicBezTo>
                    <a:cubicBezTo>
                      <a:pt x="95515" y="354281"/>
                      <a:pt x="127325" y="324467"/>
                      <a:pt x="158426" y="294087"/>
                    </a:cubicBezTo>
                    <a:cubicBezTo>
                      <a:pt x="172476" y="279265"/>
                      <a:pt x="183721" y="264103"/>
                      <a:pt x="198054" y="249082"/>
                    </a:cubicBezTo>
                    <a:cubicBezTo>
                      <a:pt x="217656" y="228621"/>
                      <a:pt x="239693" y="210625"/>
                      <a:pt x="258728" y="189568"/>
                    </a:cubicBezTo>
                    <a:cubicBezTo>
                      <a:pt x="283372" y="164260"/>
                      <a:pt x="310253" y="141163"/>
                      <a:pt x="333735" y="114693"/>
                    </a:cubicBezTo>
                    <a:cubicBezTo>
                      <a:pt x="346878" y="99219"/>
                      <a:pt x="361268" y="85049"/>
                      <a:pt x="375855" y="70992"/>
                    </a:cubicBezTo>
                    <a:cubicBezTo>
                      <a:pt x="399139" y="48037"/>
                      <a:pt x="418995" y="23551"/>
                      <a:pt x="441883" y="0"/>
                    </a:cubicBezTo>
                    <a:cubicBezTo>
                      <a:pt x="443158" y="538"/>
                      <a:pt x="444432" y="1105"/>
                      <a:pt x="445593" y="1899"/>
                    </a:cubicBezTo>
                    <a:cubicBezTo>
                      <a:pt x="445537" y="49312"/>
                      <a:pt x="449559" y="96612"/>
                      <a:pt x="454573" y="143713"/>
                    </a:cubicBezTo>
                    <a:cubicBezTo>
                      <a:pt x="456074" y="261098"/>
                      <a:pt x="454658" y="378569"/>
                      <a:pt x="455734" y="4960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4" name="Google Shape;634;p17"/>
          <p:cNvGrpSpPr/>
          <p:nvPr/>
        </p:nvGrpSpPr>
        <p:grpSpPr>
          <a:xfrm>
            <a:off x="918466" y="2497285"/>
            <a:ext cx="477018" cy="500047"/>
            <a:chOff x="4025097" y="1131682"/>
            <a:chExt cx="708689" cy="742792"/>
          </a:xfrm>
        </p:grpSpPr>
        <p:sp>
          <p:nvSpPr>
            <p:cNvPr id="635" name="Google Shape;635;p17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17"/>
          <p:cNvGrpSpPr/>
          <p:nvPr/>
        </p:nvGrpSpPr>
        <p:grpSpPr>
          <a:xfrm rot="7276752">
            <a:off x="3242867" y="2947919"/>
            <a:ext cx="432686" cy="453609"/>
            <a:chOff x="4025097" y="1131682"/>
            <a:chExt cx="708689" cy="742792"/>
          </a:xfrm>
        </p:grpSpPr>
        <p:sp>
          <p:nvSpPr>
            <p:cNvPr id="638" name="Google Shape;638;p17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17"/>
          <p:cNvGrpSpPr/>
          <p:nvPr/>
        </p:nvGrpSpPr>
        <p:grpSpPr>
          <a:xfrm rot="9926203">
            <a:off x="7838814" y="162027"/>
            <a:ext cx="560583" cy="587668"/>
            <a:chOff x="4025097" y="1131682"/>
            <a:chExt cx="708689" cy="742792"/>
          </a:xfrm>
        </p:grpSpPr>
        <p:sp>
          <p:nvSpPr>
            <p:cNvPr id="641" name="Google Shape;641;p17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8"/>
          <p:cNvSpPr txBox="1"/>
          <p:nvPr/>
        </p:nvSpPr>
        <p:spPr>
          <a:xfrm>
            <a:off x="5657514" y="3557736"/>
            <a:ext cx="29721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Skills and Proficiencies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648" name="Google Shape;648;p18"/>
          <p:cNvGrpSpPr/>
          <p:nvPr/>
        </p:nvGrpSpPr>
        <p:grpSpPr>
          <a:xfrm>
            <a:off x="514350" y="517922"/>
            <a:ext cx="2330325" cy="1081268"/>
            <a:chOff x="0" y="9525"/>
            <a:chExt cx="6214200" cy="2883381"/>
          </a:xfrm>
        </p:grpSpPr>
        <p:sp>
          <p:nvSpPr>
            <p:cNvPr id="649" name="Google Shape;649;p18"/>
            <p:cNvSpPr txBox="1"/>
            <p:nvPr/>
          </p:nvSpPr>
          <p:spPr>
            <a:xfrm>
              <a:off x="0" y="9525"/>
              <a:ext cx="621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Technical Skills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50" name="Google Shape;650;p18"/>
            <p:cNvSpPr txBox="1"/>
            <p:nvPr/>
          </p:nvSpPr>
          <p:spPr>
            <a:xfrm>
              <a:off x="0" y="1119606"/>
              <a:ext cx="62142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51" name="Google Shape;651;p18"/>
          <p:cNvGrpSpPr/>
          <p:nvPr/>
        </p:nvGrpSpPr>
        <p:grpSpPr>
          <a:xfrm>
            <a:off x="3196138" y="517922"/>
            <a:ext cx="2330325" cy="1081268"/>
            <a:chOff x="0" y="9525"/>
            <a:chExt cx="6214200" cy="2883381"/>
          </a:xfrm>
        </p:grpSpPr>
        <p:sp>
          <p:nvSpPr>
            <p:cNvPr id="652" name="Google Shape;652;p18"/>
            <p:cNvSpPr txBox="1"/>
            <p:nvPr/>
          </p:nvSpPr>
          <p:spPr>
            <a:xfrm>
              <a:off x="0" y="9525"/>
              <a:ext cx="621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Soft Skills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53" name="Google Shape;653;p18"/>
            <p:cNvSpPr txBox="1"/>
            <p:nvPr/>
          </p:nvSpPr>
          <p:spPr>
            <a:xfrm>
              <a:off x="0" y="1119606"/>
              <a:ext cx="62142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54" name="Google Shape;654;p18"/>
          <p:cNvGrpSpPr/>
          <p:nvPr/>
        </p:nvGrpSpPr>
        <p:grpSpPr>
          <a:xfrm>
            <a:off x="514350" y="2200203"/>
            <a:ext cx="2330325" cy="1081268"/>
            <a:chOff x="0" y="9525"/>
            <a:chExt cx="6214200" cy="2883381"/>
          </a:xfrm>
        </p:grpSpPr>
        <p:sp>
          <p:nvSpPr>
            <p:cNvPr id="655" name="Google Shape;655;p18"/>
            <p:cNvSpPr txBox="1"/>
            <p:nvPr/>
          </p:nvSpPr>
          <p:spPr>
            <a:xfrm>
              <a:off x="0" y="9525"/>
              <a:ext cx="621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Applications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56" name="Google Shape;656;p18"/>
            <p:cNvSpPr txBox="1"/>
            <p:nvPr/>
          </p:nvSpPr>
          <p:spPr>
            <a:xfrm>
              <a:off x="0" y="1119606"/>
              <a:ext cx="62142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57" name="Google Shape;657;p18"/>
          <p:cNvGrpSpPr/>
          <p:nvPr/>
        </p:nvGrpSpPr>
        <p:grpSpPr>
          <a:xfrm>
            <a:off x="3196138" y="2200203"/>
            <a:ext cx="2330325" cy="1081268"/>
            <a:chOff x="0" y="9525"/>
            <a:chExt cx="6214200" cy="2883381"/>
          </a:xfrm>
        </p:grpSpPr>
        <p:sp>
          <p:nvSpPr>
            <p:cNvPr id="658" name="Google Shape;658;p18"/>
            <p:cNvSpPr txBox="1"/>
            <p:nvPr/>
          </p:nvSpPr>
          <p:spPr>
            <a:xfrm>
              <a:off x="0" y="9525"/>
              <a:ext cx="621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Applications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59" name="Google Shape;659;p18"/>
            <p:cNvSpPr txBox="1"/>
            <p:nvPr/>
          </p:nvSpPr>
          <p:spPr>
            <a:xfrm>
              <a:off x="0" y="1119606"/>
              <a:ext cx="62142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60" name="Google Shape;660;p18"/>
          <p:cNvGrpSpPr/>
          <p:nvPr/>
        </p:nvGrpSpPr>
        <p:grpSpPr>
          <a:xfrm rot="-753113">
            <a:off x="7155994" y="1219120"/>
            <a:ext cx="1434326" cy="477958"/>
            <a:chOff x="5927912" y="3582092"/>
            <a:chExt cx="1157924" cy="385853"/>
          </a:xfrm>
        </p:grpSpPr>
        <p:grpSp>
          <p:nvGrpSpPr>
            <p:cNvPr id="661" name="Google Shape;661;p18"/>
            <p:cNvGrpSpPr/>
            <p:nvPr/>
          </p:nvGrpSpPr>
          <p:grpSpPr>
            <a:xfrm>
              <a:off x="5927912" y="3582092"/>
              <a:ext cx="1157924" cy="385853"/>
              <a:chOff x="11855824" y="7164184"/>
              <a:chExt cx="2315847" cy="771706"/>
            </a:xfrm>
          </p:grpSpPr>
          <p:sp>
            <p:nvSpPr>
              <p:cNvPr id="662" name="Google Shape;662;p18"/>
              <p:cNvSpPr/>
              <p:nvPr/>
            </p:nvSpPr>
            <p:spPr>
              <a:xfrm>
                <a:off x="11855824" y="7164184"/>
                <a:ext cx="481112" cy="728902"/>
              </a:xfrm>
              <a:custGeom>
                <a:rect b="b" l="l" r="r" t="t"/>
                <a:pathLst>
                  <a:path extrusionOk="0" h="728902" w="481112">
                    <a:moveTo>
                      <a:pt x="430199" y="350960"/>
                    </a:moveTo>
                    <a:cubicBezTo>
                      <a:pt x="401250" y="348964"/>
                      <a:pt x="372764" y="348779"/>
                      <a:pt x="343723" y="345715"/>
                    </a:cubicBezTo>
                    <a:cubicBezTo>
                      <a:pt x="324315" y="343812"/>
                      <a:pt x="304815" y="342558"/>
                      <a:pt x="285362" y="341351"/>
                    </a:cubicBezTo>
                    <a:cubicBezTo>
                      <a:pt x="269289" y="338938"/>
                      <a:pt x="255208" y="349568"/>
                      <a:pt x="249697" y="364236"/>
                    </a:cubicBezTo>
                    <a:cubicBezTo>
                      <a:pt x="244324" y="379137"/>
                      <a:pt x="236218" y="396637"/>
                      <a:pt x="241683" y="412420"/>
                    </a:cubicBezTo>
                    <a:cubicBezTo>
                      <a:pt x="263314" y="444868"/>
                      <a:pt x="338257" y="430617"/>
                      <a:pt x="373598" y="438601"/>
                    </a:cubicBezTo>
                    <a:cubicBezTo>
                      <a:pt x="375312" y="460511"/>
                      <a:pt x="367530" y="482003"/>
                      <a:pt x="364103" y="503496"/>
                    </a:cubicBezTo>
                    <a:cubicBezTo>
                      <a:pt x="358313" y="536407"/>
                      <a:pt x="341268" y="568576"/>
                      <a:pt x="311995" y="586262"/>
                    </a:cubicBezTo>
                    <a:cubicBezTo>
                      <a:pt x="287075" y="598935"/>
                      <a:pt x="260118" y="590394"/>
                      <a:pt x="236913" y="578139"/>
                    </a:cubicBezTo>
                    <a:cubicBezTo>
                      <a:pt x="218339" y="569737"/>
                      <a:pt x="204305" y="554975"/>
                      <a:pt x="193698" y="537800"/>
                    </a:cubicBezTo>
                    <a:cubicBezTo>
                      <a:pt x="177857" y="515147"/>
                      <a:pt x="163915" y="489245"/>
                      <a:pt x="155161" y="462693"/>
                    </a:cubicBezTo>
                    <a:cubicBezTo>
                      <a:pt x="147426" y="439715"/>
                      <a:pt x="137189" y="418408"/>
                      <a:pt x="133669" y="393806"/>
                    </a:cubicBezTo>
                    <a:cubicBezTo>
                      <a:pt x="129269" y="337127"/>
                      <a:pt x="128481" y="277571"/>
                      <a:pt x="151594" y="224373"/>
                    </a:cubicBezTo>
                    <a:cubicBezTo>
                      <a:pt x="165304" y="195593"/>
                      <a:pt x="184712" y="170248"/>
                      <a:pt x="211206" y="152051"/>
                    </a:cubicBezTo>
                    <a:cubicBezTo>
                      <a:pt x="244694" y="131998"/>
                      <a:pt x="284389" y="120161"/>
                      <a:pt x="323852" y="123642"/>
                    </a:cubicBezTo>
                    <a:cubicBezTo>
                      <a:pt x="342750" y="125128"/>
                      <a:pt x="360675" y="131812"/>
                      <a:pt x="377860" y="139611"/>
                    </a:cubicBezTo>
                    <a:cubicBezTo>
                      <a:pt x="393561" y="146527"/>
                      <a:pt x="410097" y="157947"/>
                      <a:pt x="427976" y="153119"/>
                    </a:cubicBezTo>
                    <a:cubicBezTo>
                      <a:pt x="457620" y="144763"/>
                      <a:pt x="488329" y="78151"/>
                      <a:pt x="476842" y="49974"/>
                    </a:cubicBezTo>
                    <a:cubicBezTo>
                      <a:pt x="470589" y="37859"/>
                      <a:pt x="461094" y="27043"/>
                      <a:pt x="449514" y="20033"/>
                    </a:cubicBezTo>
                    <a:cubicBezTo>
                      <a:pt x="441455" y="15066"/>
                      <a:pt x="428763" y="6247"/>
                      <a:pt x="420056" y="13813"/>
                    </a:cubicBezTo>
                    <a:cubicBezTo>
                      <a:pt x="400000" y="4483"/>
                      <a:pt x="377674" y="1790"/>
                      <a:pt x="355812" y="676"/>
                    </a:cubicBezTo>
                    <a:cubicBezTo>
                      <a:pt x="326585" y="-577"/>
                      <a:pt x="296849" y="-531"/>
                      <a:pt x="267946" y="4715"/>
                    </a:cubicBezTo>
                    <a:cubicBezTo>
                      <a:pt x="221303" y="15113"/>
                      <a:pt x="180404" y="42129"/>
                      <a:pt x="139690" y="66035"/>
                    </a:cubicBezTo>
                    <a:cubicBezTo>
                      <a:pt x="109537" y="90406"/>
                      <a:pt x="83645" y="120300"/>
                      <a:pt x="61875" y="152330"/>
                    </a:cubicBezTo>
                    <a:cubicBezTo>
                      <a:pt x="43024" y="185891"/>
                      <a:pt x="29499" y="222609"/>
                      <a:pt x="17225" y="259049"/>
                    </a:cubicBezTo>
                    <a:cubicBezTo>
                      <a:pt x="6664" y="292889"/>
                      <a:pt x="3653" y="328400"/>
                      <a:pt x="1245" y="363586"/>
                    </a:cubicBezTo>
                    <a:cubicBezTo>
                      <a:pt x="-2322" y="406386"/>
                      <a:pt x="1986" y="449185"/>
                      <a:pt x="11481" y="491009"/>
                    </a:cubicBezTo>
                    <a:cubicBezTo>
                      <a:pt x="20513" y="538496"/>
                      <a:pt x="44645" y="581156"/>
                      <a:pt x="68221" y="622795"/>
                    </a:cubicBezTo>
                    <a:cubicBezTo>
                      <a:pt x="83784" y="649068"/>
                      <a:pt x="108472" y="667868"/>
                      <a:pt x="132743" y="685554"/>
                    </a:cubicBezTo>
                    <a:cubicBezTo>
                      <a:pt x="163822" y="710203"/>
                      <a:pt x="200275" y="727518"/>
                      <a:pt x="240433" y="728678"/>
                    </a:cubicBezTo>
                    <a:cubicBezTo>
                      <a:pt x="305418" y="731324"/>
                      <a:pt x="402686" y="710807"/>
                      <a:pt x="437981" y="650647"/>
                    </a:cubicBezTo>
                    <a:cubicBezTo>
                      <a:pt x="450487" y="628226"/>
                      <a:pt x="455072" y="602556"/>
                      <a:pt x="460260" y="577675"/>
                    </a:cubicBezTo>
                    <a:cubicBezTo>
                      <a:pt x="473739" y="512223"/>
                      <a:pt x="477768" y="445285"/>
                      <a:pt x="480825" y="378626"/>
                    </a:cubicBezTo>
                    <a:cubicBezTo>
                      <a:pt x="484670" y="350496"/>
                      <a:pt x="449005" y="353188"/>
                      <a:pt x="430199" y="3509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8"/>
              <p:cNvSpPr/>
              <p:nvPr/>
            </p:nvSpPr>
            <p:spPr>
              <a:xfrm>
                <a:off x="12378805" y="7218534"/>
                <a:ext cx="444470" cy="717356"/>
              </a:xfrm>
              <a:custGeom>
                <a:rect b="b" l="l" r="r" t="t"/>
                <a:pathLst>
                  <a:path extrusionOk="0" h="717356" w="444470">
                    <a:moveTo>
                      <a:pt x="222647" y="4211"/>
                    </a:moveTo>
                    <a:cubicBezTo>
                      <a:pt x="174059" y="-1962"/>
                      <a:pt x="119218" y="-4980"/>
                      <a:pt x="75957" y="21758"/>
                    </a:cubicBezTo>
                    <a:cubicBezTo>
                      <a:pt x="67712" y="27143"/>
                      <a:pt x="55993" y="35963"/>
                      <a:pt x="58819" y="47103"/>
                    </a:cubicBezTo>
                    <a:cubicBezTo>
                      <a:pt x="52149" y="52767"/>
                      <a:pt x="51639" y="62793"/>
                      <a:pt x="49509" y="70824"/>
                    </a:cubicBezTo>
                    <a:cubicBezTo>
                      <a:pt x="46220" y="87117"/>
                      <a:pt x="44553" y="103736"/>
                      <a:pt x="42329" y="120261"/>
                    </a:cubicBezTo>
                    <a:cubicBezTo>
                      <a:pt x="38578" y="150202"/>
                      <a:pt x="34965" y="180189"/>
                      <a:pt x="32000" y="210223"/>
                    </a:cubicBezTo>
                    <a:cubicBezTo>
                      <a:pt x="27786" y="251583"/>
                      <a:pt x="25609" y="292850"/>
                      <a:pt x="22366" y="334349"/>
                    </a:cubicBezTo>
                    <a:cubicBezTo>
                      <a:pt x="18614" y="374688"/>
                      <a:pt x="13056" y="414888"/>
                      <a:pt x="11898" y="455459"/>
                    </a:cubicBezTo>
                    <a:cubicBezTo>
                      <a:pt x="9258" y="514412"/>
                      <a:pt x="6340" y="573411"/>
                      <a:pt x="3561" y="632364"/>
                    </a:cubicBezTo>
                    <a:cubicBezTo>
                      <a:pt x="458" y="679573"/>
                      <a:pt x="-13855" y="713738"/>
                      <a:pt x="49648" y="716988"/>
                    </a:cubicBezTo>
                    <a:cubicBezTo>
                      <a:pt x="61783" y="717777"/>
                      <a:pt x="76096" y="718195"/>
                      <a:pt x="84757" y="708400"/>
                    </a:cubicBezTo>
                    <a:cubicBezTo>
                      <a:pt x="101988" y="684865"/>
                      <a:pt x="102868" y="653161"/>
                      <a:pt x="107592" y="625216"/>
                    </a:cubicBezTo>
                    <a:cubicBezTo>
                      <a:pt x="115003" y="569744"/>
                      <a:pt x="119589" y="513994"/>
                      <a:pt x="128435" y="458754"/>
                    </a:cubicBezTo>
                    <a:cubicBezTo>
                      <a:pt x="158125" y="452766"/>
                      <a:pt x="188649" y="452813"/>
                      <a:pt x="218849" y="452395"/>
                    </a:cubicBezTo>
                    <a:cubicBezTo>
                      <a:pt x="230984" y="484471"/>
                      <a:pt x="233208" y="519657"/>
                      <a:pt x="239507" y="553404"/>
                    </a:cubicBezTo>
                    <a:cubicBezTo>
                      <a:pt x="245204" y="597596"/>
                      <a:pt x="255440" y="640163"/>
                      <a:pt x="262527" y="684308"/>
                    </a:cubicBezTo>
                    <a:cubicBezTo>
                      <a:pt x="268224" y="705522"/>
                      <a:pt x="296571" y="702226"/>
                      <a:pt x="313663" y="700741"/>
                    </a:cubicBezTo>
                    <a:cubicBezTo>
                      <a:pt x="347753" y="701391"/>
                      <a:pt x="346595" y="664580"/>
                      <a:pt x="348216" y="639606"/>
                    </a:cubicBezTo>
                    <a:cubicBezTo>
                      <a:pt x="350949" y="581117"/>
                      <a:pt x="345715" y="522674"/>
                      <a:pt x="338304" y="464696"/>
                    </a:cubicBezTo>
                    <a:cubicBezTo>
                      <a:pt x="334506" y="408342"/>
                      <a:pt x="324408" y="428349"/>
                      <a:pt x="370171" y="397805"/>
                    </a:cubicBezTo>
                    <a:cubicBezTo>
                      <a:pt x="419963" y="361551"/>
                      <a:pt x="440204" y="297956"/>
                      <a:pt x="444003" y="238585"/>
                    </a:cubicBezTo>
                    <a:cubicBezTo>
                      <a:pt x="448078" y="186270"/>
                      <a:pt x="425105" y="133537"/>
                      <a:pt x="392357" y="93709"/>
                    </a:cubicBezTo>
                    <a:cubicBezTo>
                      <a:pt x="347938" y="44225"/>
                      <a:pt x="287168" y="16420"/>
                      <a:pt x="222647" y="4211"/>
                    </a:cubicBezTo>
                    <a:close/>
                    <a:moveTo>
                      <a:pt x="194115" y="342844"/>
                    </a:moveTo>
                    <a:cubicBezTo>
                      <a:pt x="173735" y="342798"/>
                      <a:pt x="151965" y="340848"/>
                      <a:pt x="133669" y="331146"/>
                    </a:cubicBezTo>
                    <a:cubicBezTo>
                      <a:pt x="133530" y="286119"/>
                      <a:pt x="136726" y="241138"/>
                      <a:pt x="138394" y="196157"/>
                    </a:cubicBezTo>
                    <a:cubicBezTo>
                      <a:pt x="138950" y="185342"/>
                      <a:pt x="140617" y="174711"/>
                      <a:pt x="142146" y="163989"/>
                    </a:cubicBezTo>
                    <a:cubicBezTo>
                      <a:pt x="143350" y="146256"/>
                      <a:pt x="147426" y="125924"/>
                      <a:pt x="167250" y="121004"/>
                    </a:cubicBezTo>
                    <a:cubicBezTo>
                      <a:pt x="195134" y="115016"/>
                      <a:pt x="223990" y="124717"/>
                      <a:pt x="249373" y="136786"/>
                    </a:cubicBezTo>
                    <a:cubicBezTo>
                      <a:pt x="281518" y="151734"/>
                      <a:pt x="304121" y="181953"/>
                      <a:pt x="316025" y="214772"/>
                    </a:cubicBezTo>
                    <a:cubicBezTo>
                      <a:pt x="325844" y="246569"/>
                      <a:pt x="316025" y="283102"/>
                      <a:pt x="295598" y="308726"/>
                    </a:cubicBezTo>
                    <a:cubicBezTo>
                      <a:pt x="270216" y="337227"/>
                      <a:pt x="230289" y="341452"/>
                      <a:pt x="194115" y="342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18"/>
              <p:cNvSpPr/>
              <p:nvPr/>
            </p:nvSpPr>
            <p:spPr>
              <a:xfrm>
                <a:off x="12849301" y="7224103"/>
                <a:ext cx="328725" cy="620744"/>
              </a:xfrm>
              <a:custGeom>
                <a:rect b="b" l="l" r="r" t="t"/>
                <a:pathLst>
                  <a:path extrusionOk="0" h="620744" w="328725">
                    <a:moveTo>
                      <a:pt x="325896" y="50633"/>
                    </a:moveTo>
                    <a:cubicBezTo>
                      <a:pt x="310796" y="13637"/>
                      <a:pt x="184533" y="11362"/>
                      <a:pt x="145996" y="4771"/>
                    </a:cubicBezTo>
                    <a:cubicBezTo>
                      <a:pt x="126727" y="2032"/>
                      <a:pt x="107320" y="175"/>
                      <a:pt x="87820" y="221"/>
                    </a:cubicBezTo>
                    <a:cubicBezTo>
                      <a:pt x="74943" y="778"/>
                      <a:pt x="56925" y="-3631"/>
                      <a:pt x="50163" y="10759"/>
                    </a:cubicBezTo>
                    <a:cubicBezTo>
                      <a:pt x="46180" y="17072"/>
                      <a:pt x="45485" y="24545"/>
                      <a:pt x="45207" y="31833"/>
                    </a:cubicBezTo>
                    <a:cubicBezTo>
                      <a:pt x="36731" y="69990"/>
                      <a:pt x="32006" y="108797"/>
                      <a:pt x="25614" y="147326"/>
                    </a:cubicBezTo>
                    <a:cubicBezTo>
                      <a:pt x="16165" y="202612"/>
                      <a:pt x="11950" y="258641"/>
                      <a:pt x="6346" y="314437"/>
                    </a:cubicBezTo>
                    <a:cubicBezTo>
                      <a:pt x="-1806" y="384578"/>
                      <a:pt x="-1297" y="455368"/>
                      <a:pt x="3335" y="525740"/>
                    </a:cubicBezTo>
                    <a:cubicBezTo>
                      <a:pt x="7179" y="548115"/>
                      <a:pt x="371" y="579262"/>
                      <a:pt x="21214" y="594117"/>
                    </a:cubicBezTo>
                    <a:cubicBezTo>
                      <a:pt x="39463" y="606929"/>
                      <a:pt x="62067" y="609899"/>
                      <a:pt x="83419" y="613891"/>
                    </a:cubicBezTo>
                    <a:cubicBezTo>
                      <a:pt x="111025" y="620483"/>
                      <a:pt x="139465" y="620483"/>
                      <a:pt x="167626" y="620715"/>
                    </a:cubicBezTo>
                    <a:cubicBezTo>
                      <a:pt x="233769" y="620390"/>
                      <a:pt x="290138" y="627493"/>
                      <a:pt x="287128" y="541152"/>
                    </a:cubicBezTo>
                    <a:cubicBezTo>
                      <a:pt x="284951" y="524905"/>
                      <a:pt x="266377" y="520448"/>
                      <a:pt x="252621" y="518638"/>
                    </a:cubicBezTo>
                    <a:cubicBezTo>
                      <a:pt x="232148" y="515992"/>
                      <a:pt x="211490" y="517895"/>
                      <a:pt x="190971" y="516828"/>
                    </a:cubicBezTo>
                    <a:cubicBezTo>
                      <a:pt x="159382" y="514275"/>
                      <a:pt x="129321" y="511211"/>
                      <a:pt x="98566" y="501556"/>
                    </a:cubicBezTo>
                    <a:cubicBezTo>
                      <a:pt x="91294" y="479970"/>
                      <a:pt x="92452" y="455646"/>
                      <a:pt x="91710" y="432947"/>
                    </a:cubicBezTo>
                    <a:cubicBezTo>
                      <a:pt x="91479" y="409041"/>
                      <a:pt x="91618" y="385042"/>
                      <a:pt x="91571" y="361089"/>
                    </a:cubicBezTo>
                    <a:cubicBezTo>
                      <a:pt x="91618" y="357376"/>
                      <a:pt x="91294" y="353523"/>
                      <a:pt x="91664" y="349763"/>
                    </a:cubicBezTo>
                    <a:cubicBezTo>
                      <a:pt x="97547" y="342753"/>
                      <a:pt x="108200" y="342614"/>
                      <a:pt x="116491" y="340107"/>
                    </a:cubicBezTo>
                    <a:cubicBezTo>
                      <a:pt x="139187" y="335187"/>
                      <a:pt x="163550" y="333887"/>
                      <a:pt x="187080" y="335790"/>
                    </a:cubicBezTo>
                    <a:cubicBezTo>
                      <a:pt x="206349" y="337229"/>
                      <a:pt x="225571" y="339179"/>
                      <a:pt x="244885" y="339922"/>
                    </a:cubicBezTo>
                    <a:cubicBezTo>
                      <a:pt x="262255" y="341454"/>
                      <a:pt x="275409" y="340850"/>
                      <a:pt x="282079" y="322097"/>
                    </a:cubicBezTo>
                    <a:cubicBezTo>
                      <a:pt x="286155" y="311884"/>
                      <a:pt x="287035" y="300743"/>
                      <a:pt x="287915" y="289881"/>
                    </a:cubicBezTo>
                    <a:cubicBezTo>
                      <a:pt x="288425" y="282454"/>
                      <a:pt x="288703" y="273588"/>
                      <a:pt x="284580" y="266810"/>
                    </a:cubicBezTo>
                    <a:cubicBezTo>
                      <a:pt x="265590" y="241326"/>
                      <a:pt x="221448" y="241744"/>
                      <a:pt x="192499" y="235616"/>
                    </a:cubicBezTo>
                    <a:cubicBezTo>
                      <a:pt x="167070" y="230742"/>
                      <a:pt x="141456" y="228328"/>
                      <a:pt x="115750" y="225961"/>
                    </a:cubicBezTo>
                    <a:cubicBezTo>
                      <a:pt x="107181" y="199548"/>
                      <a:pt x="109589" y="169932"/>
                      <a:pt x="113758" y="142777"/>
                    </a:cubicBezTo>
                    <a:cubicBezTo>
                      <a:pt x="115194" y="134746"/>
                      <a:pt x="116445" y="126715"/>
                      <a:pt x="117649" y="118638"/>
                    </a:cubicBezTo>
                    <a:cubicBezTo>
                      <a:pt x="118807" y="115900"/>
                      <a:pt x="122420" y="114786"/>
                      <a:pt x="124967" y="113625"/>
                    </a:cubicBezTo>
                    <a:cubicBezTo>
                      <a:pt x="167812" y="104759"/>
                      <a:pt x="213898" y="115018"/>
                      <a:pt x="257252" y="119335"/>
                    </a:cubicBezTo>
                    <a:cubicBezTo>
                      <a:pt x="273371" y="120495"/>
                      <a:pt x="292964" y="126994"/>
                      <a:pt x="308249" y="120959"/>
                    </a:cubicBezTo>
                    <a:cubicBezTo>
                      <a:pt x="328444" y="106662"/>
                      <a:pt x="332288" y="72961"/>
                      <a:pt x="325896" y="506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8"/>
              <p:cNvSpPr/>
              <p:nvPr/>
            </p:nvSpPr>
            <p:spPr>
              <a:xfrm>
                <a:off x="13168745" y="7178794"/>
                <a:ext cx="419345" cy="703577"/>
              </a:xfrm>
              <a:custGeom>
                <a:rect b="b" l="l" r="r" t="t"/>
                <a:pathLst>
                  <a:path extrusionOk="0" h="703577" w="419345">
                    <a:moveTo>
                      <a:pt x="376211" y="200433"/>
                    </a:moveTo>
                    <a:cubicBezTo>
                      <a:pt x="370144" y="165479"/>
                      <a:pt x="364447" y="130942"/>
                      <a:pt x="356248" y="96313"/>
                    </a:cubicBezTo>
                    <a:cubicBezTo>
                      <a:pt x="349486" y="73985"/>
                      <a:pt x="347726" y="47944"/>
                      <a:pt x="330032" y="30908"/>
                    </a:cubicBezTo>
                    <a:cubicBezTo>
                      <a:pt x="310671" y="13315"/>
                      <a:pt x="283899" y="9044"/>
                      <a:pt x="259072" y="4495"/>
                    </a:cubicBezTo>
                    <a:cubicBezTo>
                      <a:pt x="237627" y="317"/>
                      <a:pt x="214421" y="-3861"/>
                      <a:pt x="193995" y="6398"/>
                    </a:cubicBezTo>
                    <a:cubicBezTo>
                      <a:pt x="167686" y="20835"/>
                      <a:pt x="123359" y="50265"/>
                      <a:pt x="120719" y="82573"/>
                    </a:cubicBezTo>
                    <a:cubicBezTo>
                      <a:pt x="86444" y="155452"/>
                      <a:pt x="76902" y="236733"/>
                      <a:pt x="61617" y="315043"/>
                    </a:cubicBezTo>
                    <a:cubicBezTo>
                      <a:pt x="61663" y="314719"/>
                      <a:pt x="61663" y="314626"/>
                      <a:pt x="61710" y="314486"/>
                    </a:cubicBezTo>
                    <a:cubicBezTo>
                      <a:pt x="61756" y="314254"/>
                      <a:pt x="61802" y="313976"/>
                      <a:pt x="61849" y="313744"/>
                    </a:cubicBezTo>
                    <a:cubicBezTo>
                      <a:pt x="40079" y="406166"/>
                      <a:pt x="14465" y="497984"/>
                      <a:pt x="5942" y="592866"/>
                    </a:cubicBezTo>
                    <a:cubicBezTo>
                      <a:pt x="4182" y="620161"/>
                      <a:pt x="-1422" y="647688"/>
                      <a:pt x="338" y="674983"/>
                    </a:cubicBezTo>
                    <a:cubicBezTo>
                      <a:pt x="10806" y="699028"/>
                      <a:pt x="47073" y="701860"/>
                      <a:pt x="70093" y="703577"/>
                    </a:cubicBezTo>
                    <a:cubicBezTo>
                      <a:pt x="86397" y="703160"/>
                      <a:pt x="93484" y="685056"/>
                      <a:pt x="97792" y="671780"/>
                    </a:cubicBezTo>
                    <a:cubicBezTo>
                      <a:pt x="106592" y="643742"/>
                      <a:pt x="112475" y="614869"/>
                      <a:pt x="118542" y="586135"/>
                    </a:cubicBezTo>
                    <a:cubicBezTo>
                      <a:pt x="130076" y="531174"/>
                      <a:pt x="141099" y="474449"/>
                      <a:pt x="156107" y="420138"/>
                    </a:cubicBezTo>
                    <a:cubicBezTo>
                      <a:pt x="175653" y="412943"/>
                      <a:pt x="197422" y="414660"/>
                      <a:pt x="217895" y="415728"/>
                    </a:cubicBezTo>
                    <a:cubicBezTo>
                      <a:pt x="241471" y="417631"/>
                      <a:pt x="263612" y="418792"/>
                      <a:pt x="287373" y="420741"/>
                    </a:cubicBezTo>
                    <a:cubicBezTo>
                      <a:pt x="299740" y="447061"/>
                      <a:pt x="299508" y="477791"/>
                      <a:pt x="304001" y="506247"/>
                    </a:cubicBezTo>
                    <a:cubicBezTo>
                      <a:pt x="311505" y="553038"/>
                      <a:pt x="313311" y="601222"/>
                      <a:pt x="324937" y="647177"/>
                    </a:cubicBezTo>
                    <a:cubicBezTo>
                      <a:pt x="330727" y="671130"/>
                      <a:pt x="357916" y="673080"/>
                      <a:pt x="378250" y="674936"/>
                    </a:cubicBezTo>
                    <a:cubicBezTo>
                      <a:pt x="437120" y="681064"/>
                      <a:pt x="415536" y="528853"/>
                      <a:pt x="415258" y="491114"/>
                    </a:cubicBezTo>
                    <a:cubicBezTo>
                      <a:pt x="408773" y="393771"/>
                      <a:pt x="391913" y="296708"/>
                      <a:pt x="376211" y="200433"/>
                    </a:cubicBezTo>
                    <a:close/>
                    <a:moveTo>
                      <a:pt x="251661" y="317829"/>
                    </a:moveTo>
                    <a:cubicBezTo>
                      <a:pt x="221508" y="316250"/>
                      <a:pt x="167594" y="315415"/>
                      <a:pt x="177506" y="270945"/>
                    </a:cubicBezTo>
                    <a:cubicBezTo>
                      <a:pt x="179544" y="251031"/>
                      <a:pt x="182369" y="227728"/>
                      <a:pt x="186445" y="207349"/>
                    </a:cubicBezTo>
                    <a:cubicBezTo>
                      <a:pt x="194921" y="178662"/>
                      <a:pt x="202795" y="88886"/>
                      <a:pt x="233273" y="81737"/>
                    </a:cubicBezTo>
                    <a:cubicBezTo>
                      <a:pt x="234431" y="86054"/>
                      <a:pt x="238229" y="89072"/>
                      <a:pt x="242537" y="89814"/>
                    </a:cubicBezTo>
                    <a:cubicBezTo>
                      <a:pt x="270281" y="101884"/>
                      <a:pt x="278897" y="135352"/>
                      <a:pt x="282185" y="163436"/>
                    </a:cubicBezTo>
                    <a:cubicBezTo>
                      <a:pt x="282926" y="196905"/>
                      <a:pt x="282926" y="230513"/>
                      <a:pt x="281444" y="263982"/>
                    </a:cubicBezTo>
                    <a:cubicBezTo>
                      <a:pt x="279452" y="281111"/>
                      <a:pt x="278758" y="299400"/>
                      <a:pt x="270374" y="314858"/>
                    </a:cubicBezTo>
                    <a:cubicBezTo>
                      <a:pt x="266391" y="320335"/>
                      <a:pt x="257590" y="317132"/>
                      <a:pt x="251661" y="3178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18"/>
              <p:cNvSpPr/>
              <p:nvPr/>
            </p:nvSpPr>
            <p:spPr>
              <a:xfrm>
                <a:off x="13590705" y="7185298"/>
                <a:ext cx="407456" cy="688075"/>
              </a:xfrm>
              <a:custGeom>
                <a:rect b="b" l="l" r="r" t="t"/>
                <a:pathLst>
                  <a:path extrusionOk="0" h="688075" w="407456">
                    <a:moveTo>
                      <a:pt x="399928" y="111859"/>
                    </a:moveTo>
                    <a:cubicBezTo>
                      <a:pt x="404560" y="101275"/>
                      <a:pt x="405764" y="89577"/>
                      <a:pt x="407107" y="78251"/>
                    </a:cubicBezTo>
                    <a:cubicBezTo>
                      <a:pt x="408172" y="70963"/>
                      <a:pt x="406922" y="63118"/>
                      <a:pt x="401641" y="57687"/>
                    </a:cubicBezTo>
                    <a:cubicBezTo>
                      <a:pt x="394925" y="50724"/>
                      <a:pt x="385291" y="47846"/>
                      <a:pt x="376305" y="45061"/>
                    </a:cubicBezTo>
                    <a:cubicBezTo>
                      <a:pt x="348236" y="36984"/>
                      <a:pt x="321789" y="31738"/>
                      <a:pt x="292006" y="28767"/>
                    </a:cubicBezTo>
                    <a:cubicBezTo>
                      <a:pt x="251987" y="25332"/>
                      <a:pt x="213404" y="12660"/>
                      <a:pt x="172968" y="13170"/>
                    </a:cubicBezTo>
                    <a:cubicBezTo>
                      <a:pt x="141008" y="11267"/>
                      <a:pt x="108909" y="8203"/>
                      <a:pt x="77181" y="3701"/>
                    </a:cubicBezTo>
                    <a:cubicBezTo>
                      <a:pt x="56523" y="1380"/>
                      <a:pt x="28640" y="-5537"/>
                      <a:pt x="11317" y="8900"/>
                    </a:cubicBezTo>
                    <a:cubicBezTo>
                      <a:pt x="6499" y="18137"/>
                      <a:pt x="987" y="30996"/>
                      <a:pt x="2840" y="41440"/>
                    </a:cubicBezTo>
                    <a:cubicBezTo>
                      <a:pt x="-6470" y="77508"/>
                      <a:pt x="7426" y="86978"/>
                      <a:pt x="39849" y="96772"/>
                    </a:cubicBezTo>
                    <a:cubicBezTo>
                      <a:pt x="66250" y="104803"/>
                      <a:pt x="92976" y="111905"/>
                      <a:pt x="120211" y="116408"/>
                    </a:cubicBezTo>
                    <a:cubicBezTo>
                      <a:pt x="124704" y="137065"/>
                      <a:pt x="119516" y="158418"/>
                      <a:pt x="118173" y="179168"/>
                    </a:cubicBezTo>
                    <a:cubicBezTo>
                      <a:pt x="114236" y="221410"/>
                      <a:pt x="110021" y="263652"/>
                      <a:pt x="106871" y="305940"/>
                    </a:cubicBezTo>
                    <a:cubicBezTo>
                      <a:pt x="103861" y="360948"/>
                      <a:pt x="101452" y="419019"/>
                      <a:pt x="95940" y="475001"/>
                    </a:cubicBezTo>
                    <a:cubicBezTo>
                      <a:pt x="92559" y="518357"/>
                      <a:pt x="88020" y="561713"/>
                      <a:pt x="87232" y="605209"/>
                    </a:cubicBezTo>
                    <a:cubicBezTo>
                      <a:pt x="88205" y="621316"/>
                      <a:pt x="84175" y="638538"/>
                      <a:pt x="89085" y="654089"/>
                    </a:cubicBezTo>
                    <a:cubicBezTo>
                      <a:pt x="98488" y="671357"/>
                      <a:pt x="116413" y="685933"/>
                      <a:pt x="136423" y="687743"/>
                    </a:cubicBezTo>
                    <a:cubicBezTo>
                      <a:pt x="179823" y="692617"/>
                      <a:pt x="184547" y="642716"/>
                      <a:pt x="188114" y="610686"/>
                    </a:cubicBezTo>
                    <a:cubicBezTo>
                      <a:pt x="191634" y="581488"/>
                      <a:pt x="195617" y="552383"/>
                      <a:pt x="199323" y="523231"/>
                    </a:cubicBezTo>
                    <a:cubicBezTo>
                      <a:pt x="218174" y="389774"/>
                      <a:pt x="229893" y="255714"/>
                      <a:pt x="237721" y="121189"/>
                    </a:cubicBezTo>
                    <a:cubicBezTo>
                      <a:pt x="274266" y="113576"/>
                      <a:pt x="310672" y="129313"/>
                      <a:pt x="346986" y="132330"/>
                    </a:cubicBezTo>
                    <a:cubicBezTo>
                      <a:pt x="372229" y="137018"/>
                      <a:pt x="388626" y="139479"/>
                      <a:pt x="399928" y="1118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18"/>
              <p:cNvSpPr/>
              <p:nvPr/>
            </p:nvSpPr>
            <p:spPr>
              <a:xfrm>
                <a:off x="13960684" y="7231553"/>
                <a:ext cx="210987" cy="474311"/>
              </a:xfrm>
              <a:custGeom>
                <a:rect b="b" l="l" r="r" t="t"/>
                <a:pathLst>
                  <a:path extrusionOk="0" h="474311" w="210987">
                    <a:moveTo>
                      <a:pt x="182567" y="6975"/>
                    </a:moveTo>
                    <a:cubicBezTo>
                      <a:pt x="168764" y="2705"/>
                      <a:pt x="154267" y="1451"/>
                      <a:pt x="139908" y="384"/>
                    </a:cubicBezTo>
                    <a:cubicBezTo>
                      <a:pt x="132636" y="-81"/>
                      <a:pt x="124716" y="-916"/>
                      <a:pt x="118370" y="3494"/>
                    </a:cubicBezTo>
                    <a:cubicBezTo>
                      <a:pt x="112534" y="7950"/>
                      <a:pt x="103548" y="15099"/>
                      <a:pt x="108134" y="23222"/>
                    </a:cubicBezTo>
                    <a:cubicBezTo>
                      <a:pt x="93636" y="54927"/>
                      <a:pt x="85438" y="88860"/>
                      <a:pt x="76081" y="122329"/>
                    </a:cubicBezTo>
                    <a:cubicBezTo>
                      <a:pt x="53617" y="193537"/>
                      <a:pt x="33793" y="265673"/>
                      <a:pt x="17211" y="338459"/>
                    </a:cubicBezTo>
                    <a:cubicBezTo>
                      <a:pt x="17303" y="337995"/>
                      <a:pt x="17442" y="337392"/>
                      <a:pt x="17535" y="336835"/>
                    </a:cubicBezTo>
                    <a:cubicBezTo>
                      <a:pt x="11328" y="369468"/>
                      <a:pt x="443" y="401683"/>
                      <a:pt x="27" y="435198"/>
                    </a:cubicBezTo>
                    <a:cubicBezTo>
                      <a:pt x="-1039" y="462586"/>
                      <a:pt x="30134" y="472845"/>
                      <a:pt x="52644" y="474052"/>
                    </a:cubicBezTo>
                    <a:cubicBezTo>
                      <a:pt x="67142" y="476326"/>
                      <a:pt x="76637" y="463236"/>
                      <a:pt x="81593" y="451306"/>
                    </a:cubicBezTo>
                    <a:cubicBezTo>
                      <a:pt x="93451" y="423779"/>
                      <a:pt x="101325" y="394720"/>
                      <a:pt x="111237" y="366450"/>
                    </a:cubicBezTo>
                    <a:cubicBezTo>
                      <a:pt x="128051" y="308379"/>
                      <a:pt x="147551" y="251283"/>
                      <a:pt x="169413" y="194929"/>
                    </a:cubicBezTo>
                    <a:cubicBezTo>
                      <a:pt x="183586" y="153894"/>
                      <a:pt x="194749" y="111791"/>
                      <a:pt x="204244" y="69456"/>
                    </a:cubicBezTo>
                    <a:cubicBezTo>
                      <a:pt x="211516" y="38169"/>
                      <a:pt x="221382" y="18487"/>
                      <a:pt x="182567" y="69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8"/>
              <p:cNvSpPr/>
              <p:nvPr/>
            </p:nvSpPr>
            <p:spPr>
              <a:xfrm>
                <a:off x="13914020" y="7755097"/>
                <a:ext cx="122433" cy="113605"/>
              </a:xfrm>
              <a:custGeom>
                <a:rect b="b" l="l" r="r" t="t"/>
                <a:pathLst>
                  <a:path extrusionOk="0" h="113605" w="122433">
                    <a:moveTo>
                      <a:pt x="9683" y="25708"/>
                    </a:moveTo>
                    <a:cubicBezTo>
                      <a:pt x="-15329" y="62147"/>
                      <a:pt x="11257" y="108846"/>
                      <a:pt x="53546" y="112559"/>
                    </a:cubicBezTo>
                    <a:cubicBezTo>
                      <a:pt x="94445" y="120033"/>
                      <a:pt x="127378" y="86379"/>
                      <a:pt x="121819" y="45761"/>
                    </a:cubicBezTo>
                    <a:cubicBezTo>
                      <a:pt x="111166" y="-4279"/>
                      <a:pt x="37566" y="-16720"/>
                      <a:pt x="9683" y="257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9" name="Google Shape;669;p18"/>
            <p:cNvGrpSpPr/>
            <p:nvPr/>
          </p:nvGrpSpPr>
          <p:grpSpPr>
            <a:xfrm>
              <a:off x="5939414" y="3591107"/>
              <a:ext cx="1135129" cy="365470"/>
              <a:chOff x="5939414" y="3591107"/>
              <a:chExt cx="1135129" cy="365470"/>
            </a:xfrm>
          </p:grpSpPr>
          <p:sp>
            <p:nvSpPr>
              <p:cNvPr id="670" name="Google Shape;670;p18"/>
              <p:cNvSpPr/>
              <p:nvPr/>
            </p:nvSpPr>
            <p:spPr>
              <a:xfrm>
                <a:off x="5939414" y="3591107"/>
                <a:ext cx="217493" cy="344253"/>
              </a:xfrm>
              <a:custGeom>
                <a:rect b="b" l="l" r="r" t="t"/>
                <a:pathLst>
                  <a:path extrusionOk="0" h="688506" w="434987">
                    <a:moveTo>
                      <a:pt x="433598" y="43225"/>
                    </a:moveTo>
                    <a:cubicBezTo>
                      <a:pt x="434571" y="58544"/>
                      <a:pt x="427577" y="73073"/>
                      <a:pt x="421138" y="86628"/>
                    </a:cubicBezTo>
                    <a:cubicBezTo>
                      <a:pt x="407474" y="111277"/>
                      <a:pt x="400758" y="121210"/>
                      <a:pt x="373199" y="105288"/>
                    </a:cubicBezTo>
                    <a:cubicBezTo>
                      <a:pt x="350642" y="94612"/>
                      <a:pt x="326602" y="85328"/>
                      <a:pt x="301359" y="84353"/>
                    </a:cubicBezTo>
                    <a:cubicBezTo>
                      <a:pt x="255596" y="82635"/>
                      <a:pt x="209185" y="96608"/>
                      <a:pt x="171251" y="122139"/>
                    </a:cubicBezTo>
                    <a:cubicBezTo>
                      <a:pt x="119003" y="160203"/>
                      <a:pt x="92695" y="222777"/>
                      <a:pt x="87414" y="285908"/>
                    </a:cubicBezTo>
                    <a:cubicBezTo>
                      <a:pt x="84265" y="319609"/>
                      <a:pt x="84774" y="354099"/>
                      <a:pt x="89406" y="387660"/>
                    </a:cubicBezTo>
                    <a:cubicBezTo>
                      <a:pt x="92834" y="404696"/>
                      <a:pt x="99457" y="420804"/>
                      <a:pt x="105108" y="437190"/>
                    </a:cubicBezTo>
                    <a:cubicBezTo>
                      <a:pt x="115854" y="469220"/>
                      <a:pt x="129194" y="500321"/>
                      <a:pt x="148740" y="528034"/>
                    </a:cubicBezTo>
                    <a:cubicBezTo>
                      <a:pt x="158374" y="542424"/>
                      <a:pt x="168055" y="557325"/>
                      <a:pt x="182228" y="567630"/>
                    </a:cubicBezTo>
                    <a:cubicBezTo>
                      <a:pt x="239802" y="607876"/>
                      <a:pt x="298858" y="612239"/>
                      <a:pt x="340776" y="548783"/>
                    </a:cubicBezTo>
                    <a:cubicBezTo>
                      <a:pt x="360044" y="520746"/>
                      <a:pt x="363796" y="486209"/>
                      <a:pt x="370651" y="453669"/>
                    </a:cubicBezTo>
                    <a:cubicBezTo>
                      <a:pt x="373106" y="436958"/>
                      <a:pt x="379405" y="413191"/>
                      <a:pt x="364306" y="400936"/>
                    </a:cubicBezTo>
                    <a:cubicBezTo>
                      <a:pt x="324287" y="387939"/>
                      <a:pt x="278478" y="402375"/>
                      <a:pt x="239478" y="384689"/>
                    </a:cubicBezTo>
                    <a:cubicBezTo>
                      <a:pt x="240774" y="374013"/>
                      <a:pt x="243970" y="363522"/>
                      <a:pt x="248371" y="353727"/>
                    </a:cubicBezTo>
                    <a:cubicBezTo>
                      <a:pt x="250131" y="350571"/>
                      <a:pt x="251937" y="346671"/>
                      <a:pt x="255921" y="346161"/>
                    </a:cubicBezTo>
                    <a:cubicBezTo>
                      <a:pt x="271484" y="346161"/>
                      <a:pt x="285379" y="347925"/>
                      <a:pt x="301961" y="348946"/>
                    </a:cubicBezTo>
                    <a:cubicBezTo>
                      <a:pt x="346149" y="354470"/>
                      <a:pt x="390985" y="352613"/>
                      <a:pt x="434987" y="359251"/>
                    </a:cubicBezTo>
                    <a:cubicBezTo>
                      <a:pt x="431189" y="441275"/>
                      <a:pt x="426233" y="525063"/>
                      <a:pt x="402657" y="604534"/>
                    </a:cubicBezTo>
                    <a:cubicBezTo>
                      <a:pt x="379961" y="669150"/>
                      <a:pt x="293855" y="684747"/>
                      <a:pt x="233178" y="688461"/>
                    </a:cubicBezTo>
                    <a:cubicBezTo>
                      <a:pt x="184822" y="689528"/>
                      <a:pt x="150871" y="671889"/>
                      <a:pt x="114094" y="642366"/>
                    </a:cubicBezTo>
                    <a:cubicBezTo>
                      <a:pt x="86349" y="623519"/>
                      <a:pt x="64487" y="598128"/>
                      <a:pt x="50499" y="567537"/>
                    </a:cubicBezTo>
                    <a:cubicBezTo>
                      <a:pt x="-1934" y="480593"/>
                      <a:pt x="-8789" y="375777"/>
                      <a:pt x="8441" y="277506"/>
                    </a:cubicBezTo>
                    <a:cubicBezTo>
                      <a:pt x="16871" y="235403"/>
                      <a:pt x="34565" y="195853"/>
                      <a:pt x="51842" y="156814"/>
                    </a:cubicBezTo>
                    <a:cubicBezTo>
                      <a:pt x="70138" y="123763"/>
                      <a:pt x="96585" y="95819"/>
                      <a:pt x="123960" y="70195"/>
                    </a:cubicBezTo>
                    <a:cubicBezTo>
                      <a:pt x="136466" y="59611"/>
                      <a:pt x="151612" y="52834"/>
                      <a:pt x="165553" y="44386"/>
                    </a:cubicBezTo>
                    <a:cubicBezTo>
                      <a:pt x="193993" y="27674"/>
                      <a:pt x="223312" y="11056"/>
                      <a:pt x="256152" y="5207"/>
                    </a:cubicBezTo>
                    <a:cubicBezTo>
                      <a:pt x="303906" y="-363"/>
                      <a:pt x="382046" y="-8951"/>
                      <a:pt x="420258" y="25446"/>
                    </a:cubicBezTo>
                    <a:cubicBezTo>
                      <a:pt x="425492" y="30506"/>
                      <a:pt x="431097" y="36262"/>
                      <a:pt x="433598" y="432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8"/>
              <p:cNvSpPr/>
              <p:nvPr/>
            </p:nvSpPr>
            <p:spPr>
              <a:xfrm>
                <a:off x="6200868" y="3620825"/>
                <a:ext cx="199482" cy="335753"/>
              </a:xfrm>
              <a:custGeom>
                <a:rect b="b" l="l" r="r" t="t"/>
                <a:pathLst>
                  <a:path extrusionOk="0" h="671505" w="398963">
                    <a:moveTo>
                      <a:pt x="291936" y="298098"/>
                    </a:moveTo>
                    <a:cubicBezTo>
                      <a:pt x="318059" y="264072"/>
                      <a:pt x="328620" y="215285"/>
                      <a:pt x="311250" y="175086"/>
                    </a:cubicBezTo>
                    <a:cubicBezTo>
                      <a:pt x="297448" y="143474"/>
                      <a:pt x="275493" y="113812"/>
                      <a:pt x="244598" y="97425"/>
                    </a:cubicBezTo>
                    <a:cubicBezTo>
                      <a:pt x="206663" y="77697"/>
                      <a:pt x="147469" y="56297"/>
                      <a:pt x="112730" y="91576"/>
                    </a:cubicBezTo>
                    <a:cubicBezTo>
                      <a:pt x="100224" y="107638"/>
                      <a:pt x="104624" y="129037"/>
                      <a:pt x="100363" y="147698"/>
                    </a:cubicBezTo>
                    <a:cubicBezTo>
                      <a:pt x="93322" y="195510"/>
                      <a:pt x="91238" y="241930"/>
                      <a:pt x="88505" y="290578"/>
                    </a:cubicBezTo>
                    <a:cubicBezTo>
                      <a:pt x="88644" y="301255"/>
                      <a:pt x="85634" y="314020"/>
                      <a:pt x="93508" y="322747"/>
                    </a:cubicBezTo>
                    <a:cubicBezTo>
                      <a:pt x="110043" y="337416"/>
                      <a:pt x="134222" y="339830"/>
                      <a:pt x="155389" y="342151"/>
                    </a:cubicBezTo>
                    <a:cubicBezTo>
                      <a:pt x="203421" y="343636"/>
                      <a:pt x="259466" y="337834"/>
                      <a:pt x="291936" y="298098"/>
                    </a:cubicBezTo>
                    <a:close/>
                    <a:moveTo>
                      <a:pt x="398885" y="192957"/>
                    </a:moveTo>
                    <a:cubicBezTo>
                      <a:pt x="399996" y="238634"/>
                      <a:pt x="389297" y="284544"/>
                      <a:pt x="365582" y="323815"/>
                    </a:cubicBezTo>
                    <a:cubicBezTo>
                      <a:pt x="349926" y="347118"/>
                      <a:pt x="326119" y="362250"/>
                      <a:pt x="302311" y="375944"/>
                    </a:cubicBezTo>
                    <a:cubicBezTo>
                      <a:pt x="287304" y="384485"/>
                      <a:pt x="288415" y="402125"/>
                      <a:pt x="290407" y="417026"/>
                    </a:cubicBezTo>
                    <a:cubicBezTo>
                      <a:pt x="292028" y="438332"/>
                      <a:pt x="294668" y="459454"/>
                      <a:pt x="297123" y="480667"/>
                    </a:cubicBezTo>
                    <a:cubicBezTo>
                      <a:pt x="301199" y="513486"/>
                      <a:pt x="303052" y="546583"/>
                      <a:pt x="303330" y="579727"/>
                    </a:cubicBezTo>
                    <a:cubicBezTo>
                      <a:pt x="302172" y="604144"/>
                      <a:pt x="305183" y="630371"/>
                      <a:pt x="297031" y="653628"/>
                    </a:cubicBezTo>
                    <a:cubicBezTo>
                      <a:pt x="285451" y="655717"/>
                      <a:pt x="273269" y="657202"/>
                      <a:pt x="261643" y="654510"/>
                    </a:cubicBezTo>
                    <a:cubicBezTo>
                      <a:pt x="257614" y="625683"/>
                      <a:pt x="250527" y="597506"/>
                      <a:pt x="245802" y="568819"/>
                    </a:cubicBezTo>
                    <a:cubicBezTo>
                      <a:pt x="239781" y="532611"/>
                      <a:pt x="235057" y="496264"/>
                      <a:pt x="227924" y="460243"/>
                    </a:cubicBezTo>
                    <a:cubicBezTo>
                      <a:pt x="223014" y="441211"/>
                      <a:pt x="222273" y="406674"/>
                      <a:pt x="196242" y="406535"/>
                    </a:cubicBezTo>
                    <a:cubicBezTo>
                      <a:pt x="178456" y="406674"/>
                      <a:pt x="160669" y="406767"/>
                      <a:pt x="142929" y="408067"/>
                    </a:cubicBezTo>
                    <a:cubicBezTo>
                      <a:pt x="124773" y="410806"/>
                      <a:pt x="103327" y="408392"/>
                      <a:pt x="87903" y="419579"/>
                    </a:cubicBezTo>
                    <a:cubicBezTo>
                      <a:pt x="81558" y="425799"/>
                      <a:pt x="83410" y="435640"/>
                      <a:pt x="81511" y="443671"/>
                    </a:cubicBezTo>
                    <a:cubicBezTo>
                      <a:pt x="73081" y="493061"/>
                      <a:pt x="69932" y="543056"/>
                      <a:pt x="62891" y="592632"/>
                    </a:cubicBezTo>
                    <a:cubicBezTo>
                      <a:pt x="60297" y="605862"/>
                      <a:pt x="55712" y="674470"/>
                      <a:pt x="38620" y="671406"/>
                    </a:cubicBezTo>
                    <a:cubicBezTo>
                      <a:pt x="26207" y="670664"/>
                      <a:pt x="9208" y="672288"/>
                      <a:pt x="176" y="662726"/>
                    </a:cubicBezTo>
                    <a:cubicBezTo>
                      <a:pt x="-797" y="644297"/>
                      <a:pt x="2538" y="625915"/>
                      <a:pt x="3372" y="607393"/>
                    </a:cubicBezTo>
                    <a:cubicBezTo>
                      <a:pt x="4854" y="565708"/>
                      <a:pt x="7587" y="524023"/>
                      <a:pt x="8699" y="482292"/>
                    </a:cubicBezTo>
                    <a:cubicBezTo>
                      <a:pt x="9996" y="424128"/>
                      <a:pt x="14720" y="366567"/>
                      <a:pt x="20139" y="308496"/>
                    </a:cubicBezTo>
                    <a:cubicBezTo>
                      <a:pt x="24354" y="218581"/>
                      <a:pt x="32321" y="128573"/>
                      <a:pt x="40844" y="38890"/>
                    </a:cubicBezTo>
                    <a:cubicBezTo>
                      <a:pt x="46309" y="40050"/>
                      <a:pt x="43113" y="32948"/>
                      <a:pt x="42650" y="30163"/>
                    </a:cubicBezTo>
                    <a:cubicBezTo>
                      <a:pt x="51265" y="32438"/>
                      <a:pt x="56916" y="23525"/>
                      <a:pt x="63262" y="19347"/>
                    </a:cubicBezTo>
                    <a:cubicBezTo>
                      <a:pt x="82854" y="5793"/>
                      <a:pt x="106662" y="1476"/>
                      <a:pt x="130053" y="594"/>
                    </a:cubicBezTo>
                    <a:cubicBezTo>
                      <a:pt x="191193" y="-3445"/>
                      <a:pt x="255159" y="13266"/>
                      <a:pt x="307221" y="46410"/>
                    </a:cubicBezTo>
                    <a:cubicBezTo>
                      <a:pt x="323617" y="58293"/>
                      <a:pt x="340755" y="73241"/>
                      <a:pt x="354836" y="88373"/>
                    </a:cubicBezTo>
                    <a:cubicBezTo>
                      <a:pt x="378273" y="118175"/>
                      <a:pt x="394809" y="155032"/>
                      <a:pt x="398885" y="192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18"/>
              <p:cNvSpPr/>
              <p:nvPr/>
            </p:nvSpPr>
            <p:spPr>
              <a:xfrm>
                <a:off x="6435739" y="3623531"/>
                <a:ext cx="141893" cy="287394"/>
              </a:xfrm>
              <a:custGeom>
                <a:rect b="b" l="l" r="r" t="t"/>
                <a:pathLst>
                  <a:path extrusionOk="0" h="574788" w="283786">
                    <a:moveTo>
                      <a:pt x="282090" y="35519"/>
                    </a:moveTo>
                    <a:cubicBezTo>
                      <a:pt x="285749" y="48842"/>
                      <a:pt x="283480" y="66156"/>
                      <a:pt x="275374" y="77668"/>
                    </a:cubicBezTo>
                    <a:cubicBezTo>
                      <a:pt x="227573" y="76879"/>
                      <a:pt x="117011" y="47403"/>
                      <a:pt x="80605" y="77900"/>
                    </a:cubicBezTo>
                    <a:cubicBezTo>
                      <a:pt x="72268" y="85049"/>
                      <a:pt x="72731" y="96561"/>
                      <a:pt x="70786" y="106495"/>
                    </a:cubicBezTo>
                    <a:cubicBezTo>
                      <a:pt x="64533" y="138478"/>
                      <a:pt x="62587" y="172040"/>
                      <a:pt x="69581" y="204070"/>
                    </a:cubicBezTo>
                    <a:cubicBezTo>
                      <a:pt x="75556" y="233407"/>
                      <a:pt x="105339" y="225098"/>
                      <a:pt x="127618" y="229322"/>
                    </a:cubicBezTo>
                    <a:cubicBezTo>
                      <a:pt x="161153" y="234753"/>
                      <a:pt x="195336" y="238049"/>
                      <a:pt x="228037" y="247426"/>
                    </a:cubicBezTo>
                    <a:cubicBezTo>
                      <a:pt x="233039" y="249793"/>
                      <a:pt x="240542" y="251046"/>
                      <a:pt x="242997" y="256524"/>
                    </a:cubicBezTo>
                    <a:cubicBezTo>
                      <a:pt x="243229" y="269197"/>
                      <a:pt x="242719" y="283122"/>
                      <a:pt x="236791" y="294588"/>
                    </a:cubicBezTo>
                    <a:cubicBezTo>
                      <a:pt x="199319" y="294588"/>
                      <a:pt x="161801" y="286929"/>
                      <a:pt x="124283" y="289946"/>
                    </a:cubicBezTo>
                    <a:cubicBezTo>
                      <a:pt x="97187" y="293938"/>
                      <a:pt x="44106" y="293892"/>
                      <a:pt x="46561" y="332374"/>
                    </a:cubicBezTo>
                    <a:cubicBezTo>
                      <a:pt x="49109" y="365935"/>
                      <a:pt x="37946" y="481706"/>
                      <a:pt x="64023" y="498093"/>
                    </a:cubicBezTo>
                    <a:cubicBezTo>
                      <a:pt x="96678" y="510858"/>
                      <a:pt x="132574" y="513736"/>
                      <a:pt x="167221" y="516707"/>
                    </a:cubicBezTo>
                    <a:cubicBezTo>
                      <a:pt x="191955" y="518982"/>
                      <a:pt x="218680" y="513318"/>
                      <a:pt x="242442" y="522324"/>
                    </a:cubicBezTo>
                    <a:cubicBezTo>
                      <a:pt x="241839" y="568744"/>
                      <a:pt x="226323" y="573850"/>
                      <a:pt x="183432" y="574546"/>
                    </a:cubicBezTo>
                    <a:cubicBezTo>
                      <a:pt x="126646" y="574732"/>
                      <a:pt x="65552" y="578028"/>
                      <a:pt x="13073" y="553239"/>
                    </a:cubicBezTo>
                    <a:cubicBezTo>
                      <a:pt x="3578" y="546462"/>
                      <a:pt x="7746" y="532118"/>
                      <a:pt x="5291" y="521952"/>
                    </a:cubicBezTo>
                    <a:cubicBezTo>
                      <a:pt x="2651" y="491315"/>
                      <a:pt x="706" y="460493"/>
                      <a:pt x="521" y="429623"/>
                    </a:cubicBezTo>
                    <a:cubicBezTo>
                      <a:pt x="-2675" y="339940"/>
                      <a:pt x="9599" y="250536"/>
                      <a:pt x="16732" y="161178"/>
                    </a:cubicBezTo>
                    <a:cubicBezTo>
                      <a:pt x="22337" y="119539"/>
                      <a:pt x="27617" y="77854"/>
                      <a:pt x="31832" y="36076"/>
                    </a:cubicBezTo>
                    <a:cubicBezTo>
                      <a:pt x="34704" y="24518"/>
                      <a:pt x="30025" y="9385"/>
                      <a:pt x="40030" y="983"/>
                    </a:cubicBezTo>
                    <a:cubicBezTo>
                      <a:pt x="69906" y="-1756"/>
                      <a:pt x="100012" y="1679"/>
                      <a:pt x="129656" y="5764"/>
                    </a:cubicBezTo>
                    <a:cubicBezTo>
                      <a:pt x="156243" y="8642"/>
                      <a:pt x="182876" y="10545"/>
                      <a:pt x="209278" y="14862"/>
                    </a:cubicBezTo>
                    <a:cubicBezTo>
                      <a:pt x="233548" y="20711"/>
                      <a:pt x="261293" y="19736"/>
                      <a:pt x="282090" y="355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8"/>
              <p:cNvSpPr/>
              <p:nvPr/>
            </p:nvSpPr>
            <p:spPr>
              <a:xfrm>
                <a:off x="6595542" y="3600850"/>
                <a:ext cx="187010" cy="328893"/>
              </a:xfrm>
              <a:custGeom>
                <a:rect b="b" l="l" r="r" t="t"/>
                <a:pathLst>
                  <a:path extrusionOk="0" h="657787" w="374019">
                    <a:moveTo>
                      <a:pt x="282959" y="205612"/>
                    </a:moveTo>
                    <a:cubicBezTo>
                      <a:pt x="282913" y="155293"/>
                      <a:pt x="289073" y="94900"/>
                      <a:pt x="247850" y="57904"/>
                    </a:cubicBezTo>
                    <a:cubicBezTo>
                      <a:pt x="239373" y="50012"/>
                      <a:pt x="223810" y="38175"/>
                      <a:pt x="213157" y="48481"/>
                    </a:cubicBezTo>
                    <a:cubicBezTo>
                      <a:pt x="180503" y="42492"/>
                      <a:pt x="167070" y="86963"/>
                      <a:pt x="160262" y="111565"/>
                    </a:cubicBezTo>
                    <a:cubicBezTo>
                      <a:pt x="152110" y="141135"/>
                      <a:pt x="144513" y="170982"/>
                      <a:pt x="138909" y="201155"/>
                    </a:cubicBezTo>
                    <a:cubicBezTo>
                      <a:pt x="135944" y="224504"/>
                      <a:pt x="130062" y="248271"/>
                      <a:pt x="132749" y="271806"/>
                    </a:cubicBezTo>
                    <a:cubicBezTo>
                      <a:pt x="141827" y="309917"/>
                      <a:pt x="186848" y="315487"/>
                      <a:pt x="219781" y="317391"/>
                    </a:cubicBezTo>
                    <a:cubicBezTo>
                      <a:pt x="231175" y="317715"/>
                      <a:pt x="243125" y="319247"/>
                      <a:pt x="254103" y="315627"/>
                    </a:cubicBezTo>
                    <a:cubicBezTo>
                      <a:pt x="285182" y="300030"/>
                      <a:pt x="281384" y="236156"/>
                      <a:pt x="282959" y="205612"/>
                    </a:cubicBezTo>
                    <a:close/>
                    <a:moveTo>
                      <a:pt x="371890" y="497407"/>
                    </a:moveTo>
                    <a:cubicBezTo>
                      <a:pt x="373187" y="525444"/>
                      <a:pt x="379672" y="610346"/>
                      <a:pt x="360867" y="629239"/>
                    </a:cubicBezTo>
                    <a:cubicBezTo>
                      <a:pt x="349611" y="628728"/>
                      <a:pt x="337522" y="627893"/>
                      <a:pt x="327193" y="623158"/>
                    </a:cubicBezTo>
                    <a:cubicBezTo>
                      <a:pt x="318115" y="605890"/>
                      <a:pt x="318948" y="585233"/>
                      <a:pt x="315567" y="566340"/>
                    </a:cubicBezTo>
                    <a:cubicBezTo>
                      <a:pt x="309638" y="522566"/>
                      <a:pt x="304451" y="478653"/>
                      <a:pt x="298383" y="434926"/>
                    </a:cubicBezTo>
                    <a:cubicBezTo>
                      <a:pt x="293520" y="414965"/>
                      <a:pt x="294029" y="385535"/>
                      <a:pt x="272398" y="376019"/>
                    </a:cubicBezTo>
                    <a:cubicBezTo>
                      <a:pt x="263876" y="374255"/>
                      <a:pt x="255122" y="374348"/>
                      <a:pt x="246460" y="373605"/>
                    </a:cubicBezTo>
                    <a:cubicBezTo>
                      <a:pt x="215983" y="373930"/>
                      <a:pt x="118807" y="353830"/>
                      <a:pt x="111025" y="393798"/>
                    </a:cubicBezTo>
                    <a:cubicBezTo>
                      <a:pt x="96574" y="446577"/>
                      <a:pt x="86152" y="500424"/>
                      <a:pt x="74804" y="553946"/>
                    </a:cubicBezTo>
                    <a:cubicBezTo>
                      <a:pt x="71793" y="568893"/>
                      <a:pt x="68273" y="585140"/>
                      <a:pt x="64475" y="601480"/>
                    </a:cubicBezTo>
                    <a:cubicBezTo>
                      <a:pt x="59195" y="620280"/>
                      <a:pt x="56833" y="641122"/>
                      <a:pt x="46226" y="657787"/>
                    </a:cubicBezTo>
                    <a:cubicBezTo>
                      <a:pt x="30431" y="656580"/>
                      <a:pt x="13293" y="654816"/>
                      <a:pt x="0" y="645439"/>
                    </a:cubicBezTo>
                    <a:cubicBezTo>
                      <a:pt x="5049" y="530597"/>
                      <a:pt x="29505" y="418261"/>
                      <a:pt x="56323" y="306807"/>
                    </a:cubicBezTo>
                    <a:cubicBezTo>
                      <a:pt x="71377" y="226083"/>
                      <a:pt x="79529" y="142295"/>
                      <a:pt x="108107" y="64542"/>
                    </a:cubicBezTo>
                    <a:cubicBezTo>
                      <a:pt x="111674" y="62592"/>
                      <a:pt x="113990" y="59111"/>
                      <a:pt x="116074" y="55768"/>
                    </a:cubicBezTo>
                    <a:cubicBezTo>
                      <a:pt x="120706" y="48852"/>
                      <a:pt x="127190" y="43514"/>
                      <a:pt x="133351" y="37990"/>
                    </a:cubicBezTo>
                    <a:cubicBezTo>
                      <a:pt x="152712" y="22996"/>
                      <a:pt x="172165" y="3314"/>
                      <a:pt x="197409" y="18"/>
                    </a:cubicBezTo>
                    <a:cubicBezTo>
                      <a:pt x="216492" y="-353"/>
                      <a:pt x="235158" y="5032"/>
                      <a:pt x="253825" y="8235"/>
                    </a:cubicBezTo>
                    <a:cubicBezTo>
                      <a:pt x="267211" y="11252"/>
                      <a:pt x="280875" y="15244"/>
                      <a:pt x="291528" y="24296"/>
                    </a:cubicBezTo>
                    <a:cubicBezTo>
                      <a:pt x="305979" y="39475"/>
                      <a:pt x="305933" y="62592"/>
                      <a:pt x="312325" y="81671"/>
                    </a:cubicBezTo>
                    <a:cubicBezTo>
                      <a:pt x="321496" y="121174"/>
                      <a:pt x="327842" y="162859"/>
                      <a:pt x="335067" y="203105"/>
                    </a:cubicBezTo>
                    <a:cubicBezTo>
                      <a:pt x="350491" y="300726"/>
                      <a:pt x="367305" y="398440"/>
                      <a:pt x="371890" y="4974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8"/>
              <p:cNvSpPr/>
              <p:nvPr/>
            </p:nvSpPr>
            <p:spPr>
              <a:xfrm>
                <a:off x="6802377" y="3604329"/>
                <a:ext cx="185296" cy="320904"/>
              </a:xfrm>
              <a:custGeom>
                <a:rect b="b" l="l" r="r" t="t"/>
                <a:pathLst>
                  <a:path extrusionOk="0" h="641808" w="370593">
                    <a:moveTo>
                      <a:pt x="370593" y="49739"/>
                    </a:moveTo>
                    <a:cubicBezTo>
                      <a:pt x="369250" y="63108"/>
                      <a:pt x="368509" y="78473"/>
                      <a:pt x="359060" y="88917"/>
                    </a:cubicBezTo>
                    <a:cubicBezTo>
                      <a:pt x="348268" y="89428"/>
                      <a:pt x="336688" y="85946"/>
                      <a:pt x="325665" y="84878"/>
                    </a:cubicBezTo>
                    <a:cubicBezTo>
                      <a:pt x="296577" y="81258"/>
                      <a:pt x="268137" y="71927"/>
                      <a:pt x="238586" y="72902"/>
                    </a:cubicBezTo>
                    <a:cubicBezTo>
                      <a:pt x="225061" y="73552"/>
                      <a:pt x="206209" y="74898"/>
                      <a:pt x="201856" y="90449"/>
                    </a:cubicBezTo>
                    <a:cubicBezTo>
                      <a:pt x="199447" y="109063"/>
                      <a:pt x="199493" y="127956"/>
                      <a:pt x="197965" y="146663"/>
                    </a:cubicBezTo>
                    <a:cubicBezTo>
                      <a:pt x="189720" y="273807"/>
                      <a:pt x="176473" y="401230"/>
                      <a:pt x="158733" y="527445"/>
                    </a:cubicBezTo>
                    <a:cubicBezTo>
                      <a:pt x="154518" y="556782"/>
                      <a:pt x="151924" y="586352"/>
                      <a:pt x="146922" y="615503"/>
                    </a:cubicBezTo>
                    <a:cubicBezTo>
                      <a:pt x="144050" y="627851"/>
                      <a:pt x="140808" y="643355"/>
                      <a:pt x="125199" y="641684"/>
                    </a:cubicBezTo>
                    <a:cubicBezTo>
                      <a:pt x="125384" y="641684"/>
                      <a:pt x="125569" y="641684"/>
                      <a:pt x="125754" y="641684"/>
                    </a:cubicBezTo>
                    <a:lnTo>
                      <a:pt x="124226" y="641591"/>
                    </a:lnTo>
                    <a:lnTo>
                      <a:pt x="124226" y="641591"/>
                    </a:lnTo>
                    <a:cubicBezTo>
                      <a:pt x="113017" y="640524"/>
                      <a:pt x="103985" y="631982"/>
                      <a:pt x="97130" y="623581"/>
                    </a:cubicBezTo>
                    <a:cubicBezTo>
                      <a:pt x="93378" y="611326"/>
                      <a:pt x="97037" y="597121"/>
                      <a:pt x="96018" y="584216"/>
                    </a:cubicBezTo>
                    <a:cubicBezTo>
                      <a:pt x="96435" y="543367"/>
                      <a:pt x="100928" y="502378"/>
                      <a:pt x="103892" y="461343"/>
                    </a:cubicBezTo>
                    <a:cubicBezTo>
                      <a:pt x="113295" y="360566"/>
                      <a:pt x="115148" y="259278"/>
                      <a:pt x="126588" y="158593"/>
                    </a:cubicBezTo>
                    <a:cubicBezTo>
                      <a:pt x="127051" y="135801"/>
                      <a:pt x="142939" y="74713"/>
                      <a:pt x="109497" y="71092"/>
                    </a:cubicBezTo>
                    <a:cubicBezTo>
                      <a:pt x="76008" y="65661"/>
                      <a:pt x="42103" y="58791"/>
                      <a:pt x="10422" y="46443"/>
                    </a:cubicBezTo>
                    <a:cubicBezTo>
                      <a:pt x="7457" y="44772"/>
                      <a:pt x="4122" y="43333"/>
                      <a:pt x="3845" y="39480"/>
                    </a:cubicBezTo>
                    <a:cubicBezTo>
                      <a:pt x="1760" y="29268"/>
                      <a:pt x="3196" y="18452"/>
                      <a:pt x="0" y="8332"/>
                    </a:cubicBezTo>
                    <a:cubicBezTo>
                      <a:pt x="1482" y="6383"/>
                      <a:pt x="3011" y="3829"/>
                      <a:pt x="5651" y="3458"/>
                    </a:cubicBezTo>
                    <a:cubicBezTo>
                      <a:pt x="26031" y="-2855"/>
                      <a:pt x="47059" y="766"/>
                      <a:pt x="67671" y="4154"/>
                    </a:cubicBezTo>
                    <a:cubicBezTo>
                      <a:pt x="84716" y="6754"/>
                      <a:pt x="101993" y="7775"/>
                      <a:pt x="119085" y="9632"/>
                    </a:cubicBezTo>
                    <a:cubicBezTo>
                      <a:pt x="155815" y="13903"/>
                      <a:pt x="193240" y="11674"/>
                      <a:pt x="229183" y="21562"/>
                    </a:cubicBezTo>
                    <a:cubicBezTo>
                      <a:pt x="276150" y="30707"/>
                      <a:pt x="326313" y="29778"/>
                      <a:pt x="370593" y="497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8"/>
              <p:cNvSpPr/>
              <p:nvPr/>
            </p:nvSpPr>
            <p:spPr>
              <a:xfrm>
                <a:off x="6991541" y="3627155"/>
                <a:ext cx="83002" cy="214297"/>
              </a:xfrm>
              <a:custGeom>
                <a:rect b="b" l="l" r="r" t="t"/>
                <a:pathLst>
                  <a:path extrusionOk="0" h="428594" w="166005">
                    <a:moveTo>
                      <a:pt x="166006" y="11883"/>
                    </a:moveTo>
                    <a:cubicBezTo>
                      <a:pt x="156186" y="62620"/>
                      <a:pt x="142800" y="112754"/>
                      <a:pt x="126589" y="161820"/>
                    </a:cubicBezTo>
                    <a:cubicBezTo>
                      <a:pt x="113110" y="198445"/>
                      <a:pt x="98890" y="234838"/>
                      <a:pt x="86801" y="271974"/>
                    </a:cubicBezTo>
                    <a:cubicBezTo>
                      <a:pt x="78140" y="299918"/>
                      <a:pt x="70497" y="328188"/>
                      <a:pt x="60863" y="355854"/>
                    </a:cubicBezTo>
                    <a:cubicBezTo>
                      <a:pt x="51738" y="380039"/>
                      <a:pt x="46875" y="406591"/>
                      <a:pt x="32933" y="428594"/>
                    </a:cubicBezTo>
                    <a:lnTo>
                      <a:pt x="32933" y="428594"/>
                    </a:lnTo>
                    <a:cubicBezTo>
                      <a:pt x="-2593" y="424927"/>
                      <a:pt x="-2547" y="419078"/>
                      <a:pt x="2224" y="385749"/>
                    </a:cubicBezTo>
                    <a:cubicBezTo>
                      <a:pt x="7041" y="358686"/>
                      <a:pt x="14220" y="330556"/>
                      <a:pt x="19084" y="302889"/>
                    </a:cubicBezTo>
                    <a:cubicBezTo>
                      <a:pt x="34600" y="241058"/>
                      <a:pt x="47987" y="178716"/>
                      <a:pt x="66606" y="117767"/>
                    </a:cubicBezTo>
                    <a:cubicBezTo>
                      <a:pt x="76380" y="80213"/>
                      <a:pt x="84300" y="42196"/>
                      <a:pt x="95787" y="5106"/>
                    </a:cubicBezTo>
                    <a:cubicBezTo>
                      <a:pt x="99168" y="4642"/>
                      <a:pt x="101253" y="1578"/>
                      <a:pt x="104124" y="0"/>
                    </a:cubicBezTo>
                    <a:cubicBezTo>
                      <a:pt x="124227" y="1114"/>
                      <a:pt x="147571" y="743"/>
                      <a:pt x="166006" y="118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18"/>
              <p:cNvSpPr/>
              <p:nvPr/>
            </p:nvSpPr>
            <p:spPr>
              <a:xfrm>
                <a:off x="6967710" y="3888498"/>
                <a:ext cx="39076" cy="34416"/>
              </a:xfrm>
              <a:custGeom>
                <a:rect b="b" l="l" r="r" t="t"/>
                <a:pathLst>
                  <a:path extrusionOk="0" h="68832" w="78153">
                    <a:moveTo>
                      <a:pt x="75036" y="20194"/>
                    </a:moveTo>
                    <a:cubicBezTo>
                      <a:pt x="85041" y="39830"/>
                      <a:pt x="69709" y="68378"/>
                      <a:pt x="46967" y="68471"/>
                    </a:cubicBezTo>
                    <a:cubicBezTo>
                      <a:pt x="6160" y="73252"/>
                      <a:pt x="-18018" y="29478"/>
                      <a:pt x="16536" y="2555"/>
                    </a:cubicBezTo>
                    <a:cubicBezTo>
                      <a:pt x="18898" y="3483"/>
                      <a:pt x="21631" y="3576"/>
                      <a:pt x="23947" y="2416"/>
                    </a:cubicBezTo>
                    <a:cubicBezTo>
                      <a:pt x="40482" y="-4640"/>
                      <a:pt x="65865" y="4505"/>
                      <a:pt x="75036" y="201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7" name="Google Shape;677;p18"/>
          <p:cNvGrpSpPr/>
          <p:nvPr/>
        </p:nvGrpSpPr>
        <p:grpSpPr>
          <a:xfrm rot="1486669">
            <a:off x="6891588" y="-87136"/>
            <a:ext cx="787010" cy="1445524"/>
            <a:chOff x="6911435" y="2357007"/>
            <a:chExt cx="404459" cy="742865"/>
          </a:xfrm>
        </p:grpSpPr>
        <p:sp>
          <p:nvSpPr>
            <p:cNvPr id="678" name="Google Shape;678;p18"/>
            <p:cNvSpPr/>
            <p:nvPr/>
          </p:nvSpPr>
          <p:spPr>
            <a:xfrm>
              <a:off x="6911435" y="2357007"/>
              <a:ext cx="404459" cy="742865"/>
            </a:xfrm>
            <a:custGeom>
              <a:rect b="b" l="l" r="r" t="t"/>
              <a:pathLst>
                <a:path extrusionOk="0" h="1485731" w="808918">
                  <a:moveTo>
                    <a:pt x="802772" y="958959"/>
                  </a:moveTo>
                  <a:cubicBezTo>
                    <a:pt x="800872" y="883901"/>
                    <a:pt x="798912" y="808814"/>
                    <a:pt x="795408" y="733816"/>
                  </a:cubicBezTo>
                  <a:cubicBezTo>
                    <a:pt x="794666" y="673883"/>
                    <a:pt x="794072" y="613890"/>
                    <a:pt x="789232" y="554106"/>
                  </a:cubicBezTo>
                  <a:cubicBezTo>
                    <a:pt x="782461" y="468619"/>
                    <a:pt x="781422" y="381676"/>
                    <a:pt x="775691" y="295981"/>
                  </a:cubicBezTo>
                  <a:cubicBezTo>
                    <a:pt x="774622" y="268584"/>
                    <a:pt x="772187" y="240951"/>
                    <a:pt x="769485" y="213584"/>
                  </a:cubicBezTo>
                  <a:cubicBezTo>
                    <a:pt x="767020" y="180631"/>
                    <a:pt x="768446" y="147530"/>
                    <a:pt x="765298" y="114607"/>
                  </a:cubicBezTo>
                  <a:cubicBezTo>
                    <a:pt x="765922" y="75592"/>
                    <a:pt x="744245" y="25673"/>
                    <a:pt x="706207" y="12183"/>
                  </a:cubicBezTo>
                  <a:cubicBezTo>
                    <a:pt x="704900" y="10994"/>
                    <a:pt x="703594" y="9835"/>
                    <a:pt x="702228" y="8706"/>
                  </a:cubicBezTo>
                  <a:cubicBezTo>
                    <a:pt x="696883" y="4309"/>
                    <a:pt x="689964" y="2288"/>
                    <a:pt x="683135" y="1872"/>
                  </a:cubicBezTo>
                  <a:cubicBezTo>
                    <a:pt x="682778" y="1842"/>
                    <a:pt x="682452" y="1842"/>
                    <a:pt x="682155" y="1872"/>
                  </a:cubicBezTo>
                  <a:cubicBezTo>
                    <a:pt x="681828" y="1783"/>
                    <a:pt x="681501" y="1723"/>
                    <a:pt x="681145" y="1694"/>
                  </a:cubicBezTo>
                  <a:cubicBezTo>
                    <a:pt x="644027" y="1040"/>
                    <a:pt x="606880" y="1397"/>
                    <a:pt x="569762" y="0"/>
                  </a:cubicBezTo>
                  <a:cubicBezTo>
                    <a:pt x="549481" y="30"/>
                    <a:pt x="530002" y="2466"/>
                    <a:pt x="509572" y="2971"/>
                  </a:cubicBezTo>
                  <a:cubicBezTo>
                    <a:pt x="490420" y="3209"/>
                    <a:pt x="471237" y="3150"/>
                    <a:pt x="452085" y="3982"/>
                  </a:cubicBezTo>
                  <a:cubicBezTo>
                    <a:pt x="356945" y="5913"/>
                    <a:pt x="261775" y="4546"/>
                    <a:pt x="166784" y="10964"/>
                  </a:cubicBezTo>
                  <a:cubicBezTo>
                    <a:pt x="157311" y="11737"/>
                    <a:pt x="53827" y="14649"/>
                    <a:pt x="49848" y="29120"/>
                  </a:cubicBezTo>
                  <a:cubicBezTo>
                    <a:pt x="49343" y="28823"/>
                    <a:pt x="48779" y="28644"/>
                    <a:pt x="48156" y="28674"/>
                  </a:cubicBezTo>
                  <a:cubicBezTo>
                    <a:pt x="30220" y="38301"/>
                    <a:pt x="16769" y="55803"/>
                    <a:pt x="8781" y="74552"/>
                  </a:cubicBezTo>
                  <a:cubicBezTo>
                    <a:pt x="-8" y="94461"/>
                    <a:pt x="2783" y="116746"/>
                    <a:pt x="1476" y="137932"/>
                  </a:cubicBezTo>
                  <a:cubicBezTo>
                    <a:pt x="-3334" y="245200"/>
                    <a:pt x="4594" y="352348"/>
                    <a:pt x="11157" y="459408"/>
                  </a:cubicBezTo>
                  <a:cubicBezTo>
                    <a:pt x="17452" y="565843"/>
                    <a:pt x="19798" y="672397"/>
                    <a:pt x="24014" y="778922"/>
                  </a:cubicBezTo>
                  <a:cubicBezTo>
                    <a:pt x="25766" y="901581"/>
                    <a:pt x="28350" y="1024300"/>
                    <a:pt x="28498" y="1146989"/>
                  </a:cubicBezTo>
                  <a:cubicBezTo>
                    <a:pt x="29597" y="1192421"/>
                    <a:pt x="29715" y="1237854"/>
                    <a:pt x="29953" y="1283287"/>
                  </a:cubicBezTo>
                  <a:cubicBezTo>
                    <a:pt x="30547" y="1319240"/>
                    <a:pt x="28973" y="1355729"/>
                    <a:pt x="35981" y="1391178"/>
                  </a:cubicBezTo>
                  <a:cubicBezTo>
                    <a:pt x="40554" y="1417178"/>
                    <a:pt x="54421" y="1443891"/>
                    <a:pt x="77612" y="1457648"/>
                  </a:cubicBezTo>
                  <a:cubicBezTo>
                    <a:pt x="78830" y="1460085"/>
                    <a:pt x="82512" y="1461957"/>
                    <a:pt x="84976" y="1463086"/>
                  </a:cubicBezTo>
                  <a:cubicBezTo>
                    <a:pt x="94360" y="1468197"/>
                    <a:pt x="104367" y="1472980"/>
                    <a:pt x="115086" y="1474228"/>
                  </a:cubicBezTo>
                  <a:cubicBezTo>
                    <a:pt x="117194" y="1474437"/>
                    <a:pt x="119778" y="1474734"/>
                    <a:pt x="121559" y="1473307"/>
                  </a:cubicBezTo>
                  <a:cubicBezTo>
                    <a:pt x="121648" y="1473248"/>
                    <a:pt x="121708" y="1473129"/>
                    <a:pt x="121797" y="1473070"/>
                  </a:cubicBezTo>
                  <a:cubicBezTo>
                    <a:pt x="126014" y="1474704"/>
                    <a:pt x="130230" y="1476219"/>
                    <a:pt x="134447" y="1477646"/>
                  </a:cubicBezTo>
                  <a:cubicBezTo>
                    <a:pt x="159360" y="1483351"/>
                    <a:pt x="185253" y="1484272"/>
                    <a:pt x="210731" y="1485609"/>
                  </a:cubicBezTo>
                  <a:cubicBezTo>
                    <a:pt x="240069" y="1486530"/>
                    <a:pt x="267595" y="1481924"/>
                    <a:pt x="297408" y="1482430"/>
                  </a:cubicBezTo>
                  <a:cubicBezTo>
                    <a:pt x="326419" y="1482430"/>
                    <a:pt x="355460" y="1483886"/>
                    <a:pt x="384441" y="1482162"/>
                  </a:cubicBezTo>
                  <a:cubicBezTo>
                    <a:pt x="410246" y="1478953"/>
                    <a:pt x="436020" y="1476992"/>
                    <a:pt x="462002" y="1476219"/>
                  </a:cubicBezTo>
                  <a:cubicBezTo>
                    <a:pt x="479730" y="1474169"/>
                    <a:pt x="495824" y="1472446"/>
                    <a:pt x="514027" y="1471911"/>
                  </a:cubicBezTo>
                  <a:cubicBezTo>
                    <a:pt x="547848" y="1468405"/>
                    <a:pt x="581462" y="1463175"/>
                    <a:pt x="615343" y="1460322"/>
                  </a:cubicBezTo>
                  <a:cubicBezTo>
                    <a:pt x="649729" y="1455895"/>
                    <a:pt x="683877" y="1449952"/>
                    <a:pt x="718085" y="1444425"/>
                  </a:cubicBezTo>
                  <a:cubicBezTo>
                    <a:pt x="727230" y="1443207"/>
                    <a:pt x="734981" y="1441068"/>
                    <a:pt x="744334" y="1439612"/>
                  </a:cubicBezTo>
                  <a:cubicBezTo>
                    <a:pt x="749234" y="1439017"/>
                    <a:pt x="756360" y="1438245"/>
                    <a:pt x="759983" y="1434947"/>
                  </a:cubicBezTo>
                  <a:cubicBezTo>
                    <a:pt x="765061" y="1432629"/>
                    <a:pt x="769752" y="1429242"/>
                    <a:pt x="773583" y="1425230"/>
                  </a:cubicBezTo>
                  <a:cubicBezTo>
                    <a:pt x="814887" y="1383868"/>
                    <a:pt x="807553" y="1319240"/>
                    <a:pt x="808919" y="1265369"/>
                  </a:cubicBezTo>
                  <a:cubicBezTo>
                    <a:pt x="808859" y="1163183"/>
                    <a:pt x="808770" y="1060996"/>
                    <a:pt x="802772" y="958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6919163" y="2365062"/>
              <a:ext cx="388707" cy="727350"/>
            </a:xfrm>
            <a:custGeom>
              <a:rect b="b" l="l" r="r" t="t"/>
              <a:pathLst>
                <a:path extrusionOk="0" h="1454700" w="777415">
                  <a:moveTo>
                    <a:pt x="259473" y="91129"/>
                  </a:moveTo>
                  <a:cubicBezTo>
                    <a:pt x="275954" y="91515"/>
                    <a:pt x="280408" y="72766"/>
                    <a:pt x="264729" y="66377"/>
                  </a:cubicBezTo>
                  <a:cubicBezTo>
                    <a:pt x="248991" y="62217"/>
                    <a:pt x="242459" y="88663"/>
                    <a:pt x="259473" y="91129"/>
                  </a:cubicBezTo>
                  <a:close/>
                  <a:moveTo>
                    <a:pt x="499788" y="84622"/>
                  </a:moveTo>
                  <a:cubicBezTo>
                    <a:pt x="504183" y="84711"/>
                    <a:pt x="507835" y="80907"/>
                    <a:pt x="507835" y="76569"/>
                  </a:cubicBezTo>
                  <a:cubicBezTo>
                    <a:pt x="507033" y="65070"/>
                    <a:pt x="492721" y="69200"/>
                    <a:pt x="484852" y="68101"/>
                  </a:cubicBezTo>
                  <a:cubicBezTo>
                    <a:pt x="451179" y="67358"/>
                    <a:pt x="417505" y="65426"/>
                    <a:pt x="383803" y="66942"/>
                  </a:cubicBezTo>
                  <a:cubicBezTo>
                    <a:pt x="362245" y="67596"/>
                    <a:pt x="340568" y="65902"/>
                    <a:pt x="319099" y="68338"/>
                  </a:cubicBezTo>
                  <a:cubicBezTo>
                    <a:pt x="316159" y="68873"/>
                    <a:pt x="311883" y="69438"/>
                    <a:pt x="310755" y="72677"/>
                  </a:cubicBezTo>
                  <a:cubicBezTo>
                    <a:pt x="309894" y="74875"/>
                    <a:pt x="311557" y="76807"/>
                    <a:pt x="313695" y="77461"/>
                  </a:cubicBezTo>
                  <a:cubicBezTo>
                    <a:pt x="346536" y="83017"/>
                    <a:pt x="380477" y="81472"/>
                    <a:pt x="413734" y="81947"/>
                  </a:cubicBezTo>
                  <a:cubicBezTo>
                    <a:pt x="442448" y="81918"/>
                    <a:pt x="471103" y="84057"/>
                    <a:pt x="499788" y="84622"/>
                  </a:cubicBezTo>
                  <a:close/>
                  <a:moveTo>
                    <a:pt x="423890" y="1408171"/>
                  </a:moveTo>
                  <a:cubicBezTo>
                    <a:pt x="469440" y="1414292"/>
                    <a:pt x="502995" y="1367165"/>
                    <a:pt x="500916" y="1325090"/>
                  </a:cubicBezTo>
                  <a:cubicBezTo>
                    <a:pt x="500411" y="1257907"/>
                    <a:pt x="418515" y="1250152"/>
                    <a:pt x="379230" y="1291246"/>
                  </a:cubicBezTo>
                  <a:cubicBezTo>
                    <a:pt x="362809" y="1308659"/>
                    <a:pt x="355801" y="1334747"/>
                    <a:pt x="358860" y="1358281"/>
                  </a:cubicBezTo>
                  <a:cubicBezTo>
                    <a:pt x="363967" y="1388114"/>
                    <a:pt x="395116" y="1407279"/>
                    <a:pt x="423890" y="1408171"/>
                  </a:cubicBezTo>
                  <a:close/>
                  <a:moveTo>
                    <a:pt x="742804" y="1048543"/>
                  </a:moveTo>
                  <a:cubicBezTo>
                    <a:pt x="743191" y="1004358"/>
                    <a:pt x="742270" y="960203"/>
                    <a:pt x="740280" y="916078"/>
                  </a:cubicBezTo>
                  <a:cubicBezTo>
                    <a:pt x="738736" y="848894"/>
                    <a:pt x="737163" y="781711"/>
                    <a:pt x="731491" y="714736"/>
                  </a:cubicBezTo>
                  <a:cubicBezTo>
                    <a:pt x="724453" y="631061"/>
                    <a:pt x="723978" y="546228"/>
                    <a:pt x="717327" y="462286"/>
                  </a:cubicBezTo>
                  <a:cubicBezTo>
                    <a:pt x="711596" y="378701"/>
                    <a:pt x="701589" y="293838"/>
                    <a:pt x="693156" y="210282"/>
                  </a:cubicBezTo>
                  <a:cubicBezTo>
                    <a:pt x="692354" y="187699"/>
                    <a:pt x="689919" y="165236"/>
                    <a:pt x="684931" y="143188"/>
                  </a:cubicBezTo>
                  <a:cubicBezTo>
                    <a:pt x="684129" y="140424"/>
                    <a:pt x="683773" y="137275"/>
                    <a:pt x="683119" y="134303"/>
                  </a:cubicBezTo>
                  <a:cubicBezTo>
                    <a:pt x="685614" y="130143"/>
                    <a:pt x="683862" y="123725"/>
                    <a:pt x="678546" y="122388"/>
                  </a:cubicBezTo>
                  <a:cubicBezTo>
                    <a:pt x="670024" y="121794"/>
                    <a:pt x="662987" y="123488"/>
                    <a:pt x="653782" y="123428"/>
                  </a:cubicBezTo>
                  <a:cubicBezTo>
                    <a:pt x="595433" y="128182"/>
                    <a:pt x="537202" y="134363"/>
                    <a:pt x="478883" y="139711"/>
                  </a:cubicBezTo>
                  <a:cubicBezTo>
                    <a:pt x="451713" y="140930"/>
                    <a:pt x="423860" y="142237"/>
                    <a:pt x="396630" y="145090"/>
                  </a:cubicBezTo>
                  <a:cubicBezTo>
                    <a:pt x="356157" y="148536"/>
                    <a:pt x="315476" y="150646"/>
                    <a:pt x="275508" y="158491"/>
                  </a:cubicBezTo>
                  <a:cubicBezTo>
                    <a:pt x="229512" y="167226"/>
                    <a:pt x="182298" y="164493"/>
                    <a:pt x="135738" y="163304"/>
                  </a:cubicBezTo>
                  <a:cubicBezTo>
                    <a:pt x="109399" y="163542"/>
                    <a:pt x="83387" y="165533"/>
                    <a:pt x="56870" y="167286"/>
                  </a:cubicBezTo>
                  <a:cubicBezTo>
                    <a:pt x="56009" y="167405"/>
                    <a:pt x="55267" y="167613"/>
                    <a:pt x="54614" y="167850"/>
                  </a:cubicBezTo>
                  <a:cubicBezTo>
                    <a:pt x="54317" y="167702"/>
                    <a:pt x="53990" y="167583"/>
                    <a:pt x="53634" y="167524"/>
                  </a:cubicBezTo>
                  <a:cubicBezTo>
                    <a:pt x="51288" y="167672"/>
                    <a:pt x="50932" y="169960"/>
                    <a:pt x="50635" y="171981"/>
                  </a:cubicBezTo>
                  <a:cubicBezTo>
                    <a:pt x="49090" y="188591"/>
                    <a:pt x="49180" y="205290"/>
                    <a:pt x="48675" y="221960"/>
                  </a:cubicBezTo>
                  <a:cubicBezTo>
                    <a:pt x="47725" y="309319"/>
                    <a:pt x="48764" y="396707"/>
                    <a:pt x="49387" y="484066"/>
                  </a:cubicBezTo>
                  <a:cubicBezTo>
                    <a:pt x="49180" y="527449"/>
                    <a:pt x="49209" y="570861"/>
                    <a:pt x="51585" y="614184"/>
                  </a:cubicBezTo>
                  <a:cubicBezTo>
                    <a:pt x="53159" y="675008"/>
                    <a:pt x="63136" y="734704"/>
                    <a:pt x="63195" y="795736"/>
                  </a:cubicBezTo>
                  <a:cubicBezTo>
                    <a:pt x="63106" y="870407"/>
                    <a:pt x="67352" y="944930"/>
                    <a:pt x="67976" y="1019542"/>
                  </a:cubicBezTo>
                  <a:cubicBezTo>
                    <a:pt x="68600" y="1061201"/>
                    <a:pt x="69372" y="1102860"/>
                    <a:pt x="71450" y="1144489"/>
                  </a:cubicBezTo>
                  <a:cubicBezTo>
                    <a:pt x="72875" y="1154295"/>
                    <a:pt x="69164" y="1165497"/>
                    <a:pt x="75043" y="1174054"/>
                  </a:cubicBezTo>
                  <a:cubicBezTo>
                    <a:pt x="75132" y="1174173"/>
                    <a:pt x="75221" y="1174292"/>
                    <a:pt x="75340" y="1174411"/>
                  </a:cubicBezTo>
                  <a:cubicBezTo>
                    <a:pt x="72044" y="1189981"/>
                    <a:pt x="73588" y="1206651"/>
                    <a:pt x="72341" y="1222458"/>
                  </a:cubicBezTo>
                  <a:cubicBezTo>
                    <a:pt x="70055" y="1236216"/>
                    <a:pt x="81338" y="1240703"/>
                    <a:pt x="93038" y="1240465"/>
                  </a:cubicBezTo>
                  <a:cubicBezTo>
                    <a:pt x="134580" y="1239574"/>
                    <a:pt x="176538" y="1234195"/>
                    <a:pt x="218585" y="1236543"/>
                  </a:cubicBezTo>
                  <a:cubicBezTo>
                    <a:pt x="287326" y="1240079"/>
                    <a:pt x="356217" y="1238742"/>
                    <a:pt x="424988" y="1237613"/>
                  </a:cubicBezTo>
                  <a:cubicBezTo>
                    <a:pt x="493701" y="1233839"/>
                    <a:pt x="561819" y="1223172"/>
                    <a:pt x="630264" y="1216308"/>
                  </a:cubicBezTo>
                  <a:cubicBezTo>
                    <a:pt x="658087" y="1212534"/>
                    <a:pt x="686208" y="1212534"/>
                    <a:pt x="714001" y="1209147"/>
                  </a:cubicBezTo>
                  <a:cubicBezTo>
                    <a:pt x="722167" y="1213841"/>
                    <a:pt x="735648" y="1201956"/>
                    <a:pt x="737519" y="1193250"/>
                  </a:cubicBezTo>
                  <a:cubicBezTo>
                    <a:pt x="746011" y="1145588"/>
                    <a:pt x="741825" y="1096709"/>
                    <a:pt x="742804" y="1048543"/>
                  </a:cubicBezTo>
                  <a:close/>
                  <a:moveTo>
                    <a:pt x="777339" y="1229679"/>
                  </a:moveTo>
                  <a:cubicBezTo>
                    <a:pt x="776923" y="1269139"/>
                    <a:pt x="779417" y="1309015"/>
                    <a:pt x="771845" y="1347970"/>
                  </a:cubicBezTo>
                  <a:cubicBezTo>
                    <a:pt x="768282" y="1367076"/>
                    <a:pt x="759225" y="1387965"/>
                    <a:pt x="743666" y="1400653"/>
                  </a:cubicBezTo>
                  <a:cubicBezTo>
                    <a:pt x="741023" y="1402703"/>
                    <a:pt x="737133" y="1404189"/>
                    <a:pt x="734045" y="1406091"/>
                  </a:cubicBezTo>
                  <a:cubicBezTo>
                    <a:pt x="731016" y="1406715"/>
                    <a:pt x="727928" y="1407606"/>
                    <a:pt x="725226" y="1407725"/>
                  </a:cubicBezTo>
                  <a:cubicBezTo>
                    <a:pt x="710082" y="1410875"/>
                    <a:pt x="694047" y="1413163"/>
                    <a:pt x="678635" y="1415985"/>
                  </a:cubicBezTo>
                  <a:cubicBezTo>
                    <a:pt x="632491" y="1424008"/>
                    <a:pt x="586079" y="1429654"/>
                    <a:pt x="539519" y="1434438"/>
                  </a:cubicBezTo>
                  <a:cubicBezTo>
                    <a:pt x="515644" y="1438806"/>
                    <a:pt x="491533" y="1440024"/>
                    <a:pt x="467392" y="1441569"/>
                  </a:cubicBezTo>
                  <a:cubicBezTo>
                    <a:pt x="446576" y="1444808"/>
                    <a:pt x="425553" y="1444600"/>
                    <a:pt x="404618" y="1445996"/>
                  </a:cubicBezTo>
                  <a:cubicBezTo>
                    <a:pt x="365184" y="1452147"/>
                    <a:pt x="325335" y="1451226"/>
                    <a:pt x="285545" y="1450721"/>
                  </a:cubicBezTo>
                  <a:cubicBezTo>
                    <a:pt x="247121" y="1450513"/>
                    <a:pt x="208934" y="1457318"/>
                    <a:pt x="170510" y="1453574"/>
                  </a:cubicBezTo>
                  <a:cubicBezTo>
                    <a:pt x="150021" y="1451731"/>
                    <a:pt x="128968" y="1452088"/>
                    <a:pt x="109459" y="1444749"/>
                  </a:cubicBezTo>
                  <a:cubicBezTo>
                    <a:pt x="97759" y="1441034"/>
                    <a:pt x="86060" y="1436696"/>
                    <a:pt x="74538" y="1432031"/>
                  </a:cubicBezTo>
                  <a:cubicBezTo>
                    <a:pt x="73974" y="1430516"/>
                    <a:pt x="72875" y="1429178"/>
                    <a:pt x="71124" y="1428287"/>
                  </a:cubicBezTo>
                  <a:cubicBezTo>
                    <a:pt x="50635" y="1416015"/>
                    <a:pt x="39559" y="1392393"/>
                    <a:pt x="35788" y="1369394"/>
                  </a:cubicBezTo>
                  <a:cubicBezTo>
                    <a:pt x="28720" y="1327527"/>
                    <a:pt x="31452" y="1284026"/>
                    <a:pt x="30383" y="1241535"/>
                  </a:cubicBezTo>
                  <a:cubicBezTo>
                    <a:pt x="28958" y="1073235"/>
                    <a:pt x="27711" y="904935"/>
                    <a:pt x="23821" y="736695"/>
                  </a:cubicBezTo>
                  <a:cubicBezTo>
                    <a:pt x="19456" y="644225"/>
                    <a:pt x="18416" y="551636"/>
                    <a:pt x="12448" y="459255"/>
                  </a:cubicBezTo>
                  <a:cubicBezTo>
                    <a:pt x="5321" y="341053"/>
                    <a:pt x="-3379" y="222286"/>
                    <a:pt x="1342" y="103639"/>
                  </a:cubicBezTo>
                  <a:cubicBezTo>
                    <a:pt x="-113" y="77906"/>
                    <a:pt x="5915" y="51847"/>
                    <a:pt x="23227" y="32117"/>
                  </a:cubicBezTo>
                  <a:cubicBezTo>
                    <a:pt x="24177" y="31107"/>
                    <a:pt x="25157" y="30097"/>
                    <a:pt x="26107" y="29057"/>
                  </a:cubicBezTo>
                  <a:cubicBezTo>
                    <a:pt x="29106" y="27541"/>
                    <a:pt x="31987" y="25402"/>
                    <a:pt x="34986" y="24183"/>
                  </a:cubicBezTo>
                  <a:cubicBezTo>
                    <a:pt x="36797" y="22876"/>
                    <a:pt x="43211" y="20172"/>
                    <a:pt x="46715" y="17320"/>
                  </a:cubicBezTo>
                  <a:cubicBezTo>
                    <a:pt x="54554" y="15953"/>
                    <a:pt x="62423" y="14883"/>
                    <a:pt x="70351" y="14408"/>
                  </a:cubicBezTo>
                  <a:cubicBezTo>
                    <a:pt x="99927" y="12120"/>
                    <a:pt x="130571" y="10040"/>
                    <a:pt x="160414" y="9475"/>
                  </a:cubicBezTo>
                  <a:cubicBezTo>
                    <a:pt x="228235" y="5583"/>
                    <a:pt x="296116" y="5196"/>
                    <a:pt x="364026" y="4721"/>
                  </a:cubicBezTo>
                  <a:cubicBezTo>
                    <a:pt x="411745" y="4959"/>
                    <a:pt x="459374" y="3324"/>
                    <a:pt x="507063" y="2492"/>
                  </a:cubicBezTo>
                  <a:cubicBezTo>
                    <a:pt x="528264" y="1125"/>
                    <a:pt x="549496" y="-836"/>
                    <a:pt x="571291" y="383"/>
                  </a:cubicBezTo>
                  <a:cubicBezTo>
                    <a:pt x="596264" y="1749"/>
                    <a:pt x="621296" y="1274"/>
                    <a:pt x="646269" y="1393"/>
                  </a:cubicBezTo>
                  <a:cubicBezTo>
                    <a:pt x="650842" y="799"/>
                    <a:pt x="656276" y="1928"/>
                    <a:pt x="661264" y="1839"/>
                  </a:cubicBezTo>
                  <a:cubicBezTo>
                    <a:pt x="661710" y="2314"/>
                    <a:pt x="662274" y="2700"/>
                    <a:pt x="662927" y="2938"/>
                  </a:cubicBezTo>
                  <a:cubicBezTo>
                    <a:pt x="673677" y="6236"/>
                    <a:pt x="684752" y="7900"/>
                    <a:pt x="694403" y="14526"/>
                  </a:cubicBezTo>
                  <a:cubicBezTo>
                    <a:pt x="711121" y="25847"/>
                    <a:pt x="721306" y="44211"/>
                    <a:pt x="728462" y="62663"/>
                  </a:cubicBezTo>
                  <a:cubicBezTo>
                    <a:pt x="733035" y="75945"/>
                    <a:pt x="733035" y="89316"/>
                    <a:pt x="734045" y="103371"/>
                  </a:cubicBezTo>
                  <a:cubicBezTo>
                    <a:pt x="737103" y="149844"/>
                    <a:pt x="736064" y="197535"/>
                    <a:pt x="742122" y="244067"/>
                  </a:cubicBezTo>
                  <a:cubicBezTo>
                    <a:pt x="746605" y="310091"/>
                    <a:pt x="748743" y="376205"/>
                    <a:pt x="751683" y="442289"/>
                  </a:cubicBezTo>
                  <a:cubicBezTo>
                    <a:pt x="754890" y="498270"/>
                    <a:pt x="758958" y="552527"/>
                    <a:pt x="761749" y="609073"/>
                  </a:cubicBezTo>
                  <a:cubicBezTo>
                    <a:pt x="763561" y="668828"/>
                    <a:pt x="763442" y="728583"/>
                    <a:pt x="766738" y="788308"/>
                  </a:cubicBezTo>
                  <a:cubicBezTo>
                    <a:pt x="769113" y="892723"/>
                    <a:pt x="774251" y="997048"/>
                    <a:pt x="776923" y="1101433"/>
                  </a:cubicBezTo>
                  <a:cubicBezTo>
                    <a:pt x="777071" y="1144132"/>
                    <a:pt x="776804" y="1186920"/>
                    <a:pt x="777339" y="1229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6947836" y="2433966"/>
              <a:ext cx="334489" cy="450404"/>
            </a:xfrm>
            <a:custGeom>
              <a:rect b="b" l="l" r="r" t="t"/>
              <a:pathLst>
                <a:path extrusionOk="0" h="900808" w="668978">
                  <a:moveTo>
                    <a:pt x="76433" y="84477"/>
                  </a:moveTo>
                  <a:cubicBezTo>
                    <a:pt x="85430" y="83229"/>
                    <a:pt x="111739" y="89261"/>
                    <a:pt x="110225" y="75028"/>
                  </a:cubicBezTo>
                  <a:cubicBezTo>
                    <a:pt x="109720" y="71254"/>
                    <a:pt x="106275" y="68075"/>
                    <a:pt x="102385" y="68194"/>
                  </a:cubicBezTo>
                  <a:cubicBezTo>
                    <a:pt x="85311" y="69352"/>
                    <a:pt x="68148" y="69620"/>
                    <a:pt x="51014" y="70006"/>
                  </a:cubicBezTo>
                  <a:cubicBezTo>
                    <a:pt x="45788" y="70541"/>
                    <a:pt x="39523" y="68877"/>
                    <a:pt x="35158" y="72413"/>
                  </a:cubicBezTo>
                  <a:cubicBezTo>
                    <a:pt x="30496" y="77583"/>
                    <a:pt x="36821" y="82991"/>
                    <a:pt x="42166" y="83140"/>
                  </a:cubicBezTo>
                  <a:cubicBezTo>
                    <a:pt x="53538" y="84180"/>
                    <a:pt x="65030" y="84180"/>
                    <a:pt x="76433" y="84477"/>
                  </a:cubicBezTo>
                  <a:close/>
                  <a:moveTo>
                    <a:pt x="158507" y="283233"/>
                  </a:moveTo>
                  <a:cubicBezTo>
                    <a:pt x="172434" y="257501"/>
                    <a:pt x="168039" y="211623"/>
                    <a:pt x="161358" y="183751"/>
                  </a:cubicBezTo>
                  <a:cubicBezTo>
                    <a:pt x="157973" y="148065"/>
                    <a:pt x="125992" y="156147"/>
                    <a:pt x="99683" y="155166"/>
                  </a:cubicBezTo>
                  <a:cubicBezTo>
                    <a:pt x="84866" y="156236"/>
                    <a:pt x="58497" y="153799"/>
                    <a:pt x="50896" y="169191"/>
                  </a:cubicBezTo>
                  <a:cubicBezTo>
                    <a:pt x="45165" y="176590"/>
                    <a:pt x="47065" y="187317"/>
                    <a:pt x="45966" y="196172"/>
                  </a:cubicBezTo>
                  <a:cubicBezTo>
                    <a:pt x="45402" y="215337"/>
                    <a:pt x="44304" y="234532"/>
                    <a:pt x="45966" y="253668"/>
                  </a:cubicBezTo>
                  <a:cubicBezTo>
                    <a:pt x="47867" y="281570"/>
                    <a:pt x="46709" y="297972"/>
                    <a:pt x="79966" y="300913"/>
                  </a:cubicBezTo>
                  <a:cubicBezTo>
                    <a:pt x="99386" y="303172"/>
                    <a:pt x="118776" y="299012"/>
                    <a:pt x="137543" y="294287"/>
                  </a:cubicBezTo>
                  <a:cubicBezTo>
                    <a:pt x="145709" y="293188"/>
                    <a:pt x="154112" y="290840"/>
                    <a:pt x="158507" y="283233"/>
                  </a:cubicBezTo>
                  <a:close/>
                  <a:moveTo>
                    <a:pt x="173503" y="408210"/>
                  </a:moveTo>
                  <a:cubicBezTo>
                    <a:pt x="173473" y="389758"/>
                    <a:pt x="171632" y="373089"/>
                    <a:pt x="170622" y="354190"/>
                  </a:cubicBezTo>
                  <a:cubicBezTo>
                    <a:pt x="170296" y="344831"/>
                    <a:pt x="168633" y="334401"/>
                    <a:pt x="159636" y="329498"/>
                  </a:cubicBezTo>
                  <a:cubicBezTo>
                    <a:pt x="140097" y="318653"/>
                    <a:pt x="92230" y="313809"/>
                    <a:pt x="72335" y="324684"/>
                  </a:cubicBezTo>
                  <a:cubicBezTo>
                    <a:pt x="62684" y="330895"/>
                    <a:pt x="48580" y="350684"/>
                    <a:pt x="54281" y="362273"/>
                  </a:cubicBezTo>
                  <a:cubicBezTo>
                    <a:pt x="49352" y="389312"/>
                    <a:pt x="50035" y="417392"/>
                    <a:pt x="54192" y="444491"/>
                  </a:cubicBezTo>
                  <a:cubicBezTo>
                    <a:pt x="57488" y="462171"/>
                    <a:pt x="78749" y="466390"/>
                    <a:pt x="93982" y="467579"/>
                  </a:cubicBezTo>
                  <a:cubicBezTo>
                    <a:pt x="108948" y="468441"/>
                    <a:pt x="123884" y="465826"/>
                    <a:pt x="138612" y="463508"/>
                  </a:cubicBezTo>
                  <a:cubicBezTo>
                    <a:pt x="167029" y="461814"/>
                    <a:pt x="173354" y="431684"/>
                    <a:pt x="173503" y="408210"/>
                  </a:cubicBezTo>
                  <a:close/>
                  <a:moveTo>
                    <a:pt x="143571" y="621378"/>
                  </a:moveTo>
                  <a:cubicBezTo>
                    <a:pt x="200138" y="619031"/>
                    <a:pt x="180897" y="549084"/>
                    <a:pt x="177630" y="511972"/>
                  </a:cubicBezTo>
                  <a:cubicBezTo>
                    <a:pt x="176710" y="506296"/>
                    <a:pt x="176532" y="500235"/>
                    <a:pt x="174037" y="494975"/>
                  </a:cubicBezTo>
                  <a:cubicBezTo>
                    <a:pt x="163110" y="481039"/>
                    <a:pt x="141997" y="481634"/>
                    <a:pt x="125784" y="480445"/>
                  </a:cubicBezTo>
                  <a:cubicBezTo>
                    <a:pt x="106899" y="479821"/>
                    <a:pt x="87271" y="481099"/>
                    <a:pt x="69514" y="487903"/>
                  </a:cubicBezTo>
                  <a:cubicBezTo>
                    <a:pt x="53063" y="496193"/>
                    <a:pt x="51935" y="517944"/>
                    <a:pt x="51401" y="534227"/>
                  </a:cubicBezTo>
                  <a:cubicBezTo>
                    <a:pt x="51846" y="557642"/>
                    <a:pt x="52796" y="583285"/>
                    <a:pt x="65297" y="603728"/>
                  </a:cubicBezTo>
                  <a:cubicBezTo>
                    <a:pt x="66307" y="613356"/>
                    <a:pt x="71385" y="620517"/>
                    <a:pt x="81332" y="622091"/>
                  </a:cubicBezTo>
                  <a:cubicBezTo>
                    <a:pt x="101821" y="625984"/>
                    <a:pt x="122963" y="622923"/>
                    <a:pt x="143571" y="621378"/>
                  </a:cubicBezTo>
                  <a:close/>
                  <a:moveTo>
                    <a:pt x="299406" y="270278"/>
                  </a:moveTo>
                  <a:cubicBezTo>
                    <a:pt x="312115" y="246953"/>
                    <a:pt x="307394" y="194478"/>
                    <a:pt x="299049" y="169518"/>
                  </a:cubicBezTo>
                  <a:cubicBezTo>
                    <a:pt x="293111" y="154186"/>
                    <a:pt x="274849" y="149729"/>
                    <a:pt x="260002" y="149253"/>
                  </a:cubicBezTo>
                  <a:cubicBezTo>
                    <a:pt x="249876" y="149432"/>
                    <a:pt x="213441" y="146490"/>
                    <a:pt x="213441" y="160723"/>
                  </a:cubicBezTo>
                  <a:cubicBezTo>
                    <a:pt x="201118" y="160931"/>
                    <a:pt x="194942" y="175312"/>
                    <a:pt x="194081" y="186009"/>
                  </a:cubicBezTo>
                  <a:cubicBezTo>
                    <a:pt x="192180" y="203303"/>
                    <a:pt x="191883" y="220834"/>
                    <a:pt x="193427" y="238187"/>
                  </a:cubicBezTo>
                  <a:cubicBezTo>
                    <a:pt x="194645" y="269506"/>
                    <a:pt x="208601" y="285670"/>
                    <a:pt x="240819" y="284689"/>
                  </a:cubicBezTo>
                  <a:cubicBezTo>
                    <a:pt x="255726" y="284125"/>
                    <a:pt x="291567" y="284214"/>
                    <a:pt x="299406" y="270278"/>
                  </a:cubicBezTo>
                  <a:close/>
                  <a:moveTo>
                    <a:pt x="316599" y="433259"/>
                  </a:moveTo>
                  <a:cubicBezTo>
                    <a:pt x="326160" y="407230"/>
                    <a:pt x="320607" y="378556"/>
                    <a:pt x="315500" y="352140"/>
                  </a:cubicBezTo>
                  <a:cubicBezTo>
                    <a:pt x="311818" y="341087"/>
                    <a:pt x="311669" y="327151"/>
                    <a:pt x="302702" y="318861"/>
                  </a:cubicBezTo>
                  <a:cubicBezTo>
                    <a:pt x="288330" y="306826"/>
                    <a:pt x="198565" y="306886"/>
                    <a:pt x="203494" y="334787"/>
                  </a:cubicBezTo>
                  <a:cubicBezTo>
                    <a:pt x="196219" y="351278"/>
                    <a:pt x="199040" y="370652"/>
                    <a:pt x="197793" y="388332"/>
                  </a:cubicBezTo>
                  <a:cubicBezTo>
                    <a:pt x="198683" y="426068"/>
                    <a:pt x="202068" y="457684"/>
                    <a:pt x="248065" y="457238"/>
                  </a:cubicBezTo>
                  <a:cubicBezTo>
                    <a:pt x="264099" y="457714"/>
                    <a:pt x="280609" y="458160"/>
                    <a:pt x="296288" y="454386"/>
                  </a:cubicBezTo>
                  <a:cubicBezTo>
                    <a:pt x="306414" y="451622"/>
                    <a:pt x="312946" y="442619"/>
                    <a:pt x="316599" y="433259"/>
                  </a:cubicBezTo>
                  <a:close/>
                  <a:moveTo>
                    <a:pt x="332129" y="566289"/>
                  </a:moveTo>
                  <a:cubicBezTo>
                    <a:pt x="334475" y="541240"/>
                    <a:pt x="334296" y="515329"/>
                    <a:pt x="326041" y="491291"/>
                  </a:cubicBezTo>
                  <a:cubicBezTo>
                    <a:pt x="316421" y="467965"/>
                    <a:pt x="286073" y="468916"/>
                    <a:pt x="264753" y="468441"/>
                  </a:cubicBezTo>
                  <a:cubicBezTo>
                    <a:pt x="249787" y="467757"/>
                    <a:pt x="234584" y="471887"/>
                    <a:pt x="222884" y="481485"/>
                  </a:cubicBezTo>
                  <a:cubicBezTo>
                    <a:pt x="203167" y="496877"/>
                    <a:pt x="208156" y="534970"/>
                    <a:pt x="211927" y="556988"/>
                  </a:cubicBezTo>
                  <a:cubicBezTo>
                    <a:pt x="213768" y="563198"/>
                    <a:pt x="213263" y="573479"/>
                    <a:pt x="220627" y="575738"/>
                  </a:cubicBezTo>
                  <a:cubicBezTo>
                    <a:pt x="225081" y="601232"/>
                    <a:pt x="257210" y="604947"/>
                    <a:pt x="278471" y="605987"/>
                  </a:cubicBezTo>
                  <a:cubicBezTo>
                    <a:pt x="295427" y="605155"/>
                    <a:pt x="317222" y="602718"/>
                    <a:pt x="326754" y="586791"/>
                  </a:cubicBezTo>
                  <a:cubicBezTo>
                    <a:pt x="330169" y="580492"/>
                    <a:pt x="331446" y="573361"/>
                    <a:pt x="332129" y="566289"/>
                  </a:cubicBezTo>
                  <a:close/>
                  <a:moveTo>
                    <a:pt x="329872" y="72532"/>
                  </a:moveTo>
                  <a:cubicBezTo>
                    <a:pt x="337117" y="71967"/>
                    <a:pt x="351103" y="75384"/>
                    <a:pt x="350480" y="64123"/>
                  </a:cubicBezTo>
                  <a:cubicBezTo>
                    <a:pt x="350005" y="59814"/>
                    <a:pt x="345461" y="56902"/>
                    <a:pt x="341304" y="58061"/>
                  </a:cubicBezTo>
                  <a:cubicBezTo>
                    <a:pt x="322745" y="60408"/>
                    <a:pt x="303979" y="60795"/>
                    <a:pt x="285539" y="64242"/>
                  </a:cubicBezTo>
                  <a:cubicBezTo>
                    <a:pt x="282272" y="64806"/>
                    <a:pt x="276363" y="64836"/>
                    <a:pt x="276719" y="69471"/>
                  </a:cubicBezTo>
                  <a:cubicBezTo>
                    <a:pt x="277343" y="73215"/>
                    <a:pt x="281886" y="72888"/>
                    <a:pt x="284796" y="72977"/>
                  </a:cubicBezTo>
                  <a:cubicBezTo>
                    <a:pt x="299822" y="72532"/>
                    <a:pt x="314847" y="72027"/>
                    <a:pt x="329872" y="72532"/>
                  </a:cubicBezTo>
                  <a:close/>
                  <a:moveTo>
                    <a:pt x="466673" y="201550"/>
                  </a:moveTo>
                  <a:cubicBezTo>
                    <a:pt x="466524" y="188773"/>
                    <a:pt x="466732" y="175075"/>
                    <a:pt x="460615" y="163516"/>
                  </a:cubicBezTo>
                  <a:cubicBezTo>
                    <a:pt x="453429" y="152046"/>
                    <a:pt x="438849" y="148570"/>
                    <a:pt x="426348" y="146430"/>
                  </a:cubicBezTo>
                  <a:cubicBezTo>
                    <a:pt x="419756" y="144974"/>
                    <a:pt x="413075" y="144142"/>
                    <a:pt x="406305" y="144172"/>
                  </a:cubicBezTo>
                  <a:cubicBezTo>
                    <a:pt x="403632" y="144113"/>
                    <a:pt x="401227" y="145539"/>
                    <a:pt x="399772" y="147619"/>
                  </a:cubicBezTo>
                  <a:cubicBezTo>
                    <a:pt x="346055" y="138883"/>
                    <a:pt x="330110" y="160158"/>
                    <a:pt x="331416" y="211950"/>
                  </a:cubicBezTo>
                  <a:cubicBezTo>
                    <a:pt x="331505" y="231026"/>
                    <a:pt x="333881" y="250102"/>
                    <a:pt x="339315" y="268436"/>
                  </a:cubicBezTo>
                  <a:cubicBezTo>
                    <a:pt x="342284" y="280648"/>
                    <a:pt x="354934" y="285403"/>
                    <a:pt x="366218" y="286680"/>
                  </a:cubicBezTo>
                  <a:cubicBezTo>
                    <a:pt x="385519" y="289652"/>
                    <a:pt x="405206" y="287215"/>
                    <a:pt x="424359" y="284065"/>
                  </a:cubicBezTo>
                  <a:cubicBezTo>
                    <a:pt x="439146" y="282372"/>
                    <a:pt x="455567" y="275597"/>
                    <a:pt x="460289" y="260175"/>
                  </a:cubicBezTo>
                  <a:cubicBezTo>
                    <a:pt x="466881" y="241485"/>
                    <a:pt x="466316" y="221161"/>
                    <a:pt x="466673" y="201550"/>
                  </a:cubicBezTo>
                  <a:close/>
                  <a:moveTo>
                    <a:pt x="464772" y="426574"/>
                  </a:moveTo>
                  <a:cubicBezTo>
                    <a:pt x="475076" y="400960"/>
                    <a:pt x="475314" y="351070"/>
                    <a:pt x="462902" y="326230"/>
                  </a:cubicBezTo>
                  <a:cubicBezTo>
                    <a:pt x="450816" y="306381"/>
                    <a:pt x="424121" y="308223"/>
                    <a:pt x="403781" y="308342"/>
                  </a:cubicBezTo>
                  <a:cubicBezTo>
                    <a:pt x="387627" y="309857"/>
                    <a:pt x="357280" y="308906"/>
                    <a:pt x="350331" y="326705"/>
                  </a:cubicBezTo>
                  <a:cubicBezTo>
                    <a:pt x="341631" y="331103"/>
                    <a:pt x="348579" y="385390"/>
                    <a:pt x="348104" y="397424"/>
                  </a:cubicBezTo>
                  <a:cubicBezTo>
                    <a:pt x="348995" y="409340"/>
                    <a:pt x="349470" y="422117"/>
                    <a:pt x="355409" y="432724"/>
                  </a:cubicBezTo>
                  <a:cubicBezTo>
                    <a:pt x="366871" y="448978"/>
                    <a:pt x="389795" y="450999"/>
                    <a:pt x="408146" y="451801"/>
                  </a:cubicBezTo>
                  <a:cubicBezTo>
                    <a:pt x="418984" y="452009"/>
                    <a:pt x="429704" y="450048"/>
                    <a:pt x="439829" y="446244"/>
                  </a:cubicBezTo>
                  <a:cubicBezTo>
                    <a:pt x="450460" y="443421"/>
                    <a:pt x="460467" y="437182"/>
                    <a:pt x="464772" y="426574"/>
                  </a:cubicBezTo>
                  <a:close/>
                  <a:moveTo>
                    <a:pt x="582302" y="48493"/>
                  </a:moveTo>
                  <a:cubicBezTo>
                    <a:pt x="586548" y="43353"/>
                    <a:pt x="581737" y="35122"/>
                    <a:pt x="575205" y="36192"/>
                  </a:cubicBezTo>
                  <a:cubicBezTo>
                    <a:pt x="569028" y="36934"/>
                    <a:pt x="562882" y="37885"/>
                    <a:pt x="556765" y="38777"/>
                  </a:cubicBezTo>
                  <a:cubicBezTo>
                    <a:pt x="540641" y="40500"/>
                    <a:pt x="524636" y="42669"/>
                    <a:pt x="508749" y="45849"/>
                  </a:cubicBezTo>
                  <a:cubicBezTo>
                    <a:pt x="504859" y="46057"/>
                    <a:pt x="496248" y="47839"/>
                    <a:pt x="500880" y="53158"/>
                  </a:cubicBezTo>
                  <a:cubicBezTo>
                    <a:pt x="503167" y="55090"/>
                    <a:pt x="506463" y="55357"/>
                    <a:pt x="509373" y="55357"/>
                  </a:cubicBezTo>
                  <a:cubicBezTo>
                    <a:pt x="518133" y="55417"/>
                    <a:pt x="526774" y="54169"/>
                    <a:pt x="535474" y="53545"/>
                  </a:cubicBezTo>
                  <a:cubicBezTo>
                    <a:pt x="548302" y="52891"/>
                    <a:pt x="563030" y="52386"/>
                    <a:pt x="576244" y="51524"/>
                  </a:cubicBezTo>
                  <a:cubicBezTo>
                    <a:pt x="578649" y="51346"/>
                    <a:pt x="580817" y="50425"/>
                    <a:pt x="582302" y="48493"/>
                  </a:cubicBezTo>
                  <a:close/>
                  <a:moveTo>
                    <a:pt x="606651" y="189367"/>
                  </a:moveTo>
                  <a:cubicBezTo>
                    <a:pt x="606770" y="173856"/>
                    <a:pt x="603414" y="154334"/>
                    <a:pt x="587350" y="147738"/>
                  </a:cubicBezTo>
                  <a:cubicBezTo>
                    <a:pt x="589458" y="141706"/>
                    <a:pt x="569830" y="143548"/>
                    <a:pt x="565851" y="142568"/>
                  </a:cubicBezTo>
                  <a:cubicBezTo>
                    <a:pt x="544976" y="141944"/>
                    <a:pt x="515757" y="131425"/>
                    <a:pt x="503731" y="155166"/>
                  </a:cubicBezTo>
                  <a:cubicBezTo>
                    <a:pt x="494110" y="173559"/>
                    <a:pt x="492536" y="194834"/>
                    <a:pt x="491349" y="215218"/>
                  </a:cubicBezTo>
                  <a:cubicBezTo>
                    <a:pt x="488528" y="240772"/>
                    <a:pt x="492477" y="264425"/>
                    <a:pt x="522379" y="268109"/>
                  </a:cubicBezTo>
                  <a:cubicBezTo>
                    <a:pt x="539156" y="270605"/>
                    <a:pt x="556171" y="268347"/>
                    <a:pt x="572829" y="265881"/>
                  </a:cubicBezTo>
                  <a:cubicBezTo>
                    <a:pt x="586043" y="264395"/>
                    <a:pt x="600148" y="258066"/>
                    <a:pt x="602642" y="243565"/>
                  </a:cubicBezTo>
                  <a:cubicBezTo>
                    <a:pt x="606681" y="226420"/>
                    <a:pt x="606384" y="207166"/>
                    <a:pt x="606651" y="189367"/>
                  </a:cubicBezTo>
                  <a:close/>
                  <a:moveTo>
                    <a:pt x="541205" y="442976"/>
                  </a:moveTo>
                  <a:cubicBezTo>
                    <a:pt x="629486" y="451266"/>
                    <a:pt x="617549" y="389372"/>
                    <a:pt x="610541" y="325130"/>
                  </a:cubicBezTo>
                  <a:cubicBezTo>
                    <a:pt x="610095" y="308995"/>
                    <a:pt x="592279" y="302221"/>
                    <a:pt x="578560" y="300705"/>
                  </a:cubicBezTo>
                  <a:cubicBezTo>
                    <a:pt x="534821" y="297823"/>
                    <a:pt x="491853" y="295119"/>
                    <a:pt x="491824" y="351694"/>
                  </a:cubicBezTo>
                  <a:cubicBezTo>
                    <a:pt x="491586" y="361738"/>
                    <a:pt x="492121" y="371781"/>
                    <a:pt x="492596" y="381824"/>
                  </a:cubicBezTo>
                  <a:cubicBezTo>
                    <a:pt x="492655" y="384053"/>
                    <a:pt x="493783" y="386222"/>
                    <a:pt x="495773" y="387321"/>
                  </a:cubicBezTo>
                  <a:cubicBezTo>
                    <a:pt x="495921" y="422235"/>
                    <a:pt x="503672" y="439915"/>
                    <a:pt x="541205" y="442976"/>
                  </a:cubicBezTo>
                  <a:close/>
                  <a:moveTo>
                    <a:pt x="663723" y="670763"/>
                  </a:moveTo>
                  <a:cubicBezTo>
                    <a:pt x="665920" y="735034"/>
                    <a:pt x="668029" y="799306"/>
                    <a:pt x="668979" y="863577"/>
                  </a:cubicBezTo>
                  <a:cubicBezTo>
                    <a:pt x="655943" y="865092"/>
                    <a:pt x="642996" y="867588"/>
                    <a:pt x="629931" y="868896"/>
                  </a:cubicBezTo>
                  <a:cubicBezTo>
                    <a:pt x="558428" y="874720"/>
                    <a:pt x="486984" y="881524"/>
                    <a:pt x="414975" y="884793"/>
                  </a:cubicBezTo>
                  <a:cubicBezTo>
                    <a:pt x="370553" y="888982"/>
                    <a:pt x="327110" y="888269"/>
                    <a:pt x="282866" y="891003"/>
                  </a:cubicBezTo>
                  <a:cubicBezTo>
                    <a:pt x="239067" y="894479"/>
                    <a:pt x="195001" y="893142"/>
                    <a:pt x="151084" y="894509"/>
                  </a:cubicBezTo>
                  <a:cubicBezTo>
                    <a:pt x="113164" y="894093"/>
                    <a:pt x="75245" y="896084"/>
                    <a:pt x="37385" y="897748"/>
                  </a:cubicBezTo>
                  <a:cubicBezTo>
                    <a:pt x="34267" y="898223"/>
                    <a:pt x="30882" y="898461"/>
                    <a:pt x="28091" y="900006"/>
                  </a:cubicBezTo>
                  <a:cubicBezTo>
                    <a:pt x="27705" y="900184"/>
                    <a:pt x="27408" y="900482"/>
                    <a:pt x="27170" y="900808"/>
                  </a:cubicBezTo>
                  <a:cubicBezTo>
                    <a:pt x="25923" y="840965"/>
                    <a:pt x="24201" y="781180"/>
                    <a:pt x="22746" y="721336"/>
                  </a:cubicBezTo>
                  <a:cubicBezTo>
                    <a:pt x="21677" y="689156"/>
                    <a:pt x="22300" y="656946"/>
                    <a:pt x="20934" y="624766"/>
                  </a:cubicBezTo>
                  <a:cubicBezTo>
                    <a:pt x="18024" y="574282"/>
                    <a:pt x="11313" y="525640"/>
                    <a:pt x="9740" y="474681"/>
                  </a:cubicBezTo>
                  <a:cubicBezTo>
                    <a:pt x="6058" y="412876"/>
                    <a:pt x="7869" y="350922"/>
                    <a:pt x="6355" y="289057"/>
                  </a:cubicBezTo>
                  <a:cubicBezTo>
                    <a:pt x="4276" y="223806"/>
                    <a:pt x="4662" y="158465"/>
                    <a:pt x="2197" y="93213"/>
                  </a:cubicBezTo>
                  <a:cubicBezTo>
                    <a:pt x="1663" y="74879"/>
                    <a:pt x="1722" y="56486"/>
                    <a:pt x="89" y="38212"/>
                  </a:cubicBezTo>
                  <a:cubicBezTo>
                    <a:pt x="30" y="38034"/>
                    <a:pt x="0" y="37826"/>
                    <a:pt x="0" y="37618"/>
                  </a:cubicBezTo>
                  <a:cubicBezTo>
                    <a:pt x="21231" y="40292"/>
                    <a:pt x="42760" y="38569"/>
                    <a:pt x="64110" y="38598"/>
                  </a:cubicBezTo>
                  <a:cubicBezTo>
                    <a:pt x="86944" y="38717"/>
                    <a:pt x="109631" y="41540"/>
                    <a:pt x="132465" y="41184"/>
                  </a:cubicBezTo>
                  <a:cubicBezTo>
                    <a:pt x="152806" y="41451"/>
                    <a:pt x="173206" y="41837"/>
                    <a:pt x="193457" y="39728"/>
                  </a:cubicBezTo>
                  <a:cubicBezTo>
                    <a:pt x="213679" y="37618"/>
                    <a:pt x="233574" y="33101"/>
                    <a:pt x="253766" y="30605"/>
                  </a:cubicBezTo>
                  <a:cubicBezTo>
                    <a:pt x="315381" y="23741"/>
                    <a:pt x="377323" y="20354"/>
                    <a:pt x="439176" y="16491"/>
                  </a:cubicBezTo>
                  <a:cubicBezTo>
                    <a:pt x="498416" y="9776"/>
                    <a:pt x="557893" y="5735"/>
                    <a:pt x="617073" y="0"/>
                  </a:cubicBezTo>
                  <a:cubicBezTo>
                    <a:pt x="617430" y="13698"/>
                    <a:pt x="621528" y="35092"/>
                    <a:pt x="621320" y="42164"/>
                  </a:cubicBezTo>
                  <a:cubicBezTo>
                    <a:pt x="622092" y="55684"/>
                    <a:pt x="621914" y="69234"/>
                    <a:pt x="622834" y="82783"/>
                  </a:cubicBezTo>
                  <a:cubicBezTo>
                    <a:pt x="631267" y="180185"/>
                    <a:pt x="641987" y="277083"/>
                    <a:pt x="647302" y="374842"/>
                  </a:cubicBezTo>
                  <a:cubicBezTo>
                    <a:pt x="650242" y="415550"/>
                    <a:pt x="650954" y="456406"/>
                    <a:pt x="652588" y="497204"/>
                  </a:cubicBezTo>
                  <a:cubicBezTo>
                    <a:pt x="655884" y="555027"/>
                    <a:pt x="661585" y="612345"/>
                    <a:pt x="663723" y="6707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7026452" y="2907885"/>
              <a:ext cx="39772" cy="46761"/>
            </a:xfrm>
            <a:custGeom>
              <a:rect b="b" l="l" r="r" t="t"/>
              <a:pathLst>
                <a:path extrusionOk="0" h="93522" w="79544">
                  <a:moveTo>
                    <a:pt x="77858" y="19233"/>
                  </a:moveTo>
                  <a:cubicBezTo>
                    <a:pt x="78303" y="42975"/>
                    <a:pt x="82253" y="67281"/>
                    <a:pt x="76254" y="90576"/>
                  </a:cubicBezTo>
                  <a:cubicBezTo>
                    <a:pt x="68831" y="91706"/>
                    <a:pt x="61348" y="92538"/>
                    <a:pt x="53865" y="93013"/>
                  </a:cubicBezTo>
                  <a:lnTo>
                    <a:pt x="53835" y="93013"/>
                  </a:lnTo>
                  <a:cubicBezTo>
                    <a:pt x="42849" y="92835"/>
                    <a:pt x="11373" y="96252"/>
                    <a:pt x="5048" y="87486"/>
                  </a:cubicBezTo>
                  <a:cubicBezTo>
                    <a:pt x="-1455" y="60179"/>
                    <a:pt x="2524" y="31713"/>
                    <a:pt x="0" y="3960"/>
                  </a:cubicBezTo>
                  <a:cubicBezTo>
                    <a:pt x="5048" y="7407"/>
                    <a:pt x="11492" y="4228"/>
                    <a:pt x="17104" y="4168"/>
                  </a:cubicBezTo>
                  <a:cubicBezTo>
                    <a:pt x="33168" y="1940"/>
                    <a:pt x="49322" y="-735"/>
                    <a:pt x="65624" y="187"/>
                  </a:cubicBezTo>
                  <a:cubicBezTo>
                    <a:pt x="69187" y="603"/>
                    <a:pt x="73018" y="662"/>
                    <a:pt x="76254" y="2356"/>
                  </a:cubicBezTo>
                  <a:cubicBezTo>
                    <a:pt x="77769" y="7734"/>
                    <a:pt x="77383" y="13617"/>
                    <a:pt x="77858" y="192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7173066" y="2898684"/>
              <a:ext cx="41035" cy="46644"/>
            </a:xfrm>
            <a:custGeom>
              <a:rect b="b" l="l" r="r" t="t"/>
              <a:pathLst>
                <a:path extrusionOk="0" h="93288" w="82069">
                  <a:moveTo>
                    <a:pt x="80293" y="28870"/>
                  </a:moveTo>
                  <a:cubicBezTo>
                    <a:pt x="81896" y="43193"/>
                    <a:pt x="82550" y="57574"/>
                    <a:pt x="81689" y="71926"/>
                  </a:cubicBezTo>
                  <a:cubicBezTo>
                    <a:pt x="80857" y="92815"/>
                    <a:pt x="76670" y="90378"/>
                    <a:pt x="58200" y="92756"/>
                  </a:cubicBezTo>
                  <a:cubicBezTo>
                    <a:pt x="44482" y="93736"/>
                    <a:pt x="30941" y="93469"/>
                    <a:pt x="17282" y="91062"/>
                  </a:cubicBezTo>
                  <a:cubicBezTo>
                    <a:pt x="14105" y="90260"/>
                    <a:pt x="10512" y="89457"/>
                    <a:pt x="8552" y="86545"/>
                  </a:cubicBezTo>
                  <a:cubicBezTo>
                    <a:pt x="-980" y="66251"/>
                    <a:pt x="2554" y="42480"/>
                    <a:pt x="0" y="20669"/>
                  </a:cubicBezTo>
                  <a:cubicBezTo>
                    <a:pt x="7631" y="21799"/>
                    <a:pt x="9532" y="14162"/>
                    <a:pt x="9918" y="8160"/>
                  </a:cubicBezTo>
                  <a:cubicBezTo>
                    <a:pt x="12531" y="-2597"/>
                    <a:pt x="65594" y="-1289"/>
                    <a:pt x="73909" y="3911"/>
                  </a:cubicBezTo>
                  <a:cubicBezTo>
                    <a:pt x="79788" y="10567"/>
                    <a:pt x="79075" y="20551"/>
                    <a:pt x="80293" y="288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6978609" y="2601357"/>
              <a:ext cx="47938" cy="58715"/>
            </a:xfrm>
            <a:custGeom>
              <a:rect b="b" l="l" r="r" t="t"/>
              <a:pathLst>
                <a:path extrusionOk="0" h="117429" w="95876">
                  <a:moveTo>
                    <a:pt x="95299" y="55067"/>
                  </a:moveTo>
                  <a:cubicBezTo>
                    <a:pt x="96130" y="70696"/>
                    <a:pt x="97081" y="88673"/>
                    <a:pt x="90221" y="103530"/>
                  </a:cubicBezTo>
                  <a:cubicBezTo>
                    <a:pt x="88024" y="108760"/>
                    <a:pt x="83035" y="111553"/>
                    <a:pt x="77631" y="112415"/>
                  </a:cubicBezTo>
                  <a:cubicBezTo>
                    <a:pt x="63170" y="115029"/>
                    <a:pt x="48531" y="117704"/>
                    <a:pt x="33832" y="117407"/>
                  </a:cubicBezTo>
                  <a:lnTo>
                    <a:pt x="33743" y="117407"/>
                  </a:lnTo>
                  <a:cubicBezTo>
                    <a:pt x="6662" y="114970"/>
                    <a:pt x="5949" y="112058"/>
                    <a:pt x="2624" y="85464"/>
                  </a:cubicBezTo>
                  <a:cubicBezTo>
                    <a:pt x="515" y="67309"/>
                    <a:pt x="-435" y="48916"/>
                    <a:pt x="189" y="30404"/>
                  </a:cubicBezTo>
                  <a:cubicBezTo>
                    <a:pt x="2950" y="29869"/>
                    <a:pt x="5445" y="27819"/>
                    <a:pt x="6068" y="25026"/>
                  </a:cubicBezTo>
                  <a:cubicBezTo>
                    <a:pt x="7879" y="17152"/>
                    <a:pt x="12423" y="9634"/>
                    <a:pt x="18302" y="4167"/>
                  </a:cubicBezTo>
                  <a:cubicBezTo>
                    <a:pt x="30536" y="-3589"/>
                    <a:pt x="82263" y="7"/>
                    <a:pt x="91706" y="10615"/>
                  </a:cubicBezTo>
                  <a:cubicBezTo>
                    <a:pt x="94319" y="25472"/>
                    <a:pt x="93844" y="39407"/>
                    <a:pt x="95299" y="550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7121472" y="2512816"/>
              <a:ext cx="51655" cy="57047"/>
            </a:xfrm>
            <a:custGeom>
              <a:rect b="b" l="l" r="r" t="t"/>
              <a:pathLst>
                <a:path extrusionOk="0" h="114094" w="103311">
                  <a:moveTo>
                    <a:pt x="64437" y="2815"/>
                  </a:moveTo>
                  <a:cubicBezTo>
                    <a:pt x="104287" y="7154"/>
                    <a:pt x="103722" y="13512"/>
                    <a:pt x="103188" y="51279"/>
                  </a:cubicBezTo>
                  <a:cubicBezTo>
                    <a:pt x="100990" y="106131"/>
                    <a:pt x="102802" y="109043"/>
                    <a:pt x="46858" y="113946"/>
                  </a:cubicBezTo>
                  <a:cubicBezTo>
                    <a:pt x="37000" y="113797"/>
                    <a:pt x="13333" y="116055"/>
                    <a:pt x="7692" y="107052"/>
                  </a:cubicBezTo>
                  <a:cubicBezTo>
                    <a:pt x="3564" y="93681"/>
                    <a:pt x="1189" y="79745"/>
                    <a:pt x="327" y="65779"/>
                  </a:cubicBezTo>
                  <a:cubicBezTo>
                    <a:pt x="-682" y="17613"/>
                    <a:pt x="-2790" y="-2860"/>
                    <a:pt x="53569" y="319"/>
                  </a:cubicBezTo>
                  <a:cubicBezTo>
                    <a:pt x="56449" y="3112"/>
                    <a:pt x="60755" y="2429"/>
                    <a:pt x="64437" y="2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7200949" y="2591796"/>
              <a:ext cx="46427" cy="56234"/>
            </a:xfrm>
            <a:custGeom>
              <a:rect b="b" l="l" r="r" t="t"/>
              <a:pathLst>
                <a:path extrusionOk="0" h="112468" w="92854">
                  <a:moveTo>
                    <a:pt x="92527" y="49675"/>
                  </a:moveTo>
                  <a:cubicBezTo>
                    <a:pt x="93715" y="91334"/>
                    <a:pt x="94279" y="112965"/>
                    <a:pt x="45046" y="112460"/>
                  </a:cubicBezTo>
                  <a:cubicBezTo>
                    <a:pt x="32842" y="111598"/>
                    <a:pt x="17460" y="111985"/>
                    <a:pt x="8849" y="101971"/>
                  </a:cubicBezTo>
                  <a:cubicBezTo>
                    <a:pt x="-208" y="85777"/>
                    <a:pt x="238" y="65780"/>
                    <a:pt x="0" y="47773"/>
                  </a:cubicBezTo>
                  <a:cubicBezTo>
                    <a:pt x="1693" y="31846"/>
                    <a:pt x="386" y="6203"/>
                    <a:pt x="20786" y="2637"/>
                  </a:cubicBezTo>
                  <a:cubicBezTo>
                    <a:pt x="34950" y="-156"/>
                    <a:pt x="49352" y="-453"/>
                    <a:pt x="63724" y="468"/>
                  </a:cubicBezTo>
                  <a:cubicBezTo>
                    <a:pt x="72038" y="1300"/>
                    <a:pt x="81659" y="1716"/>
                    <a:pt x="87806" y="8105"/>
                  </a:cubicBezTo>
                  <a:cubicBezTo>
                    <a:pt x="89647" y="21922"/>
                    <a:pt x="91042" y="35828"/>
                    <a:pt x="92527" y="496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7052612" y="2597779"/>
              <a:ext cx="48026" cy="57060"/>
            </a:xfrm>
            <a:custGeom>
              <a:rect b="b" l="l" r="r" t="t"/>
              <a:pathLst>
                <a:path extrusionOk="0" h="114121" w="96051">
                  <a:moveTo>
                    <a:pt x="84242" y="6181"/>
                  </a:moveTo>
                  <a:cubicBezTo>
                    <a:pt x="92378" y="34588"/>
                    <a:pt x="100129" y="65520"/>
                    <a:pt x="93626" y="94997"/>
                  </a:cubicBezTo>
                  <a:cubicBezTo>
                    <a:pt x="89795" y="112795"/>
                    <a:pt x="79046" y="112914"/>
                    <a:pt x="63456" y="113746"/>
                  </a:cubicBezTo>
                  <a:lnTo>
                    <a:pt x="64050" y="113687"/>
                  </a:lnTo>
                  <a:cubicBezTo>
                    <a:pt x="54429" y="114281"/>
                    <a:pt x="44808" y="114221"/>
                    <a:pt x="35188" y="113776"/>
                  </a:cubicBezTo>
                  <a:cubicBezTo>
                    <a:pt x="25359" y="113449"/>
                    <a:pt x="15055" y="111547"/>
                    <a:pt x="9354" y="102692"/>
                  </a:cubicBezTo>
                  <a:cubicBezTo>
                    <a:pt x="-1930" y="74286"/>
                    <a:pt x="980" y="42106"/>
                    <a:pt x="0" y="12035"/>
                  </a:cubicBezTo>
                  <a:cubicBezTo>
                    <a:pt x="3266" y="12659"/>
                    <a:pt x="6176" y="10757"/>
                    <a:pt x="8255" y="8351"/>
                  </a:cubicBezTo>
                  <a:cubicBezTo>
                    <a:pt x="15768" y="3418"/>
                    <a:pt x="25002" y="1249"/>
                    <a:pt x="33881" y="566"/>
                  </a:cubicBezTo>
                  <a:cubicBezTo>
                    <a:pt x="42641" y="595"/>
                    <a:pt x="80441" y="-2673"/>
                    <a:pt x="84242" y="6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6976491" y="2519545"/>
              <a:ext cx="46946" cy="57178"/>
            </a:xfrm>
            <a:custGeom>
              <a:rect b="b" l="l" r="r" t="t"/>
              <a:pathLst>
                <a:path extrusionOk="0" h="114355" w="93893">
                  <a:moveTo>
                    <a:pt x="88132" y="15298"/>
                  </a:moveTo>
                  <a:cubicBezTo>
                    <a:pt x="93804" y="36840"/>
                    <a:pt x="94724" y="57581"/>
                    <a:pt x="93299" y="80312"/>
                  </a:cubicBezTo>
                  <a:cubicBezTo>
                    <a:pt x="92527" y="87740"/>
                    <a:pt x="91785" y="95318"/>
                    <a:pt x="88370" y="102063"/>
                  </a:cubicBezTo>
                  <a:cubicBezTo>
                    <a:pt x="85430" y="108184"/>
                    <a:pt x="76937" y="106431"/>
                    <a:pt x="71385" y="108629"/>
                  </a:cubicBezTo>
                  <a:cubicBezTo>
                    <a:pt x="60606" y="111660"/>
                    <a:pt x="49411" y="113592"/>
                    <a:pt x="37890" y="114334"/>
                  </a:cubicBezTo>
                  <a:cubicBezTo>
                    <a:pt x="28002" y="114394"/>
                    <a:pt x="16807" y="114661"/>
                    <a:pt x="8166" y="109313"/>
                  </a:cubicBezTo>
                  <a:cubicBezTo>
                    <a:pt x="4365" y="102330"/>
                    <a:pt x="5196" y="93594"/>
                    <a:pt x="3831" y="85898"/>
                  </a:cubicBezTo>
                  <a:cubicBezTo>
                    <a:pt x="386" y="61800"/>
                    <a:pt x="1930" y="37435"/>
                    <a:pt x="0" y="13218"/>
                  </a:cubicBezTo>
                  <a:cubicBezTo>
                    <a:pt x="3771" y="12208"/>
                    <a:pt x="4929" y="8077"/>
                    <a:pt x="7216" y="5373"/>
                  </a:cubicBezTo>
                  <a:cubicBezTo>
                    <a:pt x="18470" y="-748"/>
                    <a:pt x="33020" y="797"/>
                    <a:pt x="45610" y="114"/>
                  </a:cubicBezTo>
                  <a:cubicBezTo>
                    <a:pt x="58141" y="500"/>
                    <a:pt x="71207" y="-1372"/>
                    <a:pt x="83351" y="2580"/>
                  </a:cubicBezTo>
                  <a:cubicBezTo>
                    <a:pt x="87301" y="5106"/>
                    <a:pt x="86677" y="11197"/>
                    <a:pt x="88132" y="15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7050910" y="2516422"/>
              <a:ext cx="42320" cy="51999"/>
            </a:xfrm>
            <a:custGeom>
              <a:rect b="b" l="l" r="r" t="t"/>
              <a:pathLst>
                <a:path extrusionOk="0" h="103998" w="84640">
                  <a:moveTo>
                    <a:pt x="84350" y="45048"/>
                  </a:moveTo>
                  <a:cubicBezTo>
                    <a:pt x="84290" y="61717"/>
                    <a:pt x="86339" y="79694"/>
                    <a:pt x="80341" y="95502"/>
                  </a:cubicBezTo>
                  <a:cubicBezTo>
                    <a:pt x="78708" y="99662"/>
                    <a:pt x="73304" y="99186"/>
                    <a:pt x="69621" y="100405"/>
                  </a:cubicBezTo>
                  <a:cubicBezTo>
                    <a:pt x="61663" y="102009"/>
                    <a:pt x="53112" y="102960"/>
                    <a:pt x="44322" y="103644"/>
                  </a:cubicBezTo>
                  <a:cubicBezTo>
                    <a:pt x="7798" y="106080"/>
                    <a:pt x="3404" y="96364"/>
                    <a:pt x="939" y="61985"/>
                  </a:cubicBezTo>
                  <a:cubicBezTo>
                    <a:pt x="583" y="45256"/>
                    <a:pt x="-1763" y="27576"/>
                    <a:pt x="2661" y="11322"/>
                  </a:cubicBezTo>
                  <a:cubicBezTo>
                    <a:pt x="4532" y="7133"/>
                    <a:pt x="7501" y="3092"/>
                    <a:pt x="12549" y="3270"/>
                  </a:cubicBezTo>
                  <a:cubicBezTo>
                    <a:pt x="14509" y="4072"/>
                    <a:pt x="16677" y="3805"/>
                    <a:pt x="18666" y="3092"/>
                  </a:cubicBezTo>
                  <a:cubicBezTo>
                    <a:pt x="19023" y="4310"/>
                    <a:pt x="21012" y="3983"/>
                    <a:pt x="20656" y="2557"/>
                  </a:cubicBezTo>
                  <a:cubicBezTo>
                    <a:pt x="37255" y="-385"/>
                    <a:pt x="55814" y="-1960"/>
                    <a:pt x="71789" y="4488"/>
                  </a:cubicBezTo>
                  <a:cubicBezTo>
                    <a:pt x="79005" y="7519"/>
                    <a:pt x="79361" y="16136"/>
                    <a:pt x="81143" y="22762"/>
                  </a:cubicBezTo>
                  <a:cubicBezTo>
                    <a:pt x="82479" y="30131"/>
                    <a:pt x="83578" y="37560"/>
                    <a:pt x="84350" y="450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7124605" y="2595970"/>
              <a:ext cx="51187" cy="56083"/>
            </a:xfrm>
            <a:custGeom>
              <a:rect b="b" l="l" r="r" t="t"/>
              <a:pathLst>
                <a:path extrusionOk="0" h="112165" w="102374">
                  <a:moveTo>
                    <a:pt x="95496" y="10484"/>
                  </a:moveTo>
                  <a:cubicBezTo>
                    <a:pt x="103781" y="29709"/>
                    <a:pt x="102653" y="49796"/>
                    <a:pt x="101762" y="70833"/>
                  </a:cubicBezTo>
                  <a:cubicBezTo>
                    <a:pt x="101227" y="78381"/>
                    <a:pt x="100336" y="86017"/>
                    <a:pt x="97812" y="93178"/>
                  </a:cubicBezTo>
                  <a:cubicBezTo>
                    <a:pt x="95437" y="102033"/>
                    <a:pt x="87390" y="105629"/>
                    <a:pt x="79283" y="107917"/>
                  </a:cubicBezTo>
                  <a:cubicBezTo>
                    <a:pt x="72988" y="110294"/>
                    <a:pt x="66277" y="111690"/>
                    <a:pt x="59537" y="112166"/>
                  </a:cubicBezTo>
                  <a:cubicBezTo>
                    <a:pt x="45016" y="112106"/>
                    <a:pt x="17312" y="112582"/>
                    <a:pt x="11432" y="96239"/>
                  </a:cubicBezTo>
                  <a:cubicBezTo>
                    <a:pt x="3979" y="69645"/>
                    <a:pt x="3623" y="40496"/>
                    <a:pt x="0" y="12951"/>
                  </a:cubicBezTo>
                  <a:cubicBezTo>
                    <a:pt x="3652" y="15060"/>
                    <a:pt x="8344" y="13664"/>
                    <a:pt x="10482" y="10098"/>
                  </a:cubicBezTo>
                  <a:cubicBezTo>
                    <a:pt x="11640" y="7543"/>
                    <a:pt x="13927" y="6146"/>
                    <a:pt x="16480" y="5285"/>
                  </a:cubicBezTo>
                  <a:cubicBezTo>
                    <a:pt x="32931" y="590"/>
                    <a:pt x="85727" y="-5829"/>
                    <a:pt x="95496" y="104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7060117" y="2676270"/>
              <a:ext cx="46334" cy="52964"/>
            </a:xfrm>
            <a:custGeom>
              <a:rect b="b" l="l" r="r" t="t"/>
              <a:pathLst>
                <a:path extrusionOk="0" h="105928" w="92668">
                  <a:moveTo>
                    <a:pt x="80307" y="5733"/>
                  </a:moveTo>
                  <a:cubicBezTo>
                    <a:pt x="94264" y="13548"/>
                    <a:pt x="93046" y="57762"/>
                    <a:pt x="92215" y="72827"/>
                  </a:cubicBezTo>
                  <a:cubicBezTo>
                    <a:pt x="91146" y="80880"/>
                    <a:pt x="91977" y="91250"/>
                    <a:pt x="85712" y="97549"/>
                  </a:cubicBezTo>
                  <a:cubicBezTo>
                    <a:pt x="77635" y="103046"/>
                    <a:pt x="66707" y="104799"/>
                    <a:pt x="57027" y="105929"/>
                  </a:cubicBezTo>
                  <a:cubicBezTo>
                    <a:pt x="41319" y="105602"/>
                    <a:pt x="22790" y="105513"/>
                    <a:pt x="10942" y="93686"/>
                  </a:cubicBezTo>
                  <a:cubicBezTo>
                    <a:pt x="6518" y="87120"/>
                    <a:pt x="6547" y="78503"/>
                    <a:pt x="4469" y="71044"/>
                  </a:cubicBezTo>
                  <a:cubicBezTo>
                    <a:pt x="846" y="58357"/>
                    <a:pt x="-995" y="45550"/>
                    <a:pt x="549" y="32357"/>
                  </a:cubicBezTo>
                  <a:cubicBezTo>
                    <a:pt x="1202" y="27068"/>
                    <a:pt x="1618" y="18956"/>
                    <a:pt x="4498" y="13548"/>
                  </a:cubicBezTo>
                  <a:cubicBezTo>
                    <a:pt x="11209" y="5317"/>
                    <a:pt x="21929" y="1098"/>
                    <a:pt x="32292" y="87"/>
                  </a:cubicBezTo>
                  <a:cubicBezTo>
                    <a:pt x="48327" y="58"/>
                    <a:pt x="65312" y="-1071"/>
                    <a:pt x="80307" y="57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6981502" y="2682000"/>
              <a:ext cx="49862" cy="56413"/>
            </a:xfrm>
            <a:custGeom>
              <a:rect b="b" l="l" r="r" t="t"/>
              <a:pathLst>
                <a:path extrusionOk="0" h="112825" w="99723">
                  <a:moveTo>
                    <a:pt x="99491" y="60386"/>
                  </a:moveTo>
                  <a:cubicBezTo>
                    <a:pt x="99610" y="73817"/>
                    <a:pt x="101036" y="88585"/>
                    <a:pt x="95067" y="101005"/>
                  </a:cubicBezTo>
                  <a:cubicBezTo>
                    <a:pt x="92068" y="105135"/>
                    <a:pt x="87228" y="107512"/>
                    <a:pt x="82328" y="108523"/>
                  </a:cubicBezTo>
                  <a:cubicBezTo>
                    <a:pt x="71163" y="110514"/>
                    <a:pt x="59880" y="111256"/>
                    <a:pt x="48566" y="112059"/>
                  </a:cubicBezTo>
                  <a:cubicBezTo>
                    <a:pt x="36837" y="112326"/>
                    <a:pt x="24276" y="114436"/>
                    <a:pt x="13082" y="110246"/>
                  </a:cubicBezTo>
                  <a:cubicBezTo>
                    <a:pt x="5450" y="88496"/>
                    <a:pt x="-9724" y="23214"/>
                    <a:pt x="8924" y="6485"/>
                  </a:cubicBezTo>
                  <a:cubicBezTo>
                    <a:pt x="33422" y="-1270"/>
                    <a:pt x="68639" y="-3172"/>
                    <a:pt x="92573" y="6931"/>
                  </a:cubicBezTo>
                  <a:cubicBezTo>
                    <a:pt x="95512" y="24611"/>
                    <a:pt x="97383" y="42558"/>
                    <a:pt x="99491" y="603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7200905" y="2510257"/>
              <a:ext cx="42199" cy="50267"/>
            </a:xfrm>
            <a:custGeom>
              <a:rect b="b" l="l" r="r" t="t"/>
              <a:pathLst>
                <a:path extrusionOk="0" h="100533" w="84397">
                  <a:moveTo>
                    <a:pt x="78808" y="12658"/>
                  </a:moveTo>
                  <a:cubicBezTo>
                    <a:pt x="85964" y="23058"/>
                    <a:pt x="84183" y="36429"/>
                    <a:pt x="84242" y="48404"/>
                  </a:cubicBezTo>
                  <a:cubicBezTo>
                    <a:pt x="83915" y="60735"/>
                    <a:pt x="83708" y="72859"/>
                    <a:pt x="81362" y="85071"/>
                  </a:cubicBezTo>
                  <a:cubicBezTo>
                    <a:pt x="80530" y="93391"/>
                    <a:pt x="74413" y="95530"/>
                    <a:pt x="67109" y="96838"/>
                  </a:cubicBezTo>
                  <a:cubicBezTo>
                    <a:pt x="57517" y="98650"/>
                    <a:pt x="47778" y="99661"/>
                    <a:pt x="38068" y="100374"/>
                  </a:cubicBezTo>
                  <a:cubicBezTo>
                    <a:pt x="11699" y="101354"/>
                    <a:pt x="-3148" y="98650"/>
                    <a:pt x="564" y="68134"/>
                  </a:cubicBezTo>
                  <a:cubicBezTo>
                    <a:pt x="2138" y="50187"/>
                    <a:pt x="594" y="5141"/>
                    <a:pt x="22686" y="0"/>
                  </a:cubicBezTo>
                  <a:cubicBezTo>
                    <a:pt x="23874" y="10667"/>
                    <a:pt x="34267" y="6775"/>
                    <a:pt x="41453" y="6091"/>
                  </a:cubicBezTo>
                  <a:cubicBezTo>
                    <a:pt x="53687" y="6834"/>
                    <a:pt x="68415" y="5051"/>
                    <a:pt x="78808" y="126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7098504" y="2905570"/>
              <a:ext cx="46971" cy="48778"/>
            </a:xfrm>
            <a:custGeom>
              <a:rect b="b" l="l" r="r" t="t"/>
              <a:pathLst>
                <a:path extrusionOk="0" h="97555" w="93941">
                  <a:moveTo>
                    <a:pt x="93358" y="34324"/>
                  </a:moveTo>
                  <a:cubicBezTo>
                    <a:pt x="93744" y="52420"/>
                    <a:pt x="95170" y="71051"/>
                    <a:pt x="91369" y="88819"/>
                  </a:cubicBezTo>
                  <a:cubicBezTo>
                    <a:pt x="89587" y="94198"/>
                    <a:pt x="81926" y="92742"/>
                    <a:pt x="77383" y="93901"/>
                  </a:cubicBezTo>
                  <a:cubicBezTo>
                    <a:pt x="67049" y="94643"/>
                    <a:pt x="56894" y="96634"/>
                    <a:pt x="46560" y="97555"/>
                  </a:cubicBezTo>
                  <a:cubicBezTo>
                    <a:pt x="34029" y="97377"/>
                    <a:pt x="13689" y="98536"/>
                    <a:pt x="6741" y="86056"/>
                  </a:cubicBezTo>
                  <a:cubicBezTo>
                    <a:pt x="-1069" y="59908"/>
                    <a:pt x="3088" y="32066"/>
                    <a:pt x="0" y="5204"/>
                  </a:cubicBezTo>
                  <a:cubicBezTo>
                    <a:pt x="5553" y="9008"/>
                    <a:pt x="12798" y="5412"/>
                    <a:pt x="18945" y="5115"/>
                  </a:cubicBezTo>
                  <a:cubicBezTo>
                    <a:pt x="42611" y="3124"/>
                    <a:pt x="66931" y="-3383"/>
                    <a:pt x="90508" y="2233"/>
                  </a:cubicBezTo>
                  <a:cubicBezTo>
                    <a:pt x="93240" y="13019"/>
                    <a:pt x="92349" y="22825"/>
                    <a:pt x="93358" y="343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18"/>
          <p:cNvGrpSpPr/>
          <p:nvPr/>
        </p:nvGrpSpPr>
        <p:grpSpPr>
          <a:xfrm rot="830335">
            <a:off x="-202135" y="1486115"/>
            <a:ext cx="708709" cy="742813"/>
            <a:chOff x="4025097" y="1131682"/>
            <a:chExt cx="708689" cy="742792"/>
          </a:xfrm>
        </p:grpSpPr>
        <p:sp>
          <p:nvSpPr>
            <p:cNvPr id="695" name="Google Shape;695;p18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7" name="Google Shape;697;p18"/>
          <p:cNvGrpSpPr/>
          <p:nvPr/>
        </p:nvGrpSpPr>
        <p:grpSpPr>
          <a:xfrm rot="1775543">
            <a:off x="2119788" y="4177191"/>
            <a:ext cx="1127730" cy="1121819"/>
            <a:chOff x="5846536" y="2420518"/>
            <a:chExt cx="746919" cy="743065"/>
          </a:xfrm>
        </p:grpSpPr>
        <p:sp>
          <p:nvSpPr>
            <p:cNvPr id="698" name="Google Shape;698;p18"/>
            <p:cNvSpPr/>
            <p:nvPr/>
          </p:nvSpPr>
          <p:spPr>
            <a:xfrm>
              <a:off x="5846536" y="2420518"/>
              <a:ext cx="746919" cy="743065"/>
            </a:xfrm>
            <a:custGeom>
              <a:rect b="b" l="l" r="r" t="t"/>
              <a:pathLst>
                <a:path extrusionOk="0" h="1486130" w="1493837">
                  <a:moveTo>
                    <a:pt x="1492489" y="714259"/>
                  </a:moveTo>
                  <a:cubicBezTo>
                    <a:pt x="1491622" y="713392"/>
                    <a:pt x="1490666" y="712914"/>
                    <a:pt x="1489680" y="712734"/>
                  </a:cubicBezTo>
                  <a:cubicBezTo>
                    <a:pt x="1489949" y="711987"/>
                    <a:pt x="1490158" y="711150"/>
                    <a:pt x="1490188" y="710253"/>
                  </a:cubicBezTo>
                  <a:cubicBezTo>
                    <a:pt x="1490427" y="707413"/>
                    <a:pt x="1489770" y="704663"/>
                    <a:pt x="1489202" y="701913"/>
                  </a:cubicBezTo>
                  <a:cubicBezTo>
                    <a:pt x="1484273" y="682243"/>
                    <a:pt x="1480030" y="661976"/>
                    <a:pt x="1474264" y="642156"/>
                  </a:cubicBezTo>
                  <a:cubicBezTo>
                    <a:pt x="1466645" y="620992"/>
                    <a:pt x="1458578" y="599947"/>
                    <a:pt x="1451677" y="578543"/>
                  </a:cubicBezTo>
                  <a:cubicBezTo>
                    <a:pt x="1449944" y="573641"/>
                    <a:pt x="1449884" y="567901"/>
                    <a:pt x="1447703" y="563208"/>
                  </a:cubicBezTo>
                  <a:cubicBezTo>
                    <a:pt x="1447643" y="560697"/>
                    <a:pt x="1446598" y="558216"/>
                    <a:pt x="1444656" y="556572"/>
                  </a:cubicBezTo>
                  <a:cubicBezTo>
                    <a:pt x="1438919" y="552417"/>
                    <a:pt x="1431151" y="555346"/>
                    <a:pt x="1424549" y="555077"/>
                  </a:cubicBezTo>
                  <a:cubicBezTo>
                    <a:pt x="1403187" y="556153"/>
                    <a:pt x="1381765" y="556901"/>
                    <a:pt x="1360403" y="557499"/>
                  </a:cubicBezTo>
                  <a:cubicBezTo>
                    <a:pt x="1326851" y="557319"/>
                    <a:pt x="1292552" y="556213"/>
                    <a:pt x="1259718" y="564673"/>
                  </a:cubicBezTo>
                  <a:cubicBezTo>
                    <a:pt x="1261809" y="556990"/>
                    <a:pt x="1255565" y="544794"/>
                    <a:pt x="1254549" y="537769"/>
                  </a:cubicBezTo>
                  <a:cubicBezTo>
                    <a:pt x="1248424" y="515199"/>
                    <a:pt x="1237489" y="493168"/>
                    <a:pt x="1225299" y="473110"/>
                  </a:cubicBezTo>
                  <a:cubicBezTo>
                    <a:pt x="1220848" y="466653"/>
                    <a:pt x="1217322" y="458880"/>
                    <a:pt x="1212213" y="452782"/>
                  </a:cubicBezTo>
                  <a:cubicBezTo>
                    <a:pt x="1214872" y="451497"/>
                    <a:pt x="1217053" y="449016"/>
                    <a:pt x="1218189" y="446146"/>
                  </a:cubicBezTo>
                  <a:cubicBezTo>
                    <a:pt x="1225000" y="435265"/>
                    <a:pt x="1233456" y="425490"/>
                    <a:pt x="1239969" y="414399"/>
                  </a:cubicBezTo>
                  <a:cubicBezTo>
                    <a:pt x="1257447" y="386748"/>
                    <a:pt x="1274805" y="359007"/>
                    <a:pt x="1291775" y="331057"/>
                  </a:cubicBezTo>
                  <a:cubicBezTo>
                    <a:pt x="1304174" y="312792"/>
                    <a:pt x="1316932" y="294647"/>
                    <a:pt x="1327329" y="275126"/>
                  </a:cubicBezTo>
                  <a:cubicBezTo>
                    <a:pt x="1330705" y="269088"/>
                    <a:pt x="1332199" y="260239"/>
                    <a:pt x="1325745" y="255755"/>
                  </a:cubicBezTo>
                  <a:cubicBezTo>
                    <a:pt x="1312361" y="244515"/>
                    <a:pt x="1299603" y="232558"/>
                    <a:pt x="1286188" y="221378"/>
                  </a:cubicBezTo>
                  <a:cubicBezTo>
                    <a:pt x="1269428" y="207388"/>
                    <a:pt x="1252188" y="194026"/>
                    <a:pt x="1234143" y="181710"/>
                  </a:cubicBezTo>
                  <a:cubicBezTo>
                    <a:pt x="1222790" y="175223"/>
                    <a:pt x="1212213" y="160097"/>
                    <a:pt x="1197783" y="163684"/>
                  </a:cubicBezTo>
                  <a:cubicBezTo>
                    <a:pt x="1174837" y="174834"/>
                    <a:pt x="1156224" y="192651"/>
                    <a:pt x="1134563" y="205863"/>
                  </a:cubicBezTo>
                  <a:cubicBezTo>
                    <a:pt x="1110841" y="220093"/>
                    <a:pt x="1088791" y="236803"/>
                    <a:pt x="1066951" y="253723"/>
                  </a:cubicBezTo>
                  <a:cubicBezTo>
                    <a:pt x="1060827" y="259223"/>
                    <a:pt x="1053626" y="264484"/>
                    <a:pt x="1047830" y="270612"/>
                  </a:cubicBezTo>
                  <a:cubicBezTo>
                    <a:pt x="1026946" y="256353"/>
                    <a:pt x="1003582" y="247206"/>
                    <a:pt x="979711" y="238985"/>
                  </a:cubicBezTo>
                  <a:cubicBezTo>
                    <a:pt x="956048" y="228941"/>
                    <a:pt x="930713" y="223022"/>
                    <a:pt x="905018" y="221587"/>
                  </a:cubicBezTo>
                  <a:cubicBezTo>
                    <a:pt x="902449" y="221258"/>
                    <a:pt x="899760" y="221348"/>
                    <a:pt x="897340" y="221677"/>
                  </a:cubicBezTo>
                  <a:cubicBezTo>
                    <a:pt x="898207" y="218688"/>
                    <a:pt x="897728" y="215160"/>
                    <a:pt x="896354" y="212231"/>
                  </a:cubicBezTo>
                  <a:cubicBezTo>
                    <a:pt x="891813" y="197643"/>
                    <a:pt x="889542" y="182188"/>
                    <a:pt x="885778" y="167361"/>
                  </a:cubicBezTo>
                  <a:cubicBezTo>
                    <a:pt x="883387" y="157077"/>
                    <a:pt x="881595" y="146615"/>
                    <a:pt x="878189" y="136601"/>
                  </a:cubicBezTo>
                  <a:cubicBezTo>
                    <a:pt x="874006" y="120488"/>
                    <a:pt x="872542" y="103718"/>
                    <a:pt x="867493" y="87785"/>
                  </a:cubicBezTo>
                  <a:cubicBezTo>
                    <a:pt x="862235" y="66680"/>
                    <a:pt x="859307" y="45007"/>
                    <a:pt x="850941" y="24740"/>
                  </a:cubicBezTo>
                  <a:cubicBezTo>
                    <a:pt x="845474" y="9375"/>
                    <a:pt x="839976" y="-4825"/>
                    <a:pt x="820795" y="1572"/>
                  </a:cubicBezTo>
                  <a:cubicBezTo>
                    <a:pt x="802092" y="2708"/>
                    <a:pt x="783509" y="5279"/>
                    <a:pt x="764806" y="6146"/>
                  </a:cubicBezTo>
                  <a:cubicBezTo>
                    <a:pt x="733973" y="6714"/>
                    <a:pt x="700690" y="5160"/>
                    <a:pt x="672636" y="19867"/>
                  </a:cubicBezTo>
                  <a:cubicBezTo>
                    <a:pt x="669887" y="21631"/>
                    <a:pt x="668244" y="24620"/>
                    <a:pt x="667616" y="27789"/>
                  </a:cubicBezTo>
                  <a:cubicBezTo>
                    <a:pt x="665405" y="36009"/>
                    <a:pt x="663284" y="44260"/>
                    <a:pt x="661551" y="52570"/>
                  </a:cubicBezTo>
                  <a:cubicBezTo>
                    <a:pt x="657398" y="74363"/>
                    <a:pt x="653634" y="96215"/>
                    <a:pt x="648226" y="117738"/>
                  </a:cubicBezTo>
                  <a:cubicBezTo>
                    <a:pt x="643386" y="139530"/>
                    <a:pt x="640817" y="161741"/>
                    <a:pt x="636305" y="183593"/>
                  </a:cubicBezTo>
                  <a:cubicBezTo>
                    <a:pt x="633377" y="200423"/>
                    <a:pt x="628836" y="217253"/>
                    <a:pt x="627223" y="234292"/>
                  </a:cubicBezTo>
                  <a:cubicBezTo>
                    <a:pt x="625311" y="233186"/>
                    <a:pt x="623040" y="232737"/>
                    <a:pt x="620799" y="233246"/>
                  </a:cubicBezTo>
                  <a:cubicBezTo>
                    <a:pt x="601080" y="238268"/>
                    <a:pt x="581332" y="243469"/>
                    <a:pt x="561822" y="249209"/>
                  </a:cubicBezTo>
                  <a:cubicBezTo>
                    <a:pt x="530421" y="259402"/>
                    <a:pt x="501530" y="275306"/>
                    <a:pt x="474611" y="294258"/>
                  </a:cubicBezTo>
                  <a:cubicBezTo>
                    <a:pt x="465588" y="300027"/>
                    <a:pt x="454982" y="304900"/>
                    <a:pt x="447692" y="312911"/>
                  </a:cubicBezTo>
                  <a:cubicBezTo>
                    <a:pt x="446796" y="312044"/>
                    <a:pt x="445631" y="311297"/>
                    <a:pt x="444256" y="310699"/>
                  </a:cubicBezTo>
                  <a:cubicBezTo>
                    <a:pt x="423850" y="299071"/>
                    <a:pt x="408225" y="281284"/>
                    <a:pt x="389850" y="266965"/>
                  </a:cubicBezTo>
                  <a:cubicBezTo>
                    <a:pt x="372313" y="253693"/>
                    <a:pt x="355223" y="240330"/>
                    <a:pt x="337267" y="227506"/>
                  </a:cubicBezTo>
                  <a:cubicBezTo>
                    <a:pt x="314292" y="214323"/>
                    <a:pt x="295379" y="195371"/>
                    <a:pt x="272703" y="181889"/>
                  </a:cubicBezTo>
                  <a:cubicBezTo>
                    <a:pt x="271657" y="181321"/>
                    <a:pt x="270402" y="180753"/>
                    <a:pt x="269088" y="180275"/>
                  </a:cubicBezTo>
                  <a:cubicBezTo>
                    <a:pt x="266459" y="178182"/>
                    <a:pt x="263680" y="176359"/>
                    <a:pt x="260423" y="176329"/>
                  </a:cubicBezTo>
                  <a:cubicBezTo>
                    <a:pt x="258302" y="175761"/>
                    <a:pt x="255882" y="173489"/>
                    <a:pt x="253701" y="174057"/>
                  </a:cubicBezTo>
                  <a:cubicBezTo>
                    <a:pt x="252237" y="173339"/>
                    <a:pt x="250564" y="173100"/>
                    <a:pt x="248742" y="173549"/>
                  </a:cubicBezTo>
                  <a:cubicBezTo>
                    <a:pt x="226125" y="184878"/>
                    <a:pt x="203000" y="199406"/>
                    <a:pt x="185074" y="217851"/>
                  </a:cubicBezTo>
                  <a:cubicBezTo>
                    <a:pt x="172944" y="231392"/>
                    <a:pt x="134343" y="256413"/>
                    <a:pt x="140348" y="276083"/>
                  </a:cubicBezTo>
                  <a:cubicBezTo>
                    <a:pt x="152926" y="305438"/>
                    <a:pt x="169837" y="332850"/>
                    <a:pt x="185552" y="360651"/>
                  </a:cubicBezTo>
                  <a:cubicBezTo>
                    <a:pt x="196666" y="380052"/>
                    <a:pt x="212770" y="395716"/>
                    <a:pt x="226782" y="412934"/>
                  </a:cubicBezTo>
                  <a:cubicBezTo>
                    <a:pt x="242198" y="434099"/>
                    <a:pt x="257047" y="455861"/>
                    <a:pt x="270014" y="478640"/>
                  </a:cubicBezTo>
                  <a:cubicBezTo>
                    <a:pt x="271388" y="480792"/>
                    <a:pt x="272583" y="483513"/>
                    <a:pt x="274167" y="485784"/>
                  </a:cubicBezTo>
                  <a:cubicBezTo>
                    <a:pt x="273719" y="486233"/>
                    <a:pt x="273300" y="486741"/>
                    <a:pt x="272942" y="487309"/>
                  </a:cubicBezTo>
                  <a:cubicBezTo>
                    <a:pt x="266339" y="498190"/>
                    <a:pt x="260304" y="509400"/>
                    <a:pt x="254030" y="520491"/>
                  </a:cubicBezTo>
                  <a:cubicBezTo>
                    <a:pt x="237747" y="546797"/>
                    <a:pt x="225318" y="574358"/>
                    <a:pt x="218775" y="604760"/>
                  </a:cubicBezTo>
                  <a:cubicBezTo>
                    <a:pt x="215817" y="614057"/>
                    <a:pt x="212322" y="624460"/>
                    <a:pt x="213337" y="634294"/>
                  </a:cubicBezTo>
                  <a:cubicBezTo>
                    <a:pt x="206884" y="633009"/>
                    <a:pt x="199355" y="636327"/>
                    <a:pt x="192782" y="636357"/>
                  </a:cubicBezTo>
                  <a:cubicBezTo>
                    <a:pt x="165206" y="640901"/>
                    <a:pt x="137271" y="643023"/>
                    <a:pt x="109575" y="646909"/>
                  </a:cubicBezTo>
                  <a:cubicBezTo>
                    <a:pt x="87705" y="648643"/>
                    <a:pt x="65805" y="649809"/>
                    <a:pt x="44234" y="654323"/>
                  </a:cubicBezTo>
                  <a:cubicBezTo>
                    <a:pt x="40529" y="655309"/>
                    <a:pt x="29953" y="656356"/>
                    <a:pt x="22573" y="658747"/>
                  </a:cubicBezTo>
                  <a:cubicBezTo>
                    <a:pt x="17793" y="656415"/>
                    <a:pt x="10921" y="659973"/>
                    <a:pt x="9875" y="665742"/>
                  </a:cubicBezTo>
                  <a:cubicBezTo>
                    <a:pt x="2167" y="707264"/>
                    <a:pt x="-4764" y="750400"/>
                    <a:pt x="4288" y="792311"/>
                  </a:cubicBezTo>
                  <a:cubicBezTo>
                    <a:pt x="5902" y="800173"/>
                    <a:pt x="6708" y="808453"/>
                    <a:pt x="10264" y="815747"/>
                  </a:cubicBezTo>
                  <a:cubicBezTo>
                    <a:pt x="10802" y="816763"/>
                    <a:pt x="11459" y="817899"/>
                    <a:pt x="12236" y="818856"/>
                  </a:cubicBezTo>
                  <a:cubicBezTo>
                    <a:pt x="13012" y="821367"/>
                    <a:pt x="14118" y="823728"/>
                    <a:pt x="16209" y="825373"/>
                  </a:cubicBezTo>
                  <a:cubicBezTo>
                    <a:pt x="16299" y="825432"/>
                    <a:pt x="16418" y="825492"/>
                    <a:pt x="16538" y="825552"/>
                  </a:cubicBezTo>
                  <a:cubicBezTo>
                    <a:pt x="16896" y="826449"/>
                    <a:pt x="17404" y="827316"/>
                    <a:pt x="18121" y="828093"/>
                  </a:cubicBezTo>
                  <a:cubicBezTo>
                    <a:pt x="23738" y="833504"/>
                    <a:pt x="32851" y="831680"/>
                    <a:pt x="39872" y="834400"/>
                  </a:cubicBezTo>
                  <a:cubicBezTo>
                    <a:pt x="63176" y="839841"/>
                    <a:pt x="85882" y="844893"/>
                    <a:pt x="108738" y="852546"/>
                  </a:cubicBezTo>
                  <a:cubicBezTo>
                    <a:pt x="133058" y="860228"/>
                    <a:pt x="158304" y="864832"/>
                    <a:pt x="183251" y="870033"/>
                  </a:cubicBezTo>
                  <a:cubicBezTo>
                    <a:pt x="191945" y="870781"/>
                    <a:pt x="199982" y="873620"/>
                    <a:pt x="207989" y="876550"/>
                  </a:cubicBezTo>
                  <a:cubicBezTo>
                    <a:pt x="207989" y="876939"/>
                    <a:pt x="207960" y="877357"/>
                    <a:pt x="208019" y="877746"/>
                  </a:cubicBezTo>
                  <a:cubicBezTo>
                    <a:pt x="212561" y="903843"/>
                    <a:pt x="222330" y="929132"/>
                    <a:pt x="231054" y="954362"/>
                  </a:cubicBezTo>
                  <a:cubicBezTo>
                    <a:pt x="234879" y="964795"/>
                    <a:pt x="239719" y="974839"/>
                    <a:pt x="244469" y="984883"/>
                  </a:cubicBezTo>
                  <a:cubicBezTo>
                    <a:pt x="245604" y="986946"/>
                    <a:pt x="246650" y="989188"/>
                    <a:pt x="247815" y="991370"/>
                  </a:cubicBezTo>
                  <a:cubicBezTo>
                    <a:pt x="225766" y="1005211"/>
                    <a:pt x="204822" y="1021114"/>
                    <a:pt x="182743" y="1034984"/>
                  </a:cubicBezTo>
                  <a:cubicBezTo>
                    <a:pt x="158752" y="1048496"/>
                    <a:pt x="138765" y="1067658"/>
                    <a:pt x="114953" y="1081648"/>
                  </a:cubicBezTo>
                  <a:cubicBezTo>
                    <a:pt x="103480" y="1089360"/>
                    <a:pt x="92037" y="1097163"/>
                    <a:pt x="81281" y="1105832"/>
                  </a:cubicBezTo>
                  <a:cubicBezTo>
                    <a:pt x="78951" y="1107416"/>
                    <a:pt x="76949" y="1109927"/>
                    <a:pt x="76441" y="1112289"/>
                  </a:cubicBezTo>
                  <a:cubicBezTo>
                    <a:pt x="76053" y="1112438"/>
                    <a:pt x="75694" y="1112558"/>
                    <a:pt x="75336" y="1112737"/>
                  </a:cubicBezTo>
                  <a:cubicBezTo>
                    <a:pt x="65775" y="1118088"/>
                    <a:pt x="73274" y="1128401"/>
                    <a:pt x="76800" y="1135247"/>
                  </a:cubicBezTo>
                  <a:cubicBezTo>
                    <a:pt x="81849" y="1144813"/>
                    <a:pt x="86809" y="1154408"/>
                    <a:pt x="91350" y="1164243"/>
                  </a:cubicBezTo>
                  <a:cubicBezTo>
                    <a:pt x="99805" y="1186992"/>
                    <a:pt x="116626" y="1204420"/>
                    <a:pt x="132251" y="1222416"/>
                  </a:cubicBezTo>
                  <a:cubicBezTo>
                    <a:pt x="139900" y="1233626"/>
                    <a:pt x="148654" y="1244178"/>
                    <a:pt x="158752" y="1253236"/>
                  </a:cubicBezTo>
                  <a:cubicBezTo>
                    <a:pt x="159320" y="1254252"/>
                    <a:pt x="159888" y="1255209"/>
                    <a:pt x="160276" y="1255986"/>
                  </a:cubicBezTo>
                  <a:cubicBezTo>
                    <a:pt x="163652" y="1261247"/>
                    <a:pt x="166401" y="1267614"/>
                    <a:pt x="171390" y="1271471"/>
                  </a:cubicBezTo>
                  <a:cubicBezTo>
                    <a:pt x="171958" y="1271799"/>
                    <a:pt x="172585" y="1271919"/>
                    <a:pt x="173183" y="1271889"/>
                  </a:cubicBezTo>
                  <a:cubicBezTo>
                    <a:pt x="173362" y="1272278"/>
                    <a:pt x="173601" y="1272666"/>
                    <a:pt x="173840" y="1273055"/>
                  </a:cubicBezTo>
                  <a:cubicBezTo>
                    <a:pt x="182235" y="1284295"/>
                    <a:pt x="198578" y="1265940"/>
                    <a:pt x="207780" y="1262054"/>
                  </a:cubicBezTo>
                  <a:cubicBezTo>
                    <a:pt x="228545" y="1251143"/>
                    <a:pt x="247965" y="1238618"/>
                    <a:pt x="268132" y="1226660"/>
                  </a:cubicBezTo>
                  <a:cubicBezTo>
                    <a:pt x="303476" y="1205556"/>
                    <a:pt x="337118" y="1181611"/>
                    <a:pt x="369235" y="1155873"/>
                  </a:cubicBezTo>
                  <a:cubicBezTo>
                    <a:pt x="371536" y="1160118"/>
                    <a:pt x="376704" y="1163825"/>
                    <a:pt x="379901" y="1167173"/>
                  </a:cubicBezTo>
                  <a:cubicBezTo>
                    <a:pt x="392838" y="1181312"/>
                    <a:pt x="405177" y="1197365"/>
                    <a:pt x="421878" y="1207708"/>
                  </a:cubicBezTo>
                  <a:cubicBezTo>
                    <a:pt x="445212" y="1224867"/>
                    <a:pt x="468994" y="1241278"/>
                    <a:pt x="494659" y="1254880"/>
                  </a:cubicBezTo>
                  <a:cubicBezTo>
                    <a:pt x="495256" y="1255209"/>
                    <a:pt x="495913" y="1255448"/>
                    <a:pt x="496541" y="1255627"/>
                  </a:cubicBezTo>
                  <a:cubicBezTo>
                    <a:pt x="493942" y="1268601"/>
                    <a:pt x="493882" y="1282232"/>
                    <a:pt x="491611" y="1295236"/>
                  </a:cubicBezTo>
                  <a:cubicBezTo>
                    <a:pt x="485576" y="1336459"/>
                    <a:pt x="480706" y="1377412"/>
                    <a:pt x="476523" y="1419114"/>
                  </a:cubicBezTo>
                  <a:cubicBezTo>
                    <a:pt x="468277" y="1447751"/>
                    <a:pt x="504697" y="1454298"/>
                    <a:pt x="524625" y="1461203"/>
                  </a:cubicBezTo>
                  <a:cubicBezTo>
                    <a:pt x="563555" y="1475373"/>
                    <a:pt x="605024" y="1482069"/>
                    <a:pt x="646165" y="1486045"/>
                  </a:cubicBezTo>
                  <a:cubicBezTo>
                    <a:pt x="651781" y="1486792"/>
                    <a:pt x="656383" y="1482547"/>
                    <a:pt x="657637" y="1477316"/>
                  </a:cubicBezTo>
                  <a:cubicBezTo>
                    <a:pt x="657697" y="1477167"/>
                    <a:pt x="657697" y="1477017"/>
                    <a:pt x="657757" y="1476868"/>
                  </a:cubicBezTo>
                  <a:cubicBezTo>
                    <a:pt x="665465" y="1473161"/>
                    <a:pt x="666451" y="1458483"/>
                    <a:pt x="668333" y="1450771"/>
                  </a:cubicBezTo>
                  <a:cubicBezTo>
                    <a:pt x="670036" y="1438873"/>
                    <a:pt x="672397" y="1427095"/>
                    <a:pt x="675175" y="1415407"/>
                  </a:cubicBezTo>
                  <a:cubicBezTo>
                    <a:pt x="681539" y="1389250"/>
                    <a:pt x="685064" y="1362585"/>
                    <a:pt x="690114" y="1336160"/>
                  </a:cubicBezTo>
                  <a:cubicBezTo>
                    <a:pt x="691488" y="1326175"/>
                    <a:pt x="695193" y="1315653"/>
                    <a:pt x="693968" y="1305579"/>
                  </a:cubicBezTo>
                  <a:cubicBezTo>
                    <a:pt x="694117" y="1305340"/>
                    <a:pt x="694267" y="1305101"/>
                    <a:pt x="694386" y="1304861"/>
                  </a:cubicBezTo>
                  <a:cubicBezTo>
                    <a:pt x="699107" y="1307791"/>
                    <a:pt x="705142" y="1307821"/>
                    <a:pt x="710490" y="1308957"/>
                  </a:cubicBezTo>
                  <a:cubicBezTo>
                    <a:pt x="716764" y="1310003"/>
                    <a:pt x="723098" y="1310302"/>
                    <a:pt x="729402" y="1310481"/>
                  </a:cubicBezTo>
                  <a:cubicBezTo>
                    <a:pt x="730149" y="1310720"/>
                    <a:pt x="730925" y="1310900"/>
                    <a:pt x="731732" y="1310990"/>
                  </a:cubicBezTo>
                  <a:cubicBezTo>
                    <a:pt x="739261" y="1311617"/>
                    <a:pt x="746820" y="1311677"/>
                    <a:pt x="754379" y="1312006"/>
                  </a:cubicBezTo>
                  <a:cubicBezTo>
                    <a:pt x="778161" y="1313052"/>
                    <a:pt x="801973" y="1311079"/>
                    <a:pt x="825217" y="1305579"/>
                  </a:cubicBezTo>
                  <a:cubicBezTo>
                    <a:pt x="828862" y="1304473"/>
                    <a:pt x="833105" y="1304503"/>
                    <a:pt x="836929" y="1303636"/>
                  </a:cubicBezTo>
                  <a:cubicBezTo>
                    <a:pt x="841500" y="1313351"/>
                    <a:pt x="844727" y="1323754"/>
                    <a:pt x="848103" y="1334007"/>
                  </a:cubicBezTo>
                  <a:cubicBezTo>
                    <a:pt x="856707" y="1363751"/>
                    <a:pt x="868300" y="1392359"/>
                    <a:pt x="881446" y="1420339"/>
                  </a:cubicBezTo>
                  <a:cubicBezTo>
                    <a:pt x="888018" y="1432536"/>
                    <a:pt x="895757" y="1468886"/>
                    <a:pt x="911472" y="1470381"/>
                  </a:cubicBezTo>
                  <a:cubicBezTo>
                    <a:pt x="950372" y="1469155"/>
                    <a:pt x="990108" y="1466764"/>
                    <a:pt x="1024855" y="1447453"/>
                  </a:cubicBezTo>
                  <a:cubicBezTo>
                    <a:pt x="1039405" y="1440756"/>
                    <a:pt x="1057570" y="1435645"/>
                    <a:pt x="1066175" y="1421087"/>
                  </a:cubicBezTo>
                  <a:cubicBezTo>
                    <a:pt x="1070208" y="1413015"/>
                    <a:pt x="1068176" y="1403539"/>
                    <a:pt x="1066892" y="1395020"/>
                  </a:cubicBezTo>
                  <a:cubicBezTo>
                    <a:pt x="1065368" y="1382375"/>
                    <a:pt x="1063127" y="1369192"/>
                    <a:pt x="1061066" y="1356487"/>
                  </a:cubicBezTo>
                  <a:cubicBezTo>
                    <a:pt x="1057152" y="1320077"/>
                    <a:pt x="1051087" y="1284026"/>
                    <a:pt x="1045888" y="1247795"/>
                  </a:cubicBezTo>
                  <a:cubicBezTo>
                    <a:pt x="1057510" y="1245045"/>
                    <a:pt x="1068804" y="1239544"/>
                    <a:pt x="1079470" y="1234194"/>
                  </a:cubicBezTo>
                  <a:cubicBezTo>
                    <a:pt x="1093393" y="1227079"/>
                    <a:pt x="1107823" y="1220861"/>
                    <a:pt x="1120222" y="1211176"/>
                  </a:cubicBezTo>
                  <a:cubicBezTo>
                    <a:pt x="1132800" y="1201281"/>
                    <a:pt x="1148306" y="1193300"/>
                    <a:pt x="1158793" y="1181073"/>
                  </a:cubicBezTo>
                  <a:cubicBezTo>
                    <a:pt x="1159032" y="1181253"/>
                    <a:pt x="1159241" y="1181462"/>
                    <a:pt x="1159510" y="1181641"/>
                  </a:cubicBezTo>
                  <a:cubicBezTo>
                    <a:pt x="1174299" y="1192074"/>
                    <a:pt x="1190881" y="1199368"/>
                    <a:pt x="1206835" y="1207738"/>
                  </a:cubicBezTo>
                  <a:cubicBezTo>
                    <a:pt x="1224015" y="1217842"/>
                    <a:pt x="1242150" y="1226362"/>
                    <a:pt x="1261062" y="1232699"/>
                  </a:cubicBezTo>
                  <a:cubicBezTo>
                    <a:pt x="1269099" y="1235808"/>
                    <a:pt x="1277225" y="1239216"/>
                    <a:pt x="1286009" y="1239066"/>
                  </a:cubicBezTo>
                  <a:cubicBezTo>
                    <a:pt x="1302053" y="1240292"/>
                    <a:pt x="1309881" y="1222475"/>
                    <a:pt x="1321413" y="1214225"/>
                  </a:cubicBezTo>
                  <a:cubicBezTo>
                    <a:pt x="1350364" y="1188845"/>
                    <a:pt x="1371696" y="1156591"/>
                    <a:pt x="1390847" y="1123529"/>
                  </a:cubicBezTo>
                  <a:cubicBezTo>
                    <a:pt x="1396942" y="1109778"/>
                    <a:pt x="1421083" y="1091483"/>
                    <a:pt x="1402499" y="1078330"/>
                  </a:cubicBezTo>
                  <a:cubicBezTo>
                    <a:pt x="1378598" y="1059258"/>
                    <a:pt x="1358939" y="1035612"/>
                    <a:pt x="1337099" y="1014149"/>
                  </a:cubicBezTo>
                  <a:cubicBezTo>
                    <a:pt x="1319412" y="995316"/>
                    <a:pt x="1298199" y="980369"/>
                    <a:pt x="1280213" y="961865"/>
                  </a:cubicBezTo>
                  <a:cubicBezTo>
                    <a:pt x="1279944" y="961596"/>
                    <a:pt x="1279615" y="961268"/>
                    <a:pt x="1279287" y="960939"/>
                  </a:cubicBezTo>
                  <a:cubicBezTo>
                    <a:pt x="1280034" y="959115"/>
                    <a:pt x="1280064" y="956873"/>
                    <a:pt x="1279377" y="955110"/>
                  </a:cubicBezTo>
                  <a:cubicBezTo>
                    <a:pt x="1282573" y="948772"/>
                    <a:pt x="1282992" y="938728"/>
                    <a:pt x="1285083" y="933168"/>
                  </a:cubicBezTo>
                  <a:cubicBezTo>
                    <a:pt x="1293568" y="895323"/>
                    <a:pt x="1293030" y="855505"/>
                    <a:pt x="1303846" y="818288"/>
                  </a:cubicBezTo>
                  <a:cubicBezTo>
                    <a:pt x="1339997" y="801787"/>
                    <a:pt x="1376656" y="786302"/>
                    <a:pt x="1411761" y="767529"/>
                  </a:cubicBezTo>
                  <a:cubicBezTo>
                    <a:pt x="1439158" y="753300"/>
                    <a:pt x="1467093" y="740027"/>
                    <a:pt x="1492070" y="721673"/>
                  </a:cubicBezTo>
                  <a:cubicBezTo>
                    <a:pt x="1494192" y="719879"/>
                    <a:pt x="1494490" y="716262"/>
                    <a:pt x="1492489" y="714259"/>
                  </a:cubicBezTo>
                  <a:close/>
                  <a:moveTo>
                    <a:pt x="860472" y="785764"/>
                  </a:moveTo>
                  <a:cubicBezTo>
                    <a:pt x="860352" y="798020"/>
                    <a:pt x="862444" y="810605"/>
                    <a:pt x="859994" y="822682"/>
                  </a:cubicBezTo>
                  <a:cubicBezTo>
                    <a:pt x="820825" y="837719"/>
                    <a:pt x="786915" y="862530"/>
                    <a:pt x="751152" y="883904"/>
                  </a:cubicBezTo>
                  <a:cubicBezTo>
                    <a:pt x="751122" y="883904"/>
                    <a:pt x="751122" y="883904"/>
                    <a:pt x="751122" y="883904"/>
                  </a:cubicBezTo>
                  <a:cubicBezTo>
                    <a:pt x="725966" y="867701"/>
                    <a:pt x="699764" y="853173"/>
                    <a:pt x="674219" y="837629"/>
                  </a:cubicBezTo>
                  <a:cubicBezTo>
                    <a:pt x="667586" y="833623"/>
                    <a:pt x="660296" y="830484"/>
                    <a:pt x="654590" y="825163"/>
                  </a:cubicBezTo>
                  <a:cubicBezTo>
                    <a:pt x="655904" y="784479"/>
                    <a:pt x="653634" y="741522"/>
                    <a:pt x="666093" y="702421"/>
                  </a:cubicBezTo>
                  <a:cubicBezTo>
                    <a:pt x="680941" y="690075"/>
                    <a:pt x="697852" y="680719"/>
                    <a:pt x="712581" y="667865"/>
                  </a:cubicBezTo>
                  <a:cubicBezTo>
                    <a:pt x="728864" y="655220"/>
                    <a:pt x="747179" y="644488"/>
                    <a:pt x="759996" y="627987"/>
                  </a:cubicBezTo>
                  <a:cubicBezTo>
                    <a:pt x="783957" y="644966"/>
                    <a:pt x="804841" y="666818"/>
                    <a:pt x="830296" y="682094"/>
                  </a:cubicBezTo>
                  <a:cubicBezTo>
                    <a:pt x="840185" y="688790"/>
                    <a:pt x="851808" y="692975"/>
                    <a:pt x="860860" y="700807"/>
                  </a:cubicBezTo>
                  <a:cubicBezTo>
                    <a:pt x="860084" y="729116"/>
                    <a:pt x="860233" y="757455"/>
                    <a:pt x="860472" y="785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9" name="Google Shape;699;p18"/>
            <p:cNvGrpSpPr/>
            <p:nvPr/>
          </p:nvGrpSpPr>
          <p:grpSpPr>
            <a:xfrm>
              <a:off x="5854308" y="2429681"/>
              <a:ext cx="731084" cy="724494"/>
              <a:chOff x="5854308" y="2429681"/>
              <a:chExt cx="731084" cy="724494"/>
            </a:xfrm>
          </p:grpSpPr>
          <p:sp>
            <p:nvSpPr>
              <p:cNvPr id="700" name="Google Shape;700;p18"/>
              <p:cNvSpPr/>
              <p:nvPr/>
            </p:nvSpPr>
            <p:spPr>
              <a:xfrm>
                <a:off x="5854308" y="2429681"/>
                <a:ext cx="731084" cy="724494"/>
              </a:xfrm>
              <a:custGeom>
                <a:rect b="b" l="l" r="r" t="t"/>
                <a:pathLst>
                  <a:path extrusionOk="0" h="1448988" w="1462168">
                    <a:moveTo>
                      <a:pt x="942101" y="909714"/>
                    </a:moveTo>
                    <a:cubicBezTo>
                      <a:pt x="986319" y="864186"/>
                      <a:pt x="997373" y="798391"/>
                      <a:pt x="996746" y="737109"/>
                    </a:cubicBezTo>
                    <a:cubicBezTo>
                      <a:pt x="996328" y="688234"/>
                      <a:pt x="987932" y="636489"/>
                      <a:pt x="958533" y="596222"/>
                    </a:cubicBezTo>
                    <a:cubicBezTo>
                      <a:pt x="937500" y="566478"/>
                      <a:pt x="912642" y="538080"/>
                      <a:pt x="877746" y="524927"/>
                    </a:cubicBezTo>
                    <a:cubicBezTo>
                      <a:pt x="846793" y="506273"/>
                      <a:pt x="811927" y="494525"/>
                      <a:pt x="775656" y="493359"/>
                    </a:cubicBezTo>
                    <a:cubicBezTo>
                      <a:pt x="767679" y="493778"/>
                      <a:pt x="752890" y="491984"/>
                      <a:pt x="744435" y="496259"/>
                    </a:cubicBezTo>
                    <a:cubicBezTo>
                      <a:pt x="735621" y="497186"/>
                      <a:pt x="726658" y="498501"/>
                      <a:pt x="718442" y="501610"/>
                    </a:cubicBezTo>
                    <a:cubicBezTo>
                      <a:pt x="694809" y="503105"/>
                      <a:pt x="671177" y="506184"/>
                      <a:pt x="648650" y="513627"/>
                    </a:cubicBezTo>
                    <a:cubicBezTo>
                      <a:pt x="615964" y="525614"/>
                      <a:pt x="584324" y="542444"/>
                      <a:pt x="557375" y="564655"/>
                    </a:cubicBezTo>
                    <a:cubicBezTo>
                      <a:pt x="506734" y="607462"/>
                      <a:pt x="480442" y="649193"/>
                      <a:pt x="471031" y="715556"/>
                    </a:cubicBezTo>
                    <a:cubicBezTo>
                      <a:pt x="460365" y="789363"/>
                      <a:pt x="487583" y="861137"/>
                      <a:pt x="533832" y="918084"/>
                    </a:cubicBezTo>
                    <a:cubicBezTo>
                      <a:pt x="550773" y="939278"/>
                      <a:pt x="575152" y="953119"/>
                      <a:pt x="597321" y="968304"/>
                    </a:cubicBezTo>
                    <a:cubicBezTo>
                      <a:pt x="615187" y="980202"/>
                      <a:pt x="635743" y="986808"/>
                      <a:pt x="656806" y="990097"/>
                    </a:cubicBezTo>
                    <a:cubicBezTo>
                      <a:pt x="675449" y="994491"/>
                      <a:pt x="694182" y="999393"/>
                      <a:pt x="713512" y="999214"/>
                    </a:cubicBezTo>
                    <a:cubicBezTo>
                      <a:pt x="736279" y="999095"/>
                      <a:pt x="759523" y="1000081"/>
                      <a:pt x="781811" y="994730"/>
                    </a:cubicBezTo>
                    <a:cubicBezTo>
                      <a:pt x="803173" y="988542"/>
                      <a:pt x="825222" y="984387"/>
                      <a:pt x="845688" y="975509"/>
                    </a:cubicBezTo>
                    <a:cubicBezTo>
                      <a:pt x="880913" y="958589"/>
                      <a:pt x="916466" y="939966"/>
                      <a:pt x="942101" y="909714"/>
                    </a:cubicBezTo>
                    <a:close/>
                    <a:moveTo>
                      <a:pt x="1459121" y="695109"/>
                    </a:moveTo>
                    <a:cubicBezTo>
                      <a:pt x="1459868" y="696604"/>
                      <a:pt x="1460944" y="697710"/>
                      <a:pt x="1462169" y="698428"/>
                    </a:cubicBezTo>
                    <a:cubicBezTo>
                      <a:pt x="1457807" y="700729"/>
                      <a:pt x="1453504" y="703181"/>
                      <a:pt x="1449142" y="705482"/>
                    </a:cubicBezTo>
                    <a:cubicBezTo>
                      <a:pt x="1429573" y="716244"/>
                      <a:pt x="1408390" y="723598"/>
                      <a:pt x="1388731" y="734180"/>
                    </a:cubicBezTo>
                    <a:cubicBezTo>
                      <a:pt x="1369461" y="744732"/>
                      <a:pt x="1349682" y="752684"/>
                      <a:pt x="1329306" y="761383"/>
                    </a:cubicBezTo>
                    <a:cubicBezTo>
                      <a:pt x="1312455" y="769484"/>
                      <a:pt x="1295874" y="776778"/>
                      <a:pt x="1278366" y="784580"/>
                    </a:cubicBezTo>
                    <a:cubicBezTo>
                      <a:pt x="1265310" y="795551"/>
                      <a:pt x="1266863" y="816984"/>
                      <a:pt x="1263427" y="832559"/>
                    </a:cubicBezTo>
                    <a:cubicBezTo>
                      <a:pt x="1259095" y="861914"/>
                      <a:pt x="1256884" y="891658"/>
                      <a:pt x="1249774" y="920535"/>
                    </a:cubicBezTo>
                    <a:cubicBezTo>
                      <a:pt x="1248399" y="925617"/>
                      <a:pt x="1245501" y="932911"/>
                      <a:pt x="1247921" y="937753"/>
                    </a:cubicBezTo>
                    <a:cubicBezTo>
                      <a:pt x="1246935" y="940982"/>
                      <a:pt x="1248698" y="945376"/>
                      <a:pt x="1251686" y="946871"/>
                    </a:cubicBezTo>
                    <a:cubicBezTo>
                      <a:pt x="1252702" y="947379"/>
                      <a:pt x="1253837" y="947499"/>
                      <a:pt x="1254942" y="947319"/>
                    </a:cubicBezTo>
                    <a:cubicBezTo>
                      <a:pt x="1261575" y="961997"/>
                      <a:pt x="1285805" y="980441"/>
                      <a:pt x="1294470" y="989798"/>
                    </a:cubicBezTo>
                    <a:cubicBezTo>
                      <a:pt x="1322016" y="1016732"/>
                      <a:pt x="1344962" y="1048389"/>
                      <a:pt x="1374719" y="1072841"/>
                    </a:cubicBezTo>
                    <a:cubicBezTo>
                      <a:pt x="1358795" y="1095919"/>
                      <a:pt x="1345858" y="1120970"/>
                      <a:pt x="1329336" y="1143629"/>
                    </a:cubicBezTo>
                    <a:cubicBezTo>
                      <a:pt x="1313710" y="1164674"/>
                      <a:pt x="1292229" y="1183566"/>
                      <a:pt x="1273048" y="1202339"/>
                    </a:cubicBezTo>
                    <a:cubicBezTo>
                      <a:pt x="1246637" y="1198872"/>
                      <a:pt x="1221361" y="1184583"/>
                      <a:pt x="1198116" y="1171998"/>
                    </a:cubicBezTo>
                    <a:cubicBezTo>
                      <a:pt x="1182760" y="1164405"/>
                      <a:pt x="1167463" y="1156842"/>
                      <a:pt x="1153152" y="1147365"/>
                    </a:cubicBezTo>
                    <a:cubicBezTo>
                      <a:pt x="1150881" y="1146230"/>
                      <a:pt x="1148700" y="1146110"/>
                      <a:pt x="1146788" y="1146738"/>
                    </a:cubicBezTo>
                    <a:cubicBezTo>
                      <a:pt x="1146758" y="1146738"/>
                      <a:pt x="1146758" y="1146738"/>
                      <a:pt x="1146728" y="1146738"/>
                    </a:cubicBezTo>
                    <a:cubicBezTo>
                      <a:pt x="1142874" y="1147246"/>
                      <a:pt x="1137347" y="1151192"/>
                      <a:pt x="1135016" y="1153015"/>
                    </a:cubicBezTo>
                    <a:cubicBezTo>
                      <a:pt x="1125336" y="1160668"/>
                      <a:pt x="1114431" y="1166168"/>
                      <a:pt x="1103944" y="1173074"/>
                    </a:cubicBezTo>
                    <a:cubicBezTo>
                      <a:pt x="1092053" y="1181235"/>
                      <a:pt x="1079983" y="1188977"/>
                      <a:pt x="1066688" y="1194627"/>
                    </a:cubicBezTo>
                    <a:cubicBezTo>
                      <a:pt x="1053422" y="1201442"/>
                      <a:pt x="1039798" y="1207302"/>
                      <a:pt x="1025816" y="1212383"/>
                    </a:cubicBezTo>
                    <a:cubicBezTo>
                      <a:pt x="1023157" y="1213579"/>
                      <a:pt x="1021544" y="1215642"/>
                      <a:pt x="1020827" y="1217944"/>
                    </a:cubicBezTo>
                    <a:cubicBezTo>
                      <a:pt x="1014403" y="1228376"/>
                      <a:pt x="1023725" y="1264607"/>
                      <a:pt x="1023306" y="1274681"/>
                    </a:cubicBezTo>
                    <a:cubicBezTo>
                      <a:pt x="1025577" y="1301167"/>
                      <a:pt x="1027429" y="1327652"/>
                      <a:pt x="1030895" y="1354018"/>
                    </a:cubicBezTo>
                    <a:cubicBezTo>
                      <a:pt x="1032090" y="1363763"/>
                      <a:pt x="1032986" y="1373598"/>
                      <a:pt x="1034510" y="1383313"/>
                    </a:cubicBezTo>
                    <a:cubicBezTo>
                      <a:pt x="1035705" y="1390637"/>
                      <a:pt x="1036213" y="1396197"/>
                      <a:pt x="1028356" y="1399815"/>
                    </a:cubicBezTo>
                    <a:cubicBezTo>
                      <a:pt x="1007322" y="1411204"/>
                      <a:pt x="985153" y="1420859"/>
                      <a:pt x="962238" y="1427795"/>
                    </a:cubicBezTo>
                    <a:cubicBezTo>
                      <a:pt x="941742" y="1431501"/>
                      <a:pt x="920649" y="1432309"/>
                      <a:pt x="899855" y="1433594"/>
                    </a:cubicBezTo>
                    <a:cubicBezTo>
                      <a:pt x="885843" y="1404418"/>
                      <a:pt x="873952" y="1374166"/>
                      <a:pt x="861224" y="1344392"/>
                    </a:cubicBezTo>
                    <a:cubicBezTo>
                      <a:pt x="852679" y="1320896"/>
                      <a:pt x="847749" y="1295786"/>
                      <a:pt x="835978" y="1273605"/>
                    </a:cubicBezTo>
                    <a:cubicBezTo>
                      <a:pt x="831676" y="1267178"/>
                      <a:pt x="822952" y="1269539"/>
                      <a:pt x="820263" y="1275129"/>
                    </a:cubicBezTo>
                    <a:cubicBezTo>
                      <a:pt x="806400" y="1273007"/>
                      <a:pt x="778495" y="1277132"/>
                      <a:pt x="773684" y="1276684"/>
                    </a:cubicBezTo>
                    <a:cubicBezTo>
                      <a:pt x="762630" y="1276564"/>
                      <a:pt x="751576" y="1276265"/>
                      <a:pt x="740491" y="1275787"/>
                    </a:cubicBezTo>
                    <a:cubicBezTo>
                      <a:pt x="736219" y="1274562"/>
                      <a:pt x="730662" y="1275010"/>
                      <a:pt x="726389" y="1275040"/>
                    </a:cubicBezTo>
                    <a:cubicBezTo>
                      <a:pt x="723372" y="1274860"/>
                      <a:pt x="720384" y="1274681"/>
                      <a:pt x="717366" y="1274442"/>
                    </a:cubicBezTo>
                    <a:cubicBezTo>
                      <a:pt x="715215" y="1274233"/>
                      <a:pt x="713303" y="1274860"/>
                      <a:pt x="711780" y="1275996"/>
                    </a:cubicBezTo>
                    <a:cubicBezTo>
                      <a:pt x="707238" y="1276355"/>
                      <a:pt x="702697" y="1276684"/>
                      <a:pt x="698156" y="1276863"/>
                    </a:cubicBezTo>
                    <a:cubicBezTo>
                      <a:pt x="694391" y="1275488"/>
                      <a:pt x="690955" y="1273455"/>
                      <a:pt x="687340" y="1271781"/>
                    </a:cubicBezTo>
                    <a:cubicBezTo>
                      <a:pt x="677152" y="1266909"/>
                      <a:pt x="659674" y="1292199"/>
                      <a:pt x="667771" y="1299164"/>
                    </a:cubicBezTo>
                    <a:cubicBezTo>
                      <a:pt x="658778" y="1325350"/>
                      <a:pt x="648799" y="1376139"/>
                      <a:pt x="646080" y="1381908"/>
                    </a:cubicBezTo>
                    <a:cubicBezTo>
                      <a:pt x="640702" y="1400233"/>
                      <a:pt x="637177" y="1419604"/>
                      <a:pt x="633412" y="1438556"/>
                    </a:cubicBezTo>
                    <a:cubicBezTo>
                      <a:pt x="632396" y="1441336"/>
                      <a:pt x="631022" y="1444475"/>
                      <a:pt x="630335" y="1447494"/>
                    </a:cubicBezTo>
                    <a:cubicBezTo>
                      <a:pt x="629528" y="1447823"/>
                      <a:pt x="628722" y="1448331"/>
                      <a:pt x="627975" y="1448989"/>
                    </a:cubicBezTo>
                    <a:cubicBezTo>
                      <a:pt x="594961" y="1445701"/>
                      <a:pt x="562066" y="1439991"/>
                      <a:pt x="530187" y="1430724"/>
                    </a:cubicBezTo>
                    <a:cubicBezTo>
                      <a:pt x="513217" y="1423251"/>
                      <a:pt x="492752" y="1421637"/>
                      <a:pt x="478202" y="1409679"/>
                    </a:cubicBezTo>
                    <a:cubicBezTo>
                      <a:pt x="481727" y="1370997"/>
                      <a:pt x="484834" y="1332226"/>
                      <a:pt x="488449" y="1293574"/>
                    </a:cubicBezTo>
                    <a:cubicBezTo>
                      <a:pt x="490302" y="1273844"/>
                      <a:pt x="491975" y="1253845"/>
                      <a:pt x="490272" y="1234086"/>
                    </a:cubicBezTo>
                    <a:cubicBezTo>
                      <a:pt x="490959" y="1232651"/>
                      <a:pt x="490959" y="1230857"/>
                      <a:pt x="489973" y="1228735"/>
                    </a:cubicBezTo>
                    <a:cubicBezTo>
                      <a:pt x="484207" y="1220305"/>
                      <a:pt x="474407" y="1215731"/>
                      <a:pt x="466430" y="1209663"/>
                    </a:cubicBezTo>
                    <a:cubicBezTo>
                      <a:pt x="454420" y="1201293"/>
                      <a:pt x="442319" y="1193132"/>
                      <a:pt x="430608" y="1184343"/>
                    </a:cubicBezTo>
                    <a:cubicBezTo>
                      <a:pt x="421435" y="1177857"/>
                      <a:pt x="412203" y="1171370"/>
                      <a:pt x="403539" y="1164255"/>
                    </a:cubicBezTo>
                    <a:cubicBezTo>
                      <a:pt x="390991" y="1152238"/>
                      <a:pt x="381042" y="1137919"/>
                      <a:pt x="367776" y="1126649"/>
                    </a:cubicBezTo>
                    <a:cubicBezTo>
                      <a:pt x="366522" y="1125543"/>
                      <a:pt x="364998" y="1124856"/>
                      <a:pt x="363414" y="1124617"/>
                    </a:cubicBezTo>
                    <a:cubicBezTo>
                      <a:pt x="362877" y="1123989"/>
                      <a:pt x="362070" y="1123540"/>
                      <a:pt x="360994" y="1123451"/>
                    </a:cubicBezTo>
                    <a:cubicBezTo>
                      <a:pt x="351613" y="1124407"/>
                      <a:pt x="343606" y="1130864"/>
                      <a:pt x="335718" y="1135647"/>
                    </a:cubicBezTo>
                    <a:cubicBezTo>
                      <a:pt x="288364" y="1166258"/>
                      <a:pt x="242174" y="1196510"/>
                      <a:pt x="192190" y="1223414"/>
                    </a:cubicBezTo>
                    <a:cubicBezTo>
                      <a:pt x="183256" y="1227958"/>
                      <a:pt x="174921" y="1233548"/>
                      <a:pt x="166346" y="1238719"/>
                    </a:cubicBezTo>
                    <a:cubicBezTo>
                      <a:pt x="158996" y="1230947"/>
                      <a:pt x="151169" y="1223593"/>
                      <a:pt x="144357" y="1215313"/>
                    </a:cubicBezTo>
                    <a:cubicBezTo>
                      <a:pt x="133870" y="1200008"/>
                      <a:pt x="123443" y="1184732"/>
                      <a:pt x="111074" y="1170891"/>
                    </a:cubicBezTo>
                    <a:cubicBezTo>
                      <a:pt x="100109" y="1158396"/>
                      <a:pt x="94552" y="1142672"/>
                      <a:pt x="87441" y="1127875"/>
                    </a:cubicBezTo>
                    <a:cubicBezTo>
                      <a:pt x="82482" y="1117861"/>
                      <a:pt x="77492" y="1107846"/>
                      <a:pt x="72174" y="1098041"/>
                    </a:cubicBezTo>
                    <a:cubicBezTo>
                      <a:pt x="72114" y="1097952"/>
                      <a:pt x="72084" y="1097862"/>
                      <a:pt x="72025" y="1097772"/>
                    </a:cubicBezTo>
                    <a:cubicBezTo>
                      <a:pt x="77821" y="1095560"/>
                      <a:pt x="83019" y="1091315"/>
                      <a:pt x="88278" y="1088296"/>
                    </a:cubicBezTo>
                    <a:cubicBezTo>
                      <a:pt x="96315" y="1083155"/>
                      <a:pt x="104351" y="1078043"/>
                      <a:pt x="112478" y="1073051"/>
                    </a:cubicBezTo>
                    <a:cubicBezTo>
                      <a:pt x="126132" y="1065249"/>
                      <a:pt x="139397" y="1056340"/>
                      <a:pt x="151826" y="1046595"/>
                    </a:cubicBezTo>
                    <a:cubicBezTo>
                      <a:pt x="181195" y="1027523"/>
                      <a:pt x="211132" y="1009288"/>
                      <a:pt x="239903" y="989200"/>
                    </a:cubicBezTo>
                    <a:cubicBezTo>
                      <a:pt x="245878" y="986001"/>
                      <a:pt x="247133" y="979664"/>
                      <a:pt x="244833" y="975419"/>
                    </a:cubicBezTo>
                    <a:cubicBezTo>
                      <a:pt x="244922" y="968125"/>
                      <a:pt x="239067" y="955241"/>
                      <a:pt x="238170" y="951385"/>
                    </a:cubicBezTo>
                    <a:cubicBezTo>
                      <a:pt x="230761" y="931207"/>
                      <a:pt x="225114" y="910431"/>
                      <a:pt x="218750" y="889924"/>
                    </a:cubicBezTo>
                    <a:cubicBezTo>
                      <a:pt x="216360" y="881554"/>
                      <a:pt x="213940" y="871958"/>
                      <a:pt x="210952" y="862542"/>
                    </a:cubicBezTo>
                    <a:cubicBezTo>
                      <a:pt x="210146" y="856055"/>
                      <a:pt x="207756" y="848821"/>
                      <a:pt x="200047" y="849867"/>
                    </a:cubicBezTo>
                    <a:cubicBezTo>
                      <a:pt x="199689" y="849568"/>
                      <a:pt x="199360" y="849299"/>
                      <a:pt x="199031" y="849060"/>
                    </a:cubicBezTo>
                    <a:cubicBezTo>
                      <a:pt x="188933" y="840839"/>
                      <a:pt x="175578" y="839046"/>
                      <a:pt x="163329" y="835907"/>
                    </a:cubicBezTo>
                    <a:cubicBezTo>
                      <a:pt x="138292" y="828404"/>
                      <a:pt x="112538" y="823621"/>
                      <a:pt x="88009" y="814354"/>
                    </a:cubicBezTo>
                    <a:cubicBezTo>
                      <a:pt x="65691" y="807449"/>
                      <a:pt x="43641" y="802128"/>
                      <a:pt x="20547" y="796567"/>
                    </a:cubicBezTo>
                    <a:cubicBezTo>
                      <a:pt x="17858" y="796029"/>
                      <a:pt x="15109" y="795282"/>
                      <a:pt x="12360" y="795013"/>
                    </a:cubicBezTo>
                    <a:cubicBezTo>
                      <a:pt x="12211" y="793219"/>
                      <a:pt x="11165" y="791396"/>
                      <a:pt x="10538" y="789722"/>
                    </a:cubicBezTo>
                    <a:cubicBezTo>
                      <a:pt x="7849" y="783085"/>
                      <a:pt x="5489" y="776240"/>
                      <a:pt x="2650" y="769663"/>
                    </a:cubicBezTo>
                    <a:cubicBezTo>
                      <a:pt x="2322" y="768976"/>
                      <a:pt x="1874" y="768438"/>
                      <a:pt x="1366" y="768079"/>
                    </a:cubicBezTo>
                    <a:cubicBezTo>
                      <a:pt x="1127" y="765329"/>
                      <a:pt x="917" y="762579"/>
                      <a:pt x="649" y="759858"/>
                    </a:cubicBezTo>
                    <a:cubicBezTo>
                      <a:pt x="-1861" y="726348"/>
                      <a:pt x="3248" y="692867"/>
                      <a:pt x="10209" y="660164"/>
                    </a:cubicBezTo>
                    <a:cubicBezTo>
                      <a:pt x="10717" y="656248"/>
                      <a:pt x="12211" y="652153"/>
                      <a:pt x="11942" y="648207"/>
                    </a:cubicBezTo>
                    <a:cubicBezTo>
                      <a:pt x="38084" y="646294"/>
                      <a:pt x="64167" y="643753"/>
                      <a:pt x="90429" y="643992"/>
                    </a:cubicBezTo>
                    <a:cubicBezTo>
                      <a:pt x="126968" y="640943"/>
                      <a:pt x="163627" y="638193"/>
                      <a:pt x="199838" y="632632"/>
                    </a:cubicBezTo>
                    <a:cubicBezTo>
                      <a:pt x="203125" y="631496"/>
                      <a:pt x="205246" y="628447"/>
                      <a:pt x="205694" y="625249"/>
                    </a:cubicBezTo>
                    <a:cubicBezTo>
                      <a:pt x="207935" y="622439"/>
                      <a:pt x="208383" y="615354"/>
                      <a:pt x="209399" y="612664"/>
                    </a:cubicBezTo>
                    <a:cubicBezTo>
                      <a:pt x="211938" y="603337"/>
                      <a:pt x="216778" y="593741"/>
                      <a:pt x="219706" y="584355"/>
                    </a:cubicBezTo>
                    <a:cubicBezTo>
                      <a:pt x="230492" y="545942"/>
                      <a:pt x="252959" y="513089"/>
                      <a:pt x="272798" y="478622"/>
                    </a:cubicBezTo>
                    <a:cubicBezTo>
                      <a:pt x="274620" y="475842"/>
                      <a:pt x="274650" y="472225"/>
                      <a:pt x="273186" y="469355"/>
                    </a:cubicBezTo>
                    <a:cubicBezTo>
                      <a:pt x="273096" y="468966"/>
                      <a:pt x="272947" y="468578"/>
                      <a:pt x="272708" y="468189"/>
                    </a:cubicBezTo>
                    <a:cubicBezTo>
                      <a:pt x="265030" y="454976"/>
                      <a:pt x="258994" y="440777"/>
                      <a:pt x="250300" y="428192"/>
                    </a:cubicBezTo>
                    <a:cubicBezTo>
                      <a:pt x="238559" y="406280"/>
                      <a:pt x="224815" y="385415"/>
                      <a:pt x="208502" y="366731"/>
                    </a:cubicBezTo>
                    <a:cubicBezTo>
                      <a:pt x="191951" y="348197"/>
                      <a:pt x="180179" y="326196"/>
                      <a:pt x="168796" y="304254"/>
                    </a:cubicBezTo>
                    <a:cubicBezTo>
                      <a:pt x="160281" y="286946"/>
                      <a:pt x="149615" y="270654"/>
                      <a:pt x="142564" y="252628"/>
                    </a:cubicBezTo>
                    <a:cubicBezTo>
                      <a:pt x="157771" y="231793"/>
                      <a:pt x="179014" y="215979"/>
                      <a:pt x="197119" y="197714"/>
                    </a:cubicBezTo>
                    <a:cubicBezTo>
                      <a:pt x="210713" y="186086"/>
                      <a:pt x="227116" y="178493"/>
                      <a:pt x="241188" y="167761"/>
                    </a:cubicBezTo>
                    <a:cubicBezTo>
                      <a:pt x="241337" y="167612"/>
                      <a:pt x="241487" y="167432"/>
                      <a:pt x="241606" y="167283"/>
                    </a:cubicBezTo>
                    <a:cubicBezTo>
                      <a:pt x="242771" y="167761"/>
                      <a:pt x="243877" y="168180"/>
                      <a:pt x="244713" y="168628"/>
                    </a:cubicBezTo>
                    <a:cubicBezTo>
                      <a:pt x="247014" y="169107"/>
                      <a:pt x="250061" y="170781"/>
                      <a:pt x="252840" y="171378"/>
                    </a:cubicBezTo>
                    <a:cubicBezTo>
                      <a:pt x="265299" y="181004"/>
                      <a:pt x="276443" y="192423"/>
                      <a:pt x="288603" y="202438"/>
                    </a:cubicBezTo>
                    <a:cubicBezTo>
                      <a:pt x="308949" y="217713"/>
                      <a:pt x="329146" y="233138"/>
                      <a:pt x="348984" y="249250"/>
                    </a:cubicBezTo>
                    <a:cubicBezTo>
                      <a:pt x="374708" y="267665"/>
                      <a:pt x="394576" y="293463"/>
                      <a:pt x="422332" y="309037"/>
                    </a:cubicBezTo>
                    <a:cubicBezTo>
                      <a:pt x="428008" y="311279"/>
                      <a:pt x="432370" y="308798"/>
                      <a:pt x="434223" y="305002"/>
                    </a:cubicBezTo>
                    <a:cubicBezTo>
                      <a:pt x="435418" y="304224"/>
                      <a:pt x="436702" y="303328"/>
                      <a:pt x="437868" y="302401"/>
                    </a:cubicBezTo>
                    <a:cubicBezTo>
                      <a:pt x="438585" y="302072"/>
                      <a:pt x="439302" y="301743"/>
                      <a:pt x="439989" y="301414"/>
                    </a:cubicBezTo>
                    <a:cubicBezTo>
                      <a:pt x="451282" y="295645"/>
                      <a:pt x="463024" y="290742"/>
                      <a:pt x="473989" y="284345"/>
                    </a:cubicBezTo>
                    <a:cubicBezTo>
                      <a:pt x="511245" y="259952"/>
                      <a:pt x="553671" y="245394"/>
                      <a:pt x="596933" y="235559"/>
                    </a:cubicBezTo>
                    <a:cubicBezTo>
                      <a:pt x="601534" y="234124"/>
                      <a:pt x="608346" y="233467"/>
                      <a:pt x="612618" y="230717"/>
                    </a:cubicBezTo>
                    <a:cubicBezTo>
                      <a:pt x="616741" y="234035"/>
                      <a:pt x="617996" y="221629"/>
                      <a:pt x="619071" y="218550"/>
                    </a:cubicBezTo>
                    <a:cubicBezTo>
                      <a:pt x="623523" y="201451"/>
                      <a:pt x="628722" y="184442"/>
                      <a:pt x="632964" y="167253"/>
                    </a:cubicBezTo>
                    <a:cubicBezTo>
                      <a:pt x="640911" y="131501"/>
                      <a:pt x="650054" y="95987"/>
                      <a:pt x="658091" y="60205"/>
                    </a:cubicBezTo>
                    <a:cubicBezTo>
                      <a:pt x="661019" y="44960"/>
                      <a:pt x="663797" y="30342"/>
                      <a:pt x="668428" y="15365"/>
                    </a:cubicBezTo>
                    <a:cubicBezTo>
                      <a:pt x="694929" y="4574"/>
                      <a:pt x="725015" y="5979"/>
                      <a:pt x="753279" y="5560"/>
                    </a:cubicBezTo>
                    <a:cubicBezTo>
                      <a:pt x="773326" y="3886"/>
                      <a:pt x="793523" y="2720"/>
                      <a:pt x="813451" y="0"/>
                    </a:cubicBezTo>
                    <a:cubicBezTo>
                      <a:pt x="822653" y="19311"/>
                      <a:pt x="828001" y="40236"/>
                      <a:pt x="831616" y="61281"/>
                    </a:cubicBezTo>
                    <a:cubicBezTo>
                      <a:pt x="835380" y="77065"/>
                      <a:pt x="840041" y="92550"/>
                      <a:pt x="842252" y="108662"/>
                    </a:cubicBezTo>
                    <a:cubicBezTo>
                      <a:pt x="845688" y="124924"/>
                      <a:pt x="850677" y="140798"/>
                      <a:pt x="853904" y="157149"/>
                    </a:cubicBezTo>
                    <a:cubicBezTo>
                      <a:pt x="857250" y="170721"/>
                      <a:pt x="859252" y="184681"/>
                      <a:pt x="863554" y="197983"/>
                    </a:cubicBezTo>
                    <a:cubicBezTo>
                      <a:pt x="864540" y="203514"/>
                      <a:pt x="867528" y="208954"/>
                      <a:pt x="872876" y="209343"/>
                    </a:cubicBezTo>
                    <a:cubicBezTo>
                      <a:pt x="873683" y="211017"/>
                      <a:pt x="876700" y="212811"/>
                      <a:pt x="882915" y="214395"/>
                    </a:cubicBezTo>
                    <a:cubicBezTo>
                      <a:pt x="909625" y="219895"/>
                      <a:pt x="936364" y="226203"/>
                      <a:pt x="961371" y="237712"/>
                    </a:cubicBezTo>
                    <a:cubicBezTo>
                      <a:pt x="983062" y="245693"/>
                      <a:pt x="1004066" y="254243"/>
                      <a:pt x="1023336" y="267545"/>
                    </a:cubicBezTo>
                    <a:cubicBezTo>
                      <a:pt x="1030716" y="272298"/>
                      <a:pt x="1038006" y="265303"/>
                      <a:pt x="1037289" y="258667"/>
                    </a:cubicBezTo>
                    <a:cubicBezTo>
                      <a:pt x="1044190" y="254781"/>
                      <a:pt x="1052317" y="248174"/>
                      <a:pt x="1055036" y="246769"/>
                    </a:cubicBezTo>
                    <a:cubicBezTo>
                      <a:pt x="1064208" y="240462"/>
                      <a:pt x="1073559" y="234394"/>
                      <a:pt x="1082791" y="228176"/>
                    </a:cubicBezTo>
                    <a:cubicBezTo>
                      <a:pt x="1102809" y="213618"/>
                      <a:pt x="1124828" y="202348"/>
                      <a:pt x="1145443" y="188806"/>
                    </a:cubicBezTo>
                    <a:cubicBezTo>
                      <a:pt x="1158798" y="179360"/>
                      <a:pt x="1171944" y="169495"/>
                      <a:pt x="1186703" y="162291"/>
                    </a:cubicBezTo>
                    <a:cubicBezTo>
                      <a:pt x="1225125" y="188298"/>
                      <a:pt x="1261396" y="217354"/>
                      <a:pt x="1295724" y="248593"/>
                    </a:cubicBezTo>
                    <a:cubicBezTo>
                      <a:pt x="1286373" y="265841"/>
                      <a:pt x="1275318" y="282103"/>
                      <a:pt x="1264174" y="298216"/>
                    </a:cubicBezTo>
                    <a:cubicBezTo>
                      <a:pt x="1243798" y="330770"/>
                      <a:pt x="1223990" y="363682"/>
                      <a:pt x="1203076" y="395877"/>
                    </a:cubicBezTo>
                    <a:cubicBezTo>
                      <a:pt x="1198594" y="404756"/>
                      <a:pt x="1178218" y="422153"/>
                      <a:pt x="1186554" y="431779"/>
                    </a:cubicBezTo>
                    <a:cubicBezTo>
                      <a:pt x="1185688" y="443049"/>
                      <a:pt x="1207259" y="478861"/>
                      <a:pt x="1208514" y="484660"/>
                    </a:cubicBezTo>
                    <a:cubicBezTo>
                      <a:pt x="1217208" y="503374"/>
                      <a:pt x="1223392" y="525046"/>
                      <a:pt x="1227426" y="545493"/>
                    </a:cubicBezTo>
                    <a:cubicBezTo>
                      <a:pt x="1228202" y="549649"/>
                      <a:pt x="1232146" y="552488"/>
                      <a:pt x="1236210" y="552518"/>
                    </a:cubicBezTo>
                    <a:cubicBezTo>
                      <a:pt x="1239137" y="557421"/>
                      <a:pt x="1256615" y="554282"/>
                      <a:pt x="1261575" y="554551"/>
                    </a:cubicBezTo>
                    <a:cubicBezTo>
                      <a:pt x="1288225" y="552100"/>
                      <a:pt x="1315413" y="554521"/>
                      <a:pt x="1342362" y="555149"/>
                    </a:cubicBezTo>
                    <a:cubicBezTo>
                      <a:pt x="1362828" y="555239"/>
                      <a:pt x="1382726" y="554760"/>
                      <a:pt x="1403311" y="554252"/>
                    </a:cubicBezTo>
                    <a:cubicBezTo>
                      <a:pt x="1408719" y="554073"/>
                      <a:pt x="1414067" y="553834"/>
                      <a:pt x="1419445" y="553714"/>
                    </a:cubicBezTo>
                    <a:cubicBezTo>
                      <a:pt x="1421476" y="553744"/>
                      <a:pt x="1423657" y="553834"/>
                      <a:pt x="1425719" y="553385"/>
                    </a:cubicBezTo>
                    <a:cubicBezTo>
                      <a:pt x="1426227" y="579273"/>
                      <a:pt x="1437939" y="604234"/>
                      <a:pt x="1444571" y="628985"/>
                    </a:cubicBezTo>
                    <a:cubicBezTo>
                      <a:pt x="1450337" y="650778"/>
                      <a:pt x="1452817" y="673556"/>
                      <a:pt x="1459121" y="695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8"/>
              <p:cNvSpPr/>
              <p:nvPr/>
            </p:nvSpPr>
            <p:spPr>
              <a:xfrm>
                <a:off x="6097324" y="2685473"/>
                <a:ext cx="246352" cy="234949"/>
              </a:xfrm>
              <a:custGeom>
                <a:rect b="b" l="l" r="r" t="t"/>
                <a:pathLst>
                  <a:path extrusionOk="0" h="469897" w="492704">
                    <a:moveTo>
                      <a:pt x="376941" y="239622"/>
                    </a:moveTo>
                    <a:cubicBezTo>
                      <a:pt x="376882" y="216454"/>
                      <a:pt x="376822" y="193317"/>
                      <a:pt x="377449" y="170179"/>
                    </a:cubicBezTo>
                    <a:cubicBezTo>
                      <a:pt x="376762" y="151287"/>
                      <a:pt x="343957" y="142976"/>
                      <a:pt x="330782" y="131856"/>
                    </a:cubicBezTo>
                    <a:cubicBezTo>
                      <a:pt x="313572" y="119809"/>
                      <a:pt x="297528" y="106148"/>
                      <a:pt x="281335" y="92726"/>
                    </a:cubicBezTo>
                    <a:cubicBezTo>
                      <a:pt x="276405" y="88331"/>
                      <a:pt x="271745" y="83459"/>
                      <a:pt x="265261" y="81426"/>
                    </a:cubicBezTo>
                    <a:cubicBezTo>
                      <a:pt x="261467" y="80171"/>
                      <a:pt x="257583" y="82024"/>
                      <a:pt x="255432" y="85073"/>
                    </a:cubicBezTo>
                    <a:cubicBezTo>
                      <a:pt x="253400" y="86179"/>
                      <a:pt x="251428" y="87405"/>
                      <a:pt x="249457" y="88600"/>
                    </a:cubicBezTo>
                    <a:cubicBezTo>
                      <a:pt x="232636" y="99631"/>
                      <a:pt x="216891" y="112156"/>
                      <a:pt x="200638" y="124024"/>
                    </a:cubicBezTo>
                    <a:cubicBezTo>
                      <a:pt x="193437" y="129644"/>
                      <a:pt x="186058" y="135204"/>
                      <a:pt x="179276" y="141302"/>
                    </a:cubicBezTo>
                    <a:cubicBezTo>
                      <a:pt x="178290" y="142707"/>
                      <a:pt x="175690" y="144531"/>
                      <a:pt x="173151" y="146504"/>
                    </a:cubicBezTo>
                    <a:cubicBezTo>
                      <a:pt x="164935" y="151436"/>
                      <a:pt x="156748" y="156638"/>
                      <a:pt x="150205" y="162885"/>
                    </a:cubicBezTo>
                    <a:cubicBezTo>
                      <a:pt x="139928" y="180194"/>
                      <a:pt x="141212" y="201657"/>
                      <a:pt x="137687" y="220938"/>
                    </a:cubicBezTo>
                    <a:cubicBezTo>
                      <a:pt x="135028" y="242431"/>
                      <a:pt x="135595" y="264134"/>
                      <a:pt x="135267" y="285747"/>
                    </a:cubicBezTo>
                    <a:cubicBezTo>
                      <a:pt x="134400" y="295313"/>
                      <a:pt x="134460" y="305088"/>
                      <a:pt x="143334" y="310977"/>
                    </a:cubicBezTo>
                    <a:cubicBezTo>
                      <a:pt x="174794" y="331663"/>
                      <a:pt x="208555" y="348911"/>
                      <a:pt x="240105" y="369538"/>
                    </a:cubicBezTo>
                    <a:cubicBezTo>
                      <a:pt x="242406" y="371242"/>
                      <a:pt x="245065" y="372736"/>
                      <a:pt x="247993" y="372766"/>
                    </a:cubicBezTo>
                    <a:cubicBezTo>
                      <a:pt x="255611" y="372826"/>
                      <a:pt x="262065" y="367714"/>
                      <a:pt x="268428" y="364037"/>
                    </a:cubicBezTo>
                    <a:cubicBezTo>
                      <a:pt x="287131" y="351990"/>
                      <a:pt x="305984" y="340063"/>
                      <a:pt x="325015" y="328584"/>
                    </a:cubicBezTo>
                    <a:cubicBezTo>
                      <a:pt x="333650" y="324100"/>
                      <a:pt x="342314" y="319556"/>
                      <a:pt x="351247" y="315730"/>
                    </a:cubicBezTo>
                    <a:cubicBezTo>
                      <a:pt x="359643" y="311425"/>
                      <a:pt x="371474" y="309811"/>
                      <a:pt x="375149" y="299916"/>
                    </a:cubicBezTo>
                    <a:cubicBezTo>
                      <a:pt x="380586" y="280396"/>
                      <a:pt x="375926" y="259620"/>
                      <a:pt x="376941" y="239622"/>
                    </a:cubicBezTo>
                    <a:close/>
                    <a:moveTo>
                      <a:pt x="476880" y="130840"/>
                    </a:moveTo>
                    <a:cubicBezTo>
                      <a:pt x="497794" y="194184"/>
                      <a:pt x="497973" y="265718"/>
                      <a:pt x="477447" y="329331"/>
                    </a:cubicBezTo>
                    <a:cubicBezTo>
                      <a:pt x="461643" y="372886"/>
                      <a:pt x="426746" y="408758"/>
                      <a:pt x="385964" y="429863"/>
                    </a:cubicBezTo>
                    <a:cubicBezTo>
                      <a:pt x="363975" y="443075"/>
                      <a:pt x="340671" y="453658"/>
                      <a:pt x="315514" y="459218"/>
                    </a:cubicBezTo>
                    <a:cubicBezTo>
                      <a:pt x="300098" y="463343"/>
                      <a:pt x="284831" y="468365"/>
                      <a:pt x="268727" y="469083"/>
                    </a:cubicBezTo>
                    <a:cubicBezTo>
                      <a:pt x="248232" y="469860"/>
                      <a:pt x="227587" y="470757"/>
                      <a:pt x="207211" y="468246"/>
                    </a:cubicBezTo>
                    <a:cubicBezTo>
                      <a:pt x="187103" y="464031"/>
                      <a:pt x="166727" y="460324"/>
                      <a:pt x="146949" y="454644"/>
                    </a:cubicBezTo>
                    <a:cubicBezTo>
                      <a:pt x="122808" y="445915"/>
                      <a:pt x="102492" y="429444"/>
                      <a:pt x="81697" y="414826"/>
                    </a:cubicBezTo>
                    <a:cubicBezTo>
                      <a:pt x="61172" y="399790"/>
                      <a:pt x="47817" y="377400"/>
                      <a:pt x="34552" y="356146"/>
                    </a:cubicBezTo>
                    <a:cubicBezTo>
                      <a:pt x="5511" y="310319"/>
                      <a:pt x="-5663" y="253761"/>
                      <a:pt x="2703" y="200222"/>
                    </a:cubicBezTo>
                    <a:cubicBezTo>
                      <a:pt x="12234" y="137835"/>
                      <a:pt x="39780" y="99810"/>
                      <a:pt x="87284" y="59933"/>
                    </a:cubicBezTo>
                    <a:cubicBezTo>
                      <a:pt x="111903" y="41220"/>
                      <a:pt x="138972" y="26064"/>
                      <a:pt x="167922" y="14913"/>
                    </a:cubicBezTo>
                    <a:cubicBezTo>
                      <a:pt x="191913" y="6394"/>
                      <a:pt x="217458" y="2986"/>
                      <a:pt x="242913" y="1043"/>
                    </a:cubicBezTo>
                    <a:cubicBezTo>
                      <a:pt x="246319" y="1103"/>
                      <a:pt x="254177" y="2298"/>
                      <a:pt x="257195" y="983"/>
                    </a:cubicBezTo>
                    <a:cubicBezTo>
                      <a:pt x="259585" y="2239"/>
                      <a:pt x="262423" y="2179"/>
                      <a:pt x="265022" y="1402"/>
                    </a:cubicBezTo>
                    <a:cubicBezTo>
                      <a:pt x="274702" y="-183"/>
                      <a:pt x="282859" y="-272"/>
                      <a:pt x="293316" y="385"/>
                    </a:cubicBezTo>
                    <a:cubicBezTo>
                      <a:pt x="313154" y="1940"/>
                      <a:pt x="332305" y="6005"/>
                      <a:pt x="350859" y="13419"/>
                    </a:cubicBezTo>
                    <a:cubicBezTo>
                      <a:pt x="370607" y="22417"/>
                      <a:pt x="389669" y="32790"/>
                      <a:pt x="408999" y="43043"/>
                    </a:cubicBezTo>
                    <a:cubicBezTo>
                      <a:pt x="423818" y="53267"/>
                      <a:pt x="435231" y="67316"/>
                      <a:pt x="446644" y="81097"/>
                    </a:cubicBezTo>
                    <a:cubicBezTo>
                      <a:pt x="458685" y="96373"/>
                      <a:pt x="470038" y="112545"/>
                      <a:pt x="476880" y="13084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9"/>
          <p:cNvSpPr/>
          <p:nvPr/>
        </p:nvSpPr>
        <p:spPr>
          <a:xfrm>
            <a:off x="0" y="0"/>
            <a:ext cx="4188900" cy="307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7" name="Google Shape;707;p19"/>
          <p:cNvPicPr preferRelativeResize="0"/>
          <p:nvPr/>
        </p:nvPicPr>
        <p:blipFill rotWithShape="1">
          <a:blip r:embed="rId3">
            <a:alphaModFix/>
          </a:blip>
          <a:srcRect b="12344" l="0" r="0" t="12337"/>
          <a:stretch/>
        </p:blipFill>
        <p:spPr>
          <a:xfrm>
            <a:off x="0" y="3079020"/>
            <a:ext cx="4188966" cy="21040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8" name="Google Shape;708;p19"/>
          <p:cNvGrpSpPr/>
          <p:nvPr/>
        </p:nvGrpSpPr>
        <p:grpSpPr>
          <a:xfrm>
            <a:off x="514350" y="510778"/>
            <a:ext cx="3307613" cy="2226062"/>
            <a:chOff x="0" y="-9525"/>
            <a:chExt cx="8820300" cy="5936165"/>
          </a:xfrm>
        </p:grpSpPr>
        <p:sp>
          <p:nvSpPr>
            <p:cNvPr id="709" name="Google Shape;709;p19"/>
            <p:cNvSpPr txBox="1"/>
            <p:nvPr/>
          </p:nvSpPr>
          <p:spPr>
            <a:xfrm>
              <a:off x="0" y="4572140"/>
              <a:ext cx="8820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(Examples are volunteer work, affiliations, awards, and  workshops)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10" name="Google Shape;710;p19"/>
            <p:cNvSpPr txBox="1"/>
            <p:nvPr/>
          </p:nvSpPr>
          <p:spPr>
            <a:xfrm>
              <a:off x="0" y="-9525"/>
              <a:ext cx="8820300" cy="43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 Relevant Information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711" name="Google Shape;711;p19"/>
          <p:cNvSpPr txBox="1"/>
          <p:nvPr/>
        </p:nvSpPr>
        <p:spPr>
          <a:xfrm>
            <a:off x="4847046" y="691231"/>
            <a:ext cx="3614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Title: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Institution: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Date: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Details: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2" name="Google Shape;712;p19"/>
          <p:cNvSpPr txBox="1"/>
          <p:nvPr/>
        </p:nvSpPr>
        <p:spPr>
          <a:xfrm>
            <a:off x="4847046" y="2266979"/>
            <a:ext cx="3614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Title: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Institution: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Date: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Details: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3" name="Google Shape;713;p19"/>
          <p:cNvSpPr txBox="1"/>
          <p:nvPr/>
        </p:nvSpPr>
        <p:spPr>
          <a:xfrm>
            <a:off x="4847046" y="3842727"/>
            <a:ext cx="3614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Title: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Institution: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Date: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Details: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14" name="Google Shape;714;p19"/>
          <p:cNvGrpSpPr/>
          <p:nvPr/>
        </p:nvGrpSpPr>
        <p:grpSpPr>
          <a:xfrm>
            <a:off x="8189896" y="2787693"/>
            <a:ext cx="1114576" cy="1203100"/>
            <a:chOff x="5011018" y="3456196"/>
            <a:chExt cx="688179" cy="742838"/>
          </a:xfrm>
        </p:grpSpPr>
        <p:sp>
          <p:nvSpPr>
            <p:cNvPr id="715" name="Google Shape;715;p19"/>
            <p:cNvSpPr/>
            <p:nvPr/>
          </p:nvSpPr>
          <p:spPr>
            <a:xfrm>
              <a:off x="5011018" y="3456196"/>
              <a:ext cx="688179" cy="742838"/>
            </a:xfrm>
            <a:custGeom>
              <a:rect b="b" l="l" r="r" t="t"/>
              <a:pathLst>
                <a:path extrusionOk="0" h="1485675" w="1376359">
                  <a:moveTo>
                    <a:pt x="1370584" y="1220654"/>
                  </a:moveTo>
                  <a:cubicBezTo>
                    <a:pt x="1364586" y="1203211"/>
                    <a:pt x="1357963" y="1186156"/>
                    <a:pt x="1352381" y="1168535"/>
                  </a:cubicBezTo>
                  <a:cubicBezTo>
                    <a:pt x="1339136" y="1119270"/>
                    <a:pt x="1319507" y="1072322"/>
                    <a:pt x="1300738" y="1025017"/>
                  </a:cubicBezTo>
                  <a:cubicBezTo>
                    <a:pt x="1285950" y="976345"/>
                    <a:pt x="1266172" y="927674"/>
                    <a:pt x="1249304" y="879478"/>
                  </a:cubicBezTo>
                  <a:cubicBezTo>
                    <a:pt x="1231367" y="817910"/>
                    <a:pt x="1209956" y="757948"/>
                    <a:pt x="1188961" y="697331"/>
                  </a:cubicBezTo>
                  <a:cubicBezTo>
                    <a:pt x="1164877" y="627295"/>
                    <a:pt x="1143377" y="556457"/>
                    <a:pt x="1120956" y="485887"/>
                  </a:cubicBezTo>
                  <a:cubicBezTo>
                    <a:pt x="1100169" y="422388"/>
                    <a:pt x="1083509" y="357641"/>
                    <a:pt x="1061771" y="294440"/>
                  </a:cubicBezTo>
                  <a:cubicBezTo>
                    <a:pt x="1042825" y="230228"/>
                    <a:pt x="1028600" y="164649"/>
                    <a:pt x="1004843" y="101923"/>
                  </a:cubicBezTo>
                  <a:cubicBezTo>
                    <a:pt x="999230" y="85640"/>
                    <a:pt x="993410" y="68614"/>
                    <a:pt x="988450" y="51320"/>
                  </a:cubicBezTo>
                  <a:cubicBezTo>
                    <a:pt x="983016" y="36017"/>
                    <a:pt x="982036" y="17535"/>
                    <a:pt x="971464" y="4788"/>
                  </a:cubicBezTo>
                  <a:cubicBezTo>
                    <a:pt x="970573" y="4194"/>
                    <a:pt x="969563" y="4015"/>
                    <a:pt x="968643" y="4194"/>
                  </a:cubicBezTo>
                  <a:cubicBezTo>
                    <a:pt x="966594" y="1311"/>
                    <a:pt x="963030" y="-501"/>
                    <a:pt x="959437" y="123"/>
                  </a:cubicBezTo>
                  <a:cubicBezTo>
                    <a:pt x="926177" y="5471"/>
                    <a:pt x="892531" y="8324"/>
                    <a:pt x="859597" y="15842"/>
                  </a:cubicBezTo>
                  <a:cubicBezTo>
                    <a:pt x="818616" y="23686"/>
                    <a:pt x="777101" y="28440"/>
                    <a:pt x="736060" y="36077"/>
                  </a:cubicBezTo>
                  <a:cubicBezTo>
                    <a:pt x="634201" y="54173"/>
                    <a:pt x="532550" y="74081"/>
                    <a:pt x="430305" y="89889"/>
                  </a:cubicBezTo>
                  <a:cubicBezTo>
                    <a:pt x="378960" y="97644"/>
                    <a:pt x="327199" y="102814"/>
                    <a:pt x="276181" y="112501"/>
                  </a:cubicBezTo>
                  <a:cubicBezTo>
                    <a:pt x="224271" y="123168"/>
                    <a:pt x="172926" y="136332"/>
                    <a:pt x="121106" y="147415"/>
                  </a:cubicBezTo>
                  <a:cubicBezTo>
                    <a:pt x="83748" y="155616"/>
                    <a:pt x="46419" y="164411"/>
                    <a:pt x="10071" y="176446"/>
                  </a:cubicBezTo>
                  <a:cubicBezTo>
                    <a:pt x="2706" y="177991"/>
                    <a:pt x="-382" y="182596"/>
                    <a:pt x="1786" y="185627"/>
                  </a:cubicBezTo>
                  <a:cubicBezTo>
                    <a:pt x="509" y="186756"/>
                    <a:pt x="93" y="188153"/>
                    <a:pt x="4" y="189995"/>
                  </a:cubicBezTo>
                  <a:cubicBezTo>
                    <a:pt x="-115" y="201405"/>
                    <a:pt x="2587" y="212637"/>
                    <a:pt x="4458" y="223839"/>
                  </a:cubicBezTo>
                  <a:cubicBezTo>
                    <a:pt x="15416" y="290191"/>
                    <a:pt x="37421" y="353808"/>
                    <a:pt x="55002" y="418555"/>
                  </a:cubicBezTo>
                  <a:cubicBezTo>
                    <a:pt x="85945" y="532716"/>
                    <a:pt x="113801" y="647650"/>
                    <a:pt x="143230" y="762197"/>
                  </a:cubicBezTo>
                  <a:cubicBezTo>
                    <a:pt x="150238" y="791049"/>
                    <a:pt x="156623" y="820050"/>
                    <a:pt x="163572" y="848902"/>
                  </a:cubicBezTo>
                  <a:cubicBezTo>
                    <a:pt x="177054" y="905448"/>
                    <a:pt x="195080" y="960805"/>
                    <a:pt x="207523" y="1017648"/>
                  </a:cubicBezTo>
                  <a:cubicBezTo>
                    <a:pt x="228221" y="1119478"/>
                    <a:pt x="258155" y="1219138"/>
                    <a:pt x="290673" y="1317759"/>
                  </a:cubicBezTo>
                  <a:cubicBezTo>
                    <a:pt x="305966" y="1358259"/>
                    <a:pt x="313628" y="1400898"/>
                    <a:pt x="326338" y="1442112"/>
                  </a:cubicBezTo>
                  <a:cubicBezTo>
                    <a:pt x="331535" y="1453225"/>
                    <a:pt x="336019" y="1483919"/>
                    <a:pt x="349591" y="1485554"/>
                  </a:cubicBezTo>
                  <a:cubicBezTo>
                    <a:pt x="361202" y="1486742"/>
                    <a:pt x="371150" y="1478957"/>
                    <a:pt x="381841" y="1475570"/>
                  </a:cubicBezTo>
                  <a:cubicBezTo>
                    <a:pt x="422941" y="1464041"/>
                    <a:pt x="463862" y="1451709"/>
                    <a:pt x="505497" y="1442260"/>
                  </a:cubicBezTo>
                  <a:cubicBezTo>
                    <a:pt x="562633" y="1432782"/>
                    <a:pt x="619947" y="1422471"/>
                    <a:pt x="676875" y="1411506"/>
                  </a:cubicBezTo>
                  <a:cubicBezTo>
                    <a:pt x="806352" y="1388092"/>
                    <a:pt x="934522" y="1357754"/>
                    <a:pt x="1062365" y="1326614"/>
                  </a:cubicBezTo>
                  <a:cubicBezTo>
                    <a:pt x="1136250" y="1307656"/>
                    <a:pt x="1211411" y="1294166"/>
                    <a:pt x="1285415" y="1275565"/>
                  </a:cubicBezTo>
                  <a:cubicBezTo>
                    <a:pt x="1308875" y="1270632"/>
                    <a:pt x="1332038" y="1264571"/>
                    <a:pt x="1355142" y="1258242"/>
                  </a:cubicBezTo>
                  <a:cubicBezTo>
                    <a:pt x="1359716" y="1257558"/>
                    <a:pt x="1364853" y="1255716"/>
                    <a:pt x="1367466" y="1252240"/>
                  </a:cubicBezTo>
                  <a:cubicBezTo>
                    <a:pt x="1368120" y="1252210"/>
                    <a:pt x="1368743" y="1252121"/>
                    <a:pt x="1369397" y="1251942"/>
                  </a:cubicBezTo>
                  <a:cubicBezTo>
                    <a:pt x="1383116" y="1246624"/>
                    <a:pt x="1372693" y="1230756"/>
                    <a:pt x="1370584" y="1220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5141045" y="3668579"/>
              <a:ext cx="89193" cy="97744"/>
            </a:xfrm>
            <a:custGeom>
              <a:rect b="b" l="l" r="r" t="t"/>
              <a:pathLst>
                <a:path extrusionOk="0" h="195488" w="178386">
                  <a:moveTo>
                    <a:pt x="161668" y="0"/>
                  </a:moveTo>
                  <a:cubicBezTo>
                    <a:pt x="167161" y="2645"/>
                    <a:pt x="172863" y="4606"/>
                    <a:pt x="178387" y="7131"/>
                  </a:cubicBezTo>
                  <a:cubicBezTo>
                    <a:pt x="159886" y="41184"/>
                    <a:pt x="145334" y="76870"/>
                    <a:pt x="123567" y="109466"/>
                  </a:cubicBezTo>
                  <a:cubicBezTo>
                    <a:pt x="102958" y="137902"/>
                    <a:pt x="93574" y="181552"/>
                    <a:pt x="58413" y="195488"/>
                  </a:cubicBezTo>
                  <a:cubicBezTo>
                    <a:pt x="36200" y="188268"/>
                    <a:pt x="19511" y="168954"/>
                    <a:pt x="0" y="156503"/>
                  </a:cubicBezTo>
                  <a:cubicBezTo>
                    <a:pt x="7959" y="150234"/>
                    <a:pt x="11255" y="139418"/>
                    <a:pt x="17966" y="131841"/>
                  </a:cubicBezTo>
                  <a:cubicBezTo>
                    <a:pt x="28895" y="144529"/>
                    <a:pt x="47960" y="163664"/>
                    <a:pt x="65481" y="152106"/>
                  </a:cubicBezTo>
                  <a:cubicBezTo>
                    <a:pt x="74004" y="142568"/>
                    <a:pt x="78517" y="129939"/>
                    <a:pt x="85763" y="119391"/>
                  </a:cubicBezTo>
                  <a:cubicBezTo>
                    <a:pt x="110501" y="79307"/>
                    <a:pt x="129239" y="34854"/>
                    <a:pt x="161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9"/>
            <p:cNvSpPr/>
            <p:nvPr/>
          </p:nvSpPr>
          <p:spPr>
            <a:xfrm>
              <a:off x="5177260" y="3783319"/>
              <a:ext cx="77537" cy="95982"/>
            </a:xfrm>
            <a:custGeom>
              <a:rect b="b" l="l" r="r" t="t"/>
              <a:pathLst>
                <a:path extrusionOk="0" h="191963" w="155074">
                  <a:moveTo>
                    <a:pt x="137524" y="0"/>
                  </a:moveTo>
                  <a:cubicBezTo>
                    <a:pt x="143434" y="3655"/>
                    <a:pt x="149640" y="6804"/>
                    <a:pt x="155075" y="11143"/>
                  </a:cubicBezTo>
                  <a:cubicBezTo>
                    <a:pt x="132832" y="56873"/>
                    <a:pt x="119736" y="106822"/>
                    <a:pt x="91792" y="149788"/>
                  </a:cubicBezTo>
                  <a:cubicBezTo>
                    <a:pt x="81279" y="164794"/>
                    <a:pt x="75340" y="189545"/>
                    <a:pt x="54255" y="191952"/>
                  </a:cubicBezTo>
                  <a:cubicBezTo>
                    <a:pt x="32815" y="192398"/>
                    <a:pt x="11908" y="179116"/>
                    <a:pt x="0" y="161763"/>
                  </a:cubicBezTo>
                  <a:cubicBezTo>
                    <a:pt x="1693" y="154691"/>
                    <a:pt x="5524" y="148273"/>
                    <a:pt x="7335" y="141201"/>
                  </a:cubicBezTo>
                  <a:cubicBezTo>
                    <a:pt x="45792" y="167111"/>
                    <a:pt x="66104" y="153294"/>
                    <a:pt x="83596" y="114280"/>
                  </a:cubicBezTo>
                  <a:cubicBezTo>
                    <a:pt x="101918" y="76157"/>
                    <a:pt x="116113" y="36697"/>
                    <a:pt x="137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9"/>
            <p:cNvSpPr/>
            <p:nvPr/>
          </p:nvSpPr>
          <p:spPr>
            <a:xfrm>
              <a:off x="5122482" y="3690550"/>
              <a:ext cx="94414" cy="97210"/>
            </a:xfrm>
            <a:custGeom>
              <a:rect b="b" l="l" r="r" t="t"/>
              <a:pathLst>
                <a:path extrusionOk="0" h="194420" w="188828">
                  <a:moveTo>
                    <a:pt x="187332" y="89057"/>
                  </a:moveTo>
                  <a:cubicBezTo>
                    <a:pt x="194757" y="130152"/>
                    <a:pt x="173791" y="153269"/>
                    <a:pt x="141392" y="174277"/>
                  </a:cubicBezTo>
                  <a:cubicBezTo>
                    <a:pt x="116833" y="189906"/>
                    <a:pt x="85711" y="200752"/>
                    <a:pt x="56906" y="190263"/>
                  </a:cubicBezTo>
                  <a:cubicBezTo>
                    <a:pt x="33920" y="180576"/>
                    <a:pt x="13638" y="162154"/>
                    <a:pt x="5709" y="137907"/>
                  </a:cubicBezTo>
                  <a:cubicBezTo>
                    <a:pt x="-3586" y="110986"/>
                    <a:pt x="-2131" y="78152"/>
                    <a:pt x="14529" y="54262"/>
                  </a:cubicBezTo>
                  <a:cubicBezTo>
                    <a:pt x="37633" y="19200"/>
                    <a:pt x="79802" y="-11049"/>
                    <a:pt x="123099" y="3927"/>
                  </a:cubicBezTo>
                  <a:cubicBezTo>
                    <a:pt x="125356" y="4105"/>
                    <a:pt x="131949" y="8651"/>
                    <a:pt x="137175" y="10999"/>
                  </a:cubicBezTo>
                  <a:cubicBezTo>
                    <a:pt x="121495" y="37979"/>
                    <a:pt x="106914" y="65583"/>
                    <a:pt x="90641" y="92237"/>
                  </a:cubicBezTo>
                  <a:cubicBezTo>
                    <a:pt x="82474" y="89265"/>
                    <a:pt x="76357" y="82847"/>
                    <a:pt x="70774" y="76459"/>
                  </a:cubicBezTo>
                  <a:cubicBezTo>
                    <a:pt x="65874" y="69654"/>
                    <a:pt x="58925" y="63087"/>
                    <a:pt x="50016" y="67158"/>
                  </a:cubicBezTo>
                  <a:cubicBezTo>
                    <a:pt x="38791" y="73012"/>
                    <a:pt x="34188" y="86056"/>
                    <a:pt x="28427" y="96575"/>
                  </a:cubicBezTo>
                  <a:cubicBezTo>
                    <a:pt x="25398" y="102042"/>
                    <a:pt x="23794" y="110778"/>
                    <a:pt x="31426" y="113036"/>
                  </a:cubicBezTo>
                  <a:cubicBezTo>
                    <a:pt x="30179" y="123733"/>
                    <a:pt x="79891" y="165779"/>
                    <a:pt x="90760" y="168364"/>
                  </a:cubicBezTo>
                  <a:cubicBezTo>
                    <a:pt x="102401" y="171216"/>
                    <a:pt x="113329" y="164085"/>
                    <a:pt x="122030" y="157043"/>
                  </a:cubicBezTo>
                  <a:cubicBezTo>
                    <a:pt x="146084" y="138056"/>
                    <a:pt x="156181" y="108104"/>
                    <a:pt x="172276" y="82996"/>
                  </a:cubicBezTo>
                  <a:cubicBezTo>
                    <a:pt x="174830" y="79222"/>
                    <a:pt x="177295" y="75419"/>
                    <a:pt x="179700" y="71556"/>
                  </a:cubicBezTo>
                  <a:cubicBezTo>
                    <a:pt x="183294" y="76904"/>
                    <a:pt x="186145" y="82669"/>
                    <a:pt x="187332" y="89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9"/>
            <p:cNvSpPr/>
            <p:nvPr/>
          </p:nvSpPr>
          <p:spPr>
            <a:xfrm>
              <a:off x="5155395" y="3804456"/>
              <a:ext cx="103967" cy="94401"/>
            </a:xfrm>
            <a:custGeom>
              <a:rect b="b" l="l" r="r" t="t"/>
              <a:pathLst>
                <a:path extrusionOk="0" h="188803" w="207934">
                  <a:moveTo>
                    <a:pt x="187223" y="46690"/>
                  </a:moveTo>
                  <a:cubicBezTo>
                    <a:pt x="209407" y="66212"/>
                    <a:pt x="213831" y="100918"/>
                    <a:pt x="200201" y="127066"/>
                  </a:cubicBezTo>
                  <a:cubicBezTo>
                    <a:pt x="189154" y="147153"/>
                    <a:pt x="173860" y="166051"/>
                    <a:pt x="152805" y="176124"/>
                  </a:cubicBezTo>
                  <a:cubicBezTo>
                    <a:pt x="131038" y="185722"/>
                    <a:pt x="107013" y="190565"/>
                    <a:pt x="83226" y="188218"/>
                  </a:cubicBezTo>
                  <a:cubicBezTo>
                    <a:pt x="56203" y="185187"/>
                    <a:pt x="24992" y="176689"/>
                    <a:pt x="12103" y="150332"/>
                  </a:cubicBezTo>
                  <a:cubicBezTo>
                    <a:pt x="-22374" y="92568"/>
                    <a:pt x="21428" y="14688"/>
                    <a:pt x="85246" y="3010"/>
                  </a:cubicBezTo>
                  <a:cubicBezTo>
                    <a:pt x="102321" y="-823"/>
                    <a:pt x="120139" y="-912"/>
                    <a:pt x="137333" y="2268"/>
                  </a:cubicBezTo>
                  <a:cubicBezTo>
                    <a:pt x="132522" y="13054"/>
                    <a:pt x="127830" y="23870"/>
                    <a:pt x="122871" y="34567"/>
                  </a:cubicBezTo>
                  <a:cubicBezTo>
                    <a:pt x="115180" y="51622"/>
                    <a:pt x="108171" y="69094"/>
                    <a:pt x="97926" y="84843"/>
                  </a:cubicBezTo>
                  <a:cubicBezTo>
                    <a:pt x="91066" y="96847"/>
                    <a:pt x="77376" y="92479"/>
                    <a:pt x="68022" y="86239"/>
                  </a:cubicBezTo>
                  <a:cubicBezTo>
                    <a:pt x="62053" y="82466"/>
                    <a:pt x="52550" y="80623"/>
                    <a:pt x="49165" y="88616"/>
                  </a:cubicBezTo>
                  <a:cubicBezTo>
                    <a:pt x="42423" y="97055"/>
                    <a:pt x="37969" y="107247"/>
                    <a:pt x="32089" y="116399"/>
                  </a:cubicBezTo>
                  <a:cubicBezTo>
                    <a:pt x="30426" y="118360"/>
                    <a:pt x="29862" y="121153"/>
                    <a:pt x="30218" y="123679"/>
                  </a:cubicBezTo>
                  <a:cubicBezTo>
                    <a:pt x="38593" y="148104"/>
                    <a:pt x="65557" y="164506"/>
                    <a:pt x="90264" y="168190"/>
                  </a:cubicBezTo>
                  <a:cubicBezTo>
                    <a:pt x="128276" y="173776"/>
                    <a:pt x="142144" y="132088"/>
                    <a:pt x="158685" y="106177"/>
                  </a:cubicBezTo>
                  <a:cubicBezTo>
                    <a:pt x="170356" y="87398"/>
                    <a:pt x="179057" y="67163"/>
                    <a:pt x="187223" y="466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9"/>
            <p:cNvSpPr/>
            <p:nvPr/>
          </p:nvSpPr>
          <p:spPr>
            <a:xfrm>
              <a:off x="5190966" y="3927208"/>
              <a:ext cx="100504" cy="105983"/>
            </a:xfrm>
            <a:custGeom>
              <a:rect b="b" l="l" r="r" t="t"/>
              <a:pathLst>
                <a:path extrusionOk="0" h="211966" w="201008">
                  <a:moveTo>
                    <a:pt x="185186" y="59519"/>
                  </a:moveTo>
                  <a:cubicBezTo>
                    <a:pt x="206805" y="89114"/>
                    <a:pt x="205647" y="131665"/>
                    <a:pt x="185513" y="162270"/>
                  </a:cubicBezTo>
                  <a:cubicBezTo>
                    <a:pt x="152223" y="208683"/>
                    <a:pt x="81011" y="228116"/>
                    <a:pt x="31566" y="196411"/>
                  </a:cubicBezTo>
                  <a:cubicBezTo>
                    <a:pt x="16124" y="186338"/>
                    <a:pt x="11046" y="167589"/>
                    <a:pt x="4869" y="151246"/>
                  </a:cubicBezTo>
                  <a:cubicBezTo>
                    <a:pt x="-7692" y="113153"/>
                    <a:pt x="5938" y="72474"/>
                    <a:pt x="24291" y="38185"/>
                  </a:cubicBezTo>
                  <a:cubicBezTo>
                    <a:pt x="45583" y="9629"/>
                    <a:pt x="84129" y="-2078"/>
                    <a:pt x="119022" y="299"/>
                  </a:cubicBezTo>
                  <a:cubicBezTo>
                    <a:pt x="125378" y="804"/>
                    <a:pt x="131584" y="2023"/>
                    <a:pt x="137583" y="4043"/>
                  </a:cubicBezTo>
                  <a:cubicBezTo>
                    <a:pt x="127427" y="24962"/>
                    <a:pt x="116855" y="45613"/>
                    <a:pt x="106847" y="66740"/>
                  </a:cubicBezTo>
                  <a:cubicBezTo>
                    <a:pt x="97789" y="84687"/>
                    <a:pt x="88970" y="123345"/>
                    <a:pt x="63045" y="119393"/>
                  </a:cubicBezTo>
                  <a:cubicBezTo>
                    <a:pt x="54670" y="116629"/>
                    <a:pt x="46949" y="107121"/>
                    <a:pt x="37624" y="109617"/>
                  </a:cubicBezTo>
                  <a:cubicBezTo>
                    <a:pt x="25271" y="91848"/>
                    <a:pt x="6918" y="126762"/>
                    <a:pt x="10066" y="138439"/>
                  </a:cubicBezTo>
                  <a:cubicBezTo>
                    <a:pt x="11432" y="151573"/>
                    <a:pt x="26429" y="155644"/>
                    <a:pt x="35932" y="161943"/>
                  </a:cubicBezTo>
                  <a:cubicBezTo>
                    <a:pt x="51908" y="170233"/>
                    <a:pt x="66727" y="182446"/>
                    <a:pt x="85050" y="184942"/>
                  </a:cubicBezTo>
                  <a:cubicBezTo>
                    <a:pt x="104917" y="188805"/>
                    <a:pt x="123952" y="178256"/>
                    <a:pt x="132713" y="160279"/>
                  </a:cubicBezTo>
                  <a:cubicBezTo>
                    <a:pt x="149283" y="135617"/>
                    <a:pt x="160835" y="108161"/>
                    <a:pt x="174317" y="81775"/>
                  </a:cubicBezTo>
                  <a:cubicBezTo>
                    <a:pt x="177703" y="74376"/>
                    <a:pt x="181444" y="66977"/>
                    <a:pt x="185186" y="59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5014241" y="3464875"/>
              <a:ext cx="674540" cy="724114"/>
            </a:xfrm>
            <a:custGeom>
              <a:rect b="b" l="l" r="r" t="t"/>
              <a:pathLst>
                <a:path extrusionOk="0" h="1448228" w="1349080">
                  <a:moveTo>
                    <a:pt x="449872" y="422295"/>
                  </a:moveTo>
                  <a:cubicBezTo>
                    <a:pt x="460533" y="408864"/>
                    <a:pt x="449100" y="399890"/>
                    <a:pt x="436538" y="395285"/>
                  </a:cubicBezTo>
                  <a:cubicBezTo>
                    <a:pt x="428965" y="392908"/>
                    <a:pt x="422046" y="387619"/>
                    <a:pt x="414058" y="387203"/>
                  </a:cubicBezTo>
                  <a:cubicBezTo>
                    <a:pt x="406426" y="387648"/>
                    <a:pt x="401199" y="393888"/>
                    <a:pt x="396448" y="399177"/>
                  </a:cubicBezTo>
                  <a:cubicBezTo>
                    <a:pt x="388430" y="408240"/>
                    <a:pt x="381362" y="418165"/>
                    <a:pt x="374621" y="428208"/>
                  </a:cubicBezTo>
                  <a:cubicBezTo>
                    <a:pt x="368622" y="437419"/>
                    <a:pt x="362861" y="446809"/>
                    <a:pt x="357278" y="456288"/>
                  </a:cubicBezTo>
                  <a:cubicBezTo>
                    <a:pt x="336164" y="433527"/>
                    <a:pt x="298568" y="436795"/>
                    <a:pt x="272168" y="448948"/>
                  </a:cubicBezTo>
                  <a:cubicBezTo>
                    <a:pt x="249718" y="461309"/>
                    <a:pt x="231365" y="480950"/>
                    <a:pt x="217824" y="502552"/>
                  </a:cubicBezTo>
                  <a:cubicBezTo>
                    <a:pt x="197749" y="536159"/>
                    <a:pt x="200778" y="581472"/>
                    <a:pt x="221120" y="614277"/>
                  </a:cubicBezTo>
                  <a:cubicBezTo>
                    <a:pt x="239561" y="641227"/>
                    <a:pt x="270416" y="662532"/>
                    <a:pt x="303973" y="662057"/>
                  </a:cubicBezTo>
                  <a:cubicBezTo>
                    <a:pt x="330551" y="662740"/>
                    <a:pt x="356001" y="649399"/>
                    <a:pt x="377442" y="634720"/>
                  </a:cubicBezTo>
                  <a:cubicBezTo>
                    <a:pt x="405921" y="616446"/>
                    <a:pt x="425907" y="589406"/>
                    <a:pt x="424511" y="554344"/>
                  </a:cubicBezTo>
                  <a:cubicBezTo>
                    <a:pt x="424689" y="541151"/>
                    <a:pt x="421957" y="527690"/>
                    <a:pt x="415067" y="516310"/>
                  </a:cubicBezTo>
                  <a:cubicBezTo>
                    <a:pt x="413018" y="513101"/>
                    <a:pt x="410286" y="508495"/>
                    <a:pt x="407049" y="504721"/>
                  </a:cubicBezTo>
                  <a:cubicBezTo>
                    <a:pt x="422195" y="477741"/>
                    <a:pt x="435113" y="449632"/>
                    <a:pt x="449872" y="422295"/>
                  </a:cubicBezTo>
                  <a:close/>
                  <a:moveTo>
                    <a:pt x="500712" y="652697"/>
                  </a:moveTo>
                  <a:cubicBezTo>
                    <a:pt x="508671" y="640841"/>
                    <a:pt x="493021" y="632581"/>
                    <a:pt x="484735" y="626905"/>
                  </a:cubicBezTo>
                  <a:cubicBezTo>
                    <a:pt x="470214" y="618437"/>
                    <a:pt x="457682" y="606462"/>
                    <a:pt x="446872" y="626994"/>
                  </a:cubicBezTo>
                  <a:cubicBezTo>
                    <a:pt x="437904" y="642089"/>
                    <a:pt x="430331" y="657867"/>
                    <a:pt x="423115" y="673853"/>
                  </a:cubicBezTo>
                  <a:cubicBezTo>
                    <a:pt x="416671" y="669872"/>
                    <a:pt x="408326" y="668772"/>
                    <a:pt x="401051" y="667376"/>
                  </a:cubicBezTo>
                  <a:cubicBezTo>
                    <a:pt x="374294" y="662948"/>
                    <a:pt x="346231" y="667673"/>
                    <a:pt x="323127" y="682084"/>
                  </a:cubicBezTo>
                  <a:cubicBezTo>
                    <a:pt x="267179" y="714710"/>
                    <a:pt x="247698" y="797939"/>
                    <a:pt x="287937" y="849968"/>
                  </a:cubicBezTo>
                  <a:cubicBezTo>
                    <a:pt x="306616" y="874690"/>
                    <a:pt x="339965" y="883961"/>
                    <a:pt x="369602" y="886338"/>
                  </a:cubicBezTo>
                  <a:cubicBezTo>
                    <a:pt x="395943" y="888537"/>
                    <a:pt x="423026" y="882594"/>
                    <a:pt x="446724" y="871035"/>
                  </a:cubicBezTo>
                  <a:cubicBezTo>
                    <a:pt x="465106" y="862061"/>
                    <a:pt x="478974" y="846610"/>
                    <a:pt x="490675" y="830178"/>
                  </a:cubicBezTo>
                  <a:cubicBezTo>
                    <a:pt x="512858" y="800643"/>
                    <a:pt x="516897" y="757409"/>
                    <a:pt x="495693" y="726298"/>
                  </a:cubicBezTo>
                  <a:cubicBezTo>
                    <a:pt x="490407" y="719018"/>
                    <a:pt x="484023" y="712630"/>
                    <a:pt x="476925" y="707163"/>
                  </a:cubicBezTo>
                  <a:cubicBezTo>
                    <a:pt x="484141" y="688651"/>
                    <a:pt x="491506" y="670228"/>
                    <a:pt x="500712" y="652697"/>
                  </a:cubicBezTo>
                  <a:close/>
                  <a:moveTo>
                    <a:pt x="547929" y="965258"/>
                  </a:moveTo>
                  <a:cubicBezTo>
                    <a:pt x="557996" y="943805"/>
                    <a:pt x="566163" y="921638"/>
                    <a:pt x="565658" y="897659"/>
                  </a:cubicBezTo>
                  <a:cubicBezTo>
                    <a:pt x="565005" y="890022"/>
                    <a:pt x="558709" y="884495"/>
                    <a:pt x="551226" y="884079"/>
                  </a:cubicBezTo>
                  <a:cubicBezTo>
                    <a:pt x="544099" y="882802"/>
                    <a:pt x="537090" y="880870"/>
                    <a:pt x="529755" y="879949"/>
                  </a:cubicBezTo>
                  <a:cubicBezTo>
                    <a:pt x="516214" y="877394"/>
                    <a:pt x="509502" y="884288"/>
                    <a:pt x="505939" y="896559"/>
                  </a:cubicBezTo>
                  <a:cubicBezTo>
                    <a:pt x="502702" y="903869"/>
                    <a:pt x="499376" y="911119"/>
                    <a:pt x="495931" y="918310"/>
                  </a:cubicBezTo>
                  <a:cubicBezTo>
                    <a:pt x="464571" y="896827"/>
                    <a:pt x="405861" y="910971"/>
                    <a:pt x="379580" y="933910"/>
                  </a:cubicBezTo>
                  <a:cubicBezTo>
                    <a:pt x="362326" y="946241"/>
                    <a:pt x="354041" y="966149"/>
                    <a:pt x="347389" y="985582"/>
                  </a:cubicBezTo>
                  <a:cubicBezTo>
                    <a:pt x="337233" y="1011255"/>
                    <a:pt x="333521" y="1039543"/>
                    <a:pt x="337560" y="1066939"/>
                  </a:cubicBezTo>
                  <a:cubicBezTo>
                    <a:pt x="343915" y="1089225"/>
                    <a:pt x="350775" y="1113501"/>
                    <a:pt x="367672" y="1130141"/>
                  </a:cubicBezTo>
                  <a:cubicBezTo>
                    <a:pt x="387004" y="1146989"/>
                    <a:pt x="413226" y="1154982"/>
                    <a:pt x="438617" y="1155635"/>
                  </a:cubicBezTo>
                  <a:cubicBezTo>
                    <a:pt x="485686" y="1156200"/>
                    <a:pt x="535219" y="1131805"/>
                    <a:pt x="559392" y="1090710"/>
                  </a:cubicBezTo>
                  <a:cubicBezTo>
                    <a:pt x="581100" y="1051577"/>
                    <a:pt x="579200" y="998419"/>
                    <a:pt x="547929" y="965258"/>
                  </a:cubicBezTo>
                  <a:close/>
                  <a:moveTo>
                    <a:pt x="928222" y="252598"/>
                  </a:moveTo>
                  <a:cubicBezTo>
                    <a:pt x="929440" y="240237"/>
                    <a:pt x="925965" y="228055"/>
                    <a:pt x="923293" y="216080"/>
                  </a:cubicBezTo>
                  <a:cubicBezTo>
                    <a:pt x="918541" y="195577"/>
                    <a:pt x="913018" y="175134"/>
                    <a:pt x="905326" y="155523"/>
                  </a:cubicBezTo>
                  <a:cubicBezTo>
                    <a:pt x="898645" y="137902"/>
                    <a:pt x="891814" y="120550"/>
                    <a:pt x="885994" y="102543"/>
                  </a:cubicBezTo>
                  <a:cubicBezTo>
                    <a:pt x="881718" y="89855"/>
                    <a:pt x="880233" y="67035"/>
                    <a:pt x="861316" y="71937"/>
                  </a:cubicBezTo>
                  <a:cubicBezTo>
                    <a:pt x="780185" y="98650"/>
                    <a:pt x="696263" y="115290"/>
                    <a:pt x="611985" y="128691"/>
                  </a:cubicBezTo>
                  <a:cubicBezTo>
                    <a:pt x="526756" y="143994"/>
                    <a:pt x="440933" y="155701"/>
                    <a:pt x="355526" y="169815"/>
                  </a:cubicBezTo>
                  <a:cubicBezTo>
                    <a:pt x="290788" y="181107"/>
                    <a:pt x="225188" y="188951"/>
                    <a:pt x="161281" y="204610"/>
                  </a:cubicBezTo>
                  <a:cubicBezTo>
                    <a:pt x="150917" y="207819"/>
                    <a:pt x="140553" y="210999"/>
                    <a:pt x="129981" y="213346"/>
                  </a:cubicBezTo>
                  <a:cubicBezTo>
                    <a:pt x="121399" y="214208"/>
                    <a:pt x="114331" y="219140"/>
                    <a:pt x="117836" y="228352"/>
                  </a:cubicBezTo>
                  <a:cubicBezTo>
                    <a:pt x="116826" y="230729"/>
                    <a:pt x="117954" y="233522"/>
                    <a:pt x="118548" y="235929"/>
                  </a:cubicBezTo>
                  <a:cubicBezTo>
                    <a:pt x="121845" y="247042"/>
                    <a:pt x="125646" y="258036"/>
                    <a:pt x="129863" y="268822"/>
                  </a:cubicBezTo>
                  <a:cubicBezTo>
                    <a:pt x="137613" y="287988"/>
                    <a:pt x="142691" y="308015"/>
                    <a:pt x="148215" y="327894"/>
                  </a:cubicBezTo>
                  <a:cubicBezTo>
                    <a:pt x="153649" y="347089"/>
                    <a:pt x="159856" y="366106"/>
                    <a:pt x="167340" y="384647"/>
                  </a:cubicBezTo>
                  <a:cubicBezTo>
                    <a:pt x="170042" y="392135"/>
                    <a:pt x="172418" y="402208"/>
                    <a:pt x="181921" y="403040"/>
                  </a:cubicBezTo>
                  <a:cubicBezTo>
                    <a:pt x="194542" y="404080"/>
                    <a:pt x="205796" y="396771"/>
                    <a:pt x="217705" y="393651"/>
                  </a:cubicBezTo>
                  <a:cubicBezTo>
                    <a:pt x="235849" y="388629"/>
                    <a:pt x="254914" y="388272"/>
                    <a:pt x="273326" y="384320"/>
                  </a:cubicBezTo>
                  <a:cubicBezTo>
                    <a:pt x="326394" y="374426"/>
                    <a:pt x="377947" y="359331"/>
                    <a:pt x="431400" y="350625"/>
                  </a:cubicBezTo>
                  <a:cubicBezTo>
                    <a:pt x="504751" y="338085"/>
                    <a:pt x="579289" y="333688"/>
                    <a:pt x="652431" y="319752"/>
                  </a:cubicBezTo>
                  <a:cubicBezTo>
                    <a:pt x="733770" y="304390"/>
                    <a:pt x="816237" y="293782"/>
                    <a:pt x="896150" y="271586"/>
                  </a:cubicBezTo>
                  <a:cubicBezTo>
                    <a:pt x="907524" y="267188"/>
                    <a:pt x="926945" y="268495"/>
                    <a:pt x="928222" y="252598"/>
                  </a:cubicBezTo>
                  <a:close/>
                  <a:moveTo>
                    <a:pt x="985655" y="432338"/>
                  </a:moveTo>
                  <a:cubicBezTo>
                    <a:pt x="988268" y="430971"/>
                    <a:pt x="990258" y="428505"/>
                    <a:pt x="990525" y="425266"/>
                  </a:cubicBezTo>
                  <a:cubicBezTo>
                    <a:pt x="990407" y="411895"/>
                    <a:pt x="985210" y="396949"/>
                    <a:pt x="978053" y="385687"/>
                  </a:cubicBezTo>
                  <a:cubicBezTo>
                    <a:pt x="973301" y="379091"/>
                    <a:pt x="965105" y="378437"/>
                    <a:pt x="957919" y="380784"/>
                  </a:cubicBezTo>
                  <a:cubicBezTo>
                    <a:pt x="947703" y="382478"/>
                    <a:pt x="937725" y="385331"/>
                    <a:pt x="927658" y="387737"/>
                  </a:cubicBezTo>
                  <a:cubicBezTo>
                    <a:pt x="889112" y="397900"/>
                    <a:pt x="848784" y="403010"/>
                    <a:pt x="809615" y="411212"/>
                  </a:cubicBezTo>
                  <a:cubicBezTo>
                    <a:pt x="784194" y="416114"/>
                    <a:pt x="759576" y="424256"/>
                    <a:pt x="734275" y="429575"/>
                  </a:cubicBezTo>
                  <a:cubicBezTo>
                    <a:pt x="673130" y="440509"/>
                    <a:pt x="609015" y="448919"/>
                    <a:pt x="548850" y="466182"/>
                  </a:cubicBezTo>
                  <a:cubicBezTo>
                    <a:pt x="530290" y="471501"/>
                    <a:pt x="511135" y="474235"/>
                    <a:pt x="492041" y="476761"/>
                  </a:cubicBezTo>
                  <a:cubicBezTo>
                    <a:pt x="491120" y="476968"/>
                    <a:pt x="490467" y="477682"/>
                    <a:pt x="490170" y="478514"/>
                  </a:cubicBezTo>
                  <a:cubicBezTo>
                    <a:pt x="487972" y="478127"/>
                    <a:pt x="485715" y="478900"/>
                    <a:pt x="484023" y="480267"/>
                  </a:cubicBezTo>
                  <a:cubicBezTo>
                    <a:pt x="483429" y="479851"/>
                    <a:pt x="482567" y="479762"/>
                    <a:pt x="481855" y="480296"/>
                  </a:cubicBezTo>
                  <a:cubicBezTo>
                    <a:pt x="479538" y="481960"/>
                    <a:pt x="479717" y="485496"/>
                    <a:pt x="479776" y="488052"/>
                  </a:cubicBezTo>
                  <a:cubicBezTo>
                    <a:pt x="479984" y="499492"/>
                    <a:pt x="484171" y="510278"/>
                    <a:pt x="486755" y="521272"/>
                  </a:cubicBezTo>
                  <a:cubicBezTo>
                    <a:pt x="487408" y="527720"/>
                    <a:pt x="493169" y="531791"/>
                    <a:pt x="499227" y="532652"/>
                  </a:cubicBezTo>
                  <a:cubicBezTo>
                    <a:pt x="519718" y="534614"/>
                    <a:pt x="539941" y="527839"/>
                    <a:pt x="559689" y="523322"/>
                  </a:cubicBezTo>
                  <a:cubicBezTo>
                    <a:pt x="583120" y="517409"/>
                    <a:pt x="606431" y="510991"/>
                    <a:pt x="630070" y="505969"/>
                  </a:cubicBezTo>
                  <a:cubicBezTo>
                    <a:pt x="671882" y="497233"/>
                    <a:pt x="714527" y="494173"/>
                    <a:pt x="756696" y="487844"/>
                  </a:cubicBezTo>
                  <a:cubicBezTo>
                    <a:pt x="798449" y="480118"/>
                    <a:pt x="840410" y="473165"/>
                    <a:pt x="881628" y="462943"/>
                  </a:cubicBezTo>
                  <a:cubicBezTo>
                    <a:pt x="899031" y="458962"/>
                    <a:pt x="913938" y="452395"/>
                    <a:pt x="931489" y="447849"/>
                  </a:cubicBezTo>
                  <a:cubicBezTo>
                    <a:pt x="947852" y="443719"/>
                    <a:pt x="964541" y="440896"/>
                    <a:pt x="980547" y="435696"/>
                  </a:cubicBezTo>
                  <a:cubicBezTo>
                    <a:pt x="982834" y="435042"/>
                    <a:pt x="984527" y="433854"/>
                    <a:pt x="985655" y="432338"/>
                  </a:cubicBezTo>
                  <a:close/>
                  <a:moveTo>
                    <a:pt x="1035397" y="646100"/>
                  </a:moveTo>
                  <a:cubicBezTo>
                    <a:pt x="1039673" y="640752"/>
                    <a:pt x="1038337" y="633531"/>
                    <a:pt x="1037624" y="627262"/>
                  </a:cubicBezTo>
                  <a:cubicBezTo>
                    <a:pt x="1036169" y="615762"/>
                    <a:pt x="1034387" y="603907"/>
                    <a:pt x="1030111" y="593150"/>
                  </a:cubicBezTo>
                  <a:cubicBezTo>
                    <a:pt x="1022568" y="581621"/>
                    <a:pt x="1006680" y="587029"/>
                    <a:pt x="995485" y="588960"/>
                  </a:cubicBezTo>
                  <a:cubicBezTo>
                    <a:pt x="972173" y="593626"/>
                    <a:pt x="948535" y="596864"/>
                    <a:pt x="925668" y="603550"/>
                  </a:cubicBezTo>
                  <a:cubicBezTo>
                    <a:pt x="870255" y="618674"/>
                    <a:pt x="813416" y="626608"/>
                    <a:pt x="757349" y="639028"/>
                  </a:cubicBezTo>
                  <a:cubicBezTo>
                    <a:pt x="725514" y="646427"/>
                    <a:pt x="694125" y="652935"/>
                    <a:pt x="661875" y="659234"/>
                  </a:cubicBezTo>
                  <a:cubicBezTo>
                    <a:pt x="642542" y="664434"/>
                    <a:pt x="623002" y="668742"/>
                    <a:pt x="603165" y="671684"/>
                  </a:cubicBezTo>
                  <a:cubicBezTo>
                    <a:pt x="579586" y="676052"/>
                    <a:pt x="526578" y="685977"/>
                    <a:pt x="539733" y="720118"/>
                  </a:cubicBezTo>
                  <a:cubicBezTo>
                    <a:pt x="541782" y="725912"/>
                    <a:pt x="546742" y="729597"/>
                    <a:pt x="550364" y="734321"/>
                  </a:cubicBezTo>
                  <a:cubicBezTo>
                    <a:pt x="552918" y="737917"/>
                    <a:pt x="553809" y="741987"/>
                    <a:pt x="555413" y="745969"/>
                  </a:cubicBezTo>
                  <a:cubicBezTo>
                    <a:pt x="565628" y="759548"/>
                    <a:pt x="587990" y="749356"/>
                    <a:pt x="602215" y="748316"/>
                  </a:cubicBezTo>
                  <a:cubicBezTo>
                    <a:pt x="625645" y="744364"/>
                    <a:pt x="648719" y="738986"/>
                    <a:pt x="671437" y="732122"/>
                  </a:cubicBezTo>
                  <a:cubicBezTo>
                    <a:pt x="707043" y="723000"/>
                    <a:pt x="743065" y="715601"/>
                    <a:pt x="778552" y="705974"/>
                  </a:cubicBezTo>
                  <a:cubicBezTo>
                    <a:pt x="808338" y="702735"/>
                    <a:pt x="836282" y="692068"/>
                    <a:pt x="865236" y="685144"/>
                  </a:cubicBezTo>
                  <a:cubicBezTo>
                    <a:pt x="912810" y="677775"/>
                    <a:pt x="959285" y="664642"/>
                    <a:pt x="1006264" y="654034"/>
                  </a:cubicBezTo>
                  <a:cubicBezTo>
                    <a:pt x="1015738" y="651211"/>
                    <a:pt x="1028180" y="653975"/>
                    <a:pt x="1035397" y="646100"/>
                  </a:cubicBezTo>
                  <a:close/>
                  <a:moveTo>
                    <a:pt x="1097997" y="868717"/>
                  </a:moveTo>
                  <a:cubicBezTo>
                    <a:pt x="1106965" y="857277"/>
                    <a:pt x="1099868" y="841856"/>
                    <a:pt x="1097195" y="829287"/>
                  </a:cubicBezTo>
                  <a:cubicBezTo>
                    <a:pt x="1095532" y="821532"/>
                    <a:pt x="1093186" y="812201"/>
                    <a:pt x="1084158" y="810597"/>
                  </a:cubicBezTo>
                  <a:cubicBezTo>
                    <a:pt x="1070854" y="808665"/>
                    <a:pt x="1057402" y="813895"/>
                    <a:pt x="1044395" y="816302"/>
                  </a:cubicBezTo>
                  <a:cubicBezTo>
                    <a:pt x="1022063" y="822096"/>
                    <a:pt x="999583" y="827682"/>
                    <a:pt x="977756" y="835170"/>
                  </a:cubicBezTo>
                  <a:cubicBezTo>
                    <a:pt x="937874" y="847620"/>
                    <a:pt x="897011" y="856000"/>
                    <a:pt x="856476" y="866608"/>
                  </a:cubicBezTo>
                  <a:cubicBezTo>
                    <a:pt x="839341" y="869460"/>
                    <a:pt x="822533" y="873709"/>
                    <a:pt x="805695" y="877869"/>
                  </a:cubicBezTo>
                  <a:cubicBezTo>
                    <a:pt x="792123" y="879890"/>
                    <a:pt x="778315" y="880989"/>
                    <a:pt x="765010" y="884525"/>
                  </a:cubicBezTo>
                  <a:cubicBezTo>
                    <a:pt x="753072" y="887913"/>
                    <a:pt x="740778" y="889487"/>
                    <a:pt x="728632" y="891865"/>
                  </a:cubicBezTo>
                  <a:cubicBezTo>
                    <a:pt x="710904" y="896827"/>
                    <a:pt x="693887" y="901522"/>
                    <a:pt x="675476" y="905028"/>
                  </a:cubicBezTo>
                  <a:cubicBezTo>
                    <a:pt x="652758" y="909723"/>
                    <a:pt x="620121" y="905266"/>
                    <a:pt x="607857" y="929453"/>
                  </a:cubicBezTo>
                  <a:cubicBezTo>
                    <a:pt x="602838" y="941962"/>
                    <a:pt x="601828" y="966833"/>
                    <a:pt x="617063" y="972241"/>
                  </a:cubicBezTo>
                  <a:cubicBezTo>
                    <a:pt x="621220" y="979580"/>
                    <a:pt x="630634" y="980947"/>
                    <a:pt x="638355" y="981214"/>
                  </a:cubicBezTo>
                  <a:cubicBezTo>
                    <a:pt x="658014" y="981452"/>
                    <a:pt x="676545" y="973934"/>
                    <a:pt x="695164" y="968467"/>
                  </a:cubicBezTo>
                  <a:cubicBezTo>
                    <a:pt x="723495" y="959642"/>
                    <a:pt x="752716" y="954353"/>
                    <a:pt x="781106" y="945587"/>
                  </a:cubicBezTo>
                  <a:cubicBezTo>
                    <a:pt x="843587" y="932216"/>
                    <a:pt x="906277" y="918518"/>
                    <a:pt x="968194" y="902413"/>
                  </a:cubicBezTo>
                  <a:cubicBezTo>
                    <a:pt x="993050" y="896143"/>
                    <a:pt x="1017460" y="891151"/>
                    <a:pt x="1042613" y="885743"/>
                  </a:cubicBezTo>
                  <a:cubicBezTo>
                    <a:pt x="1060520" y="881376"/>
                    <a:pt x="1083564" y="881019"/>
                    <a:pt x="1097997" y="868717"/>
                  </a:cubicBezTo>
                  <a:close/>
                  <a:moveTo>
                    <a:pt x="1349080" y="1220590"/>
                  </a:moveTo>
                  <a:cubicBezTo>
                    <a:pt x="1347477" y="1220887"/>
                    <a:pt x="1345903" y="1221363"/>
                    <a:pt x="1344448" y="1221927"/>
                  </a:cubicBezTo>
                  <a:cubicBezTo>
                    <a:pt x="1336756" y="1223888"/>
                    <a:pt x="1329095" y="1225998"/>
                    <a:pt x="1321403" y="1228108"/>
                  </a:cubicBezTo>
                  <a:cubicBezTo>
                    <a:pt x="1293994" y="1235536"/>
                    <a:pt x="1266079" y="1240914"/>
                    <a:pt x="1238491" y="1247660"/>
                  </a:cubicBezTo>
                  <a:cubicBezTo>
                    <a:pt x="1189670" y="1260288"/>
                    <a:pt x="1140047" y="1269232"/>
                    <a:pt x="1090929" y="1280464"/>
                  </a:cubicBezTo>
                  <a:cubicBezTo>
                    <a:pt x="1005908" y="1301501"/>
                    <a:pt x="920917" y="1322866"/>
                    <a:pt x="835213" y="1340724"/>
                  </a:cubicBezTo>
                  <a:cubicBezTo>
                    <a:pt x="741996" y="1362058"/>
                    <a:pt x="647472" y="1379114"/>
                    <a:pt x="553245" y="1396200"/>
                  </a:cubicBezTo>
                  <a:cubicBezTo>
                    <a:pt x="510690" y="1402024"/>
                    <a:pt x="468759" y="1410878"/>
                    <a:pt x="427688" y="1423536"/>
                  </a:cubicBezTo>
                  <a:cubicBezTo>
                    <a:pt x="401140" y="1430995"/>
                    <a:pt x="373997" y="1436551"/>
                    <a:pt x="348904" y="1448229"/>
                  </a:cubicBezTo>
                  <a:cubicBezTo>
                    <a:pt x="332986" y="1410076"/>
                    <a:pt x="326156" y="1369219"/>
                    <a:pt x="314278" y="1329789"/>
                  </a:cubicBezTo>
                  <a:cubicBezTo>
                    <a:pt x="290580" y="1260763"/>
                    <a:pt x="269881" y="1190817"/>
                    <a:pt x="249183" y="1120811"/>
                  </a:cubicBezTo>
                  <a:cubicBezTo>
                    <a:pt x="232998" y="1064087"/>
                    <a:pt x="223050" y="1005847"/>
                    <a:pt x="207964" y="948826"/>
                  </a:cubicBezTo>
                  <a:cubicBezTo>
                    <a:pt x="191899" y="890557"/>
                    <a:pt x="175476" y="832347"/>
                    <a:pt x="162321" y="773306"/>
                  </a:cubicBezTo>
                  <a:cubicBezTo>
                    <a:pt x="133842" y="659293"/>
                    <a:pt x="104858" y="545340"/>
                    <a:pt x="73321" y="432130"/>
                  </a:cubicBezTo>
                  <a:cubicBezTo>
                    <a:pt x="49593" y="345514"/>
                    <a:pt x="19303" y="261215"/>
                    <a:pt x="0" y="173381"/>
                  </a:cubicBezTo>
                  <a:cubicBezTo>
                    <a:pt x="1069" y="173767"/>
                    <a:pt x="2138" y="172133"/>
                    <a:pt x="1069" y="171212"/>
                  </a:cubicBezTo>
                  <a:cubicBezTo>
                    <a:pt x="950" y="171093"/>
                    <a:pt x="772" y="170974"/>
                    <a:pt x="624" y="170826"/>
                  </a:cubicBezTo>
                  <a:cubicBezTo>
                    <a:pt x="1158" y="170915"/>
                    <a:pt x="1722" y="170944"/>
                    <a:pt x="2316" y="171004"/>
                  </a:cubicBezTo>
                  <a:cubicBezTo>
                    <a:pt x="87605" y="154364"/>
                    <a:pt x="172685" y="134515"/>
                    <a:pt x="257795" y="116063"/>
                  </a:cubicBezTo>
                  <a:cubicBezTo>
                    <a:pt x="306557" y="106049"/>
                    <a:pt x="356150" y="100998"/>
                    <a:pt x="405416" y="94193"/>
                  </a:cubicBezTo>
                  <a:cubicBezTo>
                    <a:pt x="507869" y="79574"/>
                    <a:pt x="609431" y="59606"/>
                    <a:pt x="711319" y="41600"/>
                  </a:cubicBezTo>
                  <a:cubicBezTo>
                    <a:pt x="773088" y="30308"/>
                    <a:pt x="835332" y="22077"/>
                    <a:pt x="896952" y="10043"/>
                  </a:cubicBezTo>
                  <a:cubicBezTo>
                    <a:pt x="911800" y="7785"/>
                    <a:pt x="926767" y="6299"/>
                    <a:pt x="941675" y="4249"/>
                  </a:cubicBezTo>
                  <a:cubicBezTo>
                    <a:pt x="947198" y="3328"/>
                    <a:pt x="955157" y="3090"/>
                    <a:pt x="959908" y="0"/>
                  </a:cubicBezTo>
                  <a:cubicBezTo>
                    <a:pt x="960027" y="594"/>
                    <a:pt x="960146" y="1218"/>
                    <a:pt x="960235" y="1813"/>
                  </a:cubicBezTo>
                  <a:cubicBezTo>
                    <a:pt x="963442" y="18215"/>
                    <a:pt x="966442" y="33933"/>
                    <a:pt x="971015" y="50692"/>
                  </a:cubicBezTo>
                  <a:cubicBezTo>
                    <a:pt x="988684" y="109793"/>
                    <a:pt x="1008937" y="168122"/>
                    <a:pt x="1022716" y="228352"/>
                  </a:cubicBezTo>
                  <a:cubicBezTo>
                    <a:pt x="1034922" y="279460"/>
                    <a:pt x="1053660" y="328636"/>
                    <a:pt x="1067766" y="379180"/>
                  </a:cubicBezTo>
                  <a:cubicBezTo>
                    <a:pt x="1097611" y="483000"/>
                    <a:pt x="1131049" y="585722"/>
                    <a:pt x="1164933" y="688264"/>
                  </a:cubicBezTo>
                  <a:cubicBezTo>
                    <a:pt x="1177494" y="727071"/>
                    <a:pt x="1192877" y="764956"/>
                    <a:pt x="1204637" y="804060"/>
                  </a:cubicBezTo>
                  <a:cubicBezTo>
                    <a:pt x="1217971" y="848393"/>
                    <a:pt x="1231690" y="892637"/>
                    <a:pt x="1249389" y="935455"/>
                  </a:cubicBezTo>
                  <a:cubicBezTo>
                    <a:pt x="1259308" y="961781"/>
                    <a:pt x="1267267" y="988791"/>
                    <a:pt x="1276473" y="1015385"/>
                  </a:cubicBezTo>
                  <a:cubicBezTo>
                    <a:pt x="1287282" y="1044802"/>
                    <a:pt x="1300556" y="1073268"/>
                    <a:pt x="1310653" y="1102982"/>
                  </a:cubicBezTo>
                  <a:cubicBezTo>
                    <a:pt x="1316919" y="1121019"/>
                    <a:pt x="1321789" y="1139501"/>
                    <a:pt x="1327640" y="1157686"/>
                  </a:cubicBezTo>
                  <a:cubicBezTo>
                    <a:pt x="1334321" y="1178783"/>
                    <a:pt x="1342904" y="1199315"/>
                    <a:pt x="1349080" y="1220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5205575" y="3914388"/>
              <a:ext cx="81903" cy="95889"/>
            </a:xfrm>
            <a:custGeom>
              <a:rect b="b" l="l" r="r" t="t"/>
              <a:pathLst>
                <a:path extrusionOk="0" h="191779" w="163805">
                  <a:moveTo>
                    <a:pt x="143107" y="0"/>
                  </a:moveTo>
                  <a:cubicBezTo>
                    <a:pt x="150116" y="802"/>
                    <a:pt x="156857" y="2615"/>
                    <a:pt x="163806" y="3893"/>
                  </a:cubicBezTo>
                  <a:cubicBezTo>
                    <a:pt x="160628" y="41213"/>
                    <a:pt x="139217" y="72740"/>
                    <a:pt x="124102" y="106109"/>
                  </a:cubicBezTo>
                  <a:cubicBezTo>
                    <a:pt x="113530" y="123818"/>
                    <a:pt x="88436" y="190080"/>
                    <a:pt x="68510" y="191536"/>
                  </a:cubicBezTo>
                  <a:cubicBezTo>
                    <a:pt x="54523" y="193200"/>
                    <a:pt x="42080" y="186039"/>
                    <a:pt x="30676" y="178878"/>
                  </a:cubicBezTo>
                  <a:cubicBezTo>
                    <a:pt x="20461" y="172876"/>
                    <a:pt x="9948" y="167468"/>
                    <a:pt x="0" y="161020"/>
                  </a:cubicBezTo>
                  <a:cubicBezTo>
                    <a:pt x="119" y="153859"/>
                    <a:pt x="6860" y="148718"/>
                    <a:pt x="8909" y="142152"/>
                  </a:cubicBezTo>
                  <a:cubicBezTo>
                    <a:pt x="18382" y="151422"/>
                    <a:pt x="29073" y="164318"/>
                    <a:pt x="43832" y="161763"/>
                  </a:cubicBezTo>
                  <a:cubicBezTo>
                    <a:pt x="55829" y="159148"/>
                    <a:pt x="66758" y="151868"/>
                    <a:pt x="73914" y="141884"/>
                  </a:cubicBezTo>
                  <a:cubicBezTo>
                    <a:pt x="84991" y="126403"/>
                    <a:pt x="90366" y="107862"/>
                    <a:pt x="98978" y="91073"/>
                  </a:cubicBezTo>
                  <a:cubicBezTo>
                    <a:pt x="114124" y="60973"/>
                    <a:pt x="129922" y="30992"/>
                    <a:pt x="143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5076886" y="3510753"/>
              <a:ext cx="391904" cy="146000"/>
            </a:xfrm>
            <a:custGeom>
              <a:rect b="b" l="l" r="r" t="t"/>
              <a:pathLst>
                <a:path extrusionOk="0" h="291999" w="783808">
                  <a:moveTo>
                    <a:pt x="737274" y="0"/>
                  </a:moveTo>
                  <a:cubicBezTo>
                    <a:pt x="751736" y="52356"/>
                    <a:pt x="778552" y="101443"/>
                    <a:pt x="783808" y="156177"/>
                  </a:cubicBezTo>
                  <a:cubicBezTo>
                    <a:pt x="707578" y="177630"/>
                    <a:pt x="629713" y="191150"/>
                    <a:pt x="551493" y="203422"/>
                  </a:cubicBezTo>
                  <a:cubicBezTo>
                    <a:pt x="473332" y="220270"/>
                    <a:pt x="393389" y="225529"/>
                    <a:pt x="314485" y="237801"/>
                  </a:cubicBezTo>
                  <a:cubicBezTo>
                    <a:pt x="263526" y="245586"/>
                    <a:pt x="213725" y="258927"/>
                    <a:pt x="163449" y="269862"/>
                  </a:cubicBezTo>
                  <a:cubicBezTo>
                    <a:pt x="129387" y="277231"/>
                    <a:pt x="94227" y="278390"/>
                    <a:pt x="61739" y="291999"/>
                  </a:cubicBezTo>
                  <a:cubicBezTo>
                    <a:pt x="58502" y="284095"/>
                    <a:pt x="54671" y="276459"/>
                    <a:pt x="51405" y="268555"/>
                  </a:cubicBezTo>
                  <a:cubicBezTo>
                    <a:pt x="41605" y="245259"/>
                    <a:pt x="34685" y="220923"/>
                    <a:pt x="26281" y="197093"/>
                  </a:cubicBezTo>
                  <a:cubicBezTo>
                    <a:pt x="19273" y="177957"/>
                    <a:pt x="9147" y="160099"/>
                    <a:pt x="0" y="141914"/>
                  </a:cubicBezTo>
                  <a:cubicBezTo>
                    <a:pt x="14789" y="140488"/>
                    <a:pt x="29013" y="134872"/>
                    <a:pt x="43297" y="130979"/>
                  </a:cubicBezTo>
                  <a:cubicBezTo>
                    <a:pt x="60373" y="126136"/>
                    <a:pt x="76765" y="123759"/>
                    <a:pt x="95088" y="120282"/>
                  </a:cubicBezTo>
                  <a:cubicBezTo>
                    <a:pt x="209449" y="99423"/>
                    <a:pt x="324731" y="83912"/>
                    <a:pt x="439329" y="64539"/>
                  </a:cubicBezTo>
                  <a:cubicBezTo>
                    <a:pt x="539644" y="48018"/>
                    <a:pt x="640612" y="32329"/>
                    <a:pt x="737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p19"/>
          <p:cNvGrpSpPr/>
          <p:nvPr/>
        </p:nvGrpSpPr>
        <p:grpSpPr>
          <a:xfrm rot="479462">
            <a:off x="2562160" y="-93061"/>
            <a:ext cx="1148446" cy="603886"/>
            <a:chOff x="5890455" y="1344046"/>
            <a:chExt cx="821270" cy="431848"/>
          </a:xfrm>
        </p:grpSpPr>
        <p:sp>
          <p:nvSpPr>
            <p:cNvPr id="725" name="Google Shape;725;p19"/>
            <p:cNvSpPr/>
            <p:nvPr/>
          </p:nvSpPr>
          <p:spPr>
            <a:xfrm>
              <a:off x="5890455" y="1344046"/>
              <a:ext cx="821270" cy="431848"/>
            </a:xfrm>
            <a:custGeom>
              <a:rect b="b" l="l" r="r" t="t"/>
              <a:pathLst>
                <a:path extrusionOk="0" h="863695" w="1642540">
                  <a:moveTo>
                    <a:pt x="1642398" y="436891"/>
                  </a:moveTo>
                  <a:cubicBezTo>
                    <a:pt x="1638850" y="424847"/>
                    <a:pt x="1623377" y="418350"/>
                    <a:pt x="1614836" y="408964"/>
                  </a:cubicBezTo>
                  <a:cubicBezTo>
                    <a:pt x="1545356" y="345627"/>
                    <a:pt x="1473676" y="284621"/>
                    <a:pt x="1397297" y="229685"/>
                  </a:cubicBezTo>
                  <a:cubicBezTo>
                    <a:pt x="1312410" y="169991"/>
                    <a:pt x="1223450" y="113514"/>
                    <a:pt x="1126835" y="74757"/>
                  </a:cubicBezTo>
                  <a:cubicBezTo>
                    <a:pt x="1011561" y="28321"/>
                    <a:pt x="890078" y="1641"/>
                    <a:pt x="765573" y="0"/>
                  </a:cubicBezTo>
                  <a:cubicBezTo>
                    <a:pt x="553422" y="1706"/>
                    <a:pt x="388050" y="32423"/>
                    <a:pt x="219130" y="169040"/>
                  </a:cubicBezTo>
                  <a:cubicBezTo>
                    <a:pt x="149716" y="221547"/>
                    <a:pt x="85263" y="280814"/>
                    <a:pt x="29252" y="347498"/>
                  </a:cubicBezTo>
                  <a:cubicBezTo>
                    <a:pt x="18936" y="361150"/>
                    <a:pt x="5205" y="375425"/>
                    <a:pt x="2971" y="392917"/>
                  </a:cubicBezTo>
                  <a:cubicBezTo>
                    <a:pt x="2971" y="393245"/>
                    <a:pt x="3069" y="393540"/>
                    <a:pt x="3135" y="393835"/>
                  </a:cubicBezTo>
                  <a:cubicBezTo>
                    <a:pt x="-2318" y="402959"/>
                    <a:pt x="671" y="415068"/>
                    <a:pt x="2248" y="425110"/>
                  </a:cubicBezTo>
                  <a:cubicBezTo>
                    <a:pt x="28529" y="518966"/>
                    <a:pt x="107864" y="587028"/>
                    <a:pt x="185162" y="641012"/>
                  </a:cubicBezTo>
                  <a:cubicBezTo>
                    <a:pt x="248170" y="684166"/>
                    <a:pt x="314135" y="720921"/>
                    <a:pt x="384239" y="752032"/>
                  </a:cubicBezTo>
                  <a:cubicBezTo>
                    <a:pt x="414363" y="764010"/>
                    <a:pt x="445605" y="773133"/>
                    <a:pt x="475828" y="784914"/>
                  </a:cubicBezTo>
                  <a:cubicBezTo>
                    <a:pt x="500269" y="794037"/>
                    <a:pt x="524217" y="804801"/>
                    <a:pt x="549480" y="811463"/>
                  </a:cubicBezTo>
                  <a:cubicBezTo>
                    <a:pt x="602665" y="824655"/>
                    <a:pt x="656606" y="835058"/>
                    <a:pt x="711073" y="841950"/>
                  </a:cubicBezTo>
                  <a:cubicBezTo>
                    <a:pt x="771716" y="853370"/>
                    <a:pt x="833148" y="862493"/>
                    <a:pt x="894973" y="863412"/>
                  </a:cubicBezTo>
                  <a:cubicBezTo>
                    <a:pt x="961595" y="865545"/>
                    <a:pt x="1027592" y="855667"/>
                    <a:pt x="1090009" y="832039"/>
                  </a:cubicBezTo>
                  <a:cubicBezTo>
                    <a:pt x="1168359" y="807328"/>
                    <a:pt x="1243522" y="772903"/>
                    <a:pt x="1315170" y="732867"/>
                  </a:cubicBezTo>
                  <a:cubicBezTo>
                    <a:pt x="1357055" y="707630"/>
                    <a:pt x="1396870" y="679080"/>
                    <a:pt x="1435897" y="649577"/>
                  </a:cubicBezTo>
                  <a:cubicBezTo>
                    <a:pt x="1469438" y="627754"/>
                    <a:pt x="1498708" y="601140"/>
                    <a:pt x="1523083" y="569439"/>
                  </a:cubicBezTo>
                  <a:cubicBezTo>
                    <a:pt x="1545586" y="545154"/>
                    <a:pt x="1572294" y="525136"/>
                    <a:pt x="1593220" y="499342"/>
                  </a:cubicBezTo>
                  <a:cubicBezTo>
                    <a:pt x="1607839" y="483097"/>
                    <a:pt x="1625447" y="468888"/>
                    <a:pt x="1637043" y="450051"/>
                  </a:cubicBezTo>
                  <a:cubicBezTo>
                    <a:pt x="1637339" y="449591"/>
                    <a:pt x="1637503" y="449099"/>
                    <a:pt x="1637733" y="448607"/>
                  </a:cubicBezTo>
                  <a:cubicBezTo>
                    <a:pt x="1641018" y="445785"/>
                    <a:pt x="1643121" y="441584"/>
                    <a:pt x="1642398" y="436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6139906" y="1398942"/>
              <a:ext cx="312871" cy="291540"/>
            </a:xfrm>
            <a:custGeom>
              <a:rect b="b" l="l" r="r" t="t"/>
              <a:pathLst>
                <a:path extrusionOk="0" h="583080" w="625742">
                  <a:moveTo>
                    <a:pt x="460886" y="345804"/>
                  </a:moveTo>
                  <a:cubicBezTo>
                    <a:pt x="480859" y="299171"/>
                    <a:pt x="475866" y="241939"/>
                    <a:pt x="450439" y="198095"/>
                  </a:cubicBezTo>
                  <a:cubicBezTo>
                    <a:pt x="422122" y="146245"/>
                    <a:pt x="370874" y="114544"/>
                    <a:pt x="310954" y="125373"/>
                  </a:cubicBezTo>
                  <a:cubicBezTo>
                    <a:pt x="293773" y="128885"/>
                    <a:pt x="242230" y="144374"/>
                    <a:pt x="238551" y="162522"/>
                  </a:cubicBezTo>
                  <a:cubicBezTo>
                    <a:pt x="201626" y="190252"/>
                    <a:pt x="183230" y="235178"/>
                    <a:pt x="180733" y="280334"/>
                  </a:cubicBezTo>
                  <a:cubicBezTo>
                    <a:pt x="175477" y="361786"/>
                    <a:pt x="241179" y="424827"/>
                    <a:pt x="320087" y="430898"/>
                  </a:cubicBezTo>
                  <a:cubicBezTo>
                    <a:pt x="378956" y="434213"/>
                    <a:pt x="436511" y="399361"/>
                    <a:pt x="460886" y="345804"/>
                  </a:cubicBezTo>
                  <a:close/>
                  <a:moveTo>
                    <a:pt x="622283" y="212075"/>
                  </a:moveTo>
                  <a:cubicBezTo>
                    <a:pt x="628557" y="239576"/>
                    <a:pt x="624977" y="267700"/>
                    <a:pt x="621856" y="295332"/>
                  </a:cubicBezTo>
                  <a:cubicBezTo>
                    <a:pt x="620312" y="317910"/>
                    <a:pt x="615515" y="340028"/>
                    <a:pt x="608288" y="361425"/>
                  </a:cubicBezTo>
                  <a:cubicBezTo>
                    <a:pt x="592027" y="403890"/>
                    <a:pt x="566962" y="446683"/>
                    <a:pt x="538907" y="482815"/>
                  </a:cubicBezTo>
                  <a:cubicBezTo>
                    <a:pt x="489105" y="535354"/>
                    <a:pt x="419757" y="571650"/>
                    <a:pt x="348174" y="582512"/>
                  </a:cubicBezTo>
                  <a:cubicBezTo>
                    <a:pt x="348339" y="582480"/>
                    <a:pt x="348569" y="582480"/>
                    <a:pt x="348733" y="582447"/>
                  </a:cubicBezTo>
                  <a:cubicBezTo>
                    <a:pt x="349291" y="582414"/>
                    <a:pt x="349817" y="582381"/>
                    <a:pt x="350375" y="582348"/>
                  </a:cubicBezTo>
                  <a:cubicBezTo>
                    <a:pt x="341637" y="583103"/>
                    <a:pt x="333194" y="583267"/>
                    <a:pt x="324127" y="582873"/>
                  </a:cubicBezTo>
                  <a:cubicBezTo>
                    <a:pt x="270942" y="580970"/>
                    <a:pt x="219530" y="567876"/>
                    <a:pt x="169827" y="548875"/>
                  </a:cubicBezTo>
                  <a:cubicBezTo>
                    <a:pt x="119827" y="521046"/>
                    <a:pt x="74197" y="480846"/>
                    <a:pt x="46340" y="430406"/>
                  </a:cubicBezTo>
                  <a:cubicBezTo>
                    <a:pt x="29060" y="395916"/>
                    <a:pt x="7970" y="360473"/>
                    <a:pt x="1991" y="321323"/>
                  </a:cubicBezTo>
                  <a:cubicBezTo>
                    <a:pt x="-6189" y="254573"/>
                    <a:pt x="11452" y="185789"/>
                    <a:pt x="43613" y="127145"/>
                  </a:cubicBezTo>
                  <a:cubicBezTo>
                    <a:pt x="58068" y="100760"/>
                    <a:pt x="80768" y="80873"/>
                    <a:pt x="105701" y="64629"/>
                  </a:cubicBezTo>
                  <a:cubicBezTo>
                    <a:pt x="127909" y="49271"/>
                    <a:pt x="151529" y="35685"/>
                    <a:pt x="177349" y="27448"/>
                  </a:cubicBezTo>
                  <a:cubicBezTo>
                    <a:pt x="224556" y="9956"/>
                    <a:pt x="276165" y="-1989"/>
                    <a:pt x="327183" y="275"/>
                  </a:cubicBezTo>
                  <a:cubicBezTo>
                    <a:pt x="357241" y="-20"/>
                    <a:pt x="394429" y="2638"/>
                    <a:pt x="429251" y="10973"/>
                  </a:cubicBezTo>
                  <a:cubicBezTo>
                    <a:pt x="430827" y="14288"/>
                    <a:pt x="433784" y="16913"/>
                    <a:pt x="437529" y="17996"/>
                  </a:cubicBezTo>
                  <a:cubicBezTo>
                    <a:pt x="463448" y="24330"/>
                    <a:pt x="488415" y="34897"/>
                    <a:pt x="510097" y="50387"/>
                  </a:cubicBezTo>
                  <a:cubicBezTo>
                    <a:pt x="511904" y="59772"/>
                    <a:pt x="523303" y="62955"/>
                    <a:pt x="529577" y="69223"/>
                  </a:cubicBezTo>
                  <a:cubicBezTo>
                    <a:pt x="535918" y="74802"/>
                    <a:pt x="542159" y="80972"/>
                    <a:pt x="548500" y="87109"/>
                  </a:cubicBezTo>
                  <a:cubicBezTo>
                    <a:pt x="583092" y="120976"/>
                    <a:pt x="611705" y="164228"/>
                    <a:pt x="622283" y="2120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5897328" y="1357118"/>
              <a:ext cx="798788" cy="405506"/>
            </a:xfrm>
            <a:custGeom>
              <a:rect b="b" l="l" r="r" t="t"/>
              <a:pathLst>
                <a:path extrusionOk="0" h="811012" w="1597575">
                  <a:moveTo>
                    <a:pt x="1134179" y="372940"/>
                  </a:moveTo>
                  <a:cubicBezTo>
                    <a:pt x="1147353" y="298413"/>
                    <a:pt x="1121926" y="234486"/>
                    <a:pt x="1075770" y="176695"/>
                  </a:cubicBezTo>
                  <a:cubicBezTo>
                    <a:pt x="1066342" y="167605"/>
                    <a:pt x="1038715" y="134394"/>
                    <a:pt x="1018741" y="122810"/>
                  </a:cubicBezTo>
                  <a:cubicBezTo>
                    <a:pt x="1001462" y="105548"/>
                    <a:pt x="979287" y="93242"/>
                    <a:pt x="956554" y="84644"/>
                  </a:cubicBezTo>
                  <a:cubicBezTo>
                    <a:pt x="948046" y="82773"/>
                    <a:pt x="935760" y="75915"/>
                    <a:pt x="926101" y="76144"/>
                  </a:cubicBezTo>
                  <a:cubicBezTo>
                    <a:pt x="893776" y="66398"/>
                    <a:pt x="858954" y="61771"/>
                    <a:pt x="832213" y="60524"/>
                  </a:cubicBezTo>
                  <a:cubicBezTo>
                    <a:pt x="780966" y="58062"/>
                    <a:pt x="729094" y="60819"/>
                    <a:pt x="680573" y="78704"/>
                  </a:cubicBezTo>
                  <a:cubicBezTo>
                    <a:pt x="649529" y="87860"/>
                    <a:pt x="618846" y="98788"/>
                    <a:pt x="591777" y="116969"/>
                  </a:cubicBezTo>
                  <a:cubicBezTo>
                    <a:pt x="565234" y="133869"/>
                    <a:pt x="538230" y="151755"/>
                    <a:pt x="519636" y="177647"/>
                  </a:cubicBezTo>
                  <a:cubicBezTo>
                    <a:pt x="477029" y="238490"/>
                    <a:pt x="456333" y="314953"/>
                    <a:pt x="459191" y="388922"/>
                  </a:cubicBezTo>
                  <a:cubicBezTo>
                    <a:pt x="460505" y="432700"/>
                    <a:pt x="480412" y="472441"/>
                    <a:pt x="500057" y="510640"/>
                  </a:cubicBezTo>
                  <a:cubicBezTo>
                    <a:pt x="529130" y="572730"/>
                    <a:pt x="581988" y="621955"/>
                    <a:pt x="641251" y="655264"/>
                  </a:cubicBezTo>
                  <a:cubicBezTo>
                    <a:pt x="696605" y="677678"/>
                    <a:pt x="755835" y="692019"/>
                    <a:pt x="815722" y="693069"/>
                  </a:cubicBezTo>
                  <a:cubicBezTo>
                    <a:pt x="821832" y="693036"/>
                    <a:pt x="828008" y="693233"/>
                    <a:pt x="834086" y="692544"/>
                  </a:cubicBezTo>
                  <a:cubicBezTo>
                    <a:pt x="857706" y="691231"/>
                    <a:pt x="880669" y="683913"/>
                    <a:pt x="902547" y="675151"/>
                  </a:cubicBezTo>
                  <a:cubicBezTo>
                    <a:pt x="950904" y="657725"/>
                    <a:pt x="996107" y="631242"/>
                    <a:pt x="1033130" y="595406"/>
                  </a:cubicBezTo>
                  <a:cubicBezTo>
                    <a:pt x="1047617" y="580967"/>
                    <a:pt x="1060068" y="564657"/>
                    <a:pt x="1070252" y="546935"/>
                  </a:cubicBezTo>
                  <a:cubicBezTo>
                    <a:pt x="1104187" y="494264"/>
                    <a:pt x="1131946" y="436638"/>
                    <a:pt x="1134179" y="372940"/>
                  </a:cubicBezTo>
                  <a:close/>
                  <a:moveTo>
                    <a:pt x="1597575" y="414257"/>
                  </a:moveTo>
                  <a:cubicBezTo>
                    <a:pt x="1593961" y="419212"/>
                    <a:pt x="1590644" y="424824"/>
                    <a:pt x="1586537" y="428204"/>
                  </a:cubicBezTo>
                  <a:cubicBezTo>
                    <a:pt x="1561209" y="453014"/>
                    <a:pt x="1537425" y="482056"/>
                    <a:pt x="1509994" y="505192"/>
                  </a:cubicBezTo>
                  <a:cubicBezTo>
                    <a:pt x="1487590" y="524784"/>
                    <a:pt x="1472511" y="549331"/>
                    <a:pt x="1450140" y="569317"/>
                  </a:cubicBezTo>
                  <a:cubicBezTo>
                    <a:pt x="1377802" y="625335"/>
                    <a:pt x="1304446" y="679844"/>
                    <a:pt x="1221070" y="719191"/>
                  </a:cubicBezTo>
                  <a:cubicBezTo>
                    <a:pt x="1144429" y="755487"/>
                    <a:pt x="1064995" y="786630"/>
                    <a:pt x="981850" y="804811"/>
                  </a:cubicBezTo>
                  <a:cubicBezTo>
                    <a:pt x="913421" y="815640"/>
                    <a:pt x="843514" y="810685"/>
                    <a:pt x="775086" y="802152"/>
                  </a:cubicBezTo>
                  <a:cubicBezTo>
                    <a:pt x="700350" y="789682"/>
                    <a:pt x="626238" y="780067"/>
                    <a:pt x="552290" y="762477"/>
                  </a:cubicBezTo>
                  <a:cubicBezTo>
                    <a:pt x="522790" y="755552"/>
                    <a:pt x="495097" y="742984"/>
                    <a:pt x="466746" y="732515"/>
                  </a:cubicBezTo>
                  <a:cubicBezTo>
                    <a:pt x="429231" y="718076"/>
                    <a:pt x="390072" y="708001"/>
                    <a:pt x="354068" y="689853"/>
                  </a:cubicBezTo>
                  <a:cubicBezTo>
                    <a:pt x="226047" y="626385"/>
                    <a:pt x="32030" y="519238"/>
                    <a:pt x="1281" y="368477"/>
                  </a:cubicBezTo>
                  <a:cubicBezTo>
                    <a:pt x="1084" y="367558"/>
                    <a:pt x="624" y="366738"/>
                    <a:pt x="0" y="366082"/>
                  </a:cubicBezTo>
                  <a:cubicBezTo>
                    <a:pt x="76740" y="276984"/>
                    <a:pt x="165635" y="198551"/>
                    <a:pt x="262151" y="131080"/>
                  </a:cubicBezTo>
                  <a:cubicBezTo>
                    <a:pt x="373483" y="49103"/>
                    <a:pt x="510504" y="11101"/>
                    <a:pt x="647427" y="3947"/>
                  </a:cubicBezTo>
                  <a:cubicBezTo>
                    <a:pt x="693287" y="1716"/>
                    <a:pt x="743384" y="-1828"/>
                    <a:pt x="790164" y="1125"/>
                  </a:cubicBezTo>
                  <a:cubicBezTo>
                    <a:pt x="859841" y="7196"/>
                    <a:pt x="929879" y="16221"/>
                    <a:pt x="997092" y="36141"/>
                  </a:cubicBezTo>
                  <a:cubicBezTo>
                    <a:pt x="1052906" y="53829"/>
                    <a:pt x="1108720" y="72830"/>
                    <a:pt x="1161380" y="98657"/>
                  </a:cubicBezTo>
                  <a:cubicBezTo>
                    <a:pt x="1202641" y="119135"/>
                    <a:pt x="1241832" y="143353"/>
                    <a:pt x="1281450" y="166818"/>
                  </a:cubicBezTo>
                  <a:cubicBezTo>
                    <a:pt x="1396002" y="236750"/>
                    <a:pt x="1497248" y="325586"/>
                    <a:pt x="1597575" y="4142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19"/>
          <p:cNvGrpSpPr/>
          <p:nvPr/>
        </p:nvGrpSpPr>
        <p:grpSpPr>
          <a:xfrm rot="684281">
            <a:off x="8252117" y="283170"/>
            <a:ext cx="596734" cy="625450"/>
            <a:chOff x="4025097" y="1131682"/>
            <a:chExt cx="708689" cy="742792"/>
          </a:xfrm>
        </p:grpSpPr>
        <p:sp>
          <p:nvSpPr>
            <p:cNvPr id="729" name="Google Shape;729;p19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19"/>
          <p:cNvGrpSpPr/>
          <p:nvPr/>
        </p:nvGrpSpPr>
        <p:grpSpPr>
          <a:xfrm rot="-984615">
            <a:off x="3941844" y="3838343"/>
            <a:ext cx="721091" cy="1148262"/>
            <a:chOff x="6940514" y="1188395"/>
            <a:chExt cx="466493" cy="742842"/>
          </a:xfrm>
        </p:grpSpPr>
        <p:sp>
          <p:nvSpPr>
            <p:cNvPr id="732" name="Google Shape;732;p19"/>
            <p:cNvSpPr/>
            <p:nvPr/>
          </p:nvSpPr>
          <p:spPr>
            <a:xfrm>
              <a:off x="6940514" y="1188395"/>
              <a:ext cx="466493" cy="742842"/>
            </a:xfrm>
            <a:custGeom>
              <a:rect b="b" l="l" r="r" t="t"/>
              <a:pathLst>
                <a:path extrusionOk="0" h="1485683" w="932986">
                  <a:moveTo>
                    <a:pt x="889886" y="261953"/>
                  </a:moveTo>
                  <a:cubicBezTo>
                    <a:pt x="871187" y="223444"/>
                    <a:pt x="844446" y="189124"/>
                    <a:pt x="814737" y="158400"/>
                  </a:cubicBezTo>
                  <a:cubicBezTo>
                    <a:pt x="789034" y="129072"/>
                    <a:pt x="755734" y="108064"/>
                    <a:pt x="723621" y="86522"/>
                  </a:cubicBezTo>
                  <a:cubicBezTo>
                    <a:pt x="690854" y="66078"/>
                    <a:pt x="654052" y="53480"/>
                    <a:pt x="618822" y="38207"/>
                  </a:cubicBezTo>
                  <a:cubicBezTo>
                    <a:pt x="589796" y="24657"/>
                    <a:pt x="559730" y="13039"/>
                    <a:pt x="527943" y="8017"/>
                  </a:cubicBezTo>
                  <a:cubicBezTo>
                    <a:pt x="466032" y="-3333"/>
                    <a:pt x="402725" y="-2293"/>
                    <a:pt x="340903" y="8998"/>
                  </a:cubicBezTo>
                  <a:cubicBezTo>
                    <a:pt x="310511" y="13188"/>
                    <a:pt x="280089" y="18417"/>
                    <a:pt x="251360" y="29560"/>
                  </a:cubicBezTo>
                  <a:cubicBezTo>
                    <a:pt x="222066" y="40287"/>
                    <a:pt x="194167" y="54728"/>
                    <a:pt x="168108" y="71843"/>
                  </a:cubicBezTo>
                  <a:cubicBezTo>
                    <a:pt x="142821" y="88988"/>
                    <a:pt x="116229" y="104974"/>
                    <a:pt x="94948" y="127200"/>
                  </a:cubicBezTo>
                  <a:cubicBezTo>
                    <a:pt x="48411" y="170434"/>
                    <a:pt x="34165" y="234081"/>
                    <a:pt x="22322" y="294044"/>
                  </a:cubicBezTo>
                  <a:cubicBezTo>
                    <a:pt x="2140" y="386276"/>
                    <a:pt x="-5339" y="481628"/>
                    <a:pt x="3951" y="575732"/>
                  </a:cubicBezTo>
                  <a:cubicBezTo>
                    <a:pt x="19087" y="700174"/>
                    <a:pt x="33898" y="826459"/>
                    <a:pt x="81088" y="943591"/>
                  </a:cubicBezTo>
                  <a:cubicBezTo>
                    <a:pt x="96670" y="982100"/>
                    <a:pt x="107859" y="1022125"/>
                    <a:pt x="123856" y="1060991"/>
                  </a:cubicBezTo>
                  <a:cubicBezTo>
                    <a:pt x="141070" y="1100273"/>
                    <a:pt x="162499" y="1136762"/>
                    <a:pt x="179446" y="1176549"/>
                  </a:cubicBezTo>
                  <a:cubicBezTo>
                    <a:pt x="214260" y="1247387"/>
                    <a:pt x="254149" y="1316115"/>
                    <a:pt x="299826" y="1380505"/>
                  </a:cubicBezTo>
                  <a:cubicBezTo>
                    <a:pt x="319088" y="1409060"/>
                    <a:pt x="333958" y="1441062"/>
                    <a:pt x="358711" y="1465428"/>
                  </a:cubicBezTo>
                  <a:cubicBezTo>
                    <a:pt x="354348" y="1471044"/>
                    <a:pt x="354674" y="1480433"/>
                    <a:pt x="361352" y="1484118"/>
                  </a:cubicBezTo>
                  <a:cubicBezTo>
                    <a:pt x="367674" y="1488040"/>
                    <a:pt x="375569" y="1484058"/>
                    <a:pt x="378833" y="1478086"/>
                  </a:cubicBezTo>
                  <a:cubicBezTo>
                    <a:pt x="402102" y="1450571"/>
                    <a:pt x="422878" y="1421065"/>
                    <a:pt x="443238" y="1391321"/>
                  </a:cubicBezTo>
                  <a:cubicBezTo>
                    <a:pt x="479744" y="1343036"/>
                    <a:pt x="517199" y="1295494"/>
                    <a:pt x="554625" y="1247951"/>
                  </a:cubicBezTo>
                  <a:cubicBezTo>
                    <a:pt x="575401" y="1215979"/>
                    <a:pt x="600213" y="1186919"/>
                    <a:pt x="621137" y="1155036"/>
                  </a:cubicBezTo>
                  <a:cubicBezTo>
                    <a:pt x="654823" y="1104344"/>
                    <a:pt x="691567" y="1055642"/>
                    <a:pt x="727420" y="1006466"/>
                  </a:cubicBezTo>
                  <a:cubicBezTo>
                    <a:pt x="761551" y="954764"/>
                    <a:pt x="794585" y="901962"/>
                    <a:pt x="821741" y="846189"/>
                  </a:cubicBezTo>
                  <a:cubicBezTo>
                    <a:pt x="844891" y="803520"/>
                    <a:pt x="869258" y="758770"/>
                    <a:pt x="883089" y="711644"/>
                  </a:cubicBezTo>
                  <a:cubicBezTo>
                    <a:pt x="908257" y="646095"/>
                    <a:pt x="930339" y="578793"/>
                    <a:pt x="932654" y="507955"/>
                  </a:cubicBezTo>
                  <a:cubicBezTo>
                    <a:pt x="935236" y="424459"/>
                    <a:pt x="922978" y="338971"/>
                    <a:pt x="889886" y="26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6952599" y="1200302"/>
              <a:ext cx="442611" cy="715190"/>
            </a:xfrm>
            <a:custGeom>
              <a:rect b="b" l="l" r="r" t="t"/>
              <a:pathLst>
                <a:path extrusionOk="0" h="1430381" w="885222">
                  <a:moveTo>
                    <a:pt x="693841" y="582524"/>
                  </a:moveTo>
                  <a:cubicBezTo>
                    <a:pt x="738182" y="510675"/>
                    <a:pt x="739340" y="414372"/>
                    <a:pt x="699184" y="340355"/>
                  </a:cubicBezTo>
                  <a:cubicBezTo>
                    <a:pt x="682919" y="309363"/>
                    <a:pt x="664043" y="278996"/>
                    <a:pt x="639201" y="254155"/>
                  </a:cubicBezTo>
                  <a:cubicBezTo>
                    <a:pt x="620088" y="238911"/>
                    <a:pt x="598392" y="227174"/>
                    <a:pt x="578981" y="212288"/>
                  </a:cubicBezTo>
                  <a:cubicBezTo>
                    <a:pt x="562984" y="204948"/>
                    <a:pt x="507869" y="168489"/>
                    <a:pt x="494365" y="183792"/>
                  </a:cubicBezTo>
                  <a:cubicBezTo>
                    <a:pt x="463825" y="174135"/>
                    <a:pt x="432068" y="176898"/>
                    <a:pt x="400785" y="180880"/>
                  </a:cubicBezTo>
                  <a:cubicBezTo>
                    <a:pt x="352378" y="184446"/>
                    <a:pt x="307443" y="204770"/>
                    <a:pt x="268088" y="232553"/>
                  </a:cubicBezTo>
                  <a:cubicBezTo>
                    <a:pt x="183590" y="287910"/>
                    <a:pt x="165159" y="391998"/>
                    <a:pt x="192939" y="484141"/>
                  </a:cubicBezTo>
                  <a:cubicBezTo>
                    <a:pt x="209115" y="556762"/>
                    <a:pt x="243810" y="606027"/>
                    <a:pt x="305395" y="647657"/>
                  </a:cubicBezTo>
                  <a:cubicBezTo>
                    <a:pt x="363359" y="679659"/>
                    <a:pt x="429664" y="693802"/>
                    <a:pt x="495374" y="696952"/>
                  </a:cubicBezTo>
                  <a:cubicBezTo>
                    <a:pt x="575004" y="696239"/>
                    <a:pt x="650925" y="648489"/>
                    <a:pt x="693841" y="582524"/>
                  </a:cubicBezTo>
                  <a:close/>
                  <a:moveTo>
                    <a:pt x="875302" y="353815"/>
                  </a:moveTo>
                  <a:cubicBezTo>
                    <a:pt x="886105" y="410510"/>
                    <a:pt x="888569" y="469729"/>
                    <a:pt x="880288" y="527701"/>
                  </a:cubicBezTo>
                  <a:cubicBezTo>
                    <a:pt x="875065" y="571678"/>
                    <a:pt x="860967" y="613931"/>
                    <a:pt x="845266" y="655561"/>
                  </a:cubicBezTo>
                  <a:cubicBezTo>
                    <a:pt x="832623" y="690237"/>
                    <a:pt x="822235" y="725864"/>
                    <a:pt x="804605" y="758787"/>
                  </a:cubicBezTo>
                  <a:cubicBezTo>
                    <a:pt x="774748" y="814293"/>
                    <a:pt x="746404" y="872948"/>
                    <a:pt x="711382" y="925868"/>
                  </a:cubicBezTo>
                  <a:cubicBezTo>
                    <a:pt x="685650" y="970529"/>
                    <a:pt x="652082" y="1009900"/>
                    <a:pt x="623263" y="1052569"/>
                  </a:cubicBezTo>
                  <a:cubicBezTo>
                    <a:pt x="600529" y="1081837"/>
                    <a:pt x="580970" y="1113304"/>
                    <a:pt x="559601" y="1143553"/>
                  </a:cubicBezTo>
                  <a:cubicBezTo>
                    <a:pt x="537044" y="1170919"/>
                    <a:pt x="518910" y="1201495"/>
                    <a:pt x="496532" y="1229040"/>
                  </a:cubicBezTo>
                  <a:cubicBezTo>
                    <a:pt x="486826" y="1240807"/>
                    <a:pt x="477002" y="1252455"/>
                    <a:pt x="467861" y="1264667"/>
                  </a:cubicBezTo>
                  <a:cubicBezTo>
                    <a:pt x="450142" y="1289300"/>
                    <a:pt x="431237" y="1313012"/>
                    <a:pt x="412271" y="1336664"/>
                  </a:cubicBezTo>
                  <a:cubicBezTo>
                    <a:pt x="388676" y="1367477"/>
                    <a:pt x="368939" y="1401262"/>
                    <a:pt x="343177" y="1430382"/>
                  </a:cubicBezTo>
                  <a:cubicBezTo>
                    <a:pt x="340773" y="1426252"/>
                    <a:pt x="338518" y="1422062"/>
                    <a:pt x="335906" y="1418051"/>
                  </a:cubicBezTo>
                  <a:cubicBezTo>
                    <a:pt x="318988" y="1394933"/>
                    <a:pt x="307651" y="1368517"/>
                    <a:pt x="291950" y="1344627"/>
                  </a:cubicBezTo>
                  <a:cubicBezTo>
                    <a:pt x="270225" y="1312447"/>
                    <a:pt x="249152" y="1279881"/>
                    <a:pt x="230870" y="1245620"/>
                  </a:cubicBezTo>
                  <a:cubicBezTo>
                    <a:pt x="193770" y="1185271"/>
                    <a:pt x="166614" y="1119990"/>
                    <a:pt x="134441" y="1057026"/>
                  </a:cubicBezTo>
                  <a:cubicBezTo>
                    <a:pt x="109896" y="1008741"/>
                    <a:pt x="96807" y="954780"/>
                    <a:pt x="76269" y="904682"/>
                  </a:cubicBezTo>
                  <a:cubicBezTo>
                    <a:pt x="41336" y="814560"/>
                    <a:pt x="24211" y="718703"/>
                    <a:pt x="12874" y="622994"/>
                  </a:cubicBezTo>
                  <a:cubicBezTo>
                    <a:pt x="-12057" y="478733"/>
                    <a:pt x="-96" y="330371"/>
                    <a:pt x="42850" y="190656"/>
                  </a:cubicBezTo>
                  <a:cubicBezTo>
                    <a:pt x="59470" y="139488"/>
                    <a:pt x="101586" y="102970"/>
                    <a:pt x="145927" y="75366"/>
                  </a:cubicBezTo>
                  <a:cubicBezTo>
                    <a:pt x="168157" y="59944"/>
                    <a:pt x="192672" y="45860"/>
                    <a:pt x="217781" y="35252"/>
                  </a:cubicBezTo>
                  <a:cubicBezTo>
                    <a:pt x="254109" y="18790"/>
                    <a:pt x="291149" y="12491"/>
                    <a:pt x="330979" y="7172"/>
                  </a:cubicBezTo>
                  <a:cubicBezTo>
                    <a:pt x="395829" y="-4030"/>
                    <a:pt x="463943" y="-2396"/>
                    <a:pt x="527992" y="14096"/>
                  </a:cubicBezTo>
                  <a:cubicBezTo>
                    <a:pt x="564973" y="25149"/>
                    <a:pt x="599371" y="43245"/>
                    <a:pt x="635313" y="57181"/>
                  </a:cubicBezTo>
                  <a:cubicBezTo>
                    <a:pt x="687638" y="79704"/>
                    <a:pt x="737530" y="112122"/>
                    <a:pt x="776261" y="154197"/>
                  </a:cubicBezTo>
                  <a:cubicBezTo>
                    <a:pt x="835650" y="214189"/>
                    <a:pt x="859869" y="271924"/>
                    <a:pt x="875302" y="353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7054877" y="1299472"/>
              <a:ext cx="250008" cy="237304"/>
            </a:xfrm>
            <a:custGeom>
              <a:rect b="b" l="l" r="r" t="t"/>
              <a:pathLst>
                <a:path extrusionOk="0" h="474607" w="500016">
                  <a:moveTo>
                    <a:pt x="492134" y="202037"/>
                  </a:moveTo>
                  <a:cubicBezTo>
                    <a:pt x="508428" y="259415"/>
                    <a:pt x="499197" y="324280"/>
                    <a:pt x="466906" y="374883"/>
                  </a:cubicBezTo>
                  <a:cubicBezTo>
                    <a:pt x="430074" y="428992"/>
                    <a:pt x="369201" y="468066"/>
                    <a:pt x="303639" y="474425"/>
                  </a:cubicBezTo>
                  <a:cubicBezTo>
                    <a:pt x="268706" y="475851"/>
                    <a:pt x="234070" y="468631"/>
                    <a:pt x="199879" y="462242"/>
                  </a:cubicBezTo>
                  <a:cubicBezTo>
                    <a:pt x="172158" y="456062"/>
                    <a:pt x="144467" y="443909"/>
                    <a:pt x="118498" y="432112"/>
                  </a:cubicBezTo>
                  <a:cubicBezTo>
                    <a:pt x="93062" y="416958"/>
                    <a:pt x="71040" y="395029"/>
                    <a:pt x="51659" y="372684"/>
                  </a:cubicBezTo>
                  <a:cubicBezTo>
                    <a:pt x="31359" y="346566"/>
                    <a:pt x="20288" y="314772"/>
                    <a:pt x="12186" y="282978"/>
                  </a:cubicBezTo>
                  <a:cubicBezTo>
                    <a:pt x="3282" y="250114"/>
                    <a:pt x="-2595" y="216448"/>
                    <a:pt x="1145" y="182277"/>
                  </a:cubicBezTo>
                  <a:cubicBezTo>
                    <a:pt x="4944" y="120443"/>
                    <a:pt x="46258" y="67552"/>
                    <a:pt x="99711" y="38789"/>
                  </a:cubicBezTo>
                  <a:cubicBezTo>
                    <a:pt x="117726" y="28745"/>
                    <a:pt x="136365" y="19415"/>
                    <a:pt x="155864" y="12670"/>
                  </a:cubicBezTo>
                  <a:cubicBezTo>
                    <a:pt x="170882" y="8867"/>
                    <a:pt x="187384" y="6787"/>
                    <a:pt x="202966" y="4350"/>
                  </a:cubicBezTo>
                  <a:cubicBezTo>
                    <a:pt x="220952" y="2419"/>
                    <a:pt x="237453" y="-493"/>
                    <a:pt x="255795" y="71"/>
                  </a:cubicBezTo>
                  <a:cubicBezTo>
                    <a:pt x="270754" y="1468"/>
                    <a:pt x="285475" y="4647"/>
                    <a:pt x="300315" y="6965"/>
                  </a:cubicBezTo>
                  <a:cubicBezTo>
                    <a:pt x="323554" y="11422"/>
                    <a:pt x="343053" y="24259"/>
                    <a:pt x="364096" y="35639"/>
                  </a:cubicBezTo>
                  <a:cubicBezTo>
                    <a:pt x="383239" y="51655"/>
                    <a:pt x="406894" y="61193"/>
                    <a:pt x="424286" y="79348"/>
                  </a:cubicBezTo>
                  <a:cubicBezTo>
                    <a:pt x="454173" y="115094"/>
                    <a:pt x="481212" y="156278"/>
                    <a:pt x="492134" y="2020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orful Cute Simple Illustrative Doodles Student Resume Creative Presentation">
  <a:themeElements>
    <a:clrScheme name="Custom 347">
      <a:dk1>
        <a:srgbClr val="000000"/>
      </a:dk1>
      <a:lt1>
        <a:srgbClr val="FFFFFF"/>
      </a:lt1>
      <a:dk2>
        <a:srgbClr val="F1F1F1"/>
      </a:dk2>
      <a:lt2>
        <a:srgbClr val="99B83C"/>
      </a:lt2>
      <a:accent1>
        <a:srgbClr val="F48723"/>
      </a:accent1>
      <a:accent2>
        <a:srgbClr val="F2D925"/>
      </a:accent2>
      <a:accent3>
        <a:srgbClr val="2843FF"/>
      </a:accent3>
      <a:accent4>
        <a:srgbClr val="E03E26"/>
      </a:accent4>
      <a:accent5>
        <a:srgbClr val="888888"/>
      </a:accent5>
      <a:accent6>
        <a:srgbClr val="FFFFFF"/>
      </a:accent6>
      <a:hlink>
        <a:srgbClr val="2843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