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Poppins"/>
      <p:bold r:id="rId28"/>
      <p:boldItalic r:id="rId29"/>
    </p:embeddedFont>
    <p:embeddedFont>
      <p:font typeface="Knewave"/>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oppins-bold.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bold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Knewave-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26.png"/><Relationship Id="rId5"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25.png"/><Relationship Id="rId5" Type="http://schemas.openxmlformats.org/officeDocument/2006/relationships/image" Target="../media/image19.png"/><Relationship Id="rId6"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27.png"/><Relationship Id="rId11" Type="http://schemas.openxmlformats.org/officeDocument/2006/relationships/image" Target="../media/image34.png"/><Relationship Id="rId10" Type="http://schemas.openxmlformats.org/officeDocument/2006/relationships/image" Target="../media/image33.png"/><Relationship Id="rId12" Type="http://schemas.openxmlformats.org/officeDocument/2006/relationships/image" Target="../media/image36.png"/><Relationship Id="rId9" Type="http://schemas.openxmlformats.org/officeDocument/2006/relationships/image" Target="../media/image35.png"/><Relationship Id="rId5" Type="http://schemas.openxmlformats.org/officeDocument/2006/relationships/image" Target="../media/image32.png"/><Relationship Id="rId6" Type="http://schemas.openxmlformats.org/officeDocument/2006/relationships/image" Target="../media/image28.png"/><Relationship Id="rId7" Type="http://schemas.openxmlformats.org/officeDocument/2006/relationships/image" Target="../media/image31.png"/><Relationship Id="rId8" Type="http://schemas.openxmlformats.org/officeDocument/2006/relationships/image" Target="../media/image30.png"/></Relationships>
</file>

<file path=ppt/slides/_rels/slide21.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43.png"/><Relationship Id="rId13" Type="http://schemas.openxmlformats.org/officeDocument/2006/relationships/image" Target="../media/image45.png"/><Relationship Id="rId12"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38.png"/><Relationship Id="rId9"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41.png"/><Relationship Id="rId7" Type="http://schemas.openxmlformats.org/officeDocument/2006/relationships/image" Target="../media/image40.png"/><Relationship Id="rId8"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50" y="0"/>
            <a:ext cx="18288000" cy="10287000"/>
          </a:xfrm>
          <a:prstGeom prst="rect">
            <a:avLst/>
          </a:prstGeom>
          <a:noFill/>
          <a:ln>
            <a:noFill/>
          </a:ln>
        </p:spPr>
      </p:pic>
      <p:grpSp>
        <p:nvGrpSpPr>
          <p:cNvPr id="85" name="Google Shape;85;p13"/>
          <p:cNvGrpSpPr/>
          <p:nvPr/>
        </p:nvGrpSpPr>
        <p:grpSpPr>
          <a:xfrm>
            <a:off x="1466505" y="1474091"/>
            <a:ext cx="15354991" cy="5866232"/>
            <a:chOff x="0" y="-38100"/>
            <a:chExt cx="1163489" cy="444500"/>
          </a:xfrm>
        </p:grpSpPr>
        <p:sp>
          <p:nvSpPr>
            <p:cNvPr id="86" name="Google Shape;86;p13"/>
            <p:cNvSpPr/>
            <p:nvPr/>
          </p:nvSpPr>
          <p:spPr>
            <a:xfrm>
              <a:off x="0" y="0"/>
              <a:ext cx="1163488" cy="406400"/>
            </a:xfrm>
            <a:custGeom>
              <a:rect b="b" l="l" r="r" t="t"/>
              <a:pathLst>
                <a:path extrusionOk="0" h="406400" w="1163488">
                  <a:moveTo>
                    <a:pt x="960288" y="0"/>
                  </a:moveTo>
                  <a:cubicBezTo>
                    <a:pt x="1072513" y="0"/>
                    <a:pt x="1163488" y="90976"/>
                    <a:pt x="1163488" y="203200"/>
                  </a:cubicBezTo>
                  <a:cubicBezTo>
                    <a:pt x="1163488" y="315424"/>
                    <a:pt x="1072513" y="406400"/>
                    <a:pt x="960288" y="406400"/>
                  </a:cubicBezTo>
                  <a:lnTo>
                    <a:pt x="203200" y="406400"/>
                  </a:lnTo>
                  <a:cubicBezTo>
                    <a:pt x="90976" y="406400"/>
                    <a:pt x="0" y="315424"/>
                    <a:pt x="0" y="203200"/>
                  </a:cubicBezTo>
                  <a:cubicBezTo>
                    <a:pt x="0" y="90976"/>
                    <a:pt x="90976" y="0"/>
                    <a:pt x="203200" y="0"/>
                  </a:cubicBezTo>
                  <a:close/>
                </a:path>
              </a:pathLst>
            </a:custGeom>
            <a:solidFill>
              <a:srgbClr val="FDF2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txBox="1"/>
            <p:nvPr/>
          </p:nvSpPr>
          <p:spPr>
            <a:xfrm>
              <a:off x="0" y="-38100"/>
              <a:ext cx="1163489"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13"/>
          <p:cNvSpPr/>
          <p:nvPr/>
        </p:nvSpPr>
        <p:spPr>
          <a:xfrm>
            <a:off x="5049050" y="7845025"/>
            <a:ext cx="8190000" cy="1037100"/>
          </a:xfrm>
          <a:prstGeom prst="roundRect">
            <a:avLst>
              <a:gd fmla="val 50000" name="adj"/>
            </a:avLst>
          </a:prstGeom>
          <a:solidFill>
            <a:srgbClr val="FDF2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9" name="Google Shape;89;p13"/>
          <p:cNvSpPr txBox="1"/>
          <p:nvPr/>
        </p:nvSpPr>
        <p:spPr>
          <a:xfrm>
            <a:off x="5795256" y="8046064"/>
            <a:ext cx="6697489" cy="63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500" u="none" cap="none" strike="noStrike">
                <a:solidFill>
                  <a:srgbClr val="00733E"/>
                </a:solidFill>
                <a:latin typeface="Poppins"/>
                <a:ea typeface="Poppins"/>
                <a:cs typeface="Poppins"/>
                <a:sym typeface="Poppins"/>
              </a:rPr>
              <a:t>Cute Illustrative Presentation</a:t>
            </a:r>
            <a:endParaRPr/>
          </a:p>
        </p:txBody>
      </p:sp>
      <p:sp>
        <p:nvSpPr>
          <p:cNvPr id="90" name="Google Shape;90;p13"/>
          <p:cNvSpPr txBox="1"/>
          <p:nvPr/>
        </p:nvSpPr>
        <p:spPr>
          <a:xfrm>
            <a:off x="2120139" y="3083801"/>
            <a:ext cx="14047800" cy="3201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3000" u="none" cap="none" strike="noStrike">
                <a:solidFill>
                  <a:srgbClr val="664E43"/>
                </a:solidFill>
                <a:latin typeface="Knewave"/>
                <a:ea typeface="Knewave"/>
                <a:cs typeface="Knewave"/>
                <a:sym typeface="Knewave"/>
              </a:rPr>
              <a:t>Coffee Shop Barista Resume</a:t>
            </a:r>
            <a:endParaRPr/>
          </a:p>
        </p:txBody>
      </p:sp>
      <p:pic>
        <p:nvPicPr>
          <p:cNvPr id="91" name="Google Shape;91;p13"/>
          <p:cNvPicPr preferRelativeResize="0"/>
          <p:nvPr/>
        </p:nvPicPr>
        <p:blipFill>
          <a:blip r:embed="rId4">
            <a:alphaModFix/>
          </a:blip>
          <a:stretch>
            <a:fillRect/>
          </a:stretch>
        </p:blipFill>
        <p:spPr>
          <a:xfrm>
            <a:off x="-1221900" y="-1728961"/>
            <a:ext cx="5376800" cy="6350950"/>
          </a:xfrm>
          <a:prstGeom prst="rect">
            <a:avLst/>
          </a:prstGeom>
          <a:noFill/>
          <a:ln>
            <a:noFill/>
          </a:ln>
        </p:spPr>
      </p:pic>
      <p:pic>
        <p:nvPicPr>
          <p:cNvPr id="92" name="Google Shape;92;p13"/>
          <p:cNvPicPr preferRelativeResize="0"/>
          <p:nvPr/>
        </p:nvPicPr>
        <p:blipFill>
          <a:blip r:embed="rId5">
            <a:alphaModFix/>
          </a:blip>
          <a:stretch>
            <a:fillRect/>
          </a:stretch>
        </p:blipFill>
        <p:spPr>
          <a:xfrm>
            <a:off x="250100" y="6775083"/>
            <a:ext cx="4798900" cy="4570955"/>
          </a:xfrm>
          <a:prstGeom prst="rect">
            <a:avLst/>
          </a:prstGeom>
          <a:noFill/>
          <a:ln>
            <a:noFill/>
          </a:ln>
        </p:spPr>
      </p:pic>
      <p:pic>
        <p:nvPicPr>
          <p:cNvPr id="93" name="Google Shape;93;p13"/>
          <p:cNvPicPr preferRelativeResize="0"/>
          <p:nvPr/>
        </p:nvPicPr>
        <p:blipFill>
          <a:blip r:embed="rId6">
            <a:alphaModFix/>
          </a:blip>
          <a:stretch>
            <a:fillRect/>
          </a:stretch>
        </p:blipFill>
        <p:spPr>
          <a:xfrm>
            <a:off x="13593325" y="550925"/>
            <a:ext cx="7326049" cy="4588285"/>
          </a:xfrm>
          <a:prstGeom prst="rect">
            <a:avLst/>
          </a:prstGeom>
          <a:noFill/>
          <a:ln>
            <a:noFill/>
          </a:ln>
        </p:spPr>
      </p:pic>
      <p:pic>
        <p:nvPicPr>
          <p:cNvPr id="94" name="Google Shape;94;p13"/>
          <p:cNvPicPr preferRelativeResize="0"/>
          <p:nvPr/>
        </p:nvPicPr>
        <p:blipFill>
          <a:blip r:embed="rId7">
            <a:alphaModFix/>
          </a:blip>
          <a:stretch>
            <a:fillRect/>
          </a:stretch>
        </p:blipFill>
        <p:spPr>
          <a:xfrm>
            <a:off x="14121625" y="6545367"/>
            <a:ext cx="3674325" cy="48779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218" name="Shape 218"/>
        <p:cNvGrpSpPr/>
        <p:nvPr/>
      </p:nvGrpSpPr>
      <p:grpSpPr>
        <a:xfrm>
          <a:off x="0" y="0"/>
          <a:ext cx="0" cy="0"/>
          <a:chOff x="0" y="0"/>
          <a:chExt cx="0" cy="0"/>
        </a:xfrm>
      </p:grpSpPr>
      <p:pic>
        <p:nvPicPr>
          <p:cNvPr id="219" name="Google Shape;219;p22"/>
          <p:cNvPicPr preferRelativeResize="0"/>
          <p:nvPr/>
        </p:nvPicPr>
        <p:blipFill>
          <a:blip r:embed="rId3">
            <a:alphaModFix/>
          </a:blip>
          <a:stretch>
            <a:fillRect/>
          </a:stretch>
        </p:blipFill>
        <p:spPr>
          <a:xfrm>
            <a:off x="50" y="0"/>
            <a:ext cx="18288000" cy="10287000"/>
          </a:xfrm>
          <a:prstGeom prst="rect">
            <a:avLst/>
          </a:prstGeom>
          <a:noFill/>
          <a:ln>
            <a:noFill/>
          </a:ln>
        </p:spPr>
      </p:pic>
      <p:sp>
        <p:nvSpPr>
          <p:cNvPr id="220" name="Google Shape;220;p22"/>
          <p:cNvSpPr txBox="1"/>
          <p:nvPr/>
        </p:nvSpPr>
        <p:spPr>
          <a:xfrm>
            <a:off x="1028700" y="857250"/>
            <a:ext cx="12156033" cy="154304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9000" u="none" cap="none" strike="noStrike">
                <a:solidFill>
                  <a:srgbClr val="664E43"/>
                </a:solidFill>
                <a:latin typeface="Knewave"/>
                <a:ea typeface="Knewave"/>
                <a:cs typeface="Knewave"/>
                <a:sym typeface="Knewave"/>
              </a:rPr>
              <a:t>Equipment Proficiency</a:t>
            </a:r>
            <a:endParaRPr/>
          </a:p>
        </p:txBody>
      </p:sp>
      <p:sp>
        <p:nvSpPr>
          <p:cNvPr id="221" name="Google Shape;221;p22"/>
          <p:cNvSpPr txBox="1"/>
          <p:nvPr/>
        </p:nvSpPr>
        <p:spPr>
          <a:xfrm>
            <a:off x="1028700" y="3436796"/>
            <a:ext cx="7682355" cy="784043"/>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4382" u="none" cap="none" strike="noStrike">
                <a:solidFill>
                  <a:srgbClr val="664E43"/>
                </a:solidFill>
                <a:latin typeface="Poppins"/>
                <a:ea typeface="Poppins"/>
                <a:cs typeface="Poppins"/>
                <a:sym typeface="Poppins"/>
              </a:rPr>
              <a:t>Coffee Shop Equipment</a:t>
            </a:r>
            <a:endParaRPr/>
          </a:p>
        </p:txBody>
      </p:sp>
      <p:sp>
        <p:nvSpPr>
          <p:cNvPr id="222" name="Google Shape;222;p22"/>
          <p:cNvSpPr txBox="1"/>
          <p:nvPr/>
        </p:nvSpPr>
        <p:spPr>
          <a:xfrm>
            <a:off x="1028700" y="5463885"/>
            <a:ext cx="7174639" cy="784043"/>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4382" u="none" cap="none" strike="noStrike">
                <a:solidFill>
                  <a:srgbClr val="664E43"/>
                </a:solidFill>
                <a:latin typeface="Poppins"/>
                <a:ea typeface="Poppins"/>
                <a:cs typeface="Poppins"/>
                <a:sym typeface="Poppins"/>
              </a:rPr>
              <a:t>Coffee Shop Equipment</a:t>
            </a:r>
            <a:endParaRPr/>
          </a:p>
        </p:txBody>
      </p:sp>
      <p:sp>
        <p:nvSpPr>
          <p:cNvPr id="223" name="Google Shape;223;p22"/>
          <p:cNvSpPr txBox="1"/>
          <p:nvPr/>
        </p:nvSpPr>
        <p:spPr>
          <a:xfrm>
            <a:off x="1028700" y="7491953"/>
            <a:ext cx="7174639" cy="784043"/>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4382" u="none" cap="none" strike="noStrike">
                <a:solidFill>
                  <a:srgbClr val="664E43"/>
                </a:solidFill>
                <a:latin typeface="Poppins"/>
                <a:ea typeface="Poppins"/>
                <a:cs typeface="Poppins"/>
                <a:sym typeface="Poppins"/>
              </a:rPr>
              <a:t>Coffee Shop Equipment</a:t>
            </a:r>
            <a:endParaRPr/>
          </a:p>
        </p:txBody>
      </p:sp>
      <p:pic>
        <p:nvPicPr>
          <p:cNvPr id="224" name="Google Shape;224;p22"/>
          <p:cNvPicPr preferRelativeResize="0"/>
          <p:nvPr/>
        </p:nvPicPr>
        <p:blipFill>
          <a:blip r:embed="rId4">
            <a:alphaModFix/>
          </a:blip>
          <a:stretch>
            <a:fillRect/>
          </a:stretch>
        </p:blipFill>
        <p:spPr>
          <a:xfrm>
            <a:off x="8431950" y="3981150"/>
            <a:ext cx="9225852" cy="5139576"/>
          </a:xfrm>
          <a:prstGeom prst="rect">
            <a:avLst/>
          </a:prstGeom>
          <a:noFill/>
          <a:ln>
            <a:noFill/>
          </a:ln>
        </p:spPr>
      </p:pic>
      <p:pic>
        <p:nvPicPr>
          <p:cNvPr id="225" name="Google Shape;225;p22"/>
          <p:cNvPicPr preferRelativeResize="0"/>
          <p:nvPr/>
        </p:nvPicPr>
        <p:blipFill>
          <a:blip r:embed="rId4">
            <a:alphaModFix/>
          </a:blip>
          <a:stretch>
            <a:fillRect/>
          </a:stretch>
        </p:blipFill>
        <p:spPr>
          <a:xfrm>
            <a:off x="8431950" y="3974438"/>
            <a:ext cx="9225852" cy="5139576"/>
          </a:xfrm>
          <a:prstGeom prst="rect">
            <a:avLst/>
          </a:prstGeom>
          <a:noFill/>
          <a:ln>
            <a:noFill/>
          </a:ln>
        </p:spPr>
      </p:pic>
      <p:pic>
        <p:nvPicPr>
          <p:cNvPr id="226" name="Google Shape;226;p22"/>
          <p:cNvPicPr preferRelativeResize="0"/>
          <p:nvPr/>
        </p:nvPicPr>
        <p:blipFill>
          <a:blip r:embed="rId5">
            <a:alphaModFix/>
          </a:blip>
          <a:stretch>
            <a:fillRect/>
          </a:stretch>
        </p:blipFill>
        <p:spPr>
          <a:xfrm>
            <a:off x="1028700" y="4368150"/>
            <a:ext cx="489900" cy="602945"/>
          </a:xfrm>
          <a:prstGeom prst="rect">
            <a:avLst/>
          </a:prstGeom>
          <a:noFill/>
          <a:ln>
            <a:noFill/>
          </a:ln>
        </p:spPr>
      </p:pic>
      <p:pic>
        <p:nvPicPr>
          <p:cNvPr id="227" name="Google Shape;227;p22"/>
          <p:cNvPicPr preferRelativeResize="0"/>
          <p:nvPr/>
        </p:nvPicPr>
        <p:blipFill>
          <a:blip r:embed="rId6">
            <a:alphaModFix/>
          </a:blip>
          <a:stretch>
            <a:fillRect/>
          </a:stretch>
        </p:blipFill>
        <p:spPr>
          <a:xfrm>
            <a:off x="2799275" y="4368213"/>
            <a:ext cx="489925" cy="602985"/>
          </a:xfrm>
          <a:prstGeom prst="rect">
            <a:avLst/>
          </a:prstGeom>
          <a:noFill/>
          <a:ln>
            <a:noFill/>
          </a:ln>
        </p:spPr>
      </p:pic>
      <p:pic>
        <p:nvPicPr>
          <p:cNvPr id="228" name="Google Shape;228;p22"/>
          <p:cNvPicPr preferRelativeResize="0"/>
          <p:nvPr/>
        </p:nvPicPr>
        <p:blipFill>
          <a:blip r:embed="rId5">
            <a:alphaModFix/>
          </a:blip>
          <a:stretch>
            <a:fillRect/>
          </a:stretch>
        </p:blipFill>
        <p:spPr>
          <a:xfrm>
            <a:off x="1615888" y="4368163"/>
            <a:ext cx="489900" cy="602945"/>
          </a:xfrm>
          <a:prstGeom prst="rect">
            <a:avLst/>
          </a:prstGeom>
          <a:noFill/>
          <a:ln>
            <a:noFill/>
          </a:ln>
        </p:spPr>
      </p:pic>
      <p:pic>
        <p:nvPicPr>
          <p:cNvPr id="229" name="Google Shape;229;p22"/>
          <p:cNvPicPr preferRelativeResize="0"/>
          <p:nvPr/>
        </p:nvPicPr>
        <p:blipFill>
          <a:blip r:embed="rId5">
            <a:alphaModFix/>
          </a:blip>
          <a:stretch>
            <a:fillRect/>
          </a:stretch>
        </p:blipFill>
        <p:spPr>
          <a:xfrm>
            <a:off x="2203100" y="4368150"/>
            <a:ext cx="489900" cy="602945"/>
          </a:xfrm>
          <a:prstGeom prst="rect">
            <a:avLst/>
          </a:prstGeom>
          <a:noFill/>
          <a:ln>
            <a:noFill/>
          </a:ln>
        </p:spPr>
      </p:pic>
      <p:pic>
        <p:nvPicPr>
          <p:cNvPr id="230" name="Google Shape;230;p22"/>
          <p:cNvPicPr preferRelativeResize="0"/>
          <p:nvPr/>
        </p:nvPicPr>
        <p:blipFill>
          <a:blip r:embed="rId6">
            <a:alphaModFix/>
          </a:blip>
          <a:stretch>
            <a:fillRect/>
          </a:stretch>
        </p:blipFill>
        <p:spPr>
          <a:xfrm>
            <a:off x="3395475" y="4368125"/>
            <a:ext cx="489925" cy="602985"/>
          </a:xfrm>
          <a:prstGeom prst="rect">
            <a:avLst/>
          </a:prstGeom>
          <a:noFill/>
          <a:ln>
            <a:noFill/>
          </a:ln>
        </p:spPr>
      </p:pic>
      <p:pic>
        <p:nvPicPr>
          <p:cNvPr id="231" name="Google Shape;231;p22"/>
          <p:cNvPicPr preferRelativeResize="0"/>
          <p:nvPr/>
        </p:nvPicPr>
        <p:blipFill>
          <a:blip r:embed="rId5">
            <a:alphaModFix/>
          </a:blip>
          <a:stretch>
            <a:fillRect/>
          </a:stretch>
        </p:blipFill>
        <p:spPr>
          <a:xfrm>
            <a:off x="1028700" y="6395738"/>
            <a:ext cx="489900" cy="602945"/>
          </a:xfrm>
          <a:prstGeom prst="rect">
            <a:avLst/>
          </a:prstGeom>
          <a:noFill/>
          <a:ln>
            <a:noFill/>
          </a:ln>
        </p:spPr>
      </p:pic>
      <p:pic>
        <p:nvPicPr>
          <p:cNvPr id="232" name="Google Shape;232;p22"/>
          <p:cNvPicPr preferRelativeResize="0"/>
          <p:nvPr/>
        </p:nvPicPr>
        <p:blipFill>
          <a:blip r:embed="rId5">
            <a:alphaModFix/>
          </a:blip>
          <a:stretch>
            <a:fillRect/>
          </a:stretch>
        </p:blipFill>
        <p:spPr>
          <a:xfrm>
            <a:off x="1615888" y="6395750"/>
            <a:ext cx="489900" cy="602945"/>
          </a:xfrm>
          <a:prstGeom prst="rect">
            <a:avLst/>
          </a:prstGeom>
          <a:noFill/>
          <a:ln>
            <a:noFill/>
          </a:ln>
        </p:spPr>
      </p:pic>
      <p:pic>
        <p:nvPicPr>
          <p:cNvPr id="233" name="Google Shape;233;p22"/>
          <p:cNvPicPr preferRelativeResize="0"/>
          <p:nvPr/>
        </p:nvPicPr>
        <p:blipFill>
          <a:blip r:embed="rId5">
            <a:alphaModFix/>
          </a:blip>
          <a:stretch>
            <a:fillRect/>
          </a:stretch>
        </p:blipFill>
        <p:spPr>
          <a:xfrm>
            <a:off x="2203100" y="6395738"/>
            <a:ext cx="489900" cy="602945"/>
          </a:xfrm>
          <a:prstGeom prst="rect">
            <a:avLst/>
          </a:prstGeom>
          <a:noFill/>
          <a:ln>
            <a:noFill/>
          </a:ln>
        </p:spPr>
      </p:pic>
      <p:pic>
        <p:nvPicPr>
          <p:cNvPr id="234" name="Google Shape;234;p22"/>
          <p:cNvPicPr preferRelativeResize="0"/>
          <p:nvPr/>
        </p:nvPicPr>
        <p:blipFill>
          <a:blip r:embed="rId5">
            <a:alphaModFix/>
          </a:blip>
          <a:stretch>
            <a:fillRect/>
          </a:stretch>
        </p:blipFill>
        <p:spPr>
          <a:xfrm>
            <a:off x="2790288" y="6395775"/>
            <a:ext cx="489900" cy="602945"/>
          </a:xfrm>
          <a:prstGeom prst="rect">
            <a:avLst/>
          </a:prstGeom>
          <a:noFill/>
          <a:ln>
            <a:noFill/>
          </a:ln>
        </p:spPr>
      </p:pic>
      <p:pic>
        <p:nvPicPr>
          <p:cNvPr id="235" name="Google Shape;235;p22"/>
          <p:cNvPicPr preferRelativeResize="0"/>
          <p:nvPr/>
        </p:nvPicPr>
        <p:blipFill>
          <a:blip r:embed="rId5">
            <a:alphaModFix/>
          </a:blip>
          <a:stretch>
            <a:fillRect/>
          </a:stretch>
        </p:blipFill>
        <p:spPr>
          <a:xfrm>
            <a:off x="3377500" y="6395763"/>
            <a:ext cx="489900" cy="602945"/>
          </a:xfrm>
          <a:prstGeom prst="rect">
            <a:avLst/>
          </a:prstGeom>
          <a:noFill/>
          <a:ln>
            <a:noFill/>
          </a:ln>
        </p:spPr>
      </p:pic>
      <p:pic>
        <p:nvPicPr>
          <p:cNvPr id="236" name="Google Shape;236;p22"/>
          <p:cNvPicPr preferRelativeResize="0"/>
          <p:nvPr/>
        </p:nvPicPr>
        <p:blipFill>
          <a:blip r:embed="rId6">
            <a:alphaModFix/>
          </a:blip>
          <a:stretch>
            <a:fillRect/>
          </a:stretch>
        </p:blipFill>
        <p:spPr>
          <a:xfrm>
            <a:off x="2212075" y="8423388"/>
            <a:ext cx="489925" cy="602985"/>
          </a:xfrm>
          <a:prstGeom prst="rect">
            <a:avLst/>
          </a:prstGeom>
          <a:noFill/>
          <a:ln>
            <a:noFill/>
          </a:ln>
        </p:spPr>
      </p:pic>
      <p:pic>
        <p:nvPicPr>
          <p:cNvPr id="237" name="Google Shape;237;p22"/>
          <p:cNvPicPr preferRelativeResize="0"/>
          <p:nvPr/>
        </p:nvPicPr>
        <p:blipFill>
          <a:blip r:embed="rId5">
            <a:alphaModFix/>
          </a:blip>
          <a:stretch>
            <a:fillRect/>
          </a:stretch>
        </p:blipFill>
        <p:spPr>
          <a:xfrm>
            <a:off x="1028688" y="8423338"/>
            <a:ext cx="489900" cy="602945"/>
          </a:xfrm>
          <a:prstGeom prst="rect">
            <a:avLst/>
          </a:prstGeom>
          <a:noFill/>
          <a:ln>
            <a:noFill/>
          </a:ln>
        </p:spPr>
      </p:pic>
      <p:pic>
        <p:nvPicPr>
          <p:cNvPr id="238" name="Google Shape;238;p22"/>
          <p:cNvPicPr preferRelativeResize="0"/>
          <p:nvPr/>
        </p:nvPicPr>
        <p:blipFill>
          <a:blip r:embed="rId5">
            <a:alphaModFix/>
          </a:blip>
          <a:stretch>
            <a:fillRect/>
          </a:stretch>
        </p:blipFill>
        <p:spPr>
          <a:xfrm>
            <a:off x="1615900" y="8423325"/>
            <a:ext cx="489900" cy="602945"/>
          </a:xfrm>
          <a:prstGeom prst="rect">
            <a:avLst/>
          </a:prstGeom>
          <a:noFill/>
          <a:ln>
            <a:noFill/>
          </a:ln>
        </p:spPr>
      </p:pic>
      <p:pic>
        <p:nvPicPr>
          <p:cNvPr id="239" name="Google Shape;239;p22"/>
          <p:cNvPicPr preferRelativeResize="0"/>
          <p:nvPr/>
        </p:nvPicPr>
        <p:blipFill>
          <a:blip r:embed="rId6">
            <a:alphaModFix/>
          </a:blip>
          <a:stretch>
            <a:fillRect/>
          </a:stretch>
        </p:blipFill>
        <p:spPr>
          <a:xfrm>
            <a:off x="2808275" y="8423300"/>
            <a:ext cx="489925" cy="602985"/>
          </a:xfrm>
          <a:prstGeom prst="rect">
            <a:avLst/>
          </a:prstGeom>
          <a:noFill/>
          <a:ln>
            <a:noFill/>
          </a:ln>
        </p:spPr>
      </p:pic>
      <p:pic>
        <p:nvPicPr>
          <p:cNvPr id="240" name="Google Shape;240;p22"/>
          <p:cNvPicPr preferRelativeResize="0"/>
          <p:nvPr/>
        </p:nvPicPr>
        <p:blipFill>
          <a:blip r:embed="rId6">
            <a:alphaModFix/>
          </a:blip>
          <a:stretch>
            <a:fillRect/>
          </a:stretch>
        </p:blipFill>
        <p:spPr>
          <a:xfrm>
            <a:off x="3404475" y="8423375"/>
            <a:ext cx="489925" cy="60298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244" name="Shape 244"/>
        <p:cNvGrpSpPr/>
        <p:nvPr/>
      </p:nvGrpSpPr>
      <p:grpSpPr>
        <a:xfrm>
          <a:off x="0" y="0"/>
          <a:ext cx="0" cy="0"/>
          <a:chOff x="0" y="0"/>
          <a:chExt cx="0" cy="0"/>
        </a:xfrm>
      </p:grpSpPr>
      <p:pic>
        <p:nvPicPr>
          <p:cNvPr id="245" name="Google Shape;245;p23"/>
          <p:cNvPicPr preferRelativeResize="0"/>
          <p:nvPr/>
        </p:nvPicPr>
        <p:blipFill>
          <a:blip r:embed="rId3">
            <a:alphaModFix/>
          </a:blip>
          <a:stretch>
            <a:fillRect/>
          </a:stretch>
        </p:blipFill>
        <p:spPr>
          <a:xfrm>
            <a:off x="50" y="0"/>
            <a:ext cx="18288000" cy="10287000"/>
          </a:xfrm>
          <a:prstGeom prst="rect">
            <a:avLst/>
          </a:prstGeom>
          <a:noFill/>
          <a:ln>
            <a:noFill/>
          </a:ln>
        </p:spPr>
      </p:pic>
      <p:sp>
        <p:nvSpPr>
          <p:cNvPr id="246" name="Google Shape;246;p23"/>
          <p:cNvSpPr txBox="1"/>
          <p:nvPr/>
        </p:nvSpPr>
        <p:spPr>
          <a:xfrm>
            <a:off x="1028700" y="828675"/>
            <a:ext cx="11023200" cy="16161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0499" u="none" cap="none" strike="noStrike">
                <a:solidFill>
                  <a:srgbClr val="664E43"/>
                </a:solidFill>
                <a:latin typeface="Knewave"/>
                <a:ea typeface="Knewave"/>
                <a:cs typeface="Knewave"/>
                <a:sym typeface="Knewave"/>
              </a:rPr>
              <a:t>Customer Service</a:t>
            </a:r>
            <a:endParaRPr/>
          </a:p>
        </p:txBody>
      </p:sp>
      <p:pic>
        <p:nvPicPr>
          <p:cNvPr id="247" name="Google Shape;247;p23"/>
          <p:cNvPicPr preferRelativeResize="0"/>
          <p:nvPr/>
        </p:nvPicPr>
        <p:blipFill>
          <a:blip r:embed="rId4">
            <a:alphaModFix/>
          </a:blip>
          <a:stretch>
            <a:fillRect/>
          </a:stretch>
        </p:blipFill>
        <p:spPr>
          <a:xfrm>
            <a:off x="8438625" y="2543175"/>
            <a:ext cx="11161150" cy="8180612"/>
          </a:xfrm>
          <a:prstGeom prst="rect">
            <a:avLst/>
          </a:prstGeom>
          <a:noFill/>
          <a:ln>
            <a:noFill/>
          </a:ln>
        </p:spPr>
      </p:pic>
      <p:sp>
        <p:nvSpPr>
          <p:cNvPr id="248" name="Google Shape;248;p23"/>
          <p:cNvSpPr txBox="1"/>
          <p:nvPr/>
        </p:nvSpPr>
        <p:spPr>
          <a:xfrm>
            <a:off x="1028700" y="3670300"/>
            <a:ext cx="6664500" cy="54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664E43"/>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252" name="Shape 252"/>
        <p:cNvGrpSpPr/>
        <p:nvPr/>
      </p:nvGrpSpPr>
      <p:grpSpPr>
        <a:xfrm>
          <a:off x="0" y="0"/>
          <a:ext cx="0" cy="0"/>
          <a:chOff x="0" y="0"/>
          <a:chExt cx="0" cy="0"/>
        </a:xfrm>
      </p:grpSpPr>
      <p:pic>
        <p:nvPicPr>
          <p:cNvPr id="253" name="Google Shape;253;p24"/>
          <p:cNvPicPr preferRelativeResize="0"/>
          <p:nvPr/>
        </p:nvPicPr>
        <p:blipFill>
          <a:blip r:embed="rId3">
            <a:alphaModFix/>
          </a:blip>
          <a:stretch>
            <a:fillRect/>
          </a:stretch>
        </p:blipFill>
        <p:spPr>
          <a:xfrm>
            <a:off x="50" y="0"/>
            <a:ext cx="18288000" cy="10287000"/>
          </a:xfrm>
          <a:prstGeom prst="rect">
            <a:avLst/>
          </a:prstGeom>
          <a:noFill/>
          <a:ln>
            <a:noFill/>
          </a:ln>
        </p:spPr>
      </p:pic>
      <p:sp>
        <p:nvSpPr>
          <p:cNvPr id="254" name="Google Shape;254;p24"/>
          <p:cNvSpPr txBox="1"/>
          <p:nvPr/>
        </p:nvSpPr>
        <p:spPr>
          <a:xfrm>
            <a:off x="1028700" y="1382500"/>
            <a:ext cx="5579100" cy="15390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9999" u="none" cap="none" strike="noStrike">
                <a:solidFill>
                  <a:srgbClr val="664E43"/>
                </a:solidFill>
                <a:latin typeface="Knewave"/>
                <a:ea typeface="Knewave"/>
                <a:cs typeface="Knewave"/>
                <a:sym typeface="Knewave"/>
              </a:rPr>
              <a:t>Teamwork</a:t>
            </a:r>
            <a:endParaRPr/>
          </a:p>
        </p:txBody>
      </p:sp>
      <p:sp>
        <p:nvSpPr>
          <p:cNvPr id="255" name="Google Shape;255;p24"/>
          <p:cNvSpPr txBox="1"/>
          <p:nvPr/>
        </p:nvSpPr>
        <p:spPr>
          <a:xfrm>
            <a:off x="1028700" y="3670300"/>
            <a:ext cx="6664500" cy="54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664E43"/>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a:t>
            </a:r>
            <a:endParaRPr/>
          </a:p>
        </p:txBody>
      </p:sp>
      <p:pic>
        <p:nvPicPr>
          <p:cNvPr id="256" name="Google Shape;256;p24"/>
          <p:cNvPicPr preferRelativeResize="0"/>
          <p:nvPr/>
        </p:nvPicPr>
        <p:blipFill>
          <a:blip r:embed="rId4">
            <a:alphaModFix/>
          </a:blip>
          <a:stretch>
            <a:fillRect/>
          </a:stretch>
        </p:blipFill>
        <p:spPr>
          <a:xfrm>
            <a:off x="8456300" y="2335825"/>
            <a:ext cx="9145314" cy="69224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260" name="Shape 260"/>
        <p:cNvGrpSpPr/>
        <p:nvPr/>
      </p:nvGrpSpPr>
      <p:grpSpPr>
        <a:xfrm>
          <a:off x="0" y="0"/>
          <a:ext cx="0" cy="0"/>
          <a:chOff x="0" y="0"/>
          <a:chExt cx="0" cy="0"/>
        </a:xfrm>
      </p:grpSpPr>
      <p:pic>
        <p:nvPicPr>
          <p:cNvPr id="261" name="Google Shape;261;p25"/>
          <p:cNvPicPr preferRelativeResize="0"/>
          <p:nvPr/>
        </p:nvPicPr>
        <p:blipFill>
          <a:blip r:embed="rId3">
            <a:alphaModFix/>
          </a:blip>
          <a:stretch>
            <a:fillRect/>
          </a:stretch>
        </p:blipFill>
        <p:spPr>
          <a:xfrm>
            <a:off x="50" y="0"/>
            <a:ext cx="18288000" cy="10287000"/>
          </a:xfrm>
          <a:prstGeom prst="rect">
            <a:avLst/>
          </a:prstGeom>
          <a:noFill/>
          <a:ln>
            <a:noFill/>
          </a:ln>
        </p:spPr>
      </p:pic>
      <p:sp>
        <p:nvSpPr>
          <p:cNvPr id="262" name="Google Shape;262;p25"/>
          <p:cNvSpPr txBox="1"/>
          <p:nvPr/>
        </p:nvSpPr>
        <p:spPr>
          <a:xfrm>
            <a:off x="1028700" y="838200"/>
            <a:ext cx="7854900" cy="307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999" u="none" cap="none" strike="noStrike">
                <a:solidFill>
                  <a:srgbClr val="664E43"/>
                </a:solidFill>
                <a:latin typeface="Knewave"/>
                <a:ea typeface="Knewave"/>
                <a:cs typeface="Knewave"/>
                <a:sym typeface="Knewave"/>
              </a:rPr>
              <a:t>Upselling &amp;</a:t>
            </a:r>
            <a:endParaRPr/>
          </a:p>
          <a:p>
            <a:pPr indent="0" lvl="0" marL="0" marR="0" rtl="0" algn="l">
              <a:lnSpc>
                <a:spcPct val="100000"/>
              </a:lnSpc>
              <a:spcBef>
                <a:spcPts val="0"/>
              </a:spcBef>
              <a:spcAft>
                <a:spcPts val="0"/>
              </a:spcAft>
              <a:buNone/>
            </a:pPr>
            <a:r>
              <a:rPr b="0" i="0" lang="en-US" sz="9999" u="none" cap="none" strike="noStrike">
                <a:solidFill>
                  <a:srgbClr val="664E43"/>
                </a:solidFill>
                <a:latin typeface="Knewave"/>
                <a:ea typeface="Knewave"/>
                <a:cs typeface="Knewave"/>
                <a:sym typeface="Knewave"/>
              </a:rPr>
              <a:t>Cross-selling</a:t>
            </a:r>
            <a:endParaRPr/>
          </a:p>
        </p:txBody>
      </p:sp>
      <p:sp>
        <p:nvSpPr>
          <p:cNvPr id="263" name="Google Shape;263;p25"/>
          <p:cNvSpPr txBox="1"/>
          <p:nvPr/>
        </p:nvSpPr>
        <p:spPr>
          <a:xfrm>
            <a:off x="1028700" y="4830380"/>
            <a:ext cx="8349600" cy="4256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664E43"/>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a:t>
            </a:r>
            <a:endParaRPr/>
          </a:p>
        </p:txBody>
      </p:sp>
      <p:pic>
        <p:nvPicPr>
          <p:cNvPr id="264" name="Google Shape;264;p25"/>
          <p:cNvPicPr preferRelativeResize="0"/>
          <p:nvPr/>
        </p:nvPicPr>
        <p:blipFill>
          <a:blip r:embed="rId4">
            <a:alphaModFix/>
          </a:blip>
          <a:stretch>
            <a:fillRect/>
          </a:stretch>
        </p:blipFill>
        <p:spPr>
          <a:xfrm>
            <a:off x="10524175" y="1038613"/>
            <a:ext cx="6270724" cy="84750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268" name="Shape 268"/>
        <p:cNvGrpSpPr/>
        <p:nvPr/>
      </p:nvGrpSpPr>
      <p:grpSpPr>
        <a:xfrm>
          <a:off x="0" y="0"/>
          <a:ext cx="0" cy="0"/>
          <a:chOff x="0" y="0"/>
          <a:chExt cx="0" cy="0"/>
        </a:xfrm>
      </p:grpSpPr>
      <p:pic>
        <p:nvPicPr>
          <p:cNvPr id="269" name="Google Shape;269;p26"/>
          <p:cNvPicPr preferRelativeResize="0"/>
          <p:nvPr/>
        </p:nvPicPr>
        <p:blipFill>
          <a:blip r:embed="rId3">
            <a:alphaModFix/>
          </a:blip>
          <a:stretch>
            <a:fillRect/>
          </a:stretch>
        </p:blipFill>
        <p:spPr>
          <a:xfrm>
            <a:off x="50" y="0"/>
            <a:ext cx="18288000" cy="10287000"/>
          </a:xfrm>
          <a:prstGeom prst="rect">
            <a:avLst/>
          </a:prstGeom>
          <a:noFill/>
          <a:ln>
            <a:noFill/>
          </a:ln>
        </p:spPr>
      </p:pic>
      <p:sp>
        <p:nvSpPr>
          <p:cNvPr id="270" name="Google Shape;270;p26"/>
          <p:cNvSpPr txBox="1"/>
          <p:nvPr/>
        </p:nvSpPr>
        <p:spPr>
          <a:xfrm>
            <a:off x="1028700" y="838200"/>
            <a:ext cx="8028900" cy="307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999" u="none" cap="none" strike="noStrike">
                <a:solidFill>
                  <a:srgbClr val="664E43"/>
                </a:solidFill>
                <a:latin typeface="Knewave"/>
                <a:ea typeface="Knewave"/>
                <a:cs typeface="Knewave"/>
                <a:sym typeface="Knewave"/>
              </a:rPr>
              <a:t>Cleanliness &amp;</a:t>
            </a:r>
            <a:endParaRPr/>
          </a:p>
          <a:p>
            <a:pPr indent="0" lvl="0" marL="0" marR="0" rtl="0" algn="l">
              <a:lnSpc>
                <a:spcPct val="100000"/>
              </a:lnSpc>
              <a:spcBef>
                <a:spcPts val="0"/>
              </a:spcBef>
              <a:spcAft>
                <a:spcPts val="0"/>
              </a:spcAft>
              <a:buNone/>
            </a:pPr>
            <a:r>
              <a:rPr b="0" i="0" lang="en-US" sz="9999" u="none" cap="none" strike="noStrike">
                <a:solidFill>
                  <a:srgbClr val="664E43"/>
                </a:solidFill>
                <a:latin typeface="Knewave"/>
                <a:ea typeface="Knewave"/>
                <a:cs typeface="Knewave"/>
                <a:sym typeface="Knewave"/>
              </a:rPr>
              <a:t>Hygiene</a:t>
            </a:r>
            <a:endParaRPr/>
          </a:p>
        </p:txBody>
      </p:sp>
      <p:sp>
        <p:nvSpPr>
          <p:cNvPr id="271" name="Google Shape;271;p26"/>
          <p:cNvSpPr txBox="1"/>
          <p:nvPr/>
        </p:nvSpPr>
        <p:spPr>
          <a:xfrm>
            <a:off x="1028700" y="4830380"/>
            <a:ext cx="8349600" cy="4256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664E43"/>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a:t>
            </a:r>
            <a:endParaRPr/>
          </a:p>
        </p:txBody>
      </p:sp>
      <p:pic>
        <p:nvPicPr>
          <p:cNvPr id="272" name="Google Shape;272;p26"/>
          <p:cNvPicPr preferRelativeResize="0"/>
          <p:nvPr/>
        </p:nvPicPr>
        <p:blipFill>
          <a:blip r:embed="rId4">
            <a:alphaModFix/>
          </a:blip>
          <a:stretch>
            <a:fillRect/>
          </a:stretch>
        </p:blipFill>
        <p:spPr>
          <a:xfrm>
            <a:off x="9888225" y="1028700"/>
            <a:ext cx="7888925" cy="1436134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276" name="Shape 276"/>
        <p:cNvGrpSpPr/>
        <p:nvPr/>
      </p:nvGrpSpPr>
      <p:grpSpPr>
        <a:xfrm>
          <a:off x="0" y="0"/>
          <a:ext cx="0" cy="0"/>
          <a:chOff x="0" y="0"/>
          <a:chExt cx="0" cy="0"/>
        </a:xfrm>
      </p:grpSpPr>
      <p:pic>
        <p:nvPicPr>
          <p:cNvPr id="277" name="Google Shape;277;p27"/>
          <p:cNvPicPr preferRelativeResize="0"/>
          <p:nvPr/>
        </p:nvPicPr>
        <p:blipFill>
          <a:blip r:embed="rId3">
            <a:alphaModFix/>
          </a:blip>
          <a:stretch>
            <a:fillRect/>
          </a:stretch>
        </p:blipFill>
        <p:spPr>
          <a:xfrm>
            <a:off x="50" y="0"/>
            <a:ext cx="18288000" cy="10287000"/>
          </a:xfrm>
          <a:prstGeom prst="rect">
            <a:avLst/>
          </a:prstGeom>
          <a:noFill/>
          <a:ln>
            <a:noFill/>
          </a:ln>
        </p:spPr>
      </p:pic>
      <p:sp>
        <p:nvSpPr>
          <p:cNvPr id="278" name="Google Shape;278;p27"/>
          <p:cNvSpPr/>
          <p:nvPr/>
        </p:nvSpPr>
        <p:spPr>
          <a:xfrm>
            <a:off x="1577400" y="3429000"/>
            <a:ext cx="15133200" cy="2746200"/>
          </a:xfrm>
          <a:prstGeom prst="roundRect">
            <a:avLst>
              <a:gd fmla="val 22679" name="adj"/>
            </a:avLst>
          </a:prstGeom>
          <a:solidFill>
            <a:srgbClr val="FDF2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79" name="Google Shape;279;p27"/>
          <p:cNvSpPr/>
          <p:nvPr/>
        </p:nvSpPr>
        <p:spPr>
          <a:xfrm>
            <a:off x="1577400" y="6687238"/>
            <a:ext cx="15133200" cy="2746200"/>
          </a:xfrm>
          <a:prstGeom prst="roundRect">
            <a:avLst>
              <a:gd fmla="val 22679" name="adj"/>
            </a:avLst>
          </a:prstGeom>
          <a:solidFill>
            <a:srgbClr val="FDF2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80" name="Google Shape;280;p27"/>
          <p:cNvSpPr txBox="1"/>
          <p:nvPr/>
        </p:nvSpPr>
        <p:spPr>
          <a:xfrm>
            <a:off x="2088396" y="838200"/>
            <a:ext cx="14111208" cy="17081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664E43"/>
                </a:solidFill>
                <a:latin typeface="Knewave"/>
                <a:ea typeface="Knewave"/>
                <a:cs typeface="Knewave"/>
                <a:sym typeface="Knewave"/>
              </a:rPr>
              <a:t>Certifications</a:t>
            </a:r>
            <a:endParaRPr/>
          </a:p>
        </p:txBody>
      </p:sp>
      <p:sp>
        <p:nvSpPr>
          <p:cNvPr id="281" name="Google Shape;281;p27"/>
          <p:cNvSpPr txBox="1"/>
          <p:nvPr/>
        </p:nvSpPr>
        <p:spPr>
          <a:xfrm>
            <a:off x="2088396" y="4106807"/>
            <a:ext cx="55218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664E43"/>
                </a:solidFill>
                <a:latin typeface="Poppins"/>
                <a:ea typeface="Poppins"/>
                <a:cs typeface="Poppins"/>
                <a:sym typeface="Poppins"/>
              </a:rPr>
              <a:t>Certificate Name</a:t>
            </a:r>
            <a:endParaRPr/>
          </a:p>
        </p:txBody>
      </p:sp>
      <p:sp>
        <p:nvSpPr>
          <p:cNvPr id="282" name="Google Shape;282;p27"/>
          <p:cNvSpPr txBox="1"/>
          <p:nvPr/>
        </p:nvSpPr>
        <p:spPr>
          <a:xfrm>
            <a:off x="2088396" y="4866078"/>
            <a:ext cx="5521886" cy="62547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664E43"/>
                </a:solidFill>
                <a:latin typeface="Poppins"/>
                <a:ea typeface="Poppins"/>
                <a:cs typeface="Poppins"/>
                <a:sym typeface="Poppins"/>
              </a:rPr>
              <a:t>Other Details</a:t>
            </a:r>
            <a:endParaRPr/>
          </a:p>
        </p:txBody>
      </p:sp>
      <p:sp>
        <p:nvSpPr>
          <p:cNvPr id="283" name="Google Shape;283;p27"/>
          <p:cNvSpPr txBox="1"/>
          <p:nvPr/>
        </p:nvSpPr>
        <p:spPr>
          <a:xfrm>
            <a:off x="11667286" y="4106809"/>
            <a:ext cx="4437068" cy="635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3500" u="none" cap="none" strike="noStrike">
                <a:solidFill>
                  <a:srgbClr val="664E43"/>
                </a:solidFill>
                <a:latin typeface="Poppins"/>
                <a:ea typeface="Poppins"/>
                <a:cs typeface="Poppins"/>
                <a:sym typeface="Poppins"/>
              </a:rPr>
              <a:t>Certificate Name</a:t>
            </a:r>
            <a:endParaRPr/>
          </a:p>
        </p:txBody>
      </p:sp>
      <p:sp>
        <p:nvSpPr>
          <p:cNvPr id="284" name="Google Shape;284;p27"/>
          <p:cNvSpPr txBox="1"/>
          <p:nvPr/>
        </p:nvSpPr>
        <p:spPr>
          <a:xfrm>
            <a:off x="12395668" y="4866078"/>
            <a:ext cx="3708686" cy="625475"/>
          </a:xfrm>
          <a:prstGeom prst="rect">
            <a:avLst/>
          </a:prstGeom>
          <a:noFill/>
          <a:ln>
            <a:noFill/>
          </a:ln>
        </p:spPr>
        <p:txBody>
          <a:bodyPr anchorCtr="0" anchor="t" bIns="0" lIns="0" spcFirstLastPara="1" rIns="0" wrap="square" tIns="0">
            <a:spAutoFit/>
          </a:bodyPr>
          <a:lstStyle/>
          <a:p>
            <a:pPr indent="0" lvl="0" marL="0" marR="0" rtl="0" algn="r">
              <a:lnSpc>
                <a:spcPct val="140011"/>
              </a:lnSpc>
              <a:spcBef>
                <a:spcPts val="0"/>
              </a:spcBef>
              <a:spcAft>
                <a:spcPts val="0"/>
              </a:spcAft>
              <a:buNone/>
            </a:pPr>
            <a:r>
              <a:rPr b="0" i="0" lang="en-US" sz="3499" u="none" cap="none" strike="noStrike">
                <a:solidFill>
                  <a:srgbClr val="664E43"/>
                </a:solidFill>
                <a:latin typeface="Poppins"/>
                <a:ea typeface="Poppins"/>
                <a:cs typeface="Poppins"/>
                <a:sym typeface="Poppins"/>
              </a:rPr>
              <a:t>Other Details</a:t>
            </a:r>
            <a:endParaRPr/>
          </a:p>
        </p:txBody>
      </p:sp>
      <p:sp>
        <p:nvSpPr>
          <p:cNvPr id="285" name="Google Shape;285;p27"/>
          <p:cNvSpPr txBox="1"/>
          <p:nvPr/>
        </p:nvSpPr>
        <p:spPr>
          <a:xfrm>
            <a:off x="2088396" y="7341857"/>
            <a:ext cx="55218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664E43"/>
                </a:solidFill>
                <a:latin typeface="Poppins"/>
                <a:ea typeface="Poppins"/>
                <a:cs typeface="Poppins"/>
                <a:sym typeface="Poppins"/>
              </a:rPr>
              <a:t>Certificate Name</a:t>
            </a:r>
            <a:endParaRPr/>
          </a:p>
        </p:txBody>
      </p:sp>
      <p:sp>
        <p:nvSpPr>
          <p:cNvPr id="286" name="Google Shape;286;p27"/>
          <p:cNvSpPr txBox="1"/>
          <p:nvPr/>
        </p:nvSpPr>
        <p:spPr>
          <a:xfrm>
            <a:off x="2088396" y="8101129"/>
            <a:ext cx="5521886" cy="62547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664E43"/>
                </a:solidFill>
                <a:latin typeface="Poppins"/>
                <a:ea typeface="Poppins"/>
                <a:cs typeface="Poppins"/>
                <a:sym typeface="Poppins"/>
              </a:rPr>
              <a:t>Other Details</a:t>
            </a:r>
            <a:endParaRPr/>
          </a:p>
        </p:txBody>
      </p:sp>
      <p:sp>
        <p:nvSpPr>
          <p:cNvPr id="287" name="Google Shape;287;p27"/>
          <p:cNvSpPr txBox="1"/>
          <p:nvPr/>
        </p:nvSpPr>
        <p:spPr>
          <a:xfrm>
            <a:off x="11667286" y="7341860"/>
            <a:ext cx="4437068" cy="635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3500" u="none" cap="none" strike="noStrike">
                <a:solidFill>
                  <a:srgbClr val="664E43"/>
                </a:solidFill>
                <a:latin typeface="Poppins"/>
                <a:ea typeface="Poppins"/>
                <a:cs typeface="Poppins"/>
                <a:sym typeface="Poppins"/>
              </a:rPr>
              <a:t>Certificate Name</a:t>
            </a:r>
            <a:endParaRPr/>
          </a:p>
        </p:txBody>
      </p:sp>
      <p:sp>
        <p:nvSpPr>
          <p:cNvPr id="288" name="Google Shape;288;p27"/>
          <p:cNvSpPr txBox="1"/>
          <p:nvPr/>
        </p:nvSpPr>
        <p:spPr>
          <a:xfrm>
            <a:off x="12395668" y="8101129"/>
            <a:ext cx="3708686" cy="625475"/>
          </a:xfrm>
          <a:prstGeom prst="rect">
            <a:avLst/>
          </a:prstGeom>
          <a:noFill/>
          <a:ln>
            <a:noFill/>
          </a:ln>
        </p:spPr>
        <p:txBody>
          <a:bodyPr anchorCtr="0" anchor="t" bIns="0" lIns="0" spcFirstLastPara="1" rIns="0" wrap="square" tIns="0">
            <a:spAutoFit/>
          </a:bodyPr>
          <a:lstStyle/>
          <a:p>
            <a:pPr indent="0" lvl="0" marL="0" marR="0" rtl="0" algn="r">
              <a:lnSpc>
                <a:spcPct val="140011"/>
              </a:lnSpc>
              <a:spcBef>
                <a:spcPts val="0"/>
              </a:spcBef>
              <a:spcAft>
                <a:spcPts val="0"/>
              </a:spcAft>
              <a:buNone/>
            </a:pPr>
            <a:r>
              <a:rPr b="0" i="0" lang="en-US" sz="3499" u="none" cap="none" strike="noStrike">
                <a:solidFill>
                  <a:srgbClr val="664E43"/>
                </a:solidFill>
                <a:latin typeface="Poppins"/>
                <a:ea typeface="Poppins"/>
                <a:cs typeface="Poppins"/>
                <a:sym typeface="Poppins"/>
              </a:rPr>
              <a:t>Other Details</a:t>
            </a:r>
            <a:endParaRPr/>
          </a:p>
        </p:txBody>
      </p:sp>
      <p:pic>
        <p:nvPicPr>
          <p:cNvPr id="289" name="Google Shape;289;p27"/>
          <p:cNvPicPr preferRelativeResize="0"/>
          <p:nvPr/>
        </p:nvPicPr>
        <p:blipFill>
          <a:blip r:embed="rId4">
            <a:alphaModFix/>
          </a:blip>
          <a:stretch>
            <a:fillRect/>
          </a:stretch>
        </p:blipFill>
        <p:spPr>
          <a:xfrm>
            <a:off x="6564725" y="3119478"/>
            <a:ext cx="5158550" cy="716752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293" name="Shape 293"/>
        <p:cNvGrpSpPr/>
        <p:nvPr/>
      </p:nvGrpSpPr>
      <p:grpSpPr>
        <a:xfrm>
          <a:off x="0" y="0"/>
          <a:ext cx="0" cy="0"/>
          <a:chOff x="0" y="0"/>
          <a:chExt cx="0" cy="0"/>
        </a:xfrm>
      </p:grpSpPr>
      <p:pic>
        <p:nvPicPr>
          <p:cNvPr id="294" name="Google Shape;294;p28"/>
          <p:cNvPicPr preferRelativeResize="0"/>
          <p:nvPr/>
        </p:nvPicPr>
        <p:blipFill>
          <a:blip r:embed="rId3">
            <a:alphaModFix/>
          </a:blip>
          <a:stretch>
            <a:fillRect/>
          </a:stretch>
        </p:blipFill>
        <p:spPr>
          <a:xfrm>
            <a:off x="50" y="0"/>
            <a:ext cx="18288000" cy="10287000"/>
          </a:xfrm>
          <a:prstGeom prst="rect">
            <a:avLst/>
          </a:prstGeom>
          <a:noFill/>
          <a:ln>
            <a:noFill/>
          </a:ln>
        </p:spPr>
      </p:pic>
      <p:sp>
        <p:nvSpPr>
          <p:cNvPr id="295" name="Google Shape;295;p28"/>
          <p:cNvSpPr/>
          <p:nvPr/>
        </p:nvSpPr>
        <p:spPr>
          <a:xfrm>
            <a:off x="9143963" y="3415313"/>
            <a:ext cx="7587900" cy="2803200"/>
          </a:xfrm>
          <a:prstGeom prst="roundRect">
            <a:avLst>
              <a:gd fmla="val 22679" name="adj"/>
            </a:avLst>
          </a:prstGeom>
          <a:solidFill>
            <a:srgbClr val="FDF2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96" name="Google Shape;296;p28"/>
          <p:cNvSpPr/>
          <p:nvPr/>
        </p:nvSpPr>
        <p:spPr>
          <a:xfrm>
            <a:off x="9143963" y="6455088"/>
            <a:ext cx="7587900" cy="2803200"/>
          </a:xfrm>
          <a:prstGeom prst="roundRect">
            <a:avLst>
              <a:gd fmla="val 22679" name="adj"/>
            </a:avLst>
          </a:prstGeom>
          <a:solidFill>
            <a:srgbClr val="FDF2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97" name="Google Shape;297;p28"/>
          <p:cNvSpPr txBox="1"/>
          <p:nvPr/>
        </p:nvSpPr>
        <p:spPr>
          <a:xfrm>
            <a:off x="2088396" y="838200"/>
            <a:ext cx="14111208" cy="17081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664E43"/>
                </a:solidFill>
                <a:latin typeface="Knewave"/>
                <a:ea typeface="Knewave"/>
                <a:cs typeface="Knewave"/>
                <a:sym typeface="Knewave"/>
              </a:rPr>
              <a:t>Awards</a:t>
            </a:r>
            <a:endParaRPr/>
          </a:p>
        </p:txBody>
      </p:sp>
      <p:sp>
        <p:nvSpPr>
          <p:cNvPr id="298" name="Google Shape;298;p28"/>
          <p:cNvSpPr txBox="1"/>
          <p:nvPr/>
        </p:nvSpPr>
        <p:spPr>
          <a:xfrm>
            <a:off x="9697486" y="4095501"/>
            <a:ext cx="55218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664E43"/>
                </a:solidFill>
                <a:latin typeface="Poppins"/>
                <a:ea typeface="Poppins"/>
                <a:cs typeface="Poppins"/>
                <a:sym typeface="Poppins"/>
              </a:rPr>
              <a:t>Award Name</a:t>
            </a:r>
            <a:endParaRPr/>
          </a:p>
        </p:txBody>
      </p:sp>
      <p:sp>
        <p:nvSpPr>
          <p:cNvPr id="299" name="Google Shape;299;p28"/>
          <p:cNvSpPr txBox="1"/>
          <p:nvPr/>
        </p:nvSpPr>
        <p:spPr>
          <a:xfrm>
            <a:off x="9697486" y="4933997"/>
            <a:ext cx="5521800" cy="5385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664E43"/>
                </a:solidFill>
                <a:latin typeface="Poppins"/>
                <a:ea typeface="Poppins"/>
                <a:cs typeface="Poppins"/>
                <a:sym typeface="Poppins"/>
              </a:rPr>
              <a:t>Other Details</a:t>
            </a:r>
            <a:endParaRPr/>
          </a:p>
        </p:txBody>
      </p:sp>
      <p:sp>
        <p:nvSpPr>
          <p:cNvPr id="300" name="Google Shape;300;p28"/>
          <p:cNvSpPr txBox="1"/>
          <p:nvPr/>
        </p:nvSpPr>
        <p:spPr>
          <a:xfrm>
            <a:off x="9697486" y="7163676"/>
            <a:ext cx="55218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664E43"/>
                </a:solidFill>
                <a:latin typeface="Poppins"/>
                <a:ea typeface="Poppins"/>
                <a:cs typeface="Poppins"/>
                <a:sym typeface="Poppins"/>
              </a:rPr>
              <a:t>Award Name</a:t>
            </a:r>
            <a:endParaRPr/>
          </a:p>
        </p:txBody>
      </p:sp>
      <p:sp>
        <p:nvSpPr>
          <p:cNvPr id="301" name="Google Shape;301;p28"/>
          <p:cNvSpPr txBox="1"/>
          <p:nvPr/>
        </p:nvSpPr>
        <p:spPr>
          <a:xfrm>
            <a:off x="9697486" y="8002173"/>
            <a:ext cx="5521800" cy="5385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664E43"/>
                </a:solidFill>
                <a:latin typeface="Poppins"/>
                <a:ea typeface="Poppins"/>
                <a:cs typeface="Poppins"/>
                <a:sym typeface="Poppins"/>
              </a:rPr>
              <a:t>Other Details</a:t>
            </a:r>
            <a:endParaRPr/>
          </a:p>
        </p:txBody>
      </p:sp>
      <p:pic>
        <p:nvPicPr>
          <p:cNvPr id="302" name="Google Shape;302;p28"/>
          <p:cNvPicPr preferRelativeResize="0"/>
          <p:nvPr/>
        </p:nvPicPr>
        <p:blipFill>
          <a:blip r:embed="rId4">
            <a:alphaModFix/>
          </a:blip>
          <a:stretch>
            <a:fillRect/>
          </a:stretch>
        </p:blipFill>
        <p:spPr>
          <a:xfrm>
            <a:off x="1464175" y="2798538"/>
            <a:ext cx="6737824" cy="653013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306" name="Shape 306"/>
        <p:cNvGrpSpPr/>
        <p:nvPr/>
      </p:nvGrpSpPr>
      <p:grpSpPr>
        <a:xfrm>
          <a:off x="0" y="0"/>
          <a:ext cx="0" cy="0"/>
          <a:chOff x="0" y="0"/>
          <a:chExt cx="0" cy="0"/>
        </a:xfrm>
      </p:grpSpPr>
      <p:pic>
        <p:nvPicPr>
          <p:cNvPr id="307" name="Google Shape;307;p29"/>
          <p:cNvPicPr preferRelativeResize="0"/>
          <p:nvPr/>
        </p:nvPicPr>
        <p:blipFill>
          <a:blip r:embed="rId3">
            <a:alphaModFix/>
          </a:blip>
          <a:stretch>
            <a:fillRect/>
          </a:stretch>
        </p:blipFill>
        <p:spPr>
          <a:xfrm>
            <a:off x="50" y="0"/>
            <a:ext cx="18288000" cy="10287000"/>
          </a:xfrm>
          <a:prstGeom prst="rect">
            <a:avLst/>
          </a:prstGeom>
          <a:noFill/>
          <a:ln>
            <a:noFill/>
          </a:ln>
        </p:spPr>
      </p:pic>
      <p:sp>
        <p:nvSpPr>
          <p:cNvPr id="308" name="Google Shape;308;p29"/>
          <p:cNvSpPr/>
          <p:nvPr/>
        </p:nvSpPr>
        <p:spPr>
          <a:xfrm>
            <a:off x="1001525" y="3322125"/>
            <a:ext cx="6804900" cy="5183700"/>
          </a:xfrm>
          <a:prstGeom prst="roundRect">
            <a:avLst>
              <a:gd fmla="val 12947" name="adj"/>
            </a:avLst>
          </a:prstGeom>
          <a:solidFill>
            <a:srgbClr val="FDF2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09" name="Google Shape;309;p29"/>
          <p:cNvSpPr/>
          <p:nvPr/>
        </p:nvSpPr>
        <p:spPr>
          <a:xfrm>
            <a:off x="10473913" y="3322125"/>
            <a:ext cx="6804900" cy="5183700"/>
          </a:xfrm>
          <a:prstGeom prst="roundRect">
            <a:avLst>
              <a:gd fmla="val 12947" name="adj"/>
            </a:avLst>
          </a:prstGeom>
          <a:solidFill>
            <a:srgbClr val="FDF2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10" name="Google Shape;310;p29"/>
          <p:cNvSpPr txBox="1"/>
          <p:nvPr/>
        </p:nvSpPr>
        <p:spPr>
          <a:xfrm>
            <a:off x="2088396" y="838200"/>
            <a:ext cx="14111208" cy="17081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664E43"/>
                </a:solidFill>
                <a:latin typeface="Knewave"/>
                <a:ea typeface="Knewave"/>
                <a:cs typeface="Knewave"/>
                <a:sym typeface="Knewave"/>
              </a:rPr>
              <a:t>Reference</a:t>
            </a:r>
            <a:endParaRPr/>
          </a:p>
        </p:txBody>
      </p:sp>
      <p:sp>
        <p:nvSpPr>
          <p:cNvPr id="311" name="Google Shape;311;p29"/>
          <p:cNvSpPr txBox="1"/>
          <p:nvPr/>
        </p:nvSpPr>
        <p:spPr>
          <a:xfrm>
            <a:off x="1675710" y="3906356"/>
            <a:ext cx="5456651" cy="635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664E43"/>
                </a:solidFill>
                <a:latin typeface="Poppins"/>
                <a:ea typeface="Poppins"/>
                <a:cs typeface="Poppins"/>
                <a:sym typeface="Poppins"/>
              </a:rPr>
              <a:t>Name</a:t>
            </a:r>
            <a:endParaRPr/>
          </a:p>
        </p:txBody>
      </p:sp>
      <p:sp>
        <p:nvSpPr>
          <p:cNvPr id="312" name="Google Shape;312;p29"/>
          <p:cNvSpPr txBox="1"/>
          <p:nvPr/>
        </p:nvSpPr>
        <p:spPr>
          <a:xfrm>
            <a:off x="1675710" y="4744852"/>
            <a:ext cx="5456651" cy="62547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664E43"/>
                </a:solidFill>
                <a:latin typeface="Poppins"/>
                <a:ea typeface="Poppins"/>
                <a:cs typeface="Poppins"/>
                <a:sym typeface="Poppins"/>
              </a:rPr>
              <a:t>Job Title</a:t>
            </a:r>
            <a:endParaRPr/>
          </a:p>
        </p:txBody>
      </p:sp>
      <p:sp>
        <p:nvSpPr>
          <p:cNvPr id="313" name="Google Shape;313;p29"/>
          <p:cNvSpPr txBox="1"/>
          <p:nvPr/>
        </p:nvSpPr>
        <p:spPr>
          <a:xfrm>
            <a:off x="1714869" y="5570353"/>
            <a:ext cx="5417491" cy="62547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664E43"/>
                </a:solidFill>
                <a:latin typeface="Poppins"/>
                <a:ea typeface="Poppins"/>
                <a:cs typeface="Poppins"/>
                <a:sym typeface="Poppins"/>
              </a:rPr>
              <a:t>Company Name</a:t>
            </a:r>
            <a:endParaRPr/>
          </a:p>
        </p:txBody>
      </p:sp>
      <p:sp>
        <p:nvSpPr>
          <p:cNvPr id="314" name="Google Shape;314;p29"/>
          <p:cNvSpPr txBox="1"/>
          <p:nvPr/>
        </p:nvSpPr>
        <p:spPr>
          <a:xfrm>
            <a:off x="1714869" y="6395853"/>
            <a:ext cx="5417491" cy="62547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664E43"/>
                </a:solidFill>
                <a:latin typeface="Poppins"/>
                <a:ea typeface="Poppins"/>
                <a:cs typeface="Poppins"/>
                <a:sym typeface="Poppins"/>
              </a:rPr>
              <a:t>Email Address</a:t>
            </a:r>
            <a:endParaRPr/>
          </a:p>
        </p:txBody>
      </p:sp>
      <p:sp>
        <p:nvSpPr>
          <p:cNvPr id="315" name="Google Shape;315;p29"/>
          <p:cNvSpPr txBox="1"/>
          <p:nvPr/>
        </p:nvSpPr>
        <p:spPr>
          <a:xfrm>
            <a:off x="1714869" y="7221353"/>
            <a:ext cx="5417400" cy="5385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664E43"/>
                </a:solidFill>
                <a:latin typeface="Poppins"/>
                <a:ea typeface="Poppins"/>
                <a:cs typeface="Poppins"/>
                <a:sym typeface="Poppins"/>
              </a:rPr>
              <a:t>Con</a:t>
            </a:r>
            <a:r>
              <a:rPr lang="en-US" sz="3499">
                <a:solidFill>
                  <a:srgbClr val="664E43"/>
                </a:solidFill>
                <a:latin typeface="Poppins"/>
                <a:ea typeface="Poppins"/>
                <a:cs typeface="Poppins"/>
                <a:sym typeface="Poppins"/>
              </a:rPr>
              <a:t>t</a:t>
            </a:r>
            <a:r>
              <a:rPr b="0" i="0" lang="en-US" sz="3499" u="none" cap="none" strike="noStrike">
                <a:solidFill>
                  <a:srgbClr val="664E43"/>
                </a:solidFill>
                <a:latin typeface="Poppins"/>
                <a:ea typeface="Poppins"/>
                <a:cs typeface="Poppins"/>
                <a:sym typeface="Poppins"/>
              </a:rPr>
              <a:t>act Number</a:t>
            </a:r>
            <a:endParaRPr/>
          </a:p>
        </p:txBody>
      </p:sp>
      <p:sp>
        <p:nvSpPr>
          <p:cNvPr id="316" name="Google Shape;316;p29"/>
          <p:cNvSpPr txBox="1"/>
          <p:nvPr/>
        </p:nvSpPr>
        <p:spPr>
          <a:xfrm>
            <a:off x="11128460" y="3908091"/>
            <a:ext cx="5456651" cy="635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664E43"/>
                </a:solidFill>
                <a:latin typeface="Poppins"/>
                <a:ea typeface="Poppins"/>
                <a:cs typeface="Poppins"/>
                <a:sym typeface="Poppins"/>
              </a:rPr>
              <a:t>Name</a:t>
            </a:r>
            <a:endParaRPr/>
          </a:p>
        </p:txBody>
      </p:sp>
      <p:sp>
        <p:nvSpPr>
          <p:cNvPr id="317" name="Google Shape;317;p29"/>
          <p:cNvSpPr txBox="1"/>
          <p:nvPr/>
        </p:nvSpPr>
        <p:spPr>
          <a:xfrm>
            <a:off x="11128460" y="4746588"/>
            <a:ext cx="5456651" cy="62547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664E43"/>
                </a:solidFill>
                <a:latin typeface="Poppins"/>
                <a:ea typeface="Poppins"/>
                <a:cs typeface="Poppins"/>
                <a:sym typeface="Poppins"/>
              </a:rPr>
              <a:t>Job Title</a:t>
            </a:r>
            <a:endParaRPr/>
          </a:p>
        </p:txBody>
      </p:sp>
      <p:sp>
        <p:nvSpPr>
          <p:cNvPr id="318" name="Google Shape;318;p29"/>
          <p:cNvSpPr txBox="1"/>
          <p:nvPr/>
        </p:nvSpPr>
        <p:spPr>
          <a:xfrm>
            <a:off x="11167619" y="5572088"/>
            <a:ext cx="5417491" cy="62547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664E43"/>
                </a:solidFill>
                <a:latin typeface="Poppins"/>
                <a:ea typeface="Poppins"/>
                <a:cs typeface="Poppins"/>
                <a:sym typeface="Poppins"/>
              </a:rPr>
              <a:t>Company Name</a:t>
            </a:r>
            <a:endParaRPr/>
          </a:p>
        </p:txBody>
      </p:sp>
      <p:sp>
        <p:nvSpPr>
          <p:cNvPr id="319" name="Google Shape;319;p29"/>
          <p:cNvSpPr txBox="1"/>
          <p:nvPr/>
        </p:nvSpPr>
        <p:spPr>
          <a:xfrm>
            <a:off x="11167619" y="6397589"/>
            <a:ext cx="5417491" cy="62547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664E43"/>
                </a:solidFill>
                <a:latin typeface="Poppins"/>
                <a:ea typeface="Poppins"/>
                <a:cs typeface="Poppins"/>
                <a:sym typeface="Poppins"/>
              </a:rPr>
              <a:t>Email Address</a:t>
            </a:r>
            <a:endParaRPr/>
          </a:p>
        </p:txBody>
      </p:sp>
      <p:sp>
        <p:nvSpPr>
          <p:cNvPr id="320" name="Google Shape;320;p29"/>
          <p:cNvSpPr txBox="1"/>
          <p:nvPr/>
        </p:nvSpPr>
        <p:spPr>
          <a:xfrm>
            <a:off x="11167619" y="7223089"/>
            <a:ext cx="5417400" cy="5385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664E43"/>
                </a:solidFill>
                <a:latin typeface="Poppins"/>
                <a:ea typeface="Poppins"/>
                <a:cs typeface="Poppins"/>
                <a:sym typeface="Poppins"/>
              </a:rPr>
              <a:t>Con</a:t>
            </a:r>
            <a:r>
              <a:rPr lang="en-US" sz="3499">
                <a:solidFill>
                  <a:srgbClr val="664E43"/>
                </a:solidFill>
                <a:latin typeface="Poppins"/>
                <a:ea typeface="Poppins"/>
                <a:cs typeface="Poppins"/>
                <a:sym typeface="Poppins"/>
              </a:rPr>
              <a:t>t</a:t>
            </a:r>
            <a:r>
              <a:rPr b="0" i="0" lang="en-US" sz="3499" u="none" cap="none" strike="noStrike">
                <a:solidFill>
                  <a:srgbClr val="664E43"/>
                </a:solidFill>
                <a:latin typeface="Poppins"/>
                <a:ea typeface="Poppins"/>
                <a:cs typeface="Poppins"/>
                <a:sym typeface="Poppins"/>
              </a:rPr>
              <a:t>act Number</a:t>
            </a:r>
            <a:endParaRPr/>
          </a:p>
        </p:txBody>
      </p:sp>
      <p:pic>
        <p:nvPicPr>
          <p:cNvPr id="321" name="Google Shape;321;p29"/>
          <p:cNvPicPr preferRelativeResize="0"/>
          <p:nvPr/>
        </p:nvPicPr>
        <p:blipFill>
          <a:blip r:embed="rId4">
            <a:alphaModFix/>
          </a:blip>
          <a:stretch>
            <a:fillRect/>
          </a:stretch>
        </p:blipFill>
        <p:spPr>
          <a:xfrm>
            <a:off x="7132275" y="2879398"/>
            <a:ext cx="3643299" cy="6780577"/>
          </a:xfrm>
          <a:prstGeom prst="rect">
            <a:avLst/>
          </a:prstGeom>
          <a:noFill/>
          <a:ln>
            <a:noFill/>
          </a:ln>
        </p:spPr>
      </p:pic>
      <p:pic>
        <p:nvPicPr>
          <p:cNvPr id="322" name="Google Shape;322;p29"/>
          <p:cNvPicPr preferRelativeResize="0"/>
          <p:nvPr/>
        </p:nvPicPr>
        <p:blipFill>
          <a:blip r:embed="rId5">
            <a:alphaModFix/>
          </a:blip>
          <a:stretch>
            <a:fillRect/>
          </a:stretch>
        </p:blipFill>
        <p:spPr>
          <a:xfrm>
            <a:off x="15316400" y="999999"/>
            <a:ext cx="1766400" cy="1728255"/>
          </a:xfrm>
          <a:prstGeom prst="rect">
            <a:avLst/>
          </a:prstGeom>
          <a:noFill/>
          <a:ln>
            <a:noFill/>
          </a:ln>
        </p:spPr>
      </p:pic>
      <p:pic>
        <p:nvPicPr>
          <p:cNvPr id="323" name="Google Shape;323;p29"/>
          <p:cNvPicPr preferRelativeResize="0"/>
          <p:nvPr/>
        </p:nvPicPr>
        <p:blipFill>
          <a:blip r:embed="rId5">
            <a:alphaModFix/>
          </a:blip>
          <a:stretch>
            <a:fillRect/>
          </a:stretch>
        </p:blipFill>
        <p:spPr>
          <a:xfrm>
            <a:off x="1001525" y="923399"/>
            <a:ext cx="1766400" cy="172825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327" name="Shape 327"/>
        <p:cNvGrpSpPr/>
        <p:nvPr/>
      </p:nvGrpSpPr>
      <p:grpSpPr>
        <a:xfrm>
          <a:off x="0" y="0"/>
          <a:ext cx="0" cy="0"/>
          <a:chOff x="0" y="0"/>
          <a:chExt cx="0" cy="0"/>
        </a:xfrm>
      </p:grpSpPr>
      <p:pic>
        <p:nvPicPr>
          <p:cNvPr id="328" name="Google Shape;328;p30"/>
          <p:cNvPicPr preferRelativeResize="0"/>
          <p:nvPr/>
        </p:nvPicPr>
        <p:blipFill>
          <a:blip r:embed="rId3">
            <a:alphaModFix/>
          </a:blip>
          <a:stretch>
            <a:fillRect/>
          </a:stretch>
        </p:blipFill>
        <p:spPr>
          <a:xfrm>
            <a:off x="50" y="0"/>
            <a:ext cx="18288000" cy="10287000"/>
          </a:xfrm>
          <a:prstGeom prst="rect">
            <a:avLst/>
          </a:prstGeom>
          <a:noFill/>
          <a:ln>
            <a:noFill/>
          </a:ln>
        </p:spPr>
      </p:pic>
      <p:sp>
        <p:nvSpPr>
          <p:cNvPr id="329" name="Google Shape;329;p30"/>
          <p:cNvSpPr txBox="1"/>
          <p:nvPr/>
        </p:nvSpPr>
        <p:spPr>
          <a:xfrm>
            <a:off x="9720783" y="1559330"/>
            <a:ext cx="7538517" cy="2397138"/>
          </a:xfrm>
          <a:prstGeom prst="rect">
            <a:avLst/>
          </a:prstGeom>
          <a:noFill/>
          <a:ln>
            <a:noFill/>
          </a:ln>
        </p:spPr>
        <p:txBody>
          <a:bodyPr anchorCtr="0" anchor="t" bIns="0" lIns="0" spcFirstLastPara="1" rIns="0" wrap="square" tIns="0">
            <a:spAutoFit/>
          </a:bodyPr>
          <a:lstStyle/>
          <a:p>
            <a:pPr indent="0" lvl="0" marL="0" marR="0" rtl="0" algn="r">
              <a:lnSpc>
                <a:spcPct val="140002"/>
              </a:lnSpc>
              <a:spcBef>
                <a:spcPts val="0"/>
              </a:spcBef>
              <a:spcAft>
                <a:spcPts val="0"/>
              </a:spcAft>
              <a:buNone/>
            </a:pPr>
            <a:r>
              <a:rPr b="0" i="0" lang="en-US" sz="13999" u="none" cap="none" strike="noStrike">
                <a:solidFill>
                  <a:srgbClr val="664E43"/>
                </a:solidFill>
                <a:latin typeface="Knewave"/>
                <a:ea typeface="Knewave"/>
                <a:cs typeface="Knewave"/>
                <a:sym typeface="Knewave"/>
              </a:rPr>
              <a:t>John Doe</a:t>
            </a:r>
            <a:endParaRPr/>
          </a:p>
        </p:txBody>
      </p:sp>
      <p:sp>
        <p:nvSpPr>
          <p:cNvPr id="330" name="Google Shape;330;p30"/>
          <p:cNvSpPr txBox="1"/>
          <p:nvPr/>
        </p:nvSpPr>
        <p:spPr>
          <a:xfrm>
            <a:off x="8121340" y="4791075"/>
            <a:ext cx="9137960" cy="6572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4000" u="none" cap="none" strike="noStrike">
                <a:solidFill>
                  <a:srgbClr val="664E43"/>
                </a:solidFill>
                <a:latin typeface="Poppins"/>
                <a:ea typeface="Poppins"/>
                <a:cs typeface="Poppins"/>
                <a:sym typeface="Poppins"/>
              </a:rPr>
              <a:t>123 Anywhere St.,Any City, ST 12345</a:t>
            </a:r>
            <a:endParaRPr/>
          </a:p>
        </p:txBody>
      </p:sp>
      <p:sp>
        <p:nvSpPr>
          <p:cNvPr id="331" name="Google Shape;331;p30"/>
          <p:cNvSpPr txBox="1"/>
          <p:nvPr/>
        </p:nvSpPr>
        <p:spPr>
          <a:xfrm>
            <a:off x="9630914" y="6118225"/>
            <a:ext cx="7628386" cy="727074"/>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4000" u="none" cap="none" strike="noStrike">
                <a:solidFill>
                  <a:srgbClr val="664E43"/>
                </a:solidFill>
                <a:latin typeface="Poppins"/>
                <a:ea typeface="Poppins"/>
                <a:cs typeface="Poppins"/>
                <a:sym typeface="Poppins"/>
              </a:rPr>
              <a:t>123-456-7890</a:t>
            </a:r>
            <a:endParaRPr/>
          </a:p>
        </p:txBody>
      </p:sp>
      <p:sp>
        <p:nvSpPr>
          <p:cNvPr id="332" name="Google Shape;332;p30"/>
          <p:cNvSpPr txBox="1"/>
          <p:nvPr/>
        </p:nvSpPr>
        <p:spPr>
          <a:xfrm>
            <a:off x="9630914" y="7512050"/>
            <a:ext cx="7628386" cy="727074"/>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4000" u="none" cap="none" strike="noStrike">
                <a:solidFill>
                  <a:srgbClr val="664E43"/>
                </a:solidFill>
                <a:latin typeface="Poppins"/>
                <a:ea typeface="Poppins"/>
                <a:cs typeface="Poppins"/>
                <a:sym typeface="Poppins"/>
              </a:rPr>
              <a:t>hello@reallygreatsite.com</a:t>
            </a:r>
            <a:endParaRPr/>
          </a:p>
        </p:txBody>
      </p:sp>
      <p:pic>
        <p:nvPicPr>
          <p:cNvPr id="333" name="Google Shape;333;p30"/>
          <p:cNvPicPr preferRelativeResize="0"/>
          <p:nvPr/>
        </p:nvPicPr>
        <p:blipFill>
          <a:blip r:embed="rId4">
            <a:alphaModFix/>
          </a:blip>
          <a:stretch>
            <a:fillRect/>
          </a:stretch>
        </p:blipFill>
        <p:spPr>
          <a:xfrm>
            <a:off x="490425" y="2489225"/>
            <a:ext cx="9137949" cy="650565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337" name="Shape 337"/>
        <p:cNvGrpSpPr/>
        <p:nvPr/>
      </p:nvGrpSpPr>
      <p:grpSpPr>
        <a:xfrm>
          <a:off x="0" y="0"/>
          <a:ext cx="0" cy="0"/>
          <a:chOff x="0" y="0"/>
          <a:chExt cx="0" cy="0"/>
        </a:xfrm>
      </p:grpSpPr>
      <p:pic>
        <p:nvPicPr>
          <p:cNvPr id="338" name="Google Shape;338;p31"/>
          <p:cNvPicPr preferRelativeResize="0"/>
          <p:nvPr/>
        </p:nvPicPr>
        <p:blipFill>
          <a:blip r:embed="rId3">
            <a:alphaModFix/>
          </a:blip>
          <a:stretch>
            <a:fillRect/>
          </a:stretch>
        </p:blipFill>
        <p:spPr>
          <a:xfrm>
            <a:off x="50" y="0"/>
            <a:ext cx="18288000" cy="10287000"/>
          </a:xfrm>
          <a:prstGeom prst="rect">
            <a:avLst/>
          </a:prstGeom>
          <a:noFill/>
          <a:ln>
            <a:noFill/>
          </a:ln>
        </p:spPr>
      </p:pic>
      <p:sp>
        <p:nvSpPr>
          <p:cNvPr id="339" name="Google Shape;339;p31"/>
          <p:cNvSpPr txBox="1"/>
          <p:nvPr/>
        </p:nvSpPr>
        <p:spPr>
          <a:xfrm>
            <a:off x="4324573" y="3719503"/>
            <a:ext cx="9638854" cy="2562244"/>
          </a:xfrm>
          <a:prstGeom prst="rect">
            <a:avLst/>
          </a:prstGeom>
          <a:noFill/>
          <a:ln>
            <a:noFill/>
          </a:ln>
        </p:spPr>
        <p:txBody>
          <a:bodyPr anchorCtr="0" anchor="t" bIns="0" lIns="0" spcFirstLastPara="1" rIns="0" wrap="square" tIns="0">
            <a:spAutoFit/>
          </a:bodyPr>
          <a:lstStyle/>
          <a:p>
            <a:pPr indent="0" lvl="0" marL="0" marR="0" rtl="0" algn="r">
              <a:lnSpc>
                <a:spcPct val="139996"/>
              </a:lnSpc>
              <a:spcBef>
                <a:spcPts val="0"/>
              </a:spcBef>
              <a:spcAft>
                <a:spcPts val="0"/>
              </a:spcAft>
              <a:buNone/>
            </a:pPr>
            <a:r>
              <a:rPr b="0" i="0" lang="en-US" sz="14999" u="none" cap="none" strike="noStrike">
                <a:solidFill>
                  <a:srgbClr val="664E43"/>
                </a:solidFill>
                <a:latin typeface="Knewave"/>
                <a:ea typeface="Knewave"/>
                <a:cs typeface="Knewave"/>
                <a:sym typeface="Knewave"/>
              </a:rPr>
              <a:t>Thank You!</a:t>
            </a:r>
            <a:endParaRPr/>
          </a:p>
        </p:txBody>
      </p:sp>
      <p:pic>
        <p:nvPicPr>
          <p:cNvPr id="340" name="Google Shape;340;p31"/>
          <p:cNvPicPr preferRelativeResize="0"/>
          <p:nvPr/>
        </p:nvPicPr>
        <p:blipFill>
          <a:blip r:embed="rId4">
            <a:alphaModFix/>
          </a:blip>
          <a:stretch>
            <a:fillRect/>
          </a:stretch>
        </p:blipFill>
        <p:spPr>
          <a:xfrm>
            <a:off x="-1874300" y="-2163600"/>
            <a:ext cx="6198875" cy="7441152"/>
          </a:xfrm>
          <a:prstGeom prst="rect">
            <a:avLst/>
          </a:prstGeom>
          <a:noFill/>
          <a:ln>
            <a:noFill/>
          </a:ln>
        </p:spPr>
      </p:pic>
      <p:pic>
        <p:nvPicPr>
          <p:cNvPr id="341" name="Google Shape;341;p31"/>
          <p:cNvPicPr preferRelativeResize="0"/>
          <p:nvPr/>
        </p:nvPicPr>
        <p:blipFill>
          <a:blip r:embed="rId5">
            <a:alphaModFix/>
          </a:blip>
          <a:stretch>
            <a:fillRect/>
          </a:stretch>
        </p:blipFill>
        <p:spPr>
          <a:xfrm>
            <a:off x="1225125" y="6939850"/>
            <a:ext cx="2377900" cy="2326543"/>
          </a:xfrm>
          <a:prstGeom prst="rect">
            <a:avLst/>
          </a:prstGeom>
          <a:noFill/>
          <a:ln>
            <a:noFill/>
          </a:ln>
        </p:spPr>
      </p:pic>
      <p:pic>
        <p:nvPicPr>
          <p:cNvPr id="342" name="Google Shape;342;p31"/>
          <p:cNvPicPr preferRelativeResize="0"/>
          <p:nvPr/>
        </p:nvPicPr>
        <p:blipFill>
          <a:blip r:embed="rId6">
            <a:alphaModFix/>
          </a:blip>
          <a:stretch>
            <a:fillRect/>
          </a:stretch>
        </p:blipFill>
        <p:spPr>
          <a:xfrm>
            <a:off x="15540525" y="1290075"/>
            <a:ext cx="4870074" cy="79645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98" name="Shape 98"/>
        <p:cNvGrpSpPr/>
        <p:nvPr/>
      </p:nvGrpSpPr>
      <p:grpSpPr>
        <a:xfrm>
          <a:off x="0" y="0"/>
          <a:ext cx="0" cy="0"/>
          <a:chOff x="0" y="0"/>
          <a:chExt cx="0" cy="0"/>
        </a:xfrm>
      </p:grpSpPr>
      <p:pic>
        <p:nvPicPr>
          <p:cNvPr id="99" name="Google Shape;99;p14"/>
          <p:cNvPicPr preferRelativeResize="0"/>
          <p:nvPr/>
        </p:nvPicPr>
        <p:blipFill>
          <a:blip r:embed="rId3">
            <a:alphaModFix/>
          </a:blip>
          <a:stretch>
            <a:fillRect/>
          </a:stretch>
        </p:blipFill>
        <p:spPr>
          <a:xfrm>
            <a:off x="50" y="0"/>
            <a:ext cx="18288000" cy="10287000"/>
          </a:xfrm>
          <a:prstGeom prst="rect">
            <a:avLst/>
          </a:prstGeom>
          <a:noFill/>
          <a:ln>
            <a:noFill/>
          </a:ln>
        </p:spPr>
      </p:pic>
      <p:sp>
        <p:nvSpPr>
          <p:cNvPr id="100" name="Google Shape;100;p14"/>
          <p:cNvSpPr txBox="1"/>
          <p:nvPr/>
        </p:nvSpPr>
        <p:spPr>
          <a:xfrm>
            <a:off x="8179441" y="866775"/>
            <a:ext cx="8320311" cy="13779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664E43"/>
                </a:solidFill>
                <a:latin typeface="Knewave"/>
                <a:ea typeface="Knewave"/>
                <a:cs typeface="Knewave"/>
                <a:sym typeface="Knewave"/>
              </a:rPr>
              <a:t>Table of Contents</a:t>
            </a:r>
            <a:endParaRPr/>
          </a:p>
        </p:txBody>
      </p:sp>
      <p:sp>
        <p:nvSpPr>
          <p:cNvPr id="101" name="Google Shape;101;p14"/>
          <p:cNvSpPr txBox="1"/>
          <p:nvPr/>
        </p:nvSpPr>
        <p:spPr>
          <a:xfrm>
            <a:off x="10600310" y="2924373"/>
            <a:ext cx="3478572" cy="63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664E43"/>
                </a:solidFill>
                <a:latin typeface="Poppins"/>
                <a:ea typeface="Poppins"/>
                <a:cs typeface="Poppins"/>
                <a:sym typeface="Poppins"/>
              </a:rPr>
              <a:t>Introduction</a:t>
            </a:r>
            <a:endParaRPr/>
          </a:p>
        </p:txBody>
      </p:sp>
      <p:sp>
        <p:nvSpPr>
          <p:cNvPr id="102" name="Google Shape;102;p14"/>
          <p:cNvSpPr txBox="1"/>
          <p:nvPr/>
        </p:nvSpPr>
        <p:spPr>
          <a:xfrm>
            <a:off x="10871295" y="3851474"/>
            <a:ext cx="2936602" cy="63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664E43"/>
                </a:solidFill>
                <a:latin typeface="Poppins"/>
                <a:ea typeface="Poppins"/>
                <a:cs typeface="Poppins"/>
                <a:sym typeface="Poppins"/>
              </a:rPr>
              <a:t>Objectives</a:t>
            </a:r>
            <a:endParaRPr/>
          </a:p>
        </p:txBody>
      </p:sp>
      <p:sp>
        <p:nvSpPr>
          <p:cNvPr id="103" name="Google Shape;103;p14"/>
          <p:cNvSpPr txBox="1"/>
          <p:nvPr/>
        </p:nvSpPr>
        <p:spPr>
          <a:xfrm>
            <a:off x="10062042" y="4778574"/>
            <a:ext cx="4555108" cy="63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664E43"/>
                </a:solidFill>
                <a:latin typeface="Poppins"/>
                <a:ea typeface="Poppins"/>
                <a:cs typeface="Poppins"/>
                <a:sym typeface="Poppins"/>
              </a:rPr>
              <a:t>Experience Overview</a:t>
            </a:r>
            <a:endParaRPr/>
          </a:p>
        </p:txBody>
      </p:sp>
      <p:sp>
        <p:nvSpPr>
          <p:cNvPr id="104" name="Google Shape;104;p14"/>
          <p:cNvSpPr txBox="1"/>
          <p:nvPr/>
        </p:nvSpPr>
        <p:spPr>
          <a:xfrm>
            <a:off x="10563854" y="6632774"/>
            <a:ext cx="3551486" cy="63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664E43"/>
                </a:solidFill>
                <a:latin typeface="Poppins"/>
                <a:ea typeface="Poppins"/>
                <a:cs typeface="Poppins"/>
                <a:sym typeface="Poppins"/>
              </a:rPr>
              <a:t>Coffee Expertise</a:t>
            </a:r>
            <a:endParaRPr/>
          </a:p>
        </p:txBody>
      </p:sp>
      <p:sp>
        <p:nvSpPr>
          <p:cNvPr id="105" name="Google Shape;105;p14"/>
          <p:cNvSpPr txBox="1"/>
          <p:nvPr/>
        </p:nvSpPr>
        <p:spPr>
          <a:xfrm>
            <a:off x="10420755" y="7559874"/>
            <a:ext cx="3837682" cy="63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664E43"/>
                </a:solidFill>
                <a:latin typeface="Poppins"/>
                <a:ea typeface="Poppins"/>
                <a:cs typeface="Poppins"/>
                <a:sym typeface="Poppins"/>
              </a:rPr>
              <a:t>Espresso Mastery</a:t>
            </a:r>
            <a:endParaRPr/>
          </a:p>
        </p:txBody>
      </p:sp>
      <p:sp>
        <p:nvSpPr>
          <p:cNvPr id="106" name="Google Shape;106;p14"/>
          <p:cNvSpPr txBox="1"/>
          <p:nvPr/>
        </p:nvSpPr>
        <p:spPr>
          <a:xfrm>
            <a:off x="10057391" y="8486974"/>
            <a:ext cx="4564410" cy="63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664E43"/>
                </a:solidFill>
                <a:latin typeface="Poppins"/>
                <a:ea typeface="Poppins"/>
                <a:cs typeface="Poppins"/>
                <a:sym typeface="Poppins"/>
              </a:rPr>
              <a:t>Equipment Profiency</a:t>
            </a:r>
            <a:endParaRPr/>
          </a:p>
        </p:txBody>
      </p:sp>
      <p:sp>
        <p:nvSpPr>
          <p:cNvPr id="107" name="Google Shape;107;p14"/>
          <p:cNvSpPr txBox="1"/>
          <p:nvPr/>
        </p:nvSpPr>
        <p:spPr>
          <a:xfrm>
            <a:off x="10871295" y="5705674"/>
            <a:ext cx="2936602" cy="63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664E43"/>
                </a:solidFill>
                <a:latin typeface="Poppins"/>
                <a:ea typeface="Poppins"/>
                <a:cs typeface="Poppins"/>
                <a:sym typeface="Poppins"/>
              </a:rPr>
              <a:t>Education</a:t>
            </a:r>
            <a:endParaRPr/>
          </a:p>
        </p:txBody>
      </p:sp>
      <p:pic>
        <p:nvPicPr>
          <p:cNvPr id="108" name="Google Shape;108;p14"/>
          <p:cNvPicPr preferRelativeResize="0"/>
          <p:nvPr/>
        </p:nvPicPr>
        <p:blipFill>
          <a:blip r:embed="rId4">
            <a:alphaModFix/>
          </a:blip>
          <a:stretch>
            <a:fillRect/>
          </a:stretch>
        </p:blipFill>
        <p:spPr>
          <a:xfrm>
            <a:off x="924225" y="1560325"/>
            <a:ext cx="8536352" cy="76979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346" name="Shape 346"/>
        <p:cNvGrpSpPr/>
        <p:nvPr/>
      </p:nvGrpSpPr>
      <p:grpSpPr>
        <a:xfrm>
          <a:off x="0" y="0"/>
          <a:ext cx="0" cy="0"/>
          <a:chOff x="0" y="0"/>
          <a:chExt cx="0" cy="0"/>
        </a:xfrm>
      </p:grpSpPr>
      <p:pic>
        <p:nvPicPr>
          <p:cNvPr id="347" name="Google Shape;347;p32"/>
          <p:cNvPicPr preferRelativeResize="0"/>
          <p:nvPr/>
        </p:nvPicPr>
        <p:blipFill>
          <a:blip r:embed="rId3">
            <a:alphaModFix/>
          </a:blip>
          <a:stretch>
            <a:fillRect/>
          </a:stretch>
        </p:blipFill>
        <p:spPr>
          <a:xfrm>
            <a:off x="50" y="0"/>
            <a:ext cx="18288000" cy="10287000"/>
          </a:xfrm>
          <a:prstGeom prst="rect">
            <a:avLst/>
          </a:prstGeom>
          <a:noFill/>
          <a:ln>
            <a:noFill/>
          </a:ln>
        </p:spPr>
      </p:pic>
      <p:sp>
        <p:nvSpPr>
          <p:cNvPr id="348" name="Google Shape;348;p32"/>
          <p:cNvSpPr txBox="1"/>
          <p:nvPr/>
        </p:nvSpPr>
        <p:spPr>
          <a:xfrm>
            <a:off x="1028700" y="1219200"/>
            <a:ext cx="51105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999" u="none" cap="none" strike="noStrike">
                <a:solidFill>
                  <a:srgbClr val="664E43"/>
                </a:solidFill>
                <a:latin typeface="Knewave"/>
                <a:ea typeface="Knewave"/>
                <a:cs typeface="Knewave"/>
                <a:sym typeface="Knewave"/>
              </a:rPr>
              <a:t>Resource</a:t>
            </a:r>
            <a:endParaRPr/>
          </a:p>
          <a:p>
            <a:pPr indent="0" lvl="0" marL="0" marR="0" rtl="0" algn="l">
              <a:lnSpc>
                <a:spcPct val="80000"/>
              </a:lnSpc>
              <a:spcBef>
                <a:spcPts val="0"/>
              </a:spcBef>
              <a:spcAft>
                <a:spcPts val="0"/>
              </a:spcAft>
              <a:buNone/>
            </a:pPr>
            <a:r>
              <a:rPr b="0" i="0" lang="en-US" sz="9999" u="none" cap="none" strike="noStrike">
                <a:solidFill>
                  <a:srgbClr val="664E43"/>
                </a:solidFill>
                <a:latin typeface="Knewave"/>
                <a:ea typeface="Knewave"/>
                <a:cs typeface="Knewave"/>
                <a:sym typeface="Knewave"/>
              </a:rPr>
              <a:t>Page</a:t>
            </a:r>
            <a:endParaRPr/>
          </a:p>
        </p:txBody>
      </p:sp>
      <p:pic>
        <p:nvPicPr>
          <p:cNvPr id="349" name="Google Shape;349;p32"/>
          <p:cNvPicPr preferRelativeResize="0"/>
          <p:nvPr/>
        </p:nvPicPr>
        <p:blipFill>
          <a:blip r:embed="rId4">
            <a:alphaModFix/>
          </a:blip>
          <a:stretch>
            <a:fillRect/>
          </a:stretch>
        </p:blipFill>
        <p:spPr>
          <a:xfrm>
            <a:off x="8067825" y="717325"/>
            <a:ext cx="2724150" cy="3231823"/>
          </a:xfrm>
          <a:prstGeom prst="rect">
            <a:avLst/>
          </a:prstGeom>
          <a:noFill/>
          <a:ln>
            <a:noFill/>
          </a:ln>
        </p:spPr>
      </p:pic>
      <p:pic>
        <p:nvPicPr>
          <p:cNvPr id="350" name="Google Shape;350;p32"/>
          <p:cNvPicPr preferRelativeResize="0"/>
          <p:nvPr/>
        </p:nvPicPr>
        <p:blipFill>
          <a:blip r:embed="rId5">
            <a:alphaModFix/>
          </a:blip>
          <a:stretch>
            <a:fillRect/>
          </a:stretch>
        </p:blipFill>
        <p:spPr>
          <a:xfrm>
            <a:off x="10746275" y="1290463"/>
            <a:ext cx="3883251" cy="2441251"/>
          </a:xfrm>
          <a:prstGeom prst="rect">
            <a:avLst/>
          </a:prstGeom>
          <a:noFill/>
          <a:ln>
            <a:noFill/>
          </a:ln>
        </p:spPr>
      </p:pic>
      <p:pic>
        <p:nvPicPr>
          <p:cNvPr id="351" name="Google Shape;351;p32"/>
          <p:cNvPicPr preferRelativeResize="0"/>
          <p:nvPr/>
        </p:nvPicPr>
        <p:blipFill>
          <a:blip r:embed="rId6">
            <a:alphaModFix/>
          </a:blip>
          <a:stretch>
            <a:fillRect/>
          </a:stretch>
        </p:blipFill>
        <p:spPr>
          <a:xfrm>
            <a:off x="15043475" y="1013063"/>
            <a:ext cx="1992600" cy="2652598"/>
          </a:xfrm>
          <a:prstGeom prst="rect">
            <a:avLst/>
          </a:prstGeom>
          <a:noFill/>
          <a:ln>
            <a:noFill/>
          </a:ln>
        </p:spPr>
      </p:pic>
      <p:pic>
        <p:nvPicPr>
          <p:cNvPr id="352" name="Google Shape;352;p32"/>
          <p:cNvPicPr preferRelativeResize="0"/>
          <p:nvPr/>
        </p:nvPicPr>
        <p:blipFill>
          <a:blip r:embed="rId7">
            <a:alphaModFix/>
          </a:blip>
          <a:stretch>
            <a:fillRect/>
          </a:stretch>
        </p:blipFill>
        <p:spPr>
          <a:xfrm>
            <a:off x="8346050" y="3884113"/>
            <a:ext cx="2513950" cy="2399683"/>
          </a:xfrm>
          <a:prstGeom prst="rect">
            <a:avLst/>
          </a:prstGeom>
          <a:noFill/>
          <a:ln>
            <a:noFill/>
          </a:ln>
        </p:spPr>
      </p:pic>
      <p:pic>
        <p:nvPicPr>
          <p:cNvPr id="353" name="Google Shape;353;p32"/>
          <p:cNvPicPr preferRelativeResize="0"/>
          <p:nvPr/>
        </p:nvPicPr>
        <p:blipFill>
          <a:blip r:embed="rId8">
            <a:alphaModFix/>
          </a:blip>
          <a:stretch>
            <a:fillRect/>
          </a:stretch>
        </p:blipFill>
        <p:spPr>
          <a:xfrm>
            <a:off x="11375870" y="4234362"/>
            <a:ext cx="3475530" cy="1928025"/>
          </a:xfrm>
          <a:prstGeom prst="rect">
            <a:avLst/>
          </a:prstGeom>
          <a:noFill/>
          <a:ln>
            <a:noFill/>
          </a:ln>
        </p:spPr>
      </p:pic>
      <p:pic>
        <p:nvPicPr>
          <p:cNvPr id="354" name="Google Shape;354;p32"/>
          <p:cNvPicPr preferRelativeResize="0"/>
          <p:nvPr/>
        </p:nvPicPr>
        <p:blipFill>
          <a:blip r:embed="rId9">
            <a:alphaModFix/>
          </a:blip>
          <a:stretch>
            <a:fillRect/>
          </a:stretch>
        </p:blipFill>
        <p:spPr>
          <a:xfrm>
            <a:off x="15213275" y="3981313"/>
            <a:ext cx="1811850" cy="2458014"/>
          </a:xfrm>
          <a:prstGeom prst="rect">
            <a:avLst/>
          </a:prstGeom>
          <a:noFill/>
          <a:ln>
            <a:noFill/>
          </a:ln>
        </p:spPr>
      </p:pic>
      <p:pic>
        <p:nvPicPr>
          <p:cNvPr id="355" name="Google Shape;355;p32"/>
          <p:cNvPicPr preferRelativeResize="0"/>
          <p:nvPr/>
        </p:nvPicPr>
        <p:blipFill>
          <a:blip r:embed="rId10">
            <a:alphaModFix/>
          </a:blip>
          <a:stretch>
            <a:fillRect/>
          </a:stretch>
        </p:blipFill>
        <p:spPr>
          <a:xfrm>
            <a:off x="8808700" y="6636951"/>
            <a:ext cx="1623100" cy="3030612"/>
          </a:xfrm>
          <a:prstGeom prst="rect">
            <a:avLst/>
          </a:prstGeom>
          <a:noFill/>
          <a:ln>
            <a:noFill/>
          </a:ln>
        </p:spPr>
      </p:pic>
      <p:pic>
        <p:nvPicPr>
          <p:cNvPr id="356" name="Google Shape;356;p32"/>
          <p:cNvPicPr preferRelativeResize="0"/>
          <p:nvPr/>
        </p:nvPicPr>
        <p:blipFill>
          <a:blip r:embed="rId11">
            <a:alphaModFix/>
          </a:blip>
          <a:stretch>
            <a:fillRect/>
          </a:stretch>
        </p:blipFill>
        <p:spPr>
          <a:xfrm>
            <a:off x="10782625" y="7188763"/>
            <a:ext cx="2377875" cy="2314633"/>
          </a:xfrm>
          <a:prstGeom prst="rect">
            <a:avLst/>
          </a:prstGeom>
          <a:noFill/>
          <a:ln>
            <a:noFill/>
          </a:ln>
        </p:spPr>
      </p:pic>
      <p:pic>
        <p:nvPicPr>
          <p:cNvPr id="357" name="Google Shape;357;p32"/>
          <p:cNvPicPr preferRelativeResize="0"/>
          <p:nvPr/>
        </p:nvPicPr>
        <p:blipFill>
          <a:blip r:embed="rId12">
            <a:alphaModFix/>
          </a:blip>
          <a:stretch>
            <a:fillRect/>
          </a:stretch>
        </p:blipFill>
        <p:spPr>
          <a:xfrm>
            <a:off x="13797425" y="6843163"/>
            <a:ext cx="3322065" cy="2770500"/>
          </a:xfrm>
          <a:prstGeom prst="rect">
            <a:avLst/>
          </a:prstGeom>
          <a:noFill/>
          <a:ln>
            <a:noFill/>
          </a:ln>
        </p:spPr>
      </p:pic>
      <p:sp>
        <p:nvSpPr>
          <p:cNvPr id="358" name="Google Shape;358;p32"/>
          <p:cNvSpPr txBox="1"/>
          <p:nvPr/>
        </p:nvSpPr>
        <p:spPr>
          <a:xfrm>
            <a:off x="1028700" y="4772693"/>
            <a:ext cx="6375600" cy="4400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99" u="none" cap="none" strike="noStrike">
                <a:solidFill>
                  <a:srgbClr val="664E43"/>
                </a:solidFill>
                <a:latin typeface="Poppins"/>
                <a:ea typeface="Poppins"/>
                <a:cs typeface="Poppins"/>
                <a:sym typeface="Poppins"/>
              </a:rPr>
              <a:t>Use these design resources in your </a:t>
            </a:r>
            <a:endParaRPr sz="1500"/>
          </a:p>
          <a:p>
            <a:pPr indent="0" lvl="0" marL="0" marR="0" rtl="0" algn="l">
              <a:lnSpc>
                <a:spcPct val="100000"/>
              </a:lnSpc>
              <a:spcBef>
                <a:spcPts val="0"/>
              </a:spcBef>
              <a:spcAft>
                <a:spcPts val="0"/>
              </a:spcAft>
              <a:buNone/>
            </a:pPr>
            <a:r>
              <a:rPr b="0" i="0" lang="en-US" sz="2599" u="none" cap="none" strike="noStrike">
                <a:solidFill>
                  <a:srgbClr val="664E43"/>
                </a:solidFill>
                <a:latin typeface="Poppins"/>
                <a:ea typeface="Poppins"/>
                <a:cs typeface="Poppins"/>
                <a:sym typeface="Poppins"/>
              </a:rPr>
              <a:t>Canva Presentation. </a:t>
            </a:r>
            <a:endParaRPr sz="1500"/>
          </a:p>
          <a:p>
            <a:pPr indent="0" lvl="0" marL="0" marR="0" rtl="0" algn="l">
              <a:lnSpc>
                <a:spcPct val="100000"/>
              </a:lnSpc>
              <a:spcBef>
                <a:spcPts val="0"/>
              </a:spcBef>
              <a:spcAft>
                <a:spcPts val="0"/>
              </a:spcAft>
              <a:buNone/>
            </a:pPr>
            <a:r>
              <a:t/>
            </a:r>
            <a:endParaRPr b="0" i="0" sz="2599" u="none" cap="none" strike="noStrike">
              <a:solidFill>
                <a:srgbClr val="664E43"/>
              </a:solidFill>
              <a:latin typeface="Poppins"/>
              <a:ea typeface="Poppins"/>
              <a:cs typeface="Poppins"/>
              <a:sym typeface="Poppins"/>
            </a:endParaRPr>
          </a:p>
          <a:p>
            <a:pPr indent="0" lvl="0" marL="0" marR="0" rtl="0" algn="l">
              <a:lnSpc>
                <a:spcPct val="100000"/>
              </a:lnSpc>
              <a:spcBef>
                <a:spcPts val="0"/>
              </a:spcBef>
              <a:spcAft>
                <a:spcPts val="0"/>
              </a:spcAft>
              <a:buNone/>
            </a:pPr>
            <a:r>
              <a:rPr b="0" i="0" lang="en-US" sz="2599" u="none" cap="none" strike="noStrike">
                <a:solidFill>
                  <a:srgbClr val="664E43"/>
                </a:solidFill>
                <a:latin typeface="Poppins"/>
                <a:ea typeface="Poppins"/>
                <a:cs typeface="Poppins"/>
                <a:sym typeface="Poppins"/>
              </a:rPr>
              <a:t>This presentation template uses</a:t>
            </a:r>
            <a:endParaRPr sz="1500"/>
          </a:p>
          <a:p>
            <a:pPr indent="0" lvl="0" marL="0" marR="0" rtl="0" algn="l">
              <a:lnSpc>
                <a:spcPct val="100000"/>
              </a:lnSpc>
              <a:spcBef>
                <a:spcPts val="0"/>
              </a:spcBef>
              <a:spcAft>
                <a:spcPts val="0"/>
              </a:spcAft>
              <a:buNone/>
            </a:pPr>
            <a:r>
              <a:rPr b="0" i="0" lang="en-US" sz="2599" u="none" cap="none" strike="noStrike">
                <a:solidFill>
                  <a:srgbClr val="664E43"/>
                </a:solidFill>
                <a:latin typeface="Poppins"/>
                <a:ea typeface="Poppins"/>
                <a:cs typeface="Poppins"/>
                <a:sym typeface="Poppins"/>
              </a:rPr>
              <a:t>the following free fonts:</a:t>
            </a:r>
            <a:endParaRPr sz="1500"/>
          </a:p>
          <a:p>
            <a:pPr indent="0" lvl="0" marL="0" marR="0" rtl="0" algn="l">
              <a:lnSpc>
                <a:spcPct val="100000"/>
              </a:lnSpc>
              <a:spcBef>
                <a:spcPts val="0"/>
              </a:spcBef>
              <a:spcAft>
                <a:spcPts val="0"/>
              </a:spcAft>
              <a:buNone/>
            </a:pPr>
            <a:r>
              <a:t/>
            </a:r>
            <a:endParaRPr b="0" i="0" sz="2599" u="none" cap="none" strike="noStrike">
              <a:solidFill>
                <a:srgbClr val="664E43"/>
              </a:solidFill>
              <a:latin typeface="Poppins"/>
              <a:ea typeface="Poppins"/>
              <a:cs typeface="Poppins"/>
              <a:sym typeface="Poppins"/>
            </a:endParaRPr>
          </a:p>
          <a:p>
            <a:pPr indent="0" lvl="0" marL="0" marR="0" rtl="0" algn="l">
              <a:lnSpc>
                <a:spcPct val="100000"/>
              </a:lnSpc>
              <a:spcBef>
                <a:spcPts val="0"/>
              </a:spcBef>
              <a:spcAft>
                <a:spcPts val="0"/>
              </a:spcAft>
              <a:buNone/>
            </a:pPr>
            <a:r>
              <a:rPr b="1" i="0" lang="en-US" sz="2599" u="none" cap="none" strike="noStrike">
                <a:solidFill>
                  <a:srgbClr val="664E43"/>
                </a:solidFill>
                <a:latin typeface="Poppins"/>
                <a:ea typeface="Poppins"/>
                <a:cs typeface="Poppins"/>
                <a:sym typeface="Poppins"/>
              </a:rPr>
              <a:t>Titles: Knewave</a:t>
            </a:r>
            <a:endParaRPr sz="1500"/>
          </a:p>
          <a:p>
            <a:pPr indent="0" lvl="0" marL="0" marR="0" rtl="0" algn="l">
              <a:lnSpc>
                <a:spcPct val="100000"/>
              </a:lnSpc>
              <a:spcBef>
                <a:spcPts val="0"/>
              </a:spcBef>
              <a:spcAft>
                <a:spcPts val="0"/>
              </a:spcAft>
              <a:buNone/>
            </a:pPr>
            <a:r>
              <a:rPr b="1" i="0" lang="en-US" sz="2599" u="none" cap="none" strike="noStrike">
                <a:solidFill>
                  <a:srgbClr val="664E43"/>
                </a:solidFill>
                <a:latin typeface="Poppins"/>
                <a:ea typeface="Poppins"/>
                <a:cs typeface="Poppins"/>
                <a:sym typeface="Poppins"/>
              </a:rPr>
              <a:t>Body Copy: Poppins</a:t>
            </a:r>
            <a:endParaRPr sz="1500"/>
          </a:p>
          <a:p>
            <a:pPr indent="0" lvl="0" marL="0" marR="0" rtl="0" algn="l">
              <a:lnSpc>
                <a:spcPct val="100000"/>
              </a:lnSpc>
              <a:spcBef>
                <a:spcPts val="0"/>
              </a:spcBef>
              <a:spcAft>
                <a:spcPts val="0"/>
              </a:spcAft>
              <a:buNone/>
            </a:pPr>
            <a:r>
              <a:t/>
            </a:r>
            <a:endParaRPr b="1" i="0" sz="2599" u="none" cap="none" strike="noStrike">
              <a:solidFill>
                <a:srgbClr val="664E43"/>
              </a:solidFill>
              <a:latin typeface="Poppins"/>
              <a:ea typeface="Poppins"/>
              <a:cs typeface="Poppins"/>
              <a:sym typeface="Poppins"/>
            </a:endParaRPr>
          </a:p>
          <a:p>
            <a:pPr indent="0" lvl="0" marL="0" marR="0" rtl="0" algn="l">
              <a:lnSpc>
                <a:spcPct val="100000"/>
              </a:lnSpc>
              <a:spcBef>
                <a:spcPts val="0"/>
              </a:spcBef>
              <a:spcAft>
                <a:spcPts val="0"/>
              </a:spcAft>
              <a:buNone/>
            </a:pPr>
            <a:r>
              <a:rPr b="0" i="0" lang="en-US" sz="2599" u="none" cap="none" strike="noStrike">
                <a:solidFill>
                  <a:srgbClr val="664E43"/>
                </a:solidFill>
                <a:latin typeface="Poppins"/>
                <a:ea typeface="Poppins"/>
                <a:cs typeface="Poppins"/>
                <a:sym typeface="Poppins"/>
              </a:rPr>
              <a:t>Don't forget to delete this page</a:t>
            </a:r>
            <a:endParaRPr sz="1500"/>
          </a:p>
          <a:p>
            <a:pPr indent="0" lvl="0" marL="0" marR="0" rtl="0" algn="l">
              <a:lnSpc>
                <a:spcPct val="100000"/>
              </a:lnSpc>
              <a:spcBef>
                <a:spcPts val="0"/>
              </a:spcBef>
              <a:spcAft>
                <a:spcPts val="0"/>
              </a:spcAft>
              <a:buNone/>
            </a:pPr>
            <a:r>
              <a:rPr b="0" i="0" lang="en-US" sz="2599" u="none" cap="none" strike="noStrike">
                <a:solidFill>
                  <a:srgbClr val="664E43"/>
                </a:solidFill>
                <a:latin typeface="Poppins"/>
                <a:ea typeface="Poppins"/>
                <a:cs typeface="Poppins"/>
                <a:sym typeface="Poppins"/>
              </a:rPr>
              <a:t>before presenting. </a:t>
            </a:r>
            <a:endParaRPr sz="15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362" name="Shape 362"/>
        <p:cNvGrpSpPr/>
        <p:nvPr/>
      </p:nvGrpSpPr>
      <p:grpSpPr>
        <a:xfrm>
          <a:off x="0" y="0"/>
          <a:ext cx="0" cy="0"/>
          <a:chOff x="0" y="0"/>
          <a:chExt cx="0" cy="0"/>
        </a:xfrm>
      </p:grpSpPr>
      <p:pic>
        <p:nvPicPr>
          <p:cNvPr id="363" name="Google Shape;363;p33"/>
          <p:cNvPicPr preferRelativeResize="0"/>
          <p:nvPr/>
        </p:nvPicPr>
        <p:blipFill>
          <a:blip r:embed="rId3">
            <a:alphaModFix/>
          </a:blip>
          <a:stretch>
            <a:fillRect/>
          </a:stretch>
        </p:blipFill>
        <p:spPr>
          <a:xfrm>
            <a:off x="50" y="0"/>
            <a:ext cx="18288000" cy="10287000"/>
          </a:xfrm>
          <a:prstGeom prst="rect">
            <a:avLst/>
          </a:prstGeom>
          <a:noFill/>
          <a:ln>
            <a:noFill/>
          </a:ln>
        </p:spPr>
      </p:pic>
      <p:sp>
        <p:nvSpPr>
          <p:cNvPr id="364" name="Google Shape;364;p33"/>
          <p:cNvSpPr txBox="1"/>
          <p:nvPr/>
        </p:nvSpPr>
        <p:spPr>
          <a:xfrm>
            <a:off x="1028700" y="4772693"/>
            <a:ext cx="6375600" cy="4400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99" u="none" cap="none" strike="noStrike">
                <a:solidFill>
                  <a:srgbClr val="664E43"/>
                </a:solidFill>
                <a:latin typeface="Poppins"/>
                <a:ea typeface="Poppins"/>
                <a:cs typeface="Poppins"/>
                <a:sym typeface="Poppins"/>
              </a:rPr>
              <a:t>Use these design resources in your </a:t>
            </a:r>
            <a:endParaRPr sz="1500"/>
          </a:p>
          <a:p>
            <a:pPr indent="0" lvl="0" marL="0" marR="0" rtl="0" algn="l">
              <a:lnSpc>
                <a:spcPct val="100000"/>
              </a:lnSpc>
              <a:spcBef>
                <a:spcPts val="0"/>
              </a:spcBef>
              <a:spcAft>
                <a:spcPts val="0"/>
              </a:spcAft>
              <a:buNone/>
            </a:pPr>
            <a:r>
              <a:rPr b="0" i="0" lang="en-US" sz="2599" u="none" cap="none" strike="noStrike">
                <a:solidFill>
                  <a:srgbClr val="664E43"/>
                </a:solidFill>
                <a:latin typeface="Poppins"/>
                <a:ea typeface="Poppins"/>
                <a:cs typeface="Poppins"/>
                <a:sym typeface="Poppins"/>
              </a:rPr>
              <a:t>Canva Presentation. </a:t>
            </a:r>
            <a:endParaRPr sz="1500"/>
          </a:p>
          <a:p>
            <a:pPr indent="0" lvl="0" marL="0" marR="0" rtl="0" algn="l">
              <a:lnSpc>
                <a:spcPct val="100000"/>
              </a:lnSpc>
              <a:spcBef>
                <a:spcPts val="0"/>
              </a:spcBef>
              <a:spcAft>
                <a:spcPts val="0"/>
              </a:spcAft>
              <a:buNone/>
            </a:pPr>
            <a:r>
              <a:t/>
            </a:r>
            <a:endParaRPr b="0" i="0" sz="2599" u="none" cap="none" strike="noStrike">
              <a:solidFill>
                <a:srgbClr val="664E43"/>
              </a:solidFill>
              <a:latin typeface="Poppins"/>
              <a:ea typeface="Poppins"/>
              <a:cs typeface="Poppins"/>
              <a:sym typeface="Poppins"/>
            </a:endParaRPr>
          </a:p>
          <a:p>
            <a:pPr indent="0" lvl="0" marL="0" marR="0" rtl="0" algn="l">
              <a:lnSpc>
                <a:spcPct val="100000"/>
              </a:lnSpc>
              <a:spcBef>
                <a:spcPts val="0"/>
              </a:spcBef>
              <a:spcAft>
                <a:spcPts val="0"/>
              </a:spcAft>
              <a:buNone/>
            </a:pPr>
            <a:r>
              <a:rPr b="0" i="0" lang="en-US" sz="2599" u="none" cap="none" strike="noStrike">
                <a:solidFill>
                  <a:srgbClr val="664E43"/>
                </a:solidFill>
                <a:latin typeface="Poppins"/>
                <a:ea typeface="Poppins"/>
                <a:cs typeface="Poppins"/>
                <a:sym typeface="Poppins"/>
              </a:rPr>
              <a:t>This presentation template uses</a:t>
            </a:r>
            <a:endParaRPr sz="1500"/>
          </a:p>
          <a:p>
            <a:pPr indent="0" lvl="0" marL="0" marR="0" rtl="0" algn="l">
              <a:lnSpc>
                <a:spcPct val="100000"/>
              </a:lnSpc>
              <a:spcBef>
                <a:spcPts val="0"/>
              </a:spcBef>
              <a:spcAft>
                <a:spcPts val="0"/>
              </a:spcAft>
              <a:buNone/>
            </a:pPr>
            <a:r>
              <a:rPr b="0" i="0" lang="en-US" sz="2599" u="none" cap="none" strike="noStrike">
                <a:solidFill>
                  <a:srgbClr val="664E43"/>
                </a:solidFill>
                <a:latin typeface="Poppins"/>
                <a:ea typeface="Poppins"/>
                <a:cs typeface="Poppins"/>
                <a:sym typeface="Poppins"/>
              </a:rPr>
              <a:t>the following free fonts:</a:t>
            </a:r>
            <a:endParaRPr sz="1500"/>
          </a:p>
          <a:p>
            <a:pPr indent="0" lvl="0" marL="0" marR="0" rtl="0" algn="l">
              <a:lnSpc>
                <a:spcPct val="100000"/>
              </a:lnSpc>
              <a:spcBef>
                <a:spcPts val="0"/>
              </a:spcBef>
              <a:spcAft>
                <a:spcPts val="0"/>
              </a:spcAft>
              <a:buNone/>
            </a:pPr>
            <a:r>
              <a:t/>
            </a:r>
            <a:endParaRPr b="0" i="0" sz="2599" u="none" cap="none" strike="noStrike">
              <a:solidFill>
                <a:srgbClr val="664E43"/>
              </a:solidFill>
              <a:latin typeface="Poppins"/>
              <a:ea typeface="Poppins"/>
              <a:cs typeface="Poppins"/>
              <a:sym typeface="Poppins"/>
            </a:endParaRPr>
          </a:p>
          <a:p>
            <a:pPr indent="0" lvl="0" marL="0" marR="0" rtl="0" algn="l">
              <a:lnSpc>
                <a:spcPct val="100000"/>
              </a:lnSpc>
              <a:spcBef>
                <a:spcPts val="0"/>
              </a:spcBef>
              <a:spcAft>
                <a:spcPts val="0"/>
              </a:spcAft>
              <a:buNone/>
            </a:pPr>
            <a:r>
              <a:rPr b="1" i="0" lang="en-US" sz="2599" u="none" cap="none" strike="noStrike">
                <a:solidFill>
                  <a:srgbClr val="664E43"/>
                </a:solidFill>
                <a:latin typeface="Poppins"/>
                <a:ea typeface="Poppins"/>
                <a:cs typeface="Poppins"/>
                <a:sym typeface="Poppins"/>
              </a:rPr>
              <a:t>Titles: Knewave</a:t>
            </a:r>
            <a:endParaRPr sz="1500"/>
          </a:p>
          <a:p>
            <a:pPr indent="0" lvl="0" marL="0" marR="0" rtl="0" algn="l">
              <a:lnSpc>
                <a:spcPct val="100000"/>
              </a:lnSpc>
              <a:spcBef>
                <a:spcPts val="0"/>
              </a:spcBef>
              <a:spcAft>
                <a:spcPts val="0"/>
              </a:spcAft>
              <a:buNone/>
            </a:pPr>
            <a:r>
              <a:rPr b="1" i="0" lang="en-US" sz="2599" u="none" cap="none" strike="noStrike">
                <a:solidFill>
                  <a:srgbClr val="664E43"/>
                </a:solidFill>
                <a:latin typeface="Poppins"/>
                <a:ea typeface="Poppins"/>
                <a:cs typeface="Poppins"/>
                <a:sym typeface="Poppins"/>
              </a:rPr>
              <a:t>Body Copy: Poppins</a:t>
            </a:r>
            <a:endParaRPr sz="1500"/>
          </a:p>
          <a:p>
            <a:pPr indent="0" lvl="0" marL="0" marR="0" rtl="0" algn="l">
              <a:lnSpc>
                <a:spcPct val="100000"/>
              </a:lnSpc>
              <a:spcBef>
                <a:spcPts val="0"/>
              </a:spcBef>
              <a:spcAft>
                <a:spcPts val="0"/>
              </a:spcAft>
              <a:buNone/>
            </a:pPr>
            <a:r>
              <a:t/>
            </a:r>
            <a:endParaRPr b="1" i="0" sz="2599" u="none" cap="none" strike="noStrike">
              <a:solidFill>
                <a:srgbClr val="664E43"/>
              </a:solidFill>
              <a:latin typeface="Poppins"/>
              <a:ea typeface="Poppins"/>
              <a:cs typeface="Poppins"/>
              <a:sym typeface="Poppins"/>
            </a:endParaRPr>
          </a:p>
          <a:p>
            <a:pPr indent="0" lvl="0" marL="0" marR="0" rtl="0" algn="l">
              <a:lnSpc>
                <a:spcPct val="100000"/>
              </a:lnSpc>
              <a:spcBef>
                <a:spcPts val="0"/>
              </a:spcBef>
              <a:spcAft>
                <a:spcPts val="0"/>
              </a:spcAft>
              <a:buNone/>
            </a:pPr>
            <a:r>
              <a:rPr b="0" i="0" lang="en-US" sz="2599" u="none" cap="none" strike="noStrike">
                <a:solidFill>
                  <a:srgbClr val="664E43"/>
                </a:solidFill>
                <a:latin typeface="Poppins"/>
                <a:ea typeface="Poppins"/>
                <a:cs typeface="Poppins"/>
                <a:sym typeface="Poppins"/>
              </a:rPr>
              <a:t>Don't forget to delete this page</a:t>
            </a:r>
            <a:endParaRPr sz="1500"/>
          </a:p>
          <a:p>
            <a:pPr indent="0" lvl="0" marL="0" marR="0" rtl="0" algn="l">
              <a:lnSpc>
                <a:spcPct val="100000"/>
              </a:lnSpc>
              <a:spcBef>
                <a:spcPts val="0"/>
              </a:spcBef>
              <a:spcAft>
                <a:spcPts val="0"/>
              </a:spcAft>
              <a:buNone/>
            </a:pPr>
            <a:r>
              <a:rPr b="0" i="0" lang="en-US" sz="2599" u="none" cap="none" strike="noStrike">
                <a:solidFill>
                  <a:srgbClr val="664E43"/>
                </a:solidFill>
                <a:latin typeface="Poppins"/>
                <a:ea typeface="Poppins"/>
                <a:cs typeface="Poppins"/>
                <a:sym typeface="Poppins"/>
              </a:rPr>
              <a:t>before presenting. </a:t>
            </a:r>
            <a:endParaRPr sz="1500"/>
          </a:p>
        </p:txBody>
      </p:sp>
      <p:sp>
        <p:nvSpPr>
          <p:cNvPr id="365" name="Google Shape;365;p33"/>
          <p:cNvSpPr txBox="1"/>
          <p:nvPr/>
        </p:nvSpPr>
        <p:spPr>
          <a:xfrm>
            <a:off x="1028700" y="1219200"/>
            <a:ext cx="51105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999" u="none" cap="none" strike="noStrike">
                <a:solidFill>
                  <a:srgbClr val="664E43"/>
                </a:solidFill>
                <a:latin typeface="Knewave"/>
                <a:ea typeface="Knewave"/>
                <a:cs typeface="Knewave"/>
                <a:sym typeface="Knewave"/>
              </a:rPr>
              <a:t>Resource</a:t>
            </a:r>
            <a:endParaRPr/>
          </a:p>
          <a:p>
            <a:pPr indent="0" lvl="0" marL="0" marR="0" rtl="0" algn="l">
              <a:lnSpc>
                <a:spcPct val="80000"/>
              </a:lnSpc>
              <a:spcBef>
                <a:spcPts val="0"/>
              </a:spcBef>
              <a:spcAft>
                <a:spcPts val="0"/>
              </a:spcAft>
              <a:buNone/>
            </a:pPr>
            <a:r>
              <a:rPr b="0" i="0" lang="en-US" sz="9999" u="none" cap="none" strike="noStrike">
                <a:solidFill>
                  <a:srgbClr val="664E43"/>
                </a:solidFill>
                <a:latin typeface="Knewave"/>
                <a:ea typeface="Knewave"/>
                <a:cs typeface="Knewave"/>
                <a:sym typeface="Knewave"/>
              </a:rPr>
              <a:t>Page</a:t>
            </a:r>
            <a:endParaRPr/>
          </a:p>
        </p:txBody>
      </p:sp>
      <p:pic>
        <p:nvPicPr>
          <p:cNvPr id="366" name="Google Shape;366;p33"/>
          <p:cNvPicPr preferRelativeResize="0"/>
          <p:nvPr/>
        </p:nvPicPr>
        <p:blipFill>
          <a:blip r:embed="rId4">
            <a:alphaModFix/>
          </a:blip>
          <a:stretch>
            <a:fillRect/>
          </a:stretch>
        </p:blipFill>
        <p:spPr>
          <a:xfrm>
            <a:off x="7198525" y="1310991"/>
            <a:ext cx="2851000" cy="2577633"/>
          </a:xfrm>
          <a:prstGeom prst="rect">
            <a:avLst/>
          </a:prstGeom>
          <a:noFill/>
          <a:ln>
            <a:noFill/>
          </a:ln>
        </p:spPr>
      </p:pic>
      <p:pic>
        <p:nvPicPr>
          <p:cNvPr id="367" name="Google Shape;367;p33"/>
          <p:cNvPicPr preferRelativeResize="0"/>
          <p:nvPr/>
        </p:nvPicPr>
        <p:blipFill>
          <a:blip r:embed="rId5">
            <a:alphaModFix/>
          </a:blip>
          <a:stretch>
            <a:fillRect/>
          </a:stretch>
        </p:blipFill>
        <p:spPr>
          <a:xfrm>
            <a:off x="9982325" y="1123771"/>
            <a:ext cx="2444350" cy="2684985"/>
          </a:xfrm>
          <a:prstGeom prst="rect">
            <a:avLst/>
          </a:prstGeom>
          <a:noFill/>
          <a:ln>
            <a:noFill/>
          </a:ln>
        </p:spPr>
      </p:pic>
      <p:pic>
        <p:nvPicPr>
          <p:cNvPr id="368" name="Google Shape;368;p33"/>
          <p:cNvPicPr preferRelativeResize="0"/>
          <p:nvPr/>
        </p:nvPicPr>
        <p:blipFill>
          <a:blip r:embed="rId6">
            <a:alphaModFix/>
          </a:blip>
          <a:stretch>
            <a:fillRect/>
          </a:stretch>
        </p:blipFill>
        <p:spPr>
          <a:xfrm>
            <a:off x="12799675" y="1219200"/>
            <a:ext cx="1647800" cy="2509753"/>
          </a:xfrm>
          <a:prstGeom prst="rect">
            <a:avLst/>
          </a:prstGeom>
          <a:noFill/>
          <a:ln>
            <a:noFill/>
          </a:ln>
        </p:spPr>
      </p:pic>
      <p:pic>
        <p:nvPicPr>
          <p:cNvPr id="369" name="Google Shape;369;p33"/>
          <p:cNvPicPr preferRelativeResize="0"/>
          <p:nvPr/>
        </p:nvPicPr>
        <p:blipFill>
          <a:blip r:embed="rId7">
            <a:alphaModFix/>
          </a:blip>
          <a:stretch>
            <a:fillRect/>
          </a:stretch>
        </p:blipFill>
        <p:spPr>
          <a:xfrm>
            <a:off x="14537350" y="1305850"/>
            <a:ext cx="3311175" cy="2441831"/>
          </a:xfrm>
          <a:prstGeom prst="rect">
            <a:avLst/>
          </a:prstGeom>
          <a:noFill/>
          <a:ln>
            <a:noFill/>
          </a:ln>
        </p:spPr>
      </p:pic>
      <p:pic>
        <p:nvPicPr>
          <p:cNvPr id="370" name="Google Shape;370;p33"/>
          <p:cNvPicPr preferRelativeResize="0"/>
          <p:nvPr/>
        </p:nvPicPr>
        <p:blipFill>
          <a:blip r:embed="rId8">
            <a:alphaModFix/>
          </a:blip>
          <a:stretch>
            <a:fillRect/>
          </a:stretch>
        </p:blipFill>
        <p:spPr>
          <a:xfrm>
            <a:off x="7942301" y="4112000"/>
            <a:ext cx="2676399" cy="2958825"/>
          </a:xfrm>
          <a:prstGeom prst="rect">
            <a:avLst/>
          </a:prstGeom>
          <a:noFill/>
          <a:ln>
            <a:noFill/>
          </a:ln>
        </p:spPr>
      </p:pic>
      <p:sp>
        <p:nvSpPr>
          <p:cNvPr id="371" name="Google Shape;371;p33"/>
          <p:cNvSpPr/>
          <p:nvPr/>
        </p:nvSpPr>
        <p:spPr>
          <a:xfrm flipH="1">
            <a:off x="11212266" y="4237173"/>
            <a:ext cx="3698718" cy="2636177"/>
          </a:xfrm>
          <a:custGeom>
            <a:rect b="b" l="l" r="r" t="t"/>
            <a:pathLst>
              <a:path extrusionOk="0" h="2636177" w="3698718">
                <a:moveTo>
                  <a:pt x="3698718" y="0"/>
                </a:moveTo>
                <a:lnTo>
                  <a:pt x="0" y="0"/>
                </a:lnTo>
                <a:lnTo>
                  <a:pt x="0" y="2636177"/>
                </a:lnTo>
                <a:lnTo>
                  <a:pt x="3698718" y="2636177"/>
                </a:lnTo>
                <a:lnTo>
                  <a:pt x="3698718" y="0"/>
                </a:lnTo>
                <a:close/>
              </a:path>
            </a:pathLst>
          </a:custGeom>
          <a:blipFill rotWithShape="1">
            <a:blip r:embed="rId9">
              <a:alphaModFix/>
            </a:blip>
            <a:stretch>
              <a:fillRect b="0" l="0" r="0" t="0"/>
            </a:stretch>
          </a:blipFill>
          <a:ln>
            <a:noFill/>
          </a:ln>
        </p:spPr>
      </p:sp>
      <p:pic>
        <p:nvPicPr>
          <p:cNvPr id="372" name="Google Shape;372;p33"/>
          <p:cNvPicPr preferRelativeResize="0"/>
          <p:nvPr/>
        </p:nvPicPr>
        <p:blipFill>
          <a:blip r:embed="rId10">
            <a:alphaModFix/>
          </a:blip>
          <a:stretch>
            <a:fillRect/>
          </a:stretch>
        </p:blipFill>
        <p:spPr>
          <a:xfrm>
            <a:off x="15458950" y="4157149"/>
            <a:ext cx="1487425" cy="2695157"/>
          </a:xfrm>
          <a:prstGeom prst="rect">
            <a:avLst/>
          </a:prstGeom>
          <a:noFill/>
          <a:ln>
            <a:noFill/>
          </a:ln>
        </p:spPr>
      </p:pic>
      <p:pic>
        <p:nvPicPr>
          <p:cNvPr id="373" name="Google Shape;373;p33"/>
          <p:cNvPicPr preferRelativeResize="0"/>
          <p:nvPr/>
        </p:nvPicPr>
        <p:blipFill>
          <a:blip r:embed="rId11">
            <a:alphaModFix/>
          </a:blip>
          <a:stretch>
            <a:fillRect/>
          </a:stretch>
        </p:blipFill>
        <p:spPr>
          <a:xfrm>
            <a:off x="7769600" y="7294200"/>
            <a:ext cx="2783800" cy="2113157"/>
          </a:xfrm>
          <a:prstGeom prst="rect">
            <a:avLst/>
          </a:prstGeom>
          <a:noFill/>
          <a:ln>
            <a:noFill/>
          </a:ln>
        </p:spPr>
      </p:pic>
      <p:pic>
        <p:nvPicPr>
          <p:cNvPr id="374" name="Google Shape;374;p33"/>
          <p:cNvPicPr preferRelativeResize="0"/>
          <p:nvPr/>
        </p:nvPicPr>
        <p:blipFill>
          <a:blip r:embed="rId12">
            <a:alphaModFix/>
          </a:blip>
          <a:stretch>
            <a:fillRect/>
          </a:stretch>
        </p:blipFill>
        <p:spPr>
          <a:xfrm>
            <a:off x="11577450" y="7133338"/>
            <a:ext cx="1728400" cy="2397062"/>
          </a:xfrm>
          <a:prstGeom prst="rect">
            <a:avLst/>
          </a:prstGeom>
          <a:noFill/>
          <a:ln>
            <a:noFill/>
          </a:ln>
        </p:spPr>
      </p:pic>
      <p:pic>
        <p:nvPicPr>
          <p:cNvPr id="375" name="Google Shape;375;p33"/>
          <p:cNvPicPr preferRelativeResize="0"/>
          <p:nvPr/>
        </p:nvPicPr>
        <p:blipFill>
          <a:blip r:embed="rId13">
            <a:alphaModFix/>
          </a:blip>
          <a:stretch>
            <a:fillRect/>
          </a:stretch>
        </p:blipFill>
        <p:spPr>
          <a:xfrm>
            <a:off x="14195000" y="7145575"/>
            <a:ext cx="3231600" cy="2372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379" name="Shape 379"/>
        <p:cNvGrpSpPr/>
        <p:nvPr/>
      </p:nvGrpSpPr>
      <p:grpSpPr>
        <a:xfrm>
          <a:off x="0" y="0"/>
          <a:ext cx="0" cy="0"/>
          <a:chOff x="0" y="0"/>
          <a:chExt cx="0" cy="0"/>
        </a:xfrm>
      </p:grpSpPr>
      <p:pic>
        <p:nvPicPr>
          <p:cNvPr id="380" name="Google Shape;380;p34"/>
          <p:cNvPicPr preferRelativeResize="0"/>
          <p:nvPr/>
        </p:nvPicPr>
        <p:blipFill>
          <a:blip r:embed="rId3">
            <a:alphaModFix/>
          </a:blip>
          <a:stretch>
            <a:fillRect/>
          </a:stretch>
        </p:blipFill>
        <p:spPr>
          <a:xfrm>
            <a:off x="50" y="0"/>
            <a:ext cx="18288000" cy="10287000"/>
          </a:xfrm>
          <a:prstGeom prst="rect">
            <a:avLst/>
          </a:prstGeom>
          <a:noFill/>
          <a:ln>
            <a:noFill/>
          </a:ln>
        </p:spPr>
      </p:pic>
      <p:pic>
        <p:nvPicPr>
          <p:cNvPr id="381" name="Google Shape;381;p34"/>
          <p:cNvPicPr preferRelativeResize="0"/>
          <p:nvPr/>
        </p:nvPicPr>
        <p:blipFill>
          <a:blip r:embed="rId4">
            <a:alphaModFix/>
          </a:blip>
          <a:stretch>
            <a:fillRect/>
          </a:stretch>
        </p:blipFill>
        <p:spPr>
          <a:xfrm>
            <a:off x="11523075" y="-1704675"/>
            <a:ext cx="6140367" cy="5466750"/>
          </a:xfrm>
          <a:prstGeom prst="rect">
            <a:avLst/>
          </a:prstGeom>
          <a:noFill/>
          <a:ln>
            <a:noFill/>
          </a:ln>
        </p:spPr>
      </p:pic>
      <p:pic>
        <p:nvPicPr>
          <p:cNvPr id="382" name="Google Shape;382;p34"/>
          <p:cNvPicPr preferRelativeResize="0"/>
          <p:nvPr/>
        </p:nvPicPr>
        <p:blipFill>
          <a:blip r:embed="rId4">
            <a:alphaModFix/>
          </a:blip>
          <a:stretch>
            <a:fillRect/>
          </a:stretch>
        </p:blipFill>
        <p:spPr>
          <a:xfrm>
            <a:off x="12854625" y="4532700"/>
            <a:ext cx="8809349" cy="7842927"/>
          </a:xfrm>
          <a:prstGeom prst="rect">
            <a:avLst/>
          </a:prstGeom>
          <a:noFill/>
          <a:ln>
            <a:noFill/>
          </a:ln>
        </p:spPr>
      </p:pic>
      <p:pic>
        <p:nvPicPr>
          <p:cNvPr id="383" name="Google Shape;383;p34"/>
          <p:cNvPicPr preferRelativeResize="0"/>
          <p:nvPr/>
        </p:nvPicPr>
        <p:blipFill>
          <a:blip r:embed="rId5">
            <a:alphaModFix/>
          </a:blip>
          <a:stretch>
            <a:fillRect/>
          </a:stretch>
        </p:blipFill>
        <p:spPr>
          <a:xfrm>
            <a:off x="-4012175" y="-1950775"/>
            <a:ext cx="16002125" cy="14251911"/>
          </a:xfrm>
          <a:prstGeom prst="rect">
            <a:avLst/>
          </a:prstGeom>
          <a:noFill/>
          <a:ln>
            <a:noFill/>
          </a:ln>
        </p:spPr>
      </p:pic>
      <p:sp>
        <p:nvSpPr>
          <p:cNvPr id="384" name="Google Shape;384;p34"/>
          <p:cNvSpPr txBox="1"/>
          <p:nvPr/>
        </p:nvSpPr>
        <p:spPr>
          <a:xfrm>
            <a:off x="1028700" y="1219200"/>
            <a:ext cx="4136306" cy="133032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999" u="none" cap="none" strike="noStrike">
                <a:solidFill>
                  <a:srgbClr val="664E43"/>
                </a:solidFill>
                <a:latin typeface="Knewave"/>
                <a:ea typeface="Knewave"/>
                <a:cs typeface="Knewave"/>
                <a:sym typeface="Knewave"/>
              </a:rPr>
              <a:t>Credits</a:t>
            </a:r>
            <a:endParaRPr/>
          </a:p>
        </p:txBody>
      </p:sp>
      <p:sp>
        <p:nvSpPr>
          <p:cNvPr id="385" name="Google Shape;385;p34"/>
          <p:cNvSpPr txBox="1"/>
          <p:nvPr/>
        </p:nvSpPr>
        <p:spPr>
          <a:xfrm>
            <a:off x="1075800" y="5822891"/>
            <a:ext cx="6992400" cy="192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664E43"/>
                </a:solidFill>
                <a:latin typeface="Poppins"/>
                <a:ea typeface="Poppins"/>
                <a:cs typeface="Poppins"/>
                <a:sym typeface="Poppins"/>
              </a:rPr>
              <a:t>This presentation template is free for everyone to use thanks to the following:</a:t>
            </a:r>
            <a:endParaRPr/>
          </a:p>
          <a:p>
            <a:pPr indent="0" lvl="0" marL="0" marR="0" rtl="0" algn="l">
              <a:lnSpc>
                <a:spcPct val="100000"/>
              </a:lnSpc>
              <a:spcBef>
                <a:spcPts val="0"/>
              </a:spcBef>
              <a:spcAft>
                <a:spcPts val="0"/>
              </a:spcAft>
              <a:buNone/>
            </a:pPr>
            <a:r>
              <a:t/>
            </a:r>
            <a:endParaRPr b="0" i="0" sz="2499" u="none" cap="none" strike="noStrike">
              <a:solidFill>
                <a:srgbClr val="664E43"/>
              </a:solidFill>
              <a:latin typeface="Poppins"/>
              <a:ea typeface="Poppins"/>
              <a:cs typeface="Poppins"/>
              <a:sym typeface="Poppins"/>
            </a:endParaRPr>
          </a:p>
          <a:p>
            <a:pPr indent="0" lvl="0" marL="0" marR="0" rtl="0" algn="l">
              <a:lnSpc>
                <a:spcPct val="100000"/>
              </a:lnSpc>
              <a:spcBef>
                <a:spcPts val="0"/>
              </a:spcBef>
              <a:spcAft>
                <a:spcPts val="0"/>
              </a:spcAft>
              <a:buNone/>
            </a:pPr>
            <a:r>
              <a:rPr b="0" i="0" lang="en-US" sz="2499" u="none" cap="none" strike="noStrike">
                <a:solidFill>
                  <a:srgbClr val="664E43"/>
                </a:solidFill>
                <a:latin typeface="Poppins"/>
                <a:ea typeface="Poppins"/>
                <a:cs typeface="Poppins"/>
                <a:sym typeface="Poppins"/>
              </a:rPr>
              <a:t>SlidesCarnival for the presentation template</a:t>
            </a:r>
            <a:endParaRPr/>
          </a:p>
        </p:txBody>
      </p:sp>
      <p:sp>
        <p:nvSpPr>
          <p:cNvPr id="386" name="Google Shape;386;p34"/>
          <p:cNvSpPr txBox="1"/>
          <p:nvPr/>
        </p:nvSpPr>
        <p:spPr>
          <a:xfrm>
            <a:off x="1028700" y="8425607"/>
            <a:ext cx="5920363" cy="78740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1" i="0" lang="en-US" sz="5000" u="none" cap="none" strike="noStrike">
                <a:solidFill>
                  <a:srgbClr val="594A47"/>
                </a:solidFill>
                <a:latin typeface="Poppins"/>
                <a:ea typeface="Poppins"/>
                <a:cs typeface="Poppins"/>
                <a:sym typeface="Poppins"/>
              </a:rPr>
              <a:t>Happy Designing!</a:t>
            </a:r>
            <a:endParaRPr/>
          </a:p>
        </p:txBody>
      </p:sp>
      <p:pic>
        <p:nvPicPr>
          <p:cNvPr id="387" name="Google Shape;387;p34"/>
          <p:cNvPicPr preferRelativeResize="0"/>
          <p:nvPr/>
        </p:nvPicPr>
        <p:blipFill>
          <a:blip r:embed="rId6">
            <a:alphaModFix/>
          </a:blip>
          <a:stretch>
            <a:fillRect/>
          </a:stretch>
        </p:blipFill>
        <p:spPr>
          <a:xfrm>
            <a:off x="1075800" y="3524300"/>
            <a:ext cx="6464150" cy="1619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112" name="Shape 112"/>
        <p:cNvGrpSpPr/>
        <p:nvPr/>
      </p:nvGrpSpPr>
      <p:grpSpPr>
        <a:xfrm>
          <a:off x="0" y="0"/>
          <a:ext cx="0" cy="0"/>
          <a:chOff x="0" y="0"/>
          <a:chExt cx="0" cy="0"/>
        </a:xfrm>
      </p:grpSpPr>
      <p:pic>
        <p:nvPicPr>
          <p:cNvPr id="113" name="Google Shape;113;p15"/>
          <p:cNvPicPr preferRelativeResize="0"/>
          <p:nvPr/>
        </p:nvPicPr>
        <p:blipFill>
          <a:blip r:embed="rId3">
            <a:alphaModFix/>
          </a:blip>
          <a:stretch>
            <a:fillRect/>
          </a:stretch>
        </p:blipFill>
        <p:spPr>
          <a:xfrm>
            <a:off x="50" y="0"/>
            <a:ext cx="18288000" cy="10287000"/>
          </a:xfrm>
          <a:prstGeom prst="rect">
            <a:avLst/>
          </a:prstGeom>
          <a:noFill/>
          <a:ln>
            <a:noFill/>
          </a:ln>
        </p:spPr>
      </p:pic>
      <p:sp>
        <p:nvSpPr>
          <p:cNvPr id="114" name="Google Shape;114;p15"/>
          <p:cNvSpPr txBox="1"/>
          <p:nvPr/>
        </p:nvSpPr>
        <p:spPr>
          <a:xfrm>
            <a:off x="8179441" y="866775"/>
            <a:ext cx="8320311" cy="13779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664E43"/>
                </a:solidFill>
                <a:latin typeface="Knewave"/>
                <a:ea typeface="Knewave"/>
                <a:cs typeface="Knewave"/>
                <a:sym typeface="Knewave"/>
              </a:rPr>
              <a:t>Table of Contents</a:t>
            </a:r>
            <a:endParaRPr/>
          </a:p>
        </p:txBody>
      </p:sp>
      <p:sp>
        <p:nvSpPr>
          <p:cNvPr id="115" name="Google Shape;115;p15"/>
          <p:cNvSpPr txBox="1"/>
          <p:nvPr/>
        </p:nvSpPr>
        <p:spPr>
          <a:xfrm>
            <a:off x="10374507" y="2924373"/>
            <a:ext cx="3930179" cy="63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664E43"/>
                </a:solidFill>
                <a:latin typeface="Poppins"/>
                <a:ea typeface="Poppins"/>
                <a:cs typeface="Poppins"/>
                <a:sym typeface="Poppins"/>
              </a:rPr>
              <a:t>Customer Service</a:t>
            </a:r>
            <a:endParaRPr/>
          </a:p>
        </p:txBody>
      </p:sp>
      <p:sp>
        <p:nvSpPr>
          <p:cNvPr id="116" name="Google Shape;116;p15"/>
          <p:cNvSpPr txBox="1"/>
          <p:nvPr/>
        </p:nvSpPr>
        <p:spPr>
          <a:xfrm>
            <a:off x="9584676" y="4778574"/>
            <a:ext cx="5509840" cy="63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664E43"/>
                </a:solidFill>
                <a:latin typeface="Poppins"/>
                <a:ea typeface="Poppins"/>
                <a:cs typeface="Poppins"/>
                <a:sym typeface="Poppins"/>
              </a:rPr>
              <a:t>Upselling &amp; Cross-selling</a:t>
            </a:r>
            <a:endParaRPr/>
          </a:p>
        </p:txBody>
      </p:sp>
      <p:sp>
        <p:nvSpPr>
          <p:cNvPr id="117" name="Google Shape;117;p15"/>
          <p:cNvSpPr txBox="1"/>
          <p:nvPr/>
        </p:nvSpPr>
        <p:spPr>
          <a:xfrm>
            <a:off x="9877123" y="5705674"/>
            <a:ext cx="4924946" cy="63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664E43"/>
                </a:solidFill>
                <a:latin typeface="Poppins"/>
                <a:ea typeface="Poppins"/>
                <a:cs typeface="Poppins"/>
                <a:sym typeface="Poppins"/>
              </a:rPr>
              <a:t>Cleanliness &amp; Hygiene</a:t>
            </a:r>
            <a:endParaRPr/>
          </a:p>
        </p:txBody>
      </p:sp>
      <p:sp>
        <p:nvSpPr>
          <p:cNvPr id="118" name="Google Shape;118;p15"/>
          <p:cNvSpPr txBox="1"/>
          <p:nvPr/>
        </p:nvSpPr>
        <p:spPr>
          <a:xfrm>
            <a:off x="10862775" y="6632774"/>
            <a:ext cx="2953643" cy="63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664E43"/>
                </a:solidFill>
                <a:latin typeface="Poppins"/>
                <a:ea typeface="Poppins"/>
                <a:cs typeface="Poppins"/>
                <a:sym typeface="Poppins"/>
              </a:rPr>
              <a:t>Certifications</a:t>
            </a:r>
            <a:endParaRPr/>
          </a:p>
        </p:txBody>
      </p:sp>
      <p:sp>
        <p:nvSpPr>
          <p:cNvPr id="119" name="Google Shape;119;p15"/>
          <p:cNvSpPr txBox="1"/>
          <p:nvPr/>
        </p:nvSpPr>
        <p:spPr>
          <a:xfrm>
            <a:off x="11508168" y="7559874"/>
            <a:ext cx="1662857" cy="63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664E43"/>
                </a:solidFill>
                <a:latin typeface="Poppins"/>
                <a:ea typeface="Poppins"/>
                <a:cs typeface="Poppins"/>
                <a:sym typeface="Poppins"/>
              </a:rPr>
              <a:t>Awards</a:t>
            </a:r>
            <a:endParaRPr/>
          </a:p>
        </p:txBody>
      </p:sp>
      <p:sp>
        <p:nvSpPr>
          <p:cNvPr id="120" name="Google Shape;120;p15"/>
          <p:cNvSpPr txBox="1"/>
          <p:nvPr/>
        </p:nvSpPr>
        <p:spPr>
          <a:xfrm>
            <a:off x="11220148" y="8486974"/>
            <a:ext cx="2238896" cy="63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664E43"/>
                </a:solidFill>
                <a:latin typeface="Poppins"/>
                <a:ea typeface="Poppins"/>
                <a:cs typeface="Poppins"/>
                <a:sym typeface="Poppins"/>
              </a:rPr>
              <a:t>Reference</a:t>
            </a:r>
            <a:endParaRPr/>
          </a:p>
        </p:txBody>
      </p:sp>
      <p:sp>
        <p:nvSpPr>
          <p:cNvPr id="121" name="Google Shape;121;p15"/>
          <p:cNvSpPr txBox="1"/>
          <p:nvPr/>
        </p:nvSpPr>
        <p:spPr>
          <a:xfrm>
            <a:off x="11180597" y="3851474"/>
            <a:ext cx="2317998" cy="63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664E43"/>
                </a:solidFill>
                <a:latin typeface="Poppins"/>
                <a:ea typeface="Poppins"/>
                <a:cs typeface="Poppins"/>
                <a:sym typeface="Poppins"/>
              </a:rPr>
              <a:t>Teamwork</a:t>
            </a:r>
            <a:endParaRPr/>
          </a:p>
        </p:txBody>
      </p:sp>
      <p:pic>
        <p:nvPicPr>
          <p:cNvPr id="122" name="Google Shape;122;p15"/>
          <p:cNvPicPr preferRelativeResize="0"/>
          <p:nvPr/>
        </p:nvPicPr>
        <p:blipFill>
          <a:blip r:embed="rId4">
            <a:alphaModFix/>
          </a:blip>
          <a:stretch>
            <a:fillRect/>
          </a:stretch>
        </p:blipFill>
        <p:spPr>
          <a:xfrm>
            <a:off x="639925" y="1628851"/>
            <a:ext cx="7633324" cy="83560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126" name="Shape 126"/>
        <p:cNvGrpSpPr/>
        <p:nvPr/>
      </p:nvGrpSpPr>
      <p:grpSpPr>
        <a:xfrm>
          <a:off x="0" y="0"/>
          <a:ext cx="0" cy="0"/>
          <a:chOff x="0" y="0"/>
          <a:chExt cx="0" cy="0"/>
        </a:xfrm>
      </p:grpSpPr>
      <p:pic>
        <p:nvPicPr>
          <p:cNvPr id="127" name="Google Shape;127;p16"/>
          <p:cNvPicPr preferRelativeResize="0"/>
          <p:nvPr/>
        </p:nvPicPr>
        <p:blipFill>
          <a:blip r:embed="rId3">
            <a:alphaModFix/>
          </a:blip>
          <a:stretch>
            <a:fillRect/>
          </a:stretch>
        </p:blipFill>
        <p:spPr>
          <a:xfrm>
            <a:off x="50" y="0"/>
            <a:ext cx="18288000" cy="10287000"/>
          </a:xfrm>
          <a:prstGeom prst="rect">
            <a:avLst/>
          </a:prstGeom>
          <a:noFill/>
          <a:ln>
            <a:noFill/>
          </a:ln>
        </p:spPr>
      </p:pic>
      <p:sp>
        <p:nvSpPr>
          <p:cNvPr id="128" name="Google Shape;128;p16"/>
          <p:cNvSpPr txBox="1"/>
          <p:nvPr/>
        </p:nvSpPr>
        <p:spPr>
          <a:xfrm>
            <a:off x="1225098" y="1635098"/>
            <a:ext cx="7856711" cy="1790704"/>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0499" u="none" cap="none" strike="noStrike">
                <a:solidFill>
                  <a:srgbClr val="664E43"/>
                </a:solidFill>
                <a:latin typeface="Knewave"/>
                <a:ea typeface="Knewave"/>
                <a:cs typeface="Knewave"/>
                <a:sym typeface="Knewave"/>
              </a:rPr>
              <a:t>Hi, I’m John!</a:t>
            </a:r>
            <a:endParaRPr/>
          </a:p>
        </p:txBody>
      </p:sp>
      <p:sp>
        <p:nvSpPr>
          <p:cNvPr id="129" name="Google Shape;129;p16"/>
          <p:cNvSpPr txBox="1"/>
          <p:nvPr/>
        </p:nvSpPr>
        <p:spPr>
          <a:xfrm>
            <a:off x="1289764" y="4006850"/>
            <a:ext cx="7727400" cy="4875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664E43"/>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a:t>
            </a:r>
            <a:endParaRPr/>
          </a:p>
        </p:txBody>
      </p:sp>
      <p:pic>
        <p:nvPicPr>
          <p:cNvPr id="130" name="Google Shape;130;p16"/>
          <p:cNvPicPr preferRelativeResize="0"/>
          <p:nvPr/>
        </p:nvPicPr>
        <p:blipFill>
          <a:blip r:embed="rId4">
            <a:alphaModFix/>
          </a:blip>
          <a:stretch>
            <a:fillRect/>
          </a:stretch>
        </p:blipFill>
        <p:spPr>
          <a:xfrm>
            <a:off x="10604325" y="723550"/>
            <a:ext cx="6275551" cy="9565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134" name="Shape 134"/>
        <p:cNvGrpSpPr/>
        <p:nvPr/>
      </p:nvGrpSpPr>
      <p:grpSpPr>
        <a:xfrm>
          <a:off x="0" y="0"/>
          <a:ext cx="0" cy="0"/>
          <a:chOff x="0" y="0"/>
          <a:chExt cx="0" cy="0"/>
        </a:xfrm>
      </p:grpSpPr>
      <p:pic>
        <p:nvPicPr>
          <p:cNvPr id="135" name="Google Shape;135;p17"/>
          <p:cNvPicPr preferRelativeResize="0"/>
          <p:nvPr/>
        </p:nvPicPr>
        <p:blipFill>
          <a:blip r:embed="rId3">
            <a:alphaModFix/>
          </a:blip>
          <a:stretch>
            <a:fillRect/>
          </a:stretch>
        </p:blipFill>
        <p:spPr>
          <a:xfrm>
            <a:off x="50" y="0"/>
            <a:ext cx="18288000" cy="10287000"/>
          </a:xfrm>
          <a:prstGeom prst="rect">
            <a:avLst/>
          </a:prstGeom>
          <a:noFill/>
          <a:ln>
            <a:noFill/>
          </a:ln>
        </p:spPr>
      </p:pic>
      <p:sp>
        <p:nvSpPr>
          <p:cNvPr id="136" name="Google Shape;136;p17"/>
          <p:cNvSpPr txBox="1"/>
          <p:nvPr/>
        </p:nvSpPr>
        <p:spPr>
          <a:xfrm>
            <a:off x="1289775" y="1635100"/>
            <a:ext cx="7002600" cy="1616100"/>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0" i="0" lang="en-US" sz="10499" u="none" cap="none" strike="noStrike">
                <a:solidFill>
                  <a:srgbClr val="664E43"/>
                </a:solidFill>
                <a:latin typeface="Knewave"/>
                <a:ea typeface="Knewave"/>
                <a:cs typeface="Knewave"/>
                <a:sym typeface="Knewave"/>
              </a:rPr>
              <a:t>Objectives</a:t>
            </a:r>
            <a:endParaRPr/>
          </a:p>
        </p:txBody>
      </p:sp>
      <p:sp>
        <p:nvSpPr>
          <p:cNvPr id="137" name="Google Shape;137;p17"/>
          <p:cNvSpPr txBox="1"/>
          <p:nvPr/>
        </p:nvSpPr>
        <p:spPr>
          <a:xfrm>
            <a:off x="1289774" y="4006850"/>
            <a:ext cx="7334100" cy="4875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664E43"/>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a:t>
            </a:r>
            <a:endParaRPr/>
          </a:p>
        </p:txBody>
      </p:sp>
      <p:pic>
        <p:nvPicPr>
          <p:cNvPr id="138" name="Google Shape;138;p17"/>
          <p:cNvPicPr preferRelativeResize="0"/>
          <p:nvPr/>
        </p:nvPicPr>
        <p:blipFill>
          <a:blip r:embed="rId4">
            <a:alphaModFix/>
          </a:blip>
          <a:stretch>
            <a:fillRect/>
          </a:stretch>
        </p:blipFill>
        <p:spPr>
          <a:xfrm>
            <a:off x="8923750" y="641025"/>
            <a:ext cx="8879602" cy="98056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142" name="Shape 142"/>
        <p:cNvGrpSpPr/>
        <p:nvPr/>
      </p:nvGrpSpPr>
      <p:grpSpPr>
        <a:xfrm>
          <a:off x="0" y="0"/>
          <a:ext cx="0" cy="0"/>
          <a:chOff x="0" y="0"/>
          <a:chExt cx="0" cy="0"/>
        </a:xfrm>
      </p:grpSpPr>
      <p:pic>
        <p:nvPicPr>
          <p:cNvPr id="143" name="Google Shape;143;p18"/>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44" name="Google Shape;144;p18"/>
          <p:cNvSpPr/>
          <p:nvPr/>
        </p:nvSpPr>
        <p:spPr>
          <a:xfrm>
            <a:off x="1577375" y="3770400"/>
            <a:ext cx="15133200" cy="2746200"/>
          </a:xfrm>
          <a:prstGeom prst="roundRect">
            <a:avLst>
              <a:gd fmla="val 22679" name="adj"/>
            </a:avLst>
          </a:prstGeom>
          <a:solidFill>
            <a:srgbClr val="FDF2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5" name="Google Shape;145;p18"/>
          <p:cNvSpPr/>
          <p:nvPr/>
        </p:nvSpPr>
        <p:spPr>
          <a:xfrm>
            <a:off x="1577400" y="6817500"/>
            <a:ext cx="15133200" cy="2746200"/>
          </a:xfrm>
          <a:prstGeom prst="roundRect">
            <a:avLst>
              <a:gd fmla="val 22679" name="adj"/>
            </a:avLst>
          </a:prstGeom>
          <a:solidFill>
            <a:srgbClr val="FDF2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6" name="Google Shape;146;p18"/>
          <p:cNvSpPr txBox="1"/>
          <p:nvPr/>
        </p:nvSpPr>
        <p:spPr>
          <a:xfrm>
            <a:off x="2088396" y="838200"/>
            <a:ext cx="14111208" cy="17081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664E43"/>
                </a:solidFill>
                <a:latin typeface="Knewave"/>
                <a:ea typeface="Knewave"/>
                <a:cs typeface="Knewave"/>
                <a:sym typeface="Knewave"/>
              </a:rPr>
              <a:t>Experience Overview</a:t>
            </a:r>
            <a:endParaRPr/>
          </a:p>
        </p:txBody>
      </p:sp>
      <p:sp>
        <p:nvSpPr>
          <p:cNvPr id="147" name="Google Shape;147;p18"/>
          <p:cNvSpPr txBox="1"/>
          <p:nvPr/>
        </p:nvSpPr>
        <p:spPr>
          <a:xfrm>
            <a:off x="2088396" y="4326880"/>
            <a:ext cx="5521886" cy="8001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US" sz="4499" u="none" cap="none" strike="noStrike">
                <a:solidFill>
                  <a:srgbClr val="664E43"/>
                </a:solidFill>
                <a:latin typeface="Poppins"/>
                <a:ea typeface="Poppins"/>
                <a:cs typeface="Poppins"/>
                <a:sym typeface="Poppins"/>
              </a:rPr>
              <a:t>Job Title</a:t>
            </a:r>
            <a:endParaRPr/>
          </a:p>
        </p:txBody>
      </p:sp>
      <p:sp>
        <p:nvSpPr>
          <p:cNvPr id="148" name="Google Shape;148;p18"/>
          <p:cNvSpPr txBox="1"/>
          <p:nvPr/>
        </p:nvSpPr>
        <p:spPr>
          <a:xfrm>
            <a:off x="2088396" y="5184427"/>
            <a:ext cx="5521886" cy="62547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664E43"/>
                </a:solidFill>
                <a:latin typeface="Poppins"/>
                <a:ea typeface="Poppins"/>
                <a:cs typeface="Poppins"/>
                <a:sym typeface="Poppins"/>
              </a:rPr>
              <a:t>Company Name</a:t>
            </a:r>
            <a:endParaRPr/>
          </a:p>
        </p:txBody>
      </p:sp>
      <p:sp>
        <p:nvSpPr>
          <p:cNvPr id="149" name="Google Shape;149;p18"/>
          <p:cNvSpPr txBox="1"/>
          <p:nvPr/>
        </p:nvSpPr>
        <p:spPr>
          <a:xfrm>
            <a:off x="2088396" y="7452171"/>
            <a:ext cx="5521886" cy="8001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US" sz="4499" u="none" cap="none" strike="noStrike">
                <a:solidFill>
                  <a:srgbClr val="664E43"/>
                </a:solidFill>
                <a:latin typeface="Poppins"/>
                <a:ea typeface="Poppins"/>
                <a:cs typeface="Poppins"/>
                <a:sym typeface="Poppins"/>
              </a:rPr>
              <a:t>Job Title</a:t>
            </a:r>
            <a:endParaRPr/>
          </a:p>
        </p:txBody>
      </p:sp>
      <p:sp>
        <p:nvSpPr>
          <p:cNvPr id="150" name="Google Shape;150;p18"/>
          <p:cNvSpPr txBox="1"/>
          <p:nvPr/>
        </p:nvSpPr>
        <p:spPr>
          <a:xfrm>
            <a:off x="2088396" y="8309718"/>
            <a:ext cx="5521886" cy="62547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664E43"/>
                </a:solidFill>
                <a:latin typeface="Poppins"/>
                <a:ea typeface="Poppins"/>
                <a:cs typeface="Poppins"/>
                <a:sym typeface="Poppins"/>
              </a:rPr>
              <a:t>Company Name</a:t>
            </a:r>
            <a:endParaRPr/>
          </a:p>
        </p:txBody>
      </p:sp>
      <p:sp>
        <p:nvSpPr>
          <p:cNvPr id="151" name="Google Shape;151;p18"/>
          <p:cNvSpPr txBox="1"/>
          <p:nvPr/>
        </p:nvSpPr>
        <p:spPr>
          <a:xfrm>
            <a:off x="10582468" y="4406107"/>
            <a:ext cx="5521886" cy="800100"/>
          </a:xfrm>
          <a:prstGeom prst="rect">
            <a:avLst/>
          </a:prstGeom>
          <a:noFill/>
          <a:ln>
            <a:noFill/>
          </a:ln>
        </p:spPr>
        <p:txBody>
          <a:bodyPr anchorCtr="0" anchor="t" bIns="0" lIns="0" spcFirstLastPara="1" rIns="0" wrap="square" tIns="0">
            <a:spAutoFit/>
          </a:bodyPr>
          <a:lstStyle/>
          <a:p>
            <a:pPr indent="0" lvl="0" marL="0" marR="0" rtl="0" algn="r">
              <a:lnSpc>
                <a:spcPct val="140008"/>
              </a:lnSpc>
              <a:spcBef>
                <a:spcPts val="0"/>
              </a:spcBef>
              <a:spcAft>
                <a:spcPts val="0"/>
              </a:spcAft>
              <a:buNone/>
            </a:pPr>
            <a:r>
              <a:rPr b="1" i="0" lang="en-US" sz="4499" u="none" cap="none" strike="noStrike">
                <a:solidFill>
                  <a:srgbClr val="664E43"/>
                </a:solidFill>
                <a:latin typeface="Poppins"/>
                <a:ea typeface="Poppins"/>
                <a:cs typeface="Poppins"/>
                <a:sym typeface="Poppins"/>
              </a:rPr>
              <a:t>Job Title</a:t>
            </a:r>
            <a:endParaRPr/>
          </a:p>
        </p:txBody>
      </p:sp>
      <p:sp>
        <p:nvSpPr>
          <p:cNvPr id="152" name="Google Shape;152;p18"/>
          <p:cNvSpPr txBox="1"/>
          <p:nvPr/>
        </p:nvSpPr>
        <p:spPr>
          <a:xfrm>
            <a:off x="10582468" y="5263654"/>
            <a:ext cx="5521886" cy="625475"/>
          </a:xfrm>
          <a:prstGeom prst="rect">
            <a:avLst/>
          </a:prstGeom>
          <a:noFill/>
          <a:ln>
            <a:noFill/>
          </a:ln>
        </p:spPr>
        <p:txBody>
          <a:bodyPr anchorCtr="0" anchor="t" bIns="0" lIns="0" spcFirstLastPara="1" rIns="0" wrap="square" tIns="0">
            <a:spAutoFit/>
          </a:bodyPr>
          <a:lstStyle/>
          <a:p>
            <a:pPr indent="0" lvl="0" marL="0" marR="0" rtl="0" algn="r">
              <a:lnSpc>
                <a:spcPct val="140011"/>
              </a:lnSpc>
              <a:spcBef>
                <a:spcPts val="0"/>
              </a:spcBef>
              <a:spcAft>
                <a:spcPts val="0"/>
              </a:spcAft>
              <a:buNone/>
            </a:pPr>
            <a:r>
              <a:rPr b="0" i="0" lang="en-US" sz="3499" u="none" cap="none" strike="noStrike">
                <a:solidFill>
                  <a:srgbClr val="664E43"/>
                </a:solidFill>
                <a:latin typeface="Poppins"/>
                <a:ea typeface="Poppins"/>
                <a:cs typeface="Poppins"/>
                <a:sym typeface="Poppins"/>
              </a:rPr>
              <a:t>Company Name</a:t>
            </a:r>
            <a:endParaRPr/>
          </a:p>
        </p:txBody>
      </p:sp>
      <p:sp>
        <p:nvSpPr>
          <p:cNvPr id="153" name="Google Shape;153;p18"/>
          <p:cNvSpPr txBox="1"/>
          <p:nvPr/>
        </p:nvSpPr>
        <p:spPr>
          <a:xfrm>
            <a:off x="10582468" y="7452171"/>
            <a:ext cx="5521886" cy="800100"/>
          </a:xfrm>
          <a:prstGeom prst="rect">
            <a:avLst/>
          </a:prstGeom>
          <a:noFill/>
          <a:ln>
            <a:noFill/>
          </a:ln>
        </p:spPr>
        <p:txBody>
          <a:bodyPr anchorCtr="0" anchor="t" bIns="0" lIns="0" spcFirstLastPara="1" rIns="0" wrap="square" tIns="0">
            <a:spAutoFit/>
          </a:bodyPr>
          <a:lstStyle/>
          <a:p>
            <a:pPr indent="0" lvl="0" marL="0" marR="0" rtl="0" algn="r">
              <a:lnSpc>
                <a:spcPct val="140008"/>
              </a:lnSpc>
              <a:spcBef>
                <a:spcPts val="0"/>
              </a:spcBef>
              <a:spcAft>
                <a:spcPts val="0"/>
              </a:spcAft>
              <a:buNone/>
            </a:pPr>
            <a:r>
              <a:rPr b="1" i="0" lang="en-US" sz="4499" u="none" cap="none" strike="noStrike">
                <a:solidFill>
                  <a:srgbClr val="664E43"/>
                </a:solidFill>
                <a:latin typeface="Poppins"/>
                <a:ea typeface="Poppins"/>
                <a:cs typeface="Poppins"/>
                <a:sym typeface="Poppins"/>
              </a:rPr>
              <a:t>Job Title</a:t>
            </a:r>
            <a:endParaRPr/>
          </a:p>
        </p:txBody>
      </p:sp>
      <p:sp>
        <p:nvSpPr>
          <p:cNvPr id="154" name="Google Shape;154;p18"/>
          <p:cNvSpPr txBox="1"/>
          <p:nvPr/>
        </p:nvSpPr>
        <p:spPr>
          <a:xfrm>
            <a:off x="10582468" y="8309718"/>
            <a:ext cx="5521886" cy="625475"/>
          </a:xfrm>
          <a:prstGeom prst="rect">
            <a:avLst/>
          </a:prstGeom>
          <a:noFill/>
          <a:ln>
            <a:noFill/>
          </a:ln>
        </p:spPr>
        <p:txBody>
          <a:bodyPr anchorCtr="0" anchor="t" bIns="0" lIns="0" spcFirstLastPara="1" rIns="0" wrap="square" tIns="0">
            <a:spAutoFit/>
          </a:bodyPr>
          <a:lstStyle/>
          <a:p>
            <a:pPr indent="0" lvl="0" marL="0" marR="0" rtl="0" algn="r">
              <a:lnSpc>
                <a:spcPct val="140011"/>
              </a:lnSpc>
              <a:spcBef>
                <a:spcPts val="0"/>
              </a:spcBef>
              <a:spcAft>
                <a:spcPts val="0"/>
              </a:spcAft>
              <a:buNone/>
            </a:pPr>
            <a:r>
              <a:rPr b="0" i="0" lang="en-US" sz="3499" u="none" cap="none" strike="noStrike">
                <a:solidFill>
                  <a:srgbClr val="664E43"/>
                </a:solidFill>
                <a:latin typeface="Poppins"/>
                <a:ea typeface="Poppins"/>
                <a:cs typeface="Poppins"/>
                <a:sym typeface="Poppins"/>
              </a:rPr>
              <a:t>Company Name</a:t>
            </a:r>
            <a:endParaRPr/>
          </a:p>
        </p:txBody>
      </p:sp>
      <p:pic>
        <p:nvPicPr>
          <p:cNvPr id="155" name="Google Shape;155;p18"/>
          <p:cNvPicPr preferRelativeResize="0"/>
          <p:nvPr/>
        </p:nvPicPr>
        <p:blipFill>
          <a:blip r:embed="rId4">
            <a:alphaModFix/>
          </a:blip>
          <a:stretch>
            <a:fillRect/>
          </a:stretch>
        </p:blipFill>
        <p:spPr>
          <a:xfrm>
            <a:off x="6481055" y="3169175"/>
            <a:ext cx="5232920" cy="6934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159" name="Shape 159"/>
        <p:cNvGrpSpPr/>
        <p:nvPr/>
      </p:nvGrpSpPr>
      <p:grpSpPr>
        <a:xfrm>
          <a:off x="0" y="0"/>
          <a:ext cx="0" cy="0"/>
          <a:chOff x="0" y="0"/>
          <a:chExt cx="0" cy="0"/>
        </a:xfrm>
      </p:grpSpPr>
      <p:pic>
        <p:nvPicPr>
          <p:cNvPr id="160" name="Google Shape;160;p19"/>
          <p:cNvPicPr preferRelativeResize="0"/>
          <p:nvPr/>
        </p:nvPicPr>
        <p:blipFill>
          <a:blip r:embed="rId3">
            <a:alphaModFix/>
          </a:blip>
          <a:stretch>
            <a:fillRect/>
          </a:stretch>
        </p:blipFill>
        <p:spPr>
          <a:xfrm>
            <a:off x="50" y="0"/>
            <a:ext cx="18288000" cy="10287000"/>
          </a:xfrm>
          <a:prstGeom prst="rect">
            <a:avLst/>
          </a:prstGeom>
          <a:noFill/>
          <a:ln>
            <a:noFill/>
          </a:ln>
        </p:spPr>
      </p:pic>
      <p:sp>
        <p:nvSpPr>
          <p:cNvPr id="161" name="Google Shape;161;p19"/>
          <p:cNvSpPr/>
          <p:nvPr/>
        </p:nvSpPr>
        <p:spPr>
          <a:xfrm>
            <a:off x="1028713" y="3095775"/>
            <a:ext cx="7989600" cy="3072900"/>
          </a:xfrm>
          <a:prstGeom prst="roundRect">
            <a:avLst>
              <a:gd fmla="val 22679" name="adj"/>
            </a:avLst>
          </a:prstGeom>
          <a:solidFill>
            <a:srgbClr val="FDF2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2" name="Google Shape;162;p19"/>
          <p:cNvSpPr/>
          <p:nvPr/>
        </p:nvSpPr>
        <p:spPr>
          <a:xfrm>
            <a:off x="1028700" y="6641900"/>
            <a:ext cx="7989600" cy="3072900"/>
          </a:xfrm>
          <a:prstGeom prst="roundRect">
            <a:avLst>
              <a:gd fmla="val 22679" name="adj"/>
            </a:avLst>
          </a:prstGeom>
          <a:solidFill>
            <a:srgbClr val="FDF2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3" name="Google Shape;163;p19"/>
          <p:cNvSpPr txBox="1"/>
          <p:nvPr/>
        </p:nvSpPr>
        <p:spPr>
          <a:xfrm>
            <a:off x="1028700" y="838200"/>
            <a:ext cx="5824091" cy="1708151"/>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9999" u="none" cap="none" strike="noStrike">
                <a:solidFill>
                  <a:srgbClr val="664E43"/>
                </a:solidFill>
                <a:latin typeface="Knewave"/>
                <a:ea typeface="Knewave"/>
                <a:cs typeface="Knewave"/>
                <a:sym typeface="Knewave"/>
              </a:rPr>
              <a:t>Education</a:t>
            </a:r>
            <a:endParaRPr/>
          </a:p>
        </p:txBody>
      </p:sp>
      <p:sp>
        <p:nvSpPr>
          <p:cNvPr id="164" name="Google Shape;164;p19"/>
          <p:cNvSpPr txBox="1"/>
          <p:nvPr/>
        </p:nvSpPr>
        <p:spPr>
          <a:xfrm>
            <a:off x="1478013" y="3633856"/>
            <a:ext cx="5521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664E43"/>
                </a:solidFill>
                <a:latin typeface="Poppins"/>
                <a:ea typeface="Poppins"/>
                <a:cs typeface="Poppins"/>
                <a:sym typeface="Poppins"/>
              </a:rPr>
              <a:t>Institution</a:t>
            </a:r>
            <a:endParaRPr sz="1100"/>
          </a:p>
        </p:txBody>
      </p:sp>
      <p:sp>
        <p:nvSpPr>
          <p:cNvPr id="165" name="Google Shape;165;p19"/>
          <p:cNvSpPr txBox="1"/>
          <p:nvPr/>
        </p:nvSpPr>
        <p:spPr>
          <a:xfrm>
            <a:off x="1478013" y="4388981"/>
            <a:ext cx="7540500" cy="4923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199" u="none" cap="none" strike="noStrike">
                <a:solidFill>
                  <a:srgbClr val="664E43"/>
                </a:solidFill>
                <a:latin typeface="Poppins"/>
                <a:ea typeface="Poppins"/>
                <a:cs typeface="Poppins"/>
                <a:sym typeface="Poppins"/>
              </a:rPr>
              <a:t>Name of Degree/Major or Minor</a:t>
            </a:r>
            <a:endParaRPr sz="1100"/>
          </a:p>
        </p:txBody>
      </p:sp>
      <p:sp>
        <p:nvSpPr>
          <p:cNvPr id="166" name="Google Shape;166;p19"/>
          <p:cNvSpPr txBox="1"/>
          <p:nvPr/>
        </p:nvSpPr>
        <p:spPr>
          <a:xfrm>
            <a:off x="1478013" y="5138281"/>
            <a:ext cx="6355200" cy="4923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199" u="none" cap="none" strike="noStrike">
                <a:solidFill>
                  <a:srgbClr val="664E43"/>
                </a:solidFill>
                <a:latin typeface="Poppins"/>
                <a:ea typeface="Poppins"/>
                <a:cs typeface="Poppins"/>
                <a:sym typeface="Poppins"/>
              </a:rPr>
              <a:t>Graduation Year</a:t>
            </a:r>
            <a:endParaRPr sz="1100"/>
          </a:p>
        </p:txBody>
      </p:sp>
      <p:sp>
        <p:nvSpPr>
          <p:cNvPr id="167" name="Google Shape;167;p19"/>
          <p:cNvSpPr txBox="1"/>
          <p:nvPr/>
        </p:nvSpPr>
        <p:spPr>
          <a:xfrm>
            <a:off x="1478013" y="7179980"/>
            <a:ext cx="5521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664E43"/>
                </a:solidFill>
                <a:latin typeface="Poppins"/>
                <a:ea typeface="Poppins"/>
                <a:cs typeface="Poppins"/>
                <a:sym typeface="Poppins"/>
              </a:rPr>
              <a:t>Institution</a:t>
            </a:r>
            <a:endParaRPr sz="1100"/>
          </a:p>
        </p:txBody>
      </p:sp>
      <p:sp>
        <p:nvSpPr>
          <p:cNvPr id="168" name="Google Shape;168;p19"/>
          <p:cNvSpPr txBox="1"/>
          <p:nvPr/>
        </p:nvSpPr>
        <p:spPr>
          <a:xfrm>
            <a:off x="1478013" y="7935105"/>
            <a:ext cx="7540500" cy="4923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199" u="none" cap="none" strike="noStrike">
                <a:solidFill>
                  <a:srgbClr val="664E43"/>
                </a:solidFill>
                <a:latin typeface="Poppins"/>
                <a:ea typeface="Poppins"/>
                <a:cs typeface="Poppins"/>
                <a:sym typeface="Poppins"/>
              </a:rPr>
              <a:t>Name of Degree/Major or Minor</a:t>
            </a:r>
            <a:endParaRPr sz="1100"/>
          </a:p>
        </p:txBody>
      </p:sp>
      <p:sp>
        <p:nvSpPr>
          <p:cNvPr id="169" name="Google Shape;169;p19"/>
          <p:cNvSpPr txBox="1"/>
          <p:nvPr/>
        </p:nvSpPr>
        <p:spPr>
          <a:xfrm>
            <a:off x="1478013" y="8684406"/>
            <a:ext cx="6355200" cy="4923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199" u="none" cap="none" strike="noStrike">
                <a:solidFill>
                  <a:srgbClr val="664E43"/>
                </a:solidFill>
                <a:latin typeface="Poppins"/>
                <a:ea typeface="Poppins"/>
                <a:cs typeface="Poppins"/>
                <a:sym typeface="Poppins"/>
              </a:rPr>
              <a:t>Graduation Year</a:t>
            </a:r>
            <a:endParaRPr sz="1100"/>
          </a:p>
        </p:txBody>
      </p:sp>
      <p:pic>
        <p:nvPicPr>
          <p:cNvPr id="170" name="Google Shape;170;p19"/>
          <p:cNvPicPr preferRelativeResize="0"/>
          <p:nvPr/>
        </p:nvPicPr>
        <p:blipFill>
          <a:blip r:embed="rId4">
            <a:alphaModFix/>
          </a:blip>
          <a:stretch>
            <a:fillRect/>
          </a:stretch>
        </p:blipFill>
        <p:spPr>
          <a:xfrm>
            <a:off x="9018425" y="2218477"/>
            <a:ext cx="9269577" cy="685694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174" name="Shape 174"/>
        <p:cNvGrpSpPr/>
        <p:nvPr/>
      </p:nvGrpSpPr>
      <p:grpSpPr>
        <a:xfrm>
          <a:off x="0" y="0"/>
          <a:ext cx="0" cy="0"/>
          <a:chOff x="0" y="0"/>
          <a:chExt cx="0" cy="0"/>
        </a:xfrm>
      </p:grpSpPr>
      <p:pic>
        <p:nvPicPr>
          <p:cNvPr id="175" name="Google Shape;175;p20"/>
          <p:cNvPicPr preferRelativeResize="0"/>
          <p:nvPr/>
        </p:nvPicPr>
        <p:blipFill>
          <a:blip r:embed="rId3">
            <a:alphaModFix/>
          </a:blip>
          <a:stretch>
            <a:fillRect/>
          </a:stretch>
        </p:blipFill>
        <p:spPr>
          <a:xfrm>
            <a:off x="50" y="0"/>
            <a:ext cx="18288000" cy="10287000"/>
          </a:xfrm>
          <a:prstGeom prst="rect">
            <a:avLst/>
          </a:prstGeom>
          <a:noFill/>
          <a:ln>
            <a:noFill/>
          </a:ln>
        </p:spPr>
      </p:pic>
      <p:grpSp>
        <p:nvGrpSpPr>
          <p:cNvPr id="176" name="Google Shape;176;p20"/>
          <p:cNvGrpSpPr/>
          <p:nvPr/>
        </p:nvGrpSpPr>
        <p:grpSpPr>
          <a:xfrm>
            <a:off x="11389772" y="3846463"/>
            <a:ext cx="5189224" cy="927312"/>
            <a:chOff x="-5645" y="-183"/>
            <a:chExt cx="1281290" cy="228966"/>
          </a:xfrm>
        </p:grpSpPr>
        <p:sp>
          <p:nvSpPr>
            <p:cNvPr id="177" name="Google Shape;177;p20"/>
            <p:cNvSpPr/>
            <p:nvPr/>
          </p:nvSpPr>
          <p:spPr>
            <a:xfrm>
              <a:off x="-5645" y="-183"/>
              <a:ext cx="1281290" cy="228966"/>
            </a:xfrm>
            <a:custGeom>
              <a:rect b="b" l="l" r="r" t="t"/>
              <a:pathLst>
                <a:path extrusionOk="0" h="228966" w="1281290">
                  <a:moveTo>
                    <a:pt x="119945" y="183"/>
                  </a:moveTo>
                  <a:lnTo>
                    <a:pt x="1161345" y="183"/>
                  </a:lnTo>
                  <a:cubicBezTo>
                    <a:pt x="1202302" y="0"/>
                    <a:pt x="1240227" y="21745"/>
                    <a:pt x="1260759" y="57185"/>
                  </a:cubicBezTo>
                  <a:cubicBezTo>
                    <a:pt x="1281290" y="92625"/>
                    <a:pt x="1281290" y="136341"/>
                    <a:pt x="1260759" y="171781"/>
                  </a:cubicBezTo>
                  <a:cubicBezTo>
                    <a:pt x="1240227" y="207221"/>
                    <a:pt x="1202302" y="228966"/>
                    <a:pt x="1161345" y="228783"/>
                  </a:cubicBezTo>
                  <a:lnTo>
                    <a:pt x="119945" y="228783"/>
                  </a:lnTo>
                  <a:cubicBezTo>
                    <a:pt x="78988" y="228966"/>
                    <a:pt x="41063" y="207221"/>
                    <a:pt x="20531" y="171781"/>
                  </a:cubicBezTo>
                  <a:cubicBezTo>
                    <a:pt x="0" y="136341"/>
                    <a:pt x="0" y="92625"/>
                    <a:pt x="20531" y="57185"/>
                  </a:cubicBezTo>
                  <a:cubicBezTo>
                    <a:pt x="41063" y="21745"/>
                    <a:pt x="78988" y="0"/>
                    <a:pt x="119945" y="183"/>
                  </a:cubicBezTo>
                  <a:close/>
                </a:path>
              </a:pathLst>
            </a:custGeom>
            <a:solidFill>
              <a:srgbClr val="FDF2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0"/>
            <p:cNvSpPr/>
            <p:nvPr/>
          </p:nvSpPr>
          <p:spPr>
            <a:xfrm>
              <a:off x="-5645" y="-183"/>
              <a:ext cx="1027290" cy="228966"/>
            </a:xfrm>
            <a:custGeom>
              <a:rect b="b" l="l" r="r" t="t"/>
              <a:pathLst>
                <a:path extrusionOk="0" h="228966" w="1027290">
                  <a:moveTo>
                    <a:pt x="119945" y="183"/>
                  </a:moveTo>
                  <a:lnTo>
                    <a:pt x="907345" y="183"/>
                  </a:lnTo>
                  <a:cubicBezTo>
                    <a:pt x="948302" y="0"/>
                    <a:pt x="986227" y="21745"/>
                    <a:pt x="1006759" y="57185"/>
                  </a:cubicBezTo>
                  <a:cubicBezTo>
                    <a:pt x="1027290" y="92625"/>
                    <a:pt x="1027290" y="136341"/>
                    <a:pt x="1006759" y="171781"/>
                  </a:cubicBezTo>
                  <a:cubicBezTo>
                    <a:pt x="986227" y="207221"/>
                    <a:pt x="948302" y="228966"/>
                    <a:pt x="907345" y="228783"/>
                  </a:cubicBezTo>
                  <a:lnTo>
                    <a:pt x="119945" y="228783"/>
                  </a:lnTo>
                  <a:cubicBezTo>
                    <a:pt x="78988" y="228966"/>
                    <a:pt x="41063" y="207221"/>
                    <a:pt x="20531" y="171781"/>
                  </a:cubicBezTo>
                  <a:cubicBezTo>
                    <a:pt x="0" y="136341"/>
                    <a:pt x="0" y="92625"/>
                    <a:pt x="20531" y="57185"/>
                  </a:cubicBezTo>
                  <a:cubicBezTo>
                    <a:pt x="41063" y="21745"/>
                    <a:pt x="78988" y="0"/>
                    <a:pt x="119945" y="183"/>
                  </a:cubicBezTo>
                  <a:close/>
                </a:path>
              </a:pathLst>
            </a:custGeom>
            <a:solidFill>
              <a:srgbClr val="664E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 name="Google Shape;179;p20"/>
          <p:cNvGrpSpPr/>
          <p:nvPr/>
        </p:nvGrpSpPr>
        <p:grpSpPr>
          <a:xfrm>
            <a:off x="11389772" y="5220889"/>
            <a:ext cx="5189224" cy="927312"/>
            <a:chOff x="-5645" y="-183"/>
            <a:chExt cx="1281290" cy="228966"/>
          </a:xfrm>
        </p:grpSpPr>
        <p:sp>
          <p:nvSpPr>
            <p:cNvPr id="180" name="Google Shape;180;p20"/>
            <p:cNvSpPr/>
            <p:nvPr/>
          </p:nvSpPr>
          <p:spPr>
            <a:xfrm>
              <a:off x="-5645" y="-183"/>
              <a:ext cx="1281290" cy="228966"/>
            </a:xfrm>
            <a:custGeom>
              <a:rect b="b" l="l" r="r" t="t"/>
              <a:pathLst>
                <a:path extrusionOk="0" h="228966" w="1281290">
                  <a:moveTo>
                    <a:pt x="119945" y="183"/>
                  </a:moveTo>
                  <a:lnTo>
                    <a:pt x="1161345" y="183"/>
                  </a:lnTo>
                  <a:cubicBezTo>
                    <a:pt x="1202302" y="0"/>
                    <a:pt x="1240227" y="21745"/>
                    <a:pt x="1260759" y="57185"/>
                  </a:cubicBezTo>
                  <a:cubicBezTo>
                    <a:pt x="1281290" y="92625"/>
                    <a:pt x="1281290" y="136341"/>
                    <a:pt x="1260759" y="171781"/>
                  </a:cubicBezTo>
                  <a:cubicBezTo>
                    <a:pt x="1240227" y="207221"/>
                    <a:pt x="1202302" y="228966"/>
                    <a:pt x="1161345" y="228783"/>
                  </a:cubicBezTo>
                  <a:lnTo>
                    <a:pt x="119945" y="228783"/>
                  </a:lnTo>
                  <a:cubicBezTo>
                    <a:pt x="78988" y="228966"/>
                    <a:pt x="41063" y="207221"/>
                    <a:pt x="20531" y="171781"/>
                  </a:cubicBezTo>
                  <a:cubicBezTo>
                    <a:pt x="0" y="136341"/>
                    <a:pt x="0" y="92625"/>
                    <a:pt x="20531" y="57185"/>
                  </a:cubicBezTo>
                  <a:cubicBezTo>
                    <a:pt x="41063" y="21745"/>
                    <a:pt x="78988" y="0"/>
                    <a:pt x="119945" y="183"/>
                  </a:cubicBezTo>
                  <a:close/>
                </a:path>
              </a:pathLst>
            </a:custGeom>
            <a:solidFill>
              <a:srgbClr val="FDF2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0"/>
            <p:cNvSpPr/>
            <p:nvPr/>
          </p:nvSpPr>
          <p:spPr>
            <a:xfrm>
              <a:off x="-5645" y="-183"/>
              <a:ext cx="646290" cy="228966"/>
            </a:xfrm>
            <a:custGeom>
              <a:rect b="b" l="l" r="r" t="t"/>
              <a:pathLst>
                <a:path extrusionOk="0" h="228966" w="646290">
                  <a:moveTo>
                    <a:pt x="119945" y="183"/>
                  </a:moveTo>
                  <a:lnTo>
                    <a:pt x="526345" y="183"/>
                  </a:lnTo>
                  <a:cubicBezTo>
                    <a:pt x="567302" y="0"/>
                    <a:pt x="605227" y="21745"/>
                    <a:pt x="625759" y="57185"/>
                  </a:cubicBezTo>
                  <a:cubicBezTo>
                    <a:pt x="646290" y="92625"/>
                    <a:pt x="646290" y="136341"/>
                    <a:pt x="625759" y="171781"/>
                  </a:cubicBezTo>
                  <a:cubicBezTo>
                    <a:pt x="605227" y="207221"/>
                    <a:pt x="567302" y="228966"/>
                    <a:pt x="526345" y="228783"/>
                  </a:cubicBezTo>
                  <a:lnTo>
                    <a:pt x="119945" y="228783"/>
                  </a:lnTo>
                  <a:cubicBezTo>
                    <a:pt x="78988" y="228966"/>
                    <a:pt x="41063" y="207221"/>
                    <a:pt x="20531" y="171781"/>
                  </a:cubicBezTo>
                  <a:cubicBezTo>
                    <a:pt x="0" y="136341"/>
                    <a:pt x="0" y="92625"/>
                    <a:pt x="20531" y="57185"/>
                  </a:cubicBezTo>
                  <a:cubicBezTo>
                    <a:pt x="41063" y="21745"/>
                    <a:pt x="78988" y="0"/>
                    <a:pt x="119945" y="183"/>
                  </a:cubicBezTo>
                  <a:close/>
                </a:path>
              </a:pathLst>
            </a:custGeom>
            <a:solidFill>
              <a:srgbClr val="664E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 name="Google Shape;182;p20"/>
          <p:cNvGrpSpPr/>
          <p:nvPr/>
        </p:nvGrpSpPr>
        <p:grpSpPr>
          <a:xfrm>
            <a:off x="11389772" y="6594394"/>
            <a:ext cx="5189224" cy="927312"/>
            <a:chOff x="-5645" y="-183"/>
            <a:chExt cx="1281290" cy="228966"/>
          </a:xfrm>
        </p:grpSpPr>
        <p:sp>
          <p:nvSpPr>
            <p:cNvPr id="183" name="Google Shape;183;p20"/>
            <p:cNvSpPr/>
            <p:nvPr/>
          </p:nvSpPr>
          <p:spPr>
            <a:xfrm>
              <a:off x="-5645" y="-183"/>
              <a:ext cx="1281290" cy="228966"/>
            </a:xfrm>
            <a:custGeom>
              <a:rect b="b" l="l" r="r" t="t"/>
              <a:pathLst>
                <a:path extrusionOk="0" h="228966" w="1281290">
                  <a:moveTo>
                    <a:pt x="119945" y="183"/>
                  </a:moveTo>
                  <a:lnTo>
                    <a:pt x="1161345" y="183"/>
                  </a:lnTo>
                  <a:cubicBezTo>
                    <a:pt x="1202302" y="0"/>
                    <a:pt x="1240227" y="21745"/>
                    <a:pt x="1260759" y="57185"/>
                  </a:cubicBezTo>
                  <a:cubicBezTo>
                    <a:pt x="1281290" y="92625"/>
                    <a:pt x="1281290" y="136341"/>
                    <a:pt x="1260759" y="171781"/>
                  </a:cubicBezTo>
                  <a:cubicBezTo>
                    <a:pt x="1240227" y="207221"/>
                    <a:pt x="1202302" y="228966"/>
                    <a:pt x="1161345" y="228783"/>
                  </a:cubicBezTo>
                  <a:lnTo>
                    <a:pt x="119945" y="228783"/>
                  </a:lnTo>
                  <a:cubicBezTo>
                    <a:pt x="78988" y="228966"/>
                    <a:pt x="41063" y="207221"/>
                    <a:pt x="20531" y="171781"/>
                  </a:cubicBezTo>
                  <a:cubicBezTo>
                    <a:pt x="0" y="136341"/>
                    <a:pt x="0" y="92625"/>
                    <a:pt x="20531" y="57185"/>
                  </a:cubicBezTo>
                  <a:cubicBezTo>
                    <a:pt x="41063" y="21745"/>
                    <a:pt x="78988" y="0"/>
                    <a:pt x="119945" y="183"/>
                  </a:cubicBezTo>
                  <a:close/>
                </a:path>
              </a:pathLst>
            </a:custGeom>
            <a:solidFill>
              <a:srgbClr val="FDF2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0"/>
            <p:cNvSpPr/>
            <p:nvPr/>
          </p:nvSpPr>
          <p:spPr>
            <a:xfrm>
              <a:off x="-5645" y="-183"/>
              <a:ext cx="1027290" cy="228966"/>
            </a:xfrm>
            <a:custGeom>
              <a:rect b="b" l="l" r="r" t="t"/>
              <a:pathLst>
                <a:path extrusionOk="0" h="228966" w="1027290">
                  <a:moveTo>
                    <a:pt x="119945" y="183"/>
                  </a:moveTo>
                  <a:lnTo>
                    <a:pt x="907345" y="183"/>
                  </a:lnTo>
                  <a:cubicBezTo>
                    <a:pt x="948302" y="0"/>
                    <a:pt x="986227" y="21745"/>
                    <a:pt x="1006759" y="57185"/>
                  </a:cubicBezTo>
                  <a:cubicBezTo>
                    <a:pt x="1027290" y="92625"/>
                    <a:pt x="1027290" y="136341"/>
                    <a:pt x="1006759" y="171781"/>
                  </a:cubicBezTo>
                  <a:cubicBezTo>
                    <a:pt x="986227" y="207221"/>
                    <a:pt x="948302" y="228966"/>
                    <a:pt x="907345" y="228783"/>
                  </a:cubicBezTo>
                  <a:lnTo>
                    <a:pt x="119945" y="228783"/>
                  </a:lnTo>
                  <a:cubicBezTo>
                    <a:pt x="78988" y="228966"/>
                    <a:pt x="41063" y="207221"/>
                    <a:pt x="20531" y="171781"/>
                  </a:cubicBezTo>
                  <a:cubicBezTo>
                    <a:pt x="0" y="136341"/>
                    <a:pt x="0" y="92625"/>
                    <a:pt x="20531" y="57185"/>
                  </a:cubicBezTo>
                  <a:cubicBezTo>
                    <a:pt x="41063" y="21745"/>
                    <a:pt x="78988" y="0"/>
                    <a:pt x="119945" y="183"/>
                  </a:cubicBezTo>
                  <a:close/>
                </a:path>
              </a:pathLst>
            </a:custGeom>
            <a:solidFill>
              <a:srgbClr val="664E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 name="Google Shape;185;p20"/>
          <p:cNvGrpSpPr/>
          <p:nvPr/>
        </p:nvGrpSpPr>
        <p:grpSpPr>
          <a:xfrm>
            <a:off x="11389772" y="7967899"/>
            <a:ext cx="5189224" cy="927312"/>
            <a:chOff x="-5645" y="-183"/>
            <a:chExt cx="1281290" cy="228966"/>
          </a:xfrm>
        </p:grpSpPr>
        <p:sp>
          <p:nvSpPr>
            <p:cNvPr id="186" name="Google Shape;186;p20"/>
            <p:cNvSpPr/>
            <p:nvPr/>
          </p:nvSpPr>
          <p:spPr>
            <a:xfrm>
              <a:off x="-5645" y="-183"/>
              <a:ext cx="1281290" cy="228966"/>
            </a:xfrm>
            <a:custGeom>
              <a:rect b="b" l="l" r="r" t="t"/>
              <a:pathLst>
                <a:path extrusionOk="0" h="228966" w="1281290">
                  <a:moveTo>
                    <a:pt x="119945" y="183"/>
                  </a:moveTo>
                  <a:lnTo>
                    <a:pt x="1161345" y="183"/>
                  </a:lnTo>
                  <a:cubicBezTo>
                    <a:pt x="1202302" y="0"/>
                    <a:pt x="1240227" y="21745"/>
                    <a:pt x="1260759" y="57185"/>
                  </a:cubicBezTo>
                  <a:cubicBezTo>
                    <a:pt x="1281290" y="92625"/>
                    <a:pt x="1281290" y="136341"/>
                    <a:pt x="1260759" y="171781"/>
                  </a:cubicBezTo>
                  <a:cubicBezTo>
                    <a:pt x="1240227" y="207221"/>
                    <a:pt x="1202302" y="228966"/>
                    <a:pt x="1161345" y="228783"/>
                  </a:cubicBezTo>
                  <a:lnTo>
                    <a:pt x="119945" y="228783"/>
                  </a:lnTo>
                  <a:cubicBezTo>
                    <a:pt x="78988" y="228966"/>
                    <a:pt x="41063" y="207221"/>
                    <a:pt x="20531" y="171781"/>
                  </a:cubicBezTo>
                  <a:cubicBezTo>
                    <a:pt x="0" y="136341"/>
                    <a:pt x="0" y="92625"/>
                    <a:pt x="20531" y="57185"/>
                  </a:cubicBezTo>
                  <a:cubicBezTo>
                    <a:pt x="41063" y="21745"/>
                    <a:pt x="78988" y="0"/>
                    <a:pt x="119945" y="183"/>
                  </a:cubicBezTo>
                  <a:close/>
                </a:path>
              </a:pathLst>
            </a:custGeom>
            <a:solidFill>
              <a:srgbClr val="FDF2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0"/>
            <p:cNvSpPr/>
            <p:nvPr/>
          </p:nvSpPr>
          <p:spPr>
            <a:xfrm>
              <a:off x="-5645" y="-183"/>
              <a:ext cx="1154290" cy="228966"/>
            </a:xfrm>
            <a:custGeom>
              <a:rect b="b" l="l" r="r" t="t"/>
              <a:pathLst>
                <a:path extrusionOk="0" h="228966" w="1154290">
                  <a:moveTo>
                    <a:pt x="119945" y="183"/>
                  </a:moveTo>
                  <a:lnTo>
                    <a:pt x="1034345" y="183"/>
                  </a:lnTo>
                  <a:cubicBezTo>
                    <a:pt x="1075302" y="0"/>
                    <a:pt x="1113227" y="21745"/>
                    <a:pt x="1133759" y="57185"/>
                  </a:cubicBezTo>
                  <a:cubicBezTo>
                    <a:pt x="1154290" y="92625"/>
                    <a:pt x="1154290" y="136341"/>
                    <a:pt x="1133759" y="171781"/>
                  </a:cubicBezTo>
                  <a:cubicBezTo>
                    <a:pt x="1113227" y="207221"/>
                    <a:pt x="1075302" y="228966"/>
                    <a:pt x="1034345" y="228783"/>
                  </a:cubicBezTo>
                  <a:lnTo>
                    <a:pt x="119945" y="228783"/>
                  </a:lnTo>
                  <a:cubicBezTo>
                    <a:pt x="78988" y="228966"/>
                    <a:pt x="41063" y="207221"/>
                    <a:pt x="20531" y="171781"/>
                  </a:cubicBezTo>
                  <a:cubicBezTo>
                    <a:pt x="0" y="136341"/>
                    <a:pt x="0" y="92625"/>
                    <a:pt x="20531" y="57185"/>
                  </a:cubicBezTo>
                  <a:cubicBezTo>
                    <a:pt x="41063" y="21745"/>
                    <a:pt x="78988" y="0"/>
                    <a:pt x="119945" y="183"/>
                  </a:cubicBezTo>
                  <a:close/>
                </a:path>
              </a:pathLst>
            </a:custGeom>
            <a:solidFill>
              <a:srgbClr val="664E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8" name="Google Shape;188;p20"/>
          <p:cNvSpPr txBox="1"/>
          <p:nvPr/>
        </p:nvSpPr>
        <p:spPr>
          <a:xfrm>
            <a:off x="2088396" y="838200"/>
            <a:ext cx="14111208" cy="17081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664E43"/>
                </a:solidFill>
                <a:latin typeface="Knewave"/>
                <a:ea typeface="Knewave"/>
                <a:cs typeface="Knewave"/>
                <a:sym typeface="Knewave"/>
              </a:rPr>
              <a:t>Coffee Expertise</a:t>
            </a:r>
            <a:endParaRPr/>
          </a:p>
        </p:txBody>
      </p:sp>
      <p:sp>
        <p:nvSpPr>
          <p:cNvPr id="189" name="Google Shape;189;p20"/>
          <p:cNvSpPr txBox="1"/>
          <p:nvPr/>
        </p:nvSpPr>
        <p:spPr>
          <a:xfrm>
            <a:off x="8039709" y="3816406"/>
            <a:ext cx="2768105" cy="71755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1" i="0" lang="en-US" sz="3999" u="none" cap="none" strike="noStrike">
                <a:solidFill>
                  <a:srgbClr val="664E43"/>
                </a:solidFill>
                <a:latin typeface="Poppins"/>
                <a:ea typeface="Poppins"/>
                <a:cs typeface="Poppins"/>
                <a:sym typeface="Poppins"/>
              </a:rPr>
              <a:t>Add Text</a:t>
            </a:r>
            <a:endParaRPr/>
          </a:p>
        </p:txBody>
      </p:sp>
      <p:sp>
        <p:nvSpPr>
          <p:cNvPr id="190" name="Google Shape;190;p20"/>
          <p:cNvSpPr txBox="1"/>
          <p:nvPr/>
        </p:nvSpPr>
        <p:spPr>
          <a:xfrm>
            <a:off x="8039709" y="5190832"/>
            <a:ext cx="2768105" cy="71755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1" i="0" lang="en-US" sz="3999" u="none" cap="none" strike="noStrike">
                <a:solidFill>
                  <a:srgbClr val="664E43"/>
                </a:solidFill>
                <a:latin typeface="Poppins"/>
                <a:ea typeface="Poppins"/>
                <a:cs typeface="Poppins"/>
                <a:sym typeface="Poppins"/>
              </a:rPr>
              <a:t>Add Text</a:t>
            </a:r>
            <a:endParaRPr/>
          </a:p>
        </p:txBody>
      </p:sp>
      <p:sp>
        <p:nvSpPr>
          <p:cNvPr id="191" name="Google Shape;191;p20"/>
          <p:cNvSpPr txBox="1"/>
          <p:nvPr/>
        </p:nvSpPr>
        <p:spPr>
          <a:xfrm>
            <a:off x="8039709" y="6564337"/>
            <a:ext cx="2768105" cy="71755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1" i="0" lang="en-US" sz="3999" u="none" cap="none" strike="noStrike">
                <a:solidFill>
                  <a:srgbClr val="664E43"/>
                </a:solidFill>
                <a:latin typeface="Poppins"/>
                <a:ea typeface="Poppins"/>
                <a:cs typeface="Poppins"/>
                <a:sym typeface="Poppins"/>
              </a:rPr>
              <a:t>Add Text</a:t>
            </a:r>
            <a:endParaRPr/>
          </a:p>
        </p:txBody>
      </p:sp>
      <p:sp>
        <p:nvSpPr>
          <p:cNvPr id="192" name="Google Shape;192;p20"/>
          <p:cNvSpPr txBox="1"/>
          <p:nvPr/>
        </p:nvSpPr>
        <p:spPr>
          <a:xfrm>
            <a:off x="8039709" y="7937842"/>
            <a:ext cx="2768105" cy="71755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1" i="0" lang="en-US" sz="3999" u="none" cap="none" strike="noStrike">
                <a:solidFill>
                  <a:srgbClr val="664E43"/>
                </a:solidFill>
                <a:latin typeface="Poppins"/>
                <a:ea typeface="Poppins"/>
                <a:cs typeface="Poppins"/>
                <a:sym typeface="Poppins"/>
              </a:rPr>
              <a:t>Add Text</a:t>
            </a:r>
            <a:endParaRPr/>
          </a:p>
        </p:txBody>
      </p:sp>
      <p:pic>
        <p:nvPicPr>
          <p:cNvPr id="193" name="Google Shape;193;p20"/>
          <p:cNvPicPr preferRelativeResize="0"/>
          <p:nvPr/>
        </p:nvPicPr>
        <p:blipFill>
          <a:blip r:embed="rId4">
            <a:alphaModFix/>
          </a:blip>
          <a:stretch>
            <a:fillRect/>
          </a:stretch>
        </p:blipFill>
        <p:spPr>
          <a:xfrm>
            <a:off x="1028688" y="2963550"/>
            <a:ext cx="6664426" cy="635976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19E"/>
        </a:solidFill>
      </p:bgPr>
    </p:bg>
    <p:spTree>
      <p:nvGrpSpPr>
        <p:cNvPr id="197" name="Shape 197"/>
        <p:cNvGrpSpPr/>
        <p:nvPr/>
      </p:nvGrpSpPr>
      <p:grpSpPr>
        <a:xfrm>
          <a:off x="0" y="0"/>
          <a:ext cx="0" cy="0"/>
          <a:chOff x="0" y="0"/>
          <a:chExt cx="0" cy="0"/>
        </a:xfrm>
      </p:grpSpPr>
      <p:pic>
        <p:nvPicPr>
          <p:cNvPr id="198" name="Google Shape;198;p21"/>
          <p:cNvPicPr preferRelativeResize="0"/>
          <p:nvPr/>
        </p:nvPicPr>
        <p:blipFill>
          <a:blip r:embed="rId3">
            <a:alphaModFix/>
          </a:blip>
          <a:stretch>
            <a:fillRect/>
          </a:stretch>
        </p:blipFill>
        <p:spPr>
          <a:xfrm>
            <a:off x="50" y="0"/>
            <a:ext cx="18288000" cy="10287000"/>
          </a:xfrm>
          <a:prstGeom prst="rect">
            <a:avLst/>
          </a:prstGeom>
          <a:noFill/>
          <a:ln>
            <a:noFill/>
          </a:ln>
        </p:spPr>
      </p:pic>
      <p:sp>
        <p:nvSpPr>
          <p:cNvPr id="199" name="Google Shape;199;p21"/>
          <p:cNvSpPr txBox="1"/>
          <p:nvPr/>
        </p:nvSpPr>
        <p:spPr>
          <a:xfrm>
            <a:off x="2088396" y="838200"/>
            <a:ext cx="14111208" cy="17081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664E43"/>
                </a:solidFill>
                <a:latin typeface="Knewave"/>
                <a:ea typeface="Knewave"/>
                <a:cs typeface="Knewave"/>
                <a:sym typeface="Knewave"/>
              </a:rPr>
              <a:t>Espresso Mastery</a:t>
            </a:r>
            <a:endParaRPr/>
          </a:p>
        </p:txBody>
      </p:sp>
      <p:grpSp>
        <p:nvGrpSpPr>
          <p:cNvPr id="200" name="Google Shape;200;p21"/>
          <p:cNvGrpSpPr/>
          <p:nvPr/>
        </p:nvGrpSpPr>
        <p:grpSpPr>
          <a:xfrm>
            <a:off x="1975485" y="3820600"/>
            <a:ext cx="4090958" cy="5101127"/>
            <a:chOff x="0" y="-38100"/>
            <a:chExt cx="1199152" cy="1495256"/>
          </a:xfrm>
        </p:grpSpPr>
        <p:sp>
          <p:nvSpPr>
            <p:cNvPr id="201" name="Google Shape;201;p21"/>
            <p:cNvSpPr/>
            <p:nvPr/>
          </p:nvSpPr>
          <p:spPr>
            <a:xfrm>
              <a:off x="0" y="0"/>
              <a:ext cx="1199152" cy="1457156"/>
            </a:xfrm>
            <a:custGeom>
              <a:rect b="b" l="l" r="r" t="t"/>
              <a:pathLst>
                <a:path extrusionOk="0" h="1457156" w="1199152">
                  <a:moveTo>
                    <a:pt x="96515" y="0"/>
                  </a:moveTo>
                  <a:lnTo>
                    <a:pt x="1102638" y="0"/>
                  </a:lnTo>
                  <a:cubicBezTo>
                    <a:pt x="1155941" y="0"/>
                    <a:pt x="1199152" y="43211"/>
                    <a:pt x="1199152" y="96515"/>
                  </a:cubicBezTo>
                  <a:lnTo>
                    <a:pt x="1199152" y="1360641"/>
                  </a:lnTo>
                  <a:cubicBezTo>
                    <a:pt x="1199152" y="1386239"/>
                    <a:pt x="1188984" y="1410788"/>
                    <a:pt x="1170884" y="1428888"/>
                  </a:cubicBezTo>
                  <a:cubicBezTo>
                    <a:pt x="1152784" y="1446988"/>
                    <a:pt x="1128235" y="1457156"/>
                    <a:pt x="1102638" y="1457156"/>
                  </a:cubicBezTo>
                  <a:lnTo>
                    <a:pt x="96515" y="1457156"/>
                  </a:lnTo>
                  <a:cubicBezTo>
                    <a:pt x="70917" y="1457156"/>
                    <a:pt x="46369" y="1446988"/>
                    <a:pt x="28269" y="1428888"/>
                  </a:cubicBezTo>
                  <a:cubicBezTo>
                    <a:pt x="10168" y="1410788"/>
                    <a:pt x="0" y="1386239"/>
                    <a:pt x="0" y="1360641"/>
                  </a:cubicBezTo>
                  <a:lnTo>
                    <a:pt x="0" y="96515"/>
                  </a:lnTo>
                  <a:cubicBezTo>
                    <a:pt x="0" y="70917"/>
                    <a:pt x="10168" y="46369"/>
                    <a:pt x="28269" y="28269"/>
                  </a:cubicBezTo>
                  <a:cubicBezTo>
                    <a:pt x="46369" y="10168"/>
                    <a:pt x="70917" y="0"/>
                    <a:pt x="96515" y="0"/>
                  </a:cubicBezTo>
                  <a:close/>
                </a:path>
              </a:pathLst>
            </a:custGeom>
            <a:solidFill>
              <a:srgbClr val="FDF2E8"/>
            </a:solidFill>
            <a:ln cap="rnd" cmpd="sng" w="76200">
              <a:solidFill>
                <a:srgbClr val="0073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1"/>
            <p:cNvSpPr txBox="1"/>
            <p:nvPr/>
          </p:nvSpPr>
          <p:spPr>
            <a:xfrm>
              <a:off x="0" y="-38100"/>
              <a:ext cx="1199152" cy="149525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21"/>
          <p:cNvGrpSpPr/>
          <p:nvPr/>
        </p:nvGrpSpPr>
        <p:grpSpPr>
          <a:xfrm>
            <a:off x="7447237" y="3725350"/>
            <a:ext cx="4090958" cy="5101127"/>
            <a:chOff x="0" y="-38100"/>
            <a:chExt cx="1199152" cy="1495256"/>
          </a:xfrm>
        </p:grpSpPr>
        <p:sp>
          <p:nvSpPr>
            <p:cNvPr id="204" name="Google Shape;204;p21"/>
            <p:cNvSpPr/>
            <p:nvPr/>
          </p:nvSpPr>
          <p:spPr>
            <a:xfrm>
              <a:off x="0" y="0"/>
              <a:ext cx="1199152" cy="1457156"/>
            </a:xfrm>
            <a:custGeom>
              <a:rect b="b" l="l" r="r" t="t"/>
              <a:pathLst>
                <a:path extrusionOk="0" h="1457156" w="1199152">
                  <a:moveTo>
                    <a:pt x="96515" y="0"/>
                  </a:moveTo>
                  <a:lnTo>
                    <a:pt x="1102638" y="0"/>
                  </a:lnTo>
                  <a:cubicBezTo>
                    <a:pt x="1155941" y="0"/>
                    <a:pt x="1199152" y="43211"/>
                    <a:pt x="1199152" y="96515"/>
                  </a:cubicBezTo>
                  <a:lnTo>
                    <a:pt x="1199152" y="1360641"/>
                  </a:lnTo>
                  <a:cubicBezTo>
                    <a:pt x="1199152" y="1386239"/>
                    <a:pt x="1188984" y="1410788"/>
                    <a:pt x="1170884" y="1428888"/>
                  </a:cubicBezTo>
                  <a:cubicBezTo>
                    <a:pt x="1152784" y="1446988"/>
                    <a:pt x="1128235" y="1457156"/>
                    <a:pt x="1102638" y="1457156"/>
                  </a:cubicBezTo>
                  <a:lnTo>
                    <a:pt x="96515" y="1457156"/>
                  </a:lnTo>
                  <a:cubicBezTo>
                    <a:pt x="70917" y="1457156"/>
                    <a:pt x="46369" y="1446988"/>
                    <a:pt x="28269" y="1428888"/>
                  </a:cubicBezTo>
                  <a:cubicBezTo>
                    <a:pt x="10168" y="1410788"/>
                    <a:pt x="0" y="1386239"/>
                    <a:pt x="0" y="1360641"/>
                  </a:cubicBezTo>
                  <a:lnTo>
                    <a:pt x="0" y="96515"/>
                  </a:lnTo>
                  <a:cubicBezTo>
                    <a:pt x="0" y="70917"/>
                    <a:pt x="10168" y="46369"/>
                    <a:pt x="28269" y="28269"/>
                  </a:cubicBezTo>
                  <a:cubicBezTo>
                    <a:pt x="46369" y="10168"/>
                    <a:pt x="70917" y="0"/>
                    <a:pt x="96515" y="0"/>
                  </a:cubicBezTo>
                  <a:close/>
                </a:path>
              </a:pathLst>
            </a:custGeom>
            <a:solidFill>
              <a:srgbClr val="FDF2E8"/>
            </a:solidFill>
            <a:ln cap="rnd" cmpd="sng" w="76200">
              <a:solidFill>
                <a:srgbClr val="0073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1"/>
            <p:cNvSpPr txBox="1"/>
            <p:nvPr/>
          </p:nvSpPr>
          <p:spPr>
            <a:xfrm>
              <a:off x="0" y="-38100"/>
              <a:ext cx="1199152" cy="149525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21"/>
          <p:cNvGrpSpPr/>
          <p:nvPr/>
        </p:nvGrpSpPr>
        <p:grpSpPr>
          <a:xfrm>
            <a:off x="12919320" y="3820600"/>
            <a:ext cx="4090958" cy="5101127"/>
            <a:chOff x="0" y="-38100"/>
            <a:chExt cx="1199152" cy="1495256"/>
          </a:xfrm>
        </p:grpSpPr>
        <p:sp>
          <p:nvSpPr>
            <p:cNvPr id="207" name="Google Shape;207;p21"/>
            <p:cNvSpPr/>
            <p:nvPr/>
          </p:nvSpPr>
          <p:spPr>
            <a:xfrm>
              <a:off x="0" y="0"/>
              <a:ext cx="1199152" cy="1457156"/>
            </a:xfrm>
            <a:custGeom>
              <a:rect b="b" l="l" r="r" t="t"/>
              <a:pathLst>
                <a:path extrusionOk="0" h="1457156" w="1199152">
                  <a:moveTo>
                    <a:pt x="96515" y="0"/>
                  </a:moveTo>
                  <a:lnTo>
                    <a:pt x="1102638" y="0"/>
                  </a:lnTo>
                  <a:cubicBezTo>
                    <a:pt x="1155941" y="0"/>
                    <a:pt x="1199152" y="43211"/>
                    <a:pt x="1199152" y="96515"/>
                  </a:cubicBezTo>
                  <a:lnTo>
                    <a:pt x="1199152" y="1360641"/>
                  </a:lnTo>
                  <a:cubicBezTo>
                    <a:pt x="1199152" y="1386239"/>
                    <a:pt x="1188984" y="1410788"/>
                    <a:pt x="1170884" y="1428888"/>
                  </a:cubicBezTo>
                  <a:cubicBezTo>
                    <a:pt x="1152784" y="1446988"/>
                    <a:pt x="1128235" y="1457156"/>
                    <a:pt x="1102638" y="1457156"/>
                  </a:cubicBezTo>
                  <a:lnTo>
                    <a:pt x="96515" y="1457156"/>
                  </a:lnTo>
                  <a:cubicBezTo>
                    <a:pt x="70917" y="1457156"/>
                    <a:pt x="46369" y="1446988"/>
                    <a:pt x="28269" y="1428888"/>
                  </a:cubicBezTo>
                  <a:cubicBezTo>
                    <a:pt x="10168" y="1410788"/>
                    <a:pt x="0" y="1386239"/>
                    <a:pt x="0" y="1360641"/>
                  </a:cubicBezTo>
                  <a:lnTo>
                    <a:pt x="0" y="96515"/>
                  </a:lnTo>
                  <a:cubicBezTo>
                    <a:pt x="0" y="70917"/>
                    <a:pt x="10168" y="46369"/>
                    <a:pt x="28269" y="28269"/>
                  </a:cubicBezTo>
                  <a:cubicBezTo>
                    <a:pt x="46369" y="10168"/>
                    <a:pt x="70917" y="0"/>
                    <a:pt x="96515" y="0"/>
                  </a:cubicBezTo>
                  <a:close/>
                </a:path>
              </a:pathLst>
            </a:custGeom>
            <a:solidFill>
              <a:srgbClr val="FDF2E8"/>
            </a:solidFill>
            <a:ln cap="rnd" cmpd="sng" w="76200">
              <a:solidFill>
                <a:srgbClr val="0073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1"/>
            <p:cNvSpPr txBox="1"/>
            <p:nvPr/>
          </p:nvSpPr>
          <p:spPr>
            <a:xfrm>
              <a:off x="0" y="-38100"/>
              <a:ext cx="1199152" cy="149525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9" name="Google Shape;209;p21"/>
          <p:cNvSpPr txBox="1"/>
          <p:nvPr/>
        </p:nvSpPr>
        <p:spPr>
          <a:xfrm>
            <a:off x="2767357" y="6067706"/>
            <a:ext cx="2507214" cy="641401"/>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1" i="0" lang="en-US" sz="3623" u="none" cap="none" strike="noStrike">
                <a:solidFill>
                  <a:srgbClr val="664E43"/>
                </a:solidFill>
                <a:latin typeface="Poppins"/>
                <a:ea typeface="Poppins"/>
                <a:cs typeface="Poppins"/>
                <a:sym typeface="Poppins"/>
              </a:rPr>
              <a:t>Add Text</a:t>
            </a:r>
            <a:endParaRPr/>
          </a:p>
        </p:txBody>
      </p:sp>
      <p:sp>
        <p:nvSpPr>
          <p:cNvPr id="210" name="Google Shape;210;p21"/>
          <p:cNvSpPr txBox="1"/>
          <p:nvPr/>
        </p:nvSpPr>
        <p:spPr>
          <a:xfrm>
            <a:off x="8258159" y="5972456"/>
            <a:ext cx="2507214" cy="641401"/>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1" i="0" lang="en-US" sz="3623" u="none" cap="none" strike="noStrike">
                <a:solidFill>
                  <a:srgbClr val="664E43"/>
                </a:solidFill>
                <a:latin typeface="Poppins"/>
                <a:ea typeface="Poppins"/>
                <a:cs typeface="Poppins"/>
                <a:sym typeface="Poppins"/>
              </a:rPr>
              <a:t>Add Text</a:t>
            </a:r>
            <a:endParaRPr/>
          </a:p>
        </p:txBody>
      </p:sp>
      <p:sp>
        <p:nvSpPr>
          <p:cNvPr id="211" name="Google Shape;211;p21"/>
          <p:cNvSpPr txBox="1"/>
          <p:nvPr/>
        </p:nvSpPr>
        <p:spPr>
          <a:xfrm>
            <a:off x="13709894" y="6067706"/>
            <a:ext cx="2507214" cy="641401"/>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1" i="0" lang="en-US" sz="3623" u="none" cap="none" strike="noStrike">
                <a:solidFill>
                  <a:srgbClr val="664E43"/>
                </a:solidFill>
                <a:latin typeface="Poppins"/>
                <a:ea typeface="Poppins"/>
                <a:cs typeface="Poppins"/>
                <a:sym typeface="Poppins"/>
              </a:rPr>
              <a:t>Add Text</a:t>
            </a:r>
            <a:endParaRPr/>
          </a:p>
        </p:txBody>
      </p:sp>
      <p:pic>
        <p:nvPicPr>
          <p:cNvPr id="212" name="Google Shape;212;p21"/>
          <p:cNvPicPr preferRelativeResize="0"/>
          <p:nvPr/>
        </p:nvPicPr>
        <p:blipFill>
          <a:blip r:embed="rId4">
            <a:alphaModFix/>
          </a:blip>
          <a:stretch>
            <a:fillRect/>
          </a:stretch>
        </p:blipFill>
        <p:spPr>
          <a:xfrm>
            <a:off x="1277725" y="3606150"/>
            <a:ext cx="1747600" cy="1734957"/>
          </a:xfrm>
          <a:prstGeom prst="rect">
            <a:avLst/>
          </a:prstGeom>
          <a:noFill/>
          <a:ln>
            <a:noFill/>
          </a:ln>
        </p:spPr>
      </p:pic>
      <p:pic>
        <p:nvPicPr>
          <p:cNvPr id="213" name="Google Shape;213;p21"/>
          <p:cNvPicPr preferRelativeResize="0"/>
          <p:nvPr/>
        </p:nvPicPr>
        <p:blipFill>
          <a:blip r:embed="rId4">
            <a:alphaModFix/>
          </a:blip>
          <a:stretch>
            <a:fillRect/>
          </a:stretch>
        </p:blipFill>
        <p:spPr>
          <a:xfrm>
            <a:off x="6703237" y="3606150"/>
            <a:ext cx="1747600" cy="1734957"/>
          </a:xfrm>
          <a:prstGeom prst="rect">
            <a:avLst/>
          </a:prstGeom>
          <a:noFill/>
          <a:ln>
            <a:noFill/>
          </a:ln>
        </p:spPr>
      </p:pic>
      <p:pic>
        <p:nvPicPr>
          <p:cNvPr id="214" name="Google Shape;214;p21"/>
          <p:cNvPicPr preferRelativeResize="0"/>
          <p:nvPr/>
        </p:nvPicPr>
        <p:blipFill>
          <a:blip r:embed="rId4">
            <a:alphaModFix/>
          </a:blip>
          <a:stretch>
            <a:fillRect/>
          </a:stretch>
        </p:blipFill>
        <p:spPr>
          <a:xfrm>
            <a:off x="12128737" y="3606150"/>
            <a:ext cx="1747600" cy="173495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